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821ae0dcaf4a12b43629571e6a8990c133c797.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f9407e2053f4159780ea53e8aaaeea6f4b8ea8c.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3c58d047735ba78a1678895bdf64f6fd863e4cc.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af24003d769e25594531a0c8cacacb6f74ab2ab.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5b67ebc15d2168aeb157f15f3b0b369cc9d573a.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4b52c4a77e80f352990b40cda19f2d958ab9c47.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f18f4631730ad73baecbdfa769e9ba62166a267f.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742e7d8995b594bfe3d83239f890b047ee2c12f.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020f604b0c7ad937a1f36418f48a1b9304c7e66.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4486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8524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2562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86600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505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85543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19581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640705"/>
              <a:ext cx="239877" cy="533974"/>
            </a:xfrm>
            <a:prstGeom prst="rect">
              <a:avLst/>
            </a:prstGeom>
            <a:solidFill>
              <a:srgbClr val="1CABE2">
                <a:alpha val="100000"/>
              </a:srgbClr>
            </a:solidFill>
          </p:spPr>
          <p:txBody>
            <a:bodyPr/>
            <a:lstStyle/>
            <a:p/>
          </p:txBody>
        </p:sp>
        <p:sp>
          <p:nvSpPr>
            <p:cNvPr id="25" name="rc25"/>
            <p:cNvSpPr/>
            <p:nvPr/>
          </p:nvSpPr>
          <p:spPr>
            <a:xfrm>
              <a:off x="1562984" y="3640856"/>
              <a:ext cx="239877" cy="533823"/>
            </a:xfrm>
            <a:prstGeom prst="rect">
              <a:avLst/>
            </a:prstGeom>
            <a:solidFill>
              <a:srgbClr val="1CABE2">
                <a:alpha val="100000"/>
              </a:srgbClr>
            </a:solidFill>
          </p:spPr>
          <p:txBody>
            <a:bodyPr/>
            <a:lstStyle/>
            <a:p/>
          </p:txBody>
        </p:sp>
        <p:sp>
          <p:nvSpPr>
            <p:cNvPr id="26" name="rc26"/>
            <p:cNvSpPr/>
            <p:nvPr/>
          </p:nvSpPr>
          <p:spPr>
            <a:xfrm>
              <a:off x="1829515" y="3570677"/>
              <a:ext cx="239877" cy="604001"/>
            </a:xfrm>
            <a:prstGeom prst="rect">
              <a:avLst/>
            </a:prstGeom>
            <a:solidFill>
              <a:srgbClr val="1CABE2">
                <a:alpha val="100000"/>
              </a:srgbClr>
            </a:solidFill>
          </p:spPr>
          <p:txBody>
            <a:bodyPr/>
            <a:lstStyle/>
            <a:p/>
          </p:txBody>
        </p:sp>
        <p:sp>
          <p:nvSpPr>
            <p:cNvPr id="27" name="rc27"/>
            <p:cNvSpPr/>
            <p:nvPr/>
          </p:nvSpPr>
          <p:spPr>
            <a:xfrm>
              <a:off x="2096045" y="3653633"/>
              <a:ext cx="239877" cy="521046"/>
            </a:xfrm>
            <a:prstGeom prst="rect">
              <a:avLst/>
            </a:prstGeom>
            <a:solidFill>
              <a:srgbClr val="1CABE2">
                <a:alpha val="100000"/>
              </a:srgbClr>
            </a:solidFill>
          </p:spPr>
          <p:txBody>
            <a:bodyPr/>
            <a:lstStyle/>
            <a:p/>
          </p:txBody>
        </p:sp>
        <p:sp>
          <p:nvSpPr>
            <p:cNvPr id="28" name="rc28"/>
            <p:cNvSpPr/>
            <p:nvPr/>
          </p:nvSpPr>
          <p:spPr>
            <a:xfrm>
              <a:off x="2362575" y="3703027"/>
              <a:ext cx="239877" cy="471652"/>
            </a:xfrm>
            <a:prstGeom prst="rect">
              <a:avLst/>
            </a:prstGeom>
            <a:solidFill>
              <a:srgbClr val="1CABE2">
                <a:alpha val="100000"/>
              </a:srgbClr>
            </a:solidFill>
          </p:spPr>
          <p:txBody>
            <a:bodyPr/>
            <a:lstStyle/>
            <a:p/>
          </p:txBody>
        </p:sp>
        <p:sp>
          <p:nvSpPr>
            <p:cNvPr id="29" name="rc29"/>
            <p:cNvSpPr/>
            <p:nvPr/>
          </p:nvSpPr>
          <p:spPr>
            <a:xfrm>
              <a:off x="2629106" y="3684097"/>
              <a:ext cx="239877" cy="490582"/>
            </a:xfrm>
            <a:prstGeom prst="rect">
              <a:avLst/>
            </a:prstGeom>
            <a:solidFill>
              <a:srgbClr val="1CABE2">
                <a:alpha val="100000"/>
              </a:srgbClr>
            </a:solidFill>
          </p:spPr>
          <p:txBody>
            <a:bodyPr/>
            <a:lstStyle/>
            <a:p/>
          </p:txBody>
        </p:sp>
        <p:sp>
          <p:nvSpPr>
            <p:cNvPr id="30" name="rc30"/>
            <p:cNvSpPr/>
            <p:nvPr/>
          </p:nvSpPr>
          <p:spPr>
            <a:xfrm>
              <a:off x="2895636" y="3845390"/>
              <a:ext cx="239877" cy="329288"/>
            </a:xfrm>
            <a:prstGeom prst="rect">
              <a:avLst/>
            </a:prstGeom>
            <a:solidFill>
              <a:srgbClr val="1CABE2">
                <a:alpha val="100000"/>
              </a:srgbClr>
            </a:solidFill>
          </p:spPr>
          <p:txBody>
            <a:bodyPr/>
            <a:lstStyle/>
            <a:p/>
          </p:txBody>
        </p:sp>
        <p:sp>
          <p:nvSpPr>
            <p:cNvPr id="31" name="rc31"/>
            <p:cNvSpPr/>
            <p:nvPr/>
          </p:nvSpPr>
          <p:spPr>
            <a:xfrm>
              <a:off x="3162166" y="3826846"/>
              <a:ext cx="239877" cy="347833"/>
            </a:xfrm>
            <a:prstGeom prst="rect">
              <a:avLst/>
            </a:prstGeom>
            <a:solidFill>
              <a:srgbClr val="1CABE2">
                <a:alpha val="100000"/>
              </a:srgbClr>
            </a:solidFill>
          </p:spPr>
          <p:txBody>
            <a:bodyPr/>
            <a:lstStyle/>
            <a:p/>
          </p:txBody>
        </p:sp>
        <p:sp>
          <p:nvSpPr>
            <p:cNvPr id="32" name="rc32"/>
            <p:cNvSpPr/>
            <p:nvPr/>
          </p:nvSpPr>
          <p:spPr>
            <a:xfrm>
              <a:off x="3428696" y="3883971"/>
              <a:ext cx="239877" cy="290707"/>
            </a:xfrm>
            <a:prstGeom prst="rect">
              <a:avLst/>
            </a:prstGeom>
            <a:solidFill>
              <a:srgbClr val="1CABE2">
                <a:alpha val="100000"/>
              </a:srgbClr>
            </a:solidFill>
          </p:spPr>
          <p:txBody>
            <a:bodyPr/>
            <a:lstStyle/>
            <a:p/>
          </p:txBody>
        </p:sp>
        <p:sp>
          <p:nvSpPr>
            <p:cNvPr id="33" name="rc33"/>
            <p:cNvSpPr/>
            <p:nvPr/>
          </p:nvSpPr>
          <p:spPr>
            <a:xfrm>
              <a:off x="3695227" y="3904958"/>
              <a:ext cx="239877" cy="269720"/>
            </a:xfrm>
            <a:prstGeom prst="rect">
              <a:avLst/>
            </a:prstGeom>
            <a:solidFill>
              <a:srgbClr val="1CABE2">
                <a:alpha val="100000"/>
              </a:srgbClr>
            </a:solidFill>
          </p:spPr>
          <p:txBody>
            <a:bodyPr/>
            <a:lstStyle/>
            <a:p/>
          </p:txBody>
        </p:sp>
        <p:sp>
          <p:nvSpPr>
            <p:cNvPr id="34" name="rc34"/>
            <p:cNvSpPr/>
            <p:nvPr/>
          </p:nvSpPr>
          <p:spPr>
            <a:xfrm>
              <a:off x="3961757" y="3897868"/>
              <a:ext cx="239877" cy="276811"/>
            </a:xfrm>
            <a:prstGeom prst="rect">
              <a:avLst/>
            </a:prstGeom>
            <a:solidFill>
              <a:srgbClr val="1CABE2">
                <a:alpha val="100000"/>
              </a:srgbClr>
            </a:solidFill>
          </p:spPr>
          <p:txBody>
            <a:bodyPr/>
            <a:lstStyle/>
            <a:p/>
          </p:txBody>
        </p:sp>
        <p:sp>
          <p:nvSpPr>
            <p:cNvPr id="35" name="rc35"/>
            <p:cNvSpPr/>
            <p:nvPr/>
          </p:nvSpPr>
          <p:spPr>
            <a:xfrm>
              <a:off x="4228287" y="3893781"/>
              <a:ext cx="239877" cy="280898"/>
            </a:xfrm>
            <a:prstGeom prst="rect">
              <a:avLst/>
            </a:prstGeom>
            <a:solidFill>
              <a:srgbClr val="1CABE2">
                <a:alpha val="100000"/>
              </a:srgbClr>
            </a:solidFill>
          </p:spPr>
          <p:txBody>
            <a:bodyPr/>
            <a:lstStyle/>
            <a:p/>
          </p:txBody>
        </p:sp>
        <p:sp>
          <p:nvSpPr>
            <p:cNvPr id="36" name="rc36"/>
            <p:cNvSpPr/>
            <p:nvPr/>
          </p:nvSpPr>
          <p:spPr>
            <a:xfrm>
              <a:off x="4494818" y="3932897"/>
              <a:ext cx="239877" cy="241782"/>
            </a:xfrm>
            <a:prstGeom prst="rect">
              <a:avLst/>
            </a:prstGeom>
            <a:solidFill>
              <a:srgbClr val="1CABE2">
                <a:alpha val="100000"/>
              </a:srgbClr>
            </a:solidFill>
          </p:spPr>
          <p:txBody>
            <a:bodyPr/>
            <a:lstStyle/>
            <a:p/>
          </p:txBody>
        </p:sp>
        <p:sp>
          <p:nvSpPr>
            <p:cNvPr id="37" name="rc37"/>
            <p:cNvSpPr/>
            <p:nvPr/>
          </p:nvSpPr>
          <p:spPr>
            <a:xfrm>
              <a:off x="4761348" y="3933874"/>
              <a:ext cx="239877" cy="240804"/>
            </a:xfrm>
            <a:prstGeom prst="rect">
              <a:avLst/>
            </a:prstGeom>
            <a:solidFill>
              <a:srgbClr val="1CABE2">
                <a:alpha val="100000"/>
              </a:srgbClr>
            </a:solidFill>
          </p:spPr>
          <p:txBody>
            <a:bodyPr/>
            <a:lstStyle/>
            <a:p/>
          </p:txBody>
        </p:sp>
        <p:sp>
          <p:nvSpPr>
            <p:cNvPr id="38" name="rc38"/>
            <p:cNvSpPr/>
            <p:nvPr/>
          </p:nvSpPr>
          <p:spPr>
            <a:xfrm>
              <a:off x="5027878" y="3920903"/>
              <a:ext cx="239877" cy="253775"/>
            </a:xfrm>
            <a:prstGeom prst="rect">
              <a:avLst/>
            </a:prstGeom>
            <a:solidFill>
              <a:srgbClr val="1CABE2">
                <a:alpha val="100000"/>
              </a:srgbClr>
            </a:solidFill>
          </p:spPr>
          <p:txBody>
            <a:bodyPr/>
            <a:lstStyle/>
            <a:p/>
          </p:txBody>
        </p:sp>
        <p:sp>
          <p:nvSpPr>
            <p:cNvPr id="39" name="rc39"/>
            <p:cNvSpPr/>
            <p:nvPr/>
          </p:nvSpPr>
          <p:spPr>
            <a:xfrm>
              <a:off x="5294409" y="3886597"/>
              <a:ext cx="239877" cy="288082"/>
            </a:xfrm>
            <a:prstGeom prst="rect">
              <a:avLst/>
            </a:prstGeom>
            <a:solidFill>
              <a:srgbClr val="1CABE2">
                <a:alpha val="100000"/>
              </a:srgbClr>
            </a:solidFill>
          </p:spPr>
          <p:txBody>
            <a:bodyPr/>
            <a:lstStyle/>
            <a:p/>
          </p:txBody>
        </p:sp>
        <p:sp>
          <p:nvSpPr>
            <p:cNvPr id="40" name="rc40"/>
            <p:cNvSpPr/>
            <p:nvPr/>
          </p:nvSpPr>
          <p:spPr>
            <a:xfrm>
              <a:off x="5560939" y="3903019"/>
              <a:ext cx="239877" cy="271660"/>
            </a:xfrm>
            <a:prstGeom prst="rect">
              <a:avLst/>
            </a:prstGeom>
            <a:solidFill>
              <a:srgbClr val="1CABE2">
                <a:alpha val="100000"/>
              </a:srgbClr>
            </a:solidFill>
          </p:spPr>
          <p:txBody>
            <a:bodyPr/>
            <a:lstStyle/>
            <a:p/>
          </p:txBody>
        </p:sp>
        <p:sp>
          <p:nvSpPr>
            <p:cNvPr id="41" name="rc41"/>
            <p:cNvSpPr/>
            <p:nvPr/>
          </p:nvSpPr>
          <p:spPr>
            <a:xfrm>
              <a:off x="5827469" y="3905290"/>
              <a:ext cx="239877" cy="269388"/>
            </a:xfrm>
            <a:prstGeom prst="rect">
              <a:avLst/>
            </a:prstGeom>
            <a:solidFill>
              <a:srgbClr val="1CABE2">
                <a:alpha val="100000"/>
              </a:srgbClr>
            </a:solidFill>
          </p:spPr>
          <p:txBody>
            <a:bodyPr/>
            <a:lstStyle/>
            <a:p/>
          </p:txBody>
        </p:sp>
        <p:sp>
          <p:nvSpPr>
            <p:cNvPr id="42" name="rc42"/>
            <p:cNvSpPr/>
            <p:nvPr/>
          </p:nvSpPr>
          <p:spPr>
            <a:xfrm>
              <a:off x="6094000" y="3851906"/>
              <a:ext cx="239877" cy="322773"/>
            </a:xfrm>
            <a:prstGeom prst="rect">
              <a:avLst/>
            </a:prstGeom>
            <a:solidFill>
              <a:srgbClr val="1CABE2">
                <a:alpha val="100000"/>
              </a:srgbClr>
            </a:solidFill>
          </p:spPr>
          <p:txBody>
            <a:bodyPr/>
            <a:lstStyle/>
            <a:p/>
          </p:txBody>
        </p:sp>
        <p:sp>
          <p:nvSpPr>
            <p:cNvPr id="43" name="rc43"/>
            <p:cNvSpPr/>
            <p:nvPr/>
          </p:nvSpPr>
          <p:spPr>
            <a:xfrm>
              <a:off x="6360530" y="3908064"/>
              <a:ext cx="239877" cy="266615"/>
            </a:xfrm>
            <a:prstGeom prst="rect">
              <a:avLst/>
            </a:prstGeom>
            <a:solidFill>
              <a:srgbClr val="1CABE2">
                <a:alpha val="100000"/>
              </a:srgbClr>
            </a:solidFill>
          </p:spPr>
          <p:txBody>
            <a:bodyPr/>
            <a:lstStyle/>
            <a:p/>
          </p:txBody>
        </p:sp>
        <p:sp>
          <p:nvSpPr>
            <p:cNvPr id="44" name="rc44"/>
            <p:cNvSpPr/>
            <p:nvPr/>
          </p:nvSpPr>
          <p:spPr>
            <a:xfrm>
              <a:off x="6627060" y="3833701"/>
              <a:ext cx="239877" cy="340978"/>
            </a:xfrm>
            <a:prstGeom prst="rect">
              <a:avLst/>
            </a:prstGeom>
            <a:solidFill>
              <a:srgbClr val="1CABE2">
                <a:alpha val="100000"/>
              </a:srgbClr>
            </a:solidFill>
          </p:spPr>
          <p:txBody>
            <a:bodyPr/>
            <a:lstStyle/>
            <a:p/>
          </p:txBody>
        </p:sp>
        <p:sp>
          <p:nvSpPr>
            <p:cNvPr id="45" name="rc45"/>
            <p:cNvSpPr/>
            <p:nvPr/>
          </p:nvSpPr>
          <p:spPr>
            <a:xfrm>
              <a:off x="6893590" y="3567694"/>
              <a:ext cx="239877" cy="606984"/>
            </a:xfrm>
            <a:prstGeom prst="rect">
              <a:avLst/>
            </a:prstGeom>
            <a:solidFill>
              <a:srgbClr val="1CABE2">
                <a:alpha val="100000"/>
              </a:srgbClr>
            </a:solidFill>
          </p:spPr>
          <p:txBody>
            <a:bodyPr/>
            <a:lstStyle/>
            <a:p/>
          </p:txBody>
        </p:sp>
        <p:sp>
          <p:nvSpPr>
            <p:cNvPr id="46" name="rc46"/>
            <p:cNvSpPr/>
            <p:nvPr/>
          </p:nvSpPr>
          <p:spPr>
            <a:xfrm>
              <a:off x="7160121" y="3907392"/>
              <a:ext cx="239877" cy="267286"/>
            </a:xfrm>
            <a:prstGeom prst="rect">
              <a:avLst/>
            </a:prstGeom>
            <a:solidFill>
              <a:srgbClr val="1CABE2">
                <a:alpha val="100000"/>
              </a:srgbClr>
            </a:solidFill>
          </p:spPr>
          <p:txBody>
            <a:bodyPr/>
            <a:lstStyle/>
            <a:p/>
          </p:txBody>
        </p:sp>
        <p:sp>
          <p:nvSpPr>
            <p:cNvPr id="47" name="rc47"/>
            <p:cNvSpPr/>
            <p:nvPr/>
          </p:nvSpPr>
          <p:spPr>
            <a:xfrm>
              <a:off x="7426651" y="3777917"/>
              <a:ext cx="239877" cy="396762"/>
            </a:xfrm>
            <a:prstGeom prst="rect">
              <a:avLst/>
            </a:prstGeom>
            <a:solidFill>
              <a:srgbClr val="1CABE2">
                <a:alpha val="100000"/>
              </a:srgbClr>
            </a:solidFill>
          </p:spPr>
          <p:txBody>
            <a:bodyPr/>
            <a:lstStyle/>
            <a:p/>
          </p:txBody>
        </p:sp>
        <p:sp>
          <p:nvSpPr>
            <p:cNvPr id="48" name="rc48"/>
            <p:cNvSpPr/>
            <p:nvPr/>
          </p:nvSpPr>
          <p:spPr>
            <a:xfrm>
              <a:off x="7693181" y="3772991"/>
              <a:ext cx="239877" cy="401688"/>
            </a:xfrm>
            <a:prstGeom prst="rect">
              <a:avLst/>
            </a:prstGeom>
            <a:solidFill>
              <a:srgbClr val="1CABE2">
                <a:alpha val="100000"/>
              </a:srgbClr>
            </a:solidFill>
          </p:spPr>
          <p:txBody>
            <a:bodyPr/>
            <a:lstStyle/>
            <a:p/>
          </p:txBody>
        </p:sp>
        <p:sp>
          <p:nvSpPr>
            <p:cNvPr id="49" name="rc49"/>
            <p:cNvSpPr/>
            <p:nvPr/>
          </p:nvSpPr>
          <p:spPr>
            <a:xfrm>
              <a:off x="7959712" y="3781527"/>
              <a:ext cx="239877" cy="393152"/>
            </a:xfrm>
            <a:prstGeom prst="rect">
              <a:avLst/>
            </a:prstGeom>
            <a:solidFill>
              <a:srgbClr val="1CABE2">
                <a:alpha val="100000"/>
              </a:srgbClr>
            </a:solidFill>
          </p:spPr>
          <p:txBody>
            <a:bodyPr/>
            <a:lstStyle/>
            <a:p/>
          </p:txBody>
        </p:sp>
        <p:sp>
          <p:nvSpPr>
            <p:cNvPr id="50" name="rc50"/>
            <p:cNvSpPr/>
            <p:nvPr/>
          </p:nvSpPr>
          <p:spPr>
            <a:xfrm>
              <a:off x="1296454" y="3084435"/>
              <a:ext cx="239877" cy="556269"/>
            </a:xfrm>
            <a:prstGeom prst="rect">
              <a:avLst/>
            </a:prstGeom>
            <a:solidFill>
              <a:srgbClr val="B3B3B3">
                <a:alpha val="100000"/>
              </a:srgbClr>
            </a:solidFill>
          </p:spPr>
          <p:txBody>
            <a:bodyPr/>
            <a:lstStyle/>
            <a:p/>
          </p:txBody>
        </p:sp>
        <p:sp>
          <p:nvSpPr>
            <p:cNvPr id="51" name="rc51"/>
            <p:cNvSpPr/>
            <p:nvPr/>
          </p:nvSpPr>
          <p:spPr>
            <a:xfrm>
              <a:off x="1562984" y="3143704"/>
              <a:ext cx="239877" cy="497151"/>
            </a:xfrm>
            <a:prstGeom prst="rect">
              <a:avLst/>
            </a:prstGeom>
            <a:solidFill>
              <a:srgbClr val="B3B3B3">
                <a:alpha val="100000"/>
              </a:srgbClr>
            </a:solidFill>
          </p:spPr>
          <p:txBody>
            <a:bodyPr/>
            <a:lstStyle/>
            <a:p/>
          </p:txBody>
        </p:sp>
        <p:sp>
          <p:nvSpPr>
            <p:cNvPr id="52" name="rc52"/>
            <p:cNvSpPr/>
            <p:nvPr/>
          </p:nvSpPr>
          <p:spPr>
            <a:xfrm>
              <a:off x="1829515" y="3035318"/>
              <a:ext cx="239877" cy="535359"/>
            </a:xfrm>
            <a:prstGeom prst="rect">
              <a:avLst/>
            </a:prstGeom>
            <a:solidFill>
              <a:srgbClr val="B3B3B3">
                <a:alpha val="100000"/>
              </a:srgbClr>
            </a:solidFill>
          </p:spPr>
          <p:txBody>
            <a:bodyPr/>
            <a:lstStyle/>
            <a:p/>
          </p:txBody>
        </p:sp>
        <p:sp>
          <p:nvSpPr>
            <p:cNvPr id="53" name="rc53"/>
            <p:cNvSpPr/>
            <p:nvPr/>
          </p:nvSpPr>
          <p:spPr>
            <a:xfrm>
              <a:off x="2096045" y="3168832"/>
              <a:ext cx="239877" cy="484800"/>
            </a:xfrm>
            <a:prstGeom prst="rect">
              <a:avLst/>
            </a:prstGeom>
            <a:solidFill>
              <a:srgbClr val="B3B3B3">
                <a:alpha val="100000"/>
              </a:srgbClr>
            </a:solidFill>
          </p:spPr>
          <p:txBody>
            <a:bodyPr/>
            <a:lstStyle/>
            <a:p/>
          </p:txBody>
        </p:sp>
        <p:sp>
          <p:nvSpPr>
            <p:cNvPr id="54" name="rc54"/>
            <p:cNvSpPr/>
            <p:nvPr/>
          </p:nvSpPr>
          <p:spPr>
            <a:xfrm>
              <a:off x="2362575" y="3224399"/>
              <a:ext cx="239877" cy="478627"/>
            </a:xfrm>
            <a:prstGeom prst="rect">
              <a:avLst/>
            </a:prstGeom>
            <a:solidFill>
              <a:srgbClr val="B3B3B3">
                <a:alpha val="100000"/>
              </a:srgbClr>
            </a:solidFill>
          </p:spPr>
          <p:txBody>
            <a:bodyPr/>
            <a:lstStyle/>
            <a:p/>
          </p:txBody>
        </p:sp>
        <p:sp>
          <p:nvSpPr>
            <p:cNvPr id="55" name="rc55"/>
            <p:cNvSpPr/>
            <p:nvPr/>
          </p:nvSpPr>
          <p:spPr>
            <a:xfrm>
              <a:off x="2629106" y="3217612"/>
              <a:ext cx="239877" cy="466484"/>
            </a:xfrm>
            <a:prstGeom prst="rect">
              <a:avLst/>
            </a:prstGeom>
            <a:solidFill>
              <a:srgbClr val="B3B3B3">
                <a:alpha val="100000"/>
              </a:srgbClr>
            </a:solidFill>
          </p:spPr>
          <p:txBody>
            <a:bodyPr/>
            <a:lstStyle/>
            <a:p/>
          </p:txBody>
        </p:sp>
        <p:sp>
          <p:nvSpPr>
            <p:cNvPr id="56" name="rc56"/>
            <p:cNvSpPr/>
            <p:nvPr/>
          </p:nvSpPr>
          <p:spPr>
            <a:xfrm>
              <a:off x="2895636" y="3441434"/>
              <a:ext cx="239877" cy="403956"/>
            </a:xfrm>
            <a:prstGeom prst="rect">
              <a:avLst/>
            </a:prstGeom>
            <a:solidFill>
              <a:srgbClr val="B3B3B3">
                <a:alpha val="100000"/>
              </a:srgbClr>
            </a:solidFill>
          </p:spPr>
          <p:txBody>
            <a:bodyPr/>
            <a:lstStyle/>
            <a:p/>
          </p:txBody>
        </p:sp>
        <p:sp>
          <p:nvSpPr>
            <p:cNvPr id="57" name="rc57"/>
            <p:cNvSpPr/>
            <p:nvPr/>
          </p:nvSpPr>
          <p:spPr>
            <a:xfrm>
              <a:off x="3162166" y="3438863"/>
              <a:ext cx="239877" cy="387983"/>
            </a:xfrm>
            <a:prstGeom prst="rect">
              <a:avLst/>
            </a:prstGeom>
            <a:solidFill>
              <a:srgbClr val="B3B3B3">
                <a:alpha val="100000"/>
              </a:srgbClr>
            </a:solidFill>
          </p:spPr>
          <p:txBody>
            <a:bodyPr/>
            <a:lstStyle/>
            <a:p/>
          </p:txBody>
        </p:sp>
        <p:sp>
          <p:nvSpPr>
            <p:cNvPr id="58" name="rc58"/>
            <p:cNvSpPr/>
            <p:nvPr/>
          </p:nvSpPr>
          <p:spPr>
            <a:xfrm>
              <a:off x="3428696" y="3636201"/>
              <a:ext cx="239877" cy="247769"/>
            </a:xfrm>
            <a:prstGeom prst="rect">
              <a:avLst/>
            </a:prstGeom>
            <a:solidFill>
              <a:srgbClr val="B3B3B3">
                <a:alpha val="100000"/>
              </a:srgbClr>
            </a:solidFill>
          </p:spPr>
          <p:txBody>
            <a:bodyPr/>
            <a:lstStyle/>
            <a:p/>
          </p:txBody>
        </p:sp>
        <p:sp>
          <p:nvSpPr>
            <p:cNvPr id="59" name="rc59"/>
            <p:cNvSpPr/>
            <p:nvPr/>
          </p:nvSpPr>
          <p:spPr>
            <a:xfrm>
              <a:off x="3695227" y="3754143"/>
              <a:ext cx="239877" cy="150815"/>
            </a:xfrm>
            <a:prstGeom prst="rect">
              <a:avLst/>
            </a:prstGeom>
            <a:solidFill>
              <a:srgbClr val="B3B3B3">
                <a:alpha val="100000"/>
              </a:srgbClr>
            </a:solidFill>
          </p:spPr>
          <p:txBody>
            <a:bodyPr/>
            <a:lstStyle/>
            <a:p/>
          </p:txBody>
        </p:sp>
        <p:sp>
          <p:nvSpPr>
            <p:cNvPr id="60" name="rc60"/>
            <p:cNvSpPr/>
            <p:nvPr/>
          </p:nvSpPr>
          <p:spPr>
            <a:xfrm>
              <a:off x="3961757" y="3767279"/>
              <a:ext cx="239877" cy="130589"/>
            </a:xfrm>
            <a:prstGeom prst="rect">
              <a:avLst/>
            </a:prstGeom>
            <a:solidFill>
              <a:srgbClr val="B3B3B3">
                <a:alpha val="100000"/>
              </a:srgbClr>
            </a:solidFill>
          </p:spPr>
          <p:txBody>
            <a:bodyPr/>
            <a:lstStyle/>
            <a:p/>
          </p:txBody>
        </p:sp>
        <p:sp>
          <p:nvSpPr>
            <p:cNvPr id="61" name="rc61"/>
            <p:cNvSpPr/>
            <p:nvPr/>
          </p:nvSpPr>
          <p:spPr>
            <a:xfrm>
              <a:off x="4228287" y="3765742"/>
              <a:ext cx="239877" cy="128038"/>
            </a:xfrm>
            <a:prstGeom prst="rect">
              <a:avLst/>
            </a:prstGeom>
            <a:solidFill>
              <a:srgbClr val="B3B3B3">
                <a:alpha val="100000"/>
              </a:srgbClr>
            </a:solidFill>
          </p:spPr>
          <p:txBody>
            <a:bodyPr/>
            <a:lstStyle/>
            <a:p/>
          </p:txBody>
        </p:sp>
        <p:sp>
          <p:nvSpPr>
            <p:cNvPr id="62" name="rc62"/>
            <p:cNvSpPr/>
            <p:nvPr/>
          </p:nvSpPr>
          <p:spPr>
            <a:xfrm>
              <a:off x="4494818" y="3837900"/>
              <a:ext cx="239877" cy="94997"/>
            </a:xfrm>
            <a:prstGeom prst="rect">
              <a:avLst/>
            </a:prstGeom>
            <a:solidFill>
              <a:srgbClr val="B3B3B3">
                <a:alpha val="100000"/>
              </a:srgbClr>
            </a:solidFill>
          </p:spPr>
          <p:txBody>
            <a:bodyPr/>
            <a:lstStyle/>
            <a:p/>
          </p:txBody>
        </p:sp>
        <p:sp>
          <p:nvSpPr>
            <p:cNvPr id="63" name="rc63"/>
            <p:cNvSpPr/>
            <p:nvPr/>
          </p:nvSpPr>
          <p:spPr>
            <a:xfrm>
              <a:off x="4761348" y="3722484"/>
              <a:ext cx="239877" cy="211390"/>
            </a:xfrm>
            <a:prstGeom prst="rect">
              <a:avLst/>
            </a:prstGeom>
            <a:solidFill>
              <a:srgbClr val="B3B3B3">
                <a:alpha val="100000"/>
              </a:srgbClr>
            </a:solidFill>
          </p:spPr>
          <p:txBody>
            <a:bodyPr/>
            <a:lstStyle/>
            <a:p/>
          </p:txBody>
        </p:sp>
        <p:sp>
          <p:nvSpPr>
            <p:cNvPr id="64" name="rc64"/>
            <p:cNvSpPr/>
            <p:nvPr/>
          </p:nvSpPr>
          <p:spPr>
            <a:xfrm>
              <a:off x="5027878" y="3805699"/>
              <a:ext cx="239877" cy="115204"/>
            </a:xfrm>
            <a:prstGeom prst="rect">
              <a:avLst/>
            </a:prstGeom>
            <a:solidFill>
              <a:srgbClr val="B3B3B3">
                <a:alpha val="100000"/>
              </a:srgbClr>
            </a:solidFill>
          </p:spPr>
          <p:txBody>
            <a:bodyPr/>
            <a:lstStyle/>
            <a:p/>
          </p:txBody>
        </p:sp>
        <p:sp>
          <p:nvSpPr>
            <p:cNvPr id="65" name="rc65"/>
            <p:cNvSpPr/>
            <p:nvPr/>
          </p:nvSpPr>
          <p:spPr>
            <a:xfrm>
              <a:off x="5294409" y="3760666"/>
              <a:ext cx="239877" cy="125930"/>
            </a:xfrm>
            <a:prstGeom prst="rect">
              <a:avLst/>
            </a:prstGeom>
            <a:solidFill>
              <a:srgbClr val="B3B3B3">
                <a:alpha val="100000"/>
              </a:srgbClr>
            </a:solidFill>
          </p:spPr>
          <p:txBody>
            <a:bodyPr/>
            <a:lstStyle/>
            <a:p/>
          </p:txBody>
        </p:sp>
        <p:sp>
          <p:nvSpPr>
            <p:cNvPr id="66" name="rc66"/>
            <p:cNvSpPr/>
            <p:nvPr/>
          </p:nvSpPr>
          <p:spPr>
            <a:xfrm>
              <a:off x="5560939" y="3802097"/>
              <a:ext cx="239877" cy="100921"/>
            </a:xfrm>
            <a:prstGeom prst="rect">
              <a:avLst/>
            </a:prstGeom>
            <a:solidFill>
              <a:srgbClr val="B3B3B3">
                <a:alpha val="100000"/>
              </a:srgbClr>
            </a:solidFill>
          </p:spPr>
          <p:txBody>
            <a:bodyPr/>
            <a:lstStyle/>
            <a:p/>
          </p:txBody>
        </p:sp>
        <p:sp>
          <p:nvSpPr>
            <p:cNvPr id="67" name="rc67"/>
            <p:cNvSpPr/>
            <p:nvPr/>
          </p:nvSpPr>
          <p:spPr>
            <a:xfrm>
              <a:off x="5827469" y="3804688"/>
              <a:ext cx="239877" cy="100602"/>
            </a:xfrm>
            <a:prstGeom prst="rect">
              <a:avLst/>
            </a:prstGeom>
            <a:solidFill>
              <a:srgbClr val="B3B3B3">
                <a:alpha val="100000"/>
              </a:srgbClr>
            </a:solidFill>
          </p:spPr>
          <p:txBody>
            <a:bodyPr/>
            <a:lstStyle/>
            <a:p/>
          </p:txBody>
        </p:sp>
        <p:sp>
          <p:nvSpPr>
            <p:cNvPr id="68" name="rc68"/>
            <p:cNvSpPr/>
            <p:nvPr/>
          </p:nvSpPr>
          <p:spPr>
            <a:xfrm>
              <a:off x="6094000" y="3755126"/>
              <a:ext cx="239877" cy="96779"/>
            </a:xfrm>
            <a:prstGeom prst="rect">
              <a:avLst/>
            </a:prstGeom>
            <a:solidFill>
              <a:srgbClr val="B3B3B3">
                <a:alpha val="100000"/>
              </a:srgbClr>
            </a:solidFill>
          </p:spPr>
          <p:txBody>
            <a:bodyPr/>
            <a:lstStyle/>
            <a:p/>
          </p:txBody>
        </p:sp>
        <p:sp>
          <p:nvSpPr>
            <p:cNvPr id="69" name="rc69"/>
            <p:cNvSpPr/>
            <p:nvPr/>
          </p:nvSpPr>
          <p:spPr>
            <a:xfrm>
              <a:off x="6360530" y="3799897"/>
              <a:ext cx="239877" cy="108166"/>
            </a:xfrm>
            <a:prstGeom prst="rect">
              <a:avLst/>
            </a:prstGeom>
            <a:solidFill>
              <a:srgbClr val="B3B3B3">
                <a:alpha val="100000"/>
              </a:srgbClr>
            </a:solidFill>
          </p:spPr>
          <p:txBody>
            <a:bodyPr/>
            <a:lstStyle/>
            <a:p/>
          </p:txBody>
        </p:sp>
        <p:sp>
          <p:nvSpPr>
            <p:cNvPr id="70" name="rc70"/>
            <p:cNvSpPr/>
            <p:nvPr/>
          </p:nvSpPr>
          <p:spPr>
            <a:xfrm>
              <a:off x="6627060" y="3730762"/>
              <a:ext cx="239877" cy="102939"/>
            </a:xfrm>
            <a:prstGeom prst="rect">
              <a:avLst/>
            </a:prstGeom>
            <a:solidFill>
              <a:srgbClr val="B3B3B3">
                <a:alpha val="100000"/>
              </a:srgbClr>
            </a:solidFill>
          </p:spPr>
          <p:txBody>
            <a:bodyPr/>
            <a:lstStyle/>
            <a:p/>
          </p:txBody>
        </p:sp>
        <p:sp>
          <p:nvSpPr>
            <p:cNvPr id="71" name="rc71"/>
            <p:cNvSpPr/>
            <p:nvPr/>
          </p:nvSpPr>
          <p:spPr>
            <a:xfrm>
              <a:off x="6893590" y="3447812"/>
              <a:ext cx="239877" cy="119882"/>
            </a:xfrm>
            <a:prstGeom prst="rect">
              <a:avLst/>
            </a:prstGeom>
            <a:solidFill>
              <a:srgbClr val="B3B3B3">
                <a:alpha val="100000"/>
              </a:srgbClr>
            </a:solidFill>
          </p:spPr>
          <p:txBody>
            <a:bodyPr/>
            <a:lstStyle/>
            <a:p/>
          </p:txBody>
        </p:sp>
        <p:sp>
          <p:nvSpPr>
            <p:cNvPr id="72" name="rc72"/>
            <p:cNvSpPr/>
            <p:nvPr/>
          </p:nvSpPr>
          <p:spPr>
            <a:xfrm>
              <a:off x="7160121" y="3843221"/>
              <a:ext cx="239877" cy="64171"/>
            </a:xfrm>
            <a:prstGeom prst="rect">
              <a:avLst/>
            </a:prstGeom>
            <a:solidFill>
              <a:srgbClr val="B3B3B3">
                <a:alpha val="100000"/>
              </a:srgbClr>
            </a:solidFill>
          </p:spPr>
          <p:txBody>
            <a:bodyPr/>
            <a:lstStyle/>
            <a:p/>
          </p:txBody>
        </p:sp>
        <p:sp>
          <p:nvSpPr>
            <p:cNvPr id="73" name="rc73"/>
            <p:cNvSpPr/>
            <p:nvPr/>
          </p:nvSpPr>
          <p:spPr>
            <a:xfrm>
              <a:off x="7426651" y="3650244"/>
              <a:ext cx="239877" cy="127672"/>
            </a:xfrm>
            <a:prstGeom prst="rect">
              <a:avLst/>
            </a:prstGeom>
            <a:solidFill>
              <a:srgbClr val="B3B3B3">
                <a:alpha val="100000"/>
              </a:srgbClr>
            </a:solidFill>
          </p:spPr>
          <p:txBody>
            <a:bodyPr/>
            <a:lstStyle/>
            <a:p/>
          </p:txBody>
        </p:sp>
        <p:sp>
          <p:nvSpPr>
            <p:cNvPr id="74" name="rc74"/>
            <p:cNvSpPr/>
            <p:nvPr/>
          </p:nvSpPr>
          <p:spPr>
            <a:xfrm>
              <a:off x="7693181" y="3644996"/>
              <a:ext cx="239877" cy="127995"/>
            </a:xfrm>
            <a:prstGeom prst="rect">
              <a:avLst/>
            </a:prstGeom>
            <a:solidFill>
              <a:srgbClr val="B3B3B3">
                <a:alpha val="100000"/>
              </a:srgbClr>
            </a:solidFill>
          </p:spPr>
          <p:txBody>
            <a:bodyPr/>
            <a:lstStyle/>
            <a:p/>
          </p:txBody>
        </p:sp>
        <p:sp>
          <p:nvSpPr>
            <p:cNvPr id="75" name="rc75"/>
            <p:cNvSpPr/>
            <p:nvPr/>
          </p:nvSpPr>
          <p:spPr>
            <a:xfrm>
              <a:off x="7959712" y="3688594"/>
              <a:ext cx="239877" cy="92933"/>
            </a:xfrm>
            <a:prstGeom prst="rect">
              <a:avLst/>
            </a:prstGeom>
            <a:solidFill>
              <a:srgbClr val="B3B3B3">
                <a:alpha val="100000"/>
              </a:srgbClr>
            </a:solidFill>
          </p:spPr>
          <p:txBody>
            <a:bodyPr/>
            <a:lstStyle/>
            <a:p/>
          </p:txBody>
        </p:sp>
        <p:sp>
          <p:nvSpPr>
            <p:cNvPr id="76" name="pl76"/>
            <p:cNvSpPr/>
            <p:nvPr/>
          </p:nvSpPr>
          <p:spPr>
            <a:xfrm>
              <a:off x="1416393" y="1964319"/>
              <a:ext cx="6663257" cy="227872"/>
            </a:xfrm>
            <a:custGeom>
              <a:avLst/>
              <a:pathLst>
                <a:path w="6663257" h="227872">
                  <a:moveTo>
                    <a:pt x="0" y="113936"/>
                  </a:moveTo>
                  <a:lnTo>
                    <a:pt x="266530" y="136723"/>
                  </a:lnTo>
                  <a:lnTo>
                    <a:pt x="533060" y="159510"/>
                  </a:lnTo>
                  <a:lnTo>
                    <a:pt x="799590" y="136723"/>
                  </a:lnTo>
                  <a:lnTo>
                    <a:pt x="1066121" y="113936"/>
                  </a:lnTo>
                  <a:lnTo>
                    <a:pt x="1332651" y="113936"/>
                  </a:lnTo>
                  <a:lnTo>
                    <a:pt x="1599181" y="45574"/>
                  </a:lnTo>
                  <a:lnTo>
                    <a:pt x="1865712" y="45574"/>
                  </a:lnTo>
                  <a:lnTo>
                    <a:pt x="2132242" y="22787"/>
                  </a:lnTo>
                  <a:lnTo>
                    <a:pt x="2398772" y="22787"/>
                  </a:lnTo>
                  <a:lnTo>
                    <a:pt x="2665303" y="22787"/>
                  </a:lnTo>
                  <a:lnTo>
                    <a:pt x="2931833" y="22787"/>
                  </a:lnTo>
                  <a:lnTo>
                    <a:pt x="3198363" y="0"/>
                  </a:lnTo>
                  <a:lnTo>
                    <a:pt x="3464893" y="22787"/>
                  </a:lnTo>
                  <a:lnTo>
                    <a:pt x="3731424" y="22787"/>
                  </a:lnTo>
                  <a:lnTo>
                    <a:pt x="3997954" y="22787"/>
                  </a:lnTo>
                  <a:lnTo>
                    <a:pt x="4264484" y="22787"/>
                  </a:lnTo>
                  <a:lnTo>
                    <a:pt x="4531015" y="22787"/>
                  </a:lnTo>
                  <a:lnTo>
                    <a:pt x="4797545" y="45574"/>
                  </a:lnTo>
                  <a:lnTo>
                    <a:pt x="5064075" y="45574"/>
                  </a:lnTo>
                  <a:lnTo>
                    <a:pt x="5330606" y="91148"/>
                  </a:lnTo>
                  <a:lnTo>
                    <a:pt x="5597136" y="227872"/>
                  </a:lnTo>
                  <a:lnTo>
                    <a:pt x="5863666" y="68361"/>
                  </a:lnTo>
                  <a:lnTo>
                    <a:pt x="6130197" y="136723"/>
                  </a:lnTo>
                  <a:lnTo>
                    <a:pt x="6396727" y="136723"/>
                  </a:lnTo>
                  <a:lnTo>
                    <a:pt x="6663257" y="136723"/>
                  </a:lnTo>
                </a:path>
              </a:pathLst>
            </a:custGeom>
            <a:ln w="27101" cap="flat">
              <a:solidFill>
                <a:srgbClr val="0058AB">
                  <a:alpha val="80000"/>
                </a:srgbClr>
              </a:solidFill>
              <a:prstDash val="solid"/>
              <a:round/>
            </a:ln>
          </p:spPr>
          <p:txBody>
            <a:bodyPr/>
            <a:lstStyle/>
            <a:p/>
          </p:txBody>
        </p:sp>
        <p:sp>
          <p:nvSpPr>
            <p:cNvPr id="77" name="pl77"/>
            <p:cNvSpPr/>
            <p:nvPr/>
          </p:nvSpPr>
          <p:spPr>
            <a:xfrm>
              <a:off x="1416393" y="2009893"/>
              <a:ext cx="6663257" cy="319021"/>
            </a:xfrm>
            <a:custGeom>
              <a:avLst/>
              <a:pathLst>
                <a:path w="6663257" h="319021">
                  <a:moveTo>
                    <a:pt x="0" y="273446"/>
                  </a:moveTo>
                  <a:lnTo>
                    <a:pt x="266530" y="273446"/>
                  </a:lnTo>
                  <a:lnTo>
                    <a:pt x="533060" y="319021"/>
                  </a:lnTo>
                  <a:lnTo>
                    <a:pt x="799590" y="250659"/>
                  </a:lnTo>
                  <a:lnTo>
                    <a:pt x="1066121" y="227872"/>
                  </a:lnTo>
                  <a:lnTo>
                    <a:pt x="1332651" y="227872"/>
                  </a:lnTo>
                  <a:lnTo>
                    <a:pt x="1599181" y="159510"/>
                  </a:lnTo>
                  <a:lnTo>
                    <a:pt x="1865712" y="136723"/>
                  </a:lnTo>
                  <a:lnTo>
                    <a:pt x="2132242" y="68361"/>
                  </a:lnTo>
                  <a:lnTo>
                    <a:pt x="2398772" y="22787"/>
                  </a:lnTo>
                  <a:lnTo>
                    <a:pt x="2665303" y="22787"/>
                  </a:lnTo>
                  <a:lnTo>
                    <a:pt x="2931833" y="22787"/>
                  </a:lnTo>
                  <a:lnTo>
                    <a:pt x="3198363" y="0"/>
                  </a:lnTo>
                  <a:lnTo>
                    <a:pt x="3464893" y="45574"/>
                  </a:lnTo>
                  <a:lnTo>
                    <a:pt x="3731424" y="0"/>
                  </a:lnTo>
                  <a:lnTo>
                    <a:pt x="3997954" y="22787"/>
                  </a:lnTo>
                  <a:lnTo>
                    <a:pt x="4264484" y="22787"/>
                  </a:lnTo>
                  <a:lnTo>
                    <a:pt x="4531015" y="22787"/>
                  </a:lnTo>
                  <a:lnTo>
                    <a:pt x="4797545" y="45574"/>
                  </a:lnTo>
                  <a:lnTo>
                    <a:pt x="5064075" y="45574"/>
                  </a:lnTo>
                  <a:lnTo>
                    <a:pt x="5330606" y="91148"/>
                  </a:lnTo>
                  <a:lnTo>
                    <a:pt x="5597136" y="250659"/>
                  </a:lnTo>
                  <a:lnTo>
                    <a:pt x="5863666" y="45574"/>
                  </a:lnTo>
                  <a:lnTo>
                    <a:pt x="6130197" y="159510"/>
                  </a:lnTo>
                  <a:lnTo>
                    <a:pt x="6396727" y="159510"/>
                  </a:lnTo>
                  <a:lnTo>
                    <a:pt x="6663257" y="136723"/>
                  </a:lnTo>
                </a:path>
              </a:pathLst>
            </a:custGeom>
            <a:ln w="27101" cap="flat">
              <a:solidFill>
                <a:srgbClr val="333333">
                  <a:alpha val="80000"/>
                </a:srgbClr>
              </a:solidFill>
              <a:prstDash val="solid"/>
              <a:round/>
            </a:ln>
          </p:spPr>
          <p:txBody>
            <a:bodyPr/>
            <a:lstStyle/>
            <a:p/>
          </p:txBody>
        </p:sp>
        <p:sp>
          <p:nvSpPr>
            <p:cNvPr id="78" name="tx78"/>
            <p:cNvSpPr/>
            <p:nvPr/>
          </p:nvSpPr>
          <p:spPr>
            <a:xfrm>
              <a:off x="1346075"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9" name="tx79"/>
            <p:cNvSpPr/>
            <p:nvPr/>
          </p:nvSpPr>
          <p:spPr>
            <a:xfrm>
              <a:off x="2678727"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0" name="tx80"/>
            <p:cNvSpPr/>
            <p:nvPr/>
          </p:nvSpPr>
          <p:spPr>
            <a:xfrm>
              <a:off x="4011378"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1" name="tx81"/>
            <p:cNvSpPr/>
            <p:nvPr/>
          </p:nvSpPr>
          <p:spPr>
            <a:xfrm>
              <a:off x="5344030"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2" name="tx82"/>
            <p:cNvSpPr/>
            <p:nvPr/>
          </p:nvSpPr>
          <p:spPr>
            <a:xfrm>
              <a:off x="6410151"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3" name="tx83"/>
            <p:cNvSpPr/>
            <p:nvPr/>
          </p:nvSpPr>
          <p:spPr>
            <a:xfrm>
              <a:off x="6676681" y="18744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4" name="tx84"/>
            <p:cNvSpPr/>
            <p:nvPr/>
          </p:nvSpPr>
          <p:spPr>
            <a:xfrm>
              <a:off x="6943212"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5" name="tx85"/>
            <p:cNvSpPr/>
            <p:nvPr/>
          </p:nvSpPr>
          <p:spPr>
            <a:xfrm>
              <a:off x="7209742" y="1851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6" name="tx86"/>
            <p:cNvSpPr/>
            <p:nvPr/>
          </p:nvSpPr>
          <p:spPr>
            <a:xfrm>
              <a:off x="7476272"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7" name="tx87"/>
            <p:cNvSpPr/>
            <p:nvPr/>
          </p:nvSpPr>
          <p:spPr>
            <a:xfrm>
              <a:off x="7742803"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8" name="tx88"/>
            <p:cNvSpPr/>
            <p:nvPr/>
          </p:nvSpPr>
          <p:spPr>
            <a:xfrm>
              <a:off x="8009333"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9" name="tx89"/>
            <p:cNvSpPr/>
            <p:nvPr/>
          </p:nvSpPr>
          <p:spPr>
            <a:xfrm>
              <a:off x="1346075"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0" name="tx90"/>
            <p:cNvSpPr/>
            <p:nvPr/>
          </p:nvSpPr>
          <p:spPr>
            <a:xfrm>
              <a:off x="2678727"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1" name="tx91"/>
            <p:cNvSpPr/>
            <p:nvPr/>
          </p:nvSpPr>
          <p:spPr>
            <a:xfrm>
              <a:off x="4011378"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2" name="tx92"/>
            <p:cNvSpPr/>
            <p:nvPr/>
          </p:nvSpPr>
          <p:spPr>
            <a:xfrm>
              <a:off x="5344030"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3" name="tx93"/>
            <p:cNvSpPr/>
            <p:nvPr/>
          </p:nvSpPr>
          <p:spPr>
            <a:xfrm>
              <a:off x="6410151" y="211883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94" name="tx94"/>
            <p:cNvSpPr/>
            <p:nvPr/>
          </p:nvSpPr>
          <p:spPr>
            <a:xfrm>
              <a:off x="6676681" y="21644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91</a:t>
              </a:r>
            </a:p>
          </p:txBody>
        </p:sp>
        <p:sp>
          <p:nvSpPr>
            <p:cNvPr id="95" name="tx95"/>
            <p:cNvSpPr/>
            <p:nvPr/>
          </p:nvSpPr>
          <p:spPr>
            <a:xfrm>
              <a:off x="6943212"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6" name="tx96"/>
            <p:cNvSpPr/>
            <p:nvPr/>
          </p:nvSpPr>
          <p:spPr>
            <a:xfrm>
              <a:off x="7209742" y="211883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97" name="tx97"/>
            <p:cNvSpPr/>
            <p:nvPr/>
          </p:nvSpPr>
          <p:spPr>
            <a:xfrm>
              <a:off x="7476272" y="22327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8" name="tx98"/>
            <p:cNvSpPr/>
            <p:nvPr/>
          </p:nvSpPr>
          <p:spPr>
            <a:xfrm>
              <a:off x="7742803" y="22327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9" name="tx99"/>
            <p:cNvSpPr/>
            <p:nvPr/>
          </p:nvSpPr>
          <p:spPr>
            <a:xfrm>
              <a:off x="8009333" y="2209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100" name="tx100"/>
            <p:cNvSpPr/>
            <p:nvPr/>
          </p:nvSpPr>
          <p:spPr>
            <a:xfrm>
              <a:off x="1341092" y="38688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1" name="tx101"/>
            <p:cNvSpPr/>
            <p:nvPr/>
          </p:nvSpPr>
          <p:spPr>
            <a:xfrm>
              <a:off x="2673743" y="3890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2" name="tx102"/>
            <p:cNvSpPr/>
            <p:nvPr/>
          </p:nvSpPr>
          <p:spPr>
            <a:xfrm>
              <a:off x="4006395" y="39974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3" name="tx103"/>
            <p:cNvSpPr/>
            <p:nvPr/>
          </p:nvSpPr>
          <p:spPr>
            <a:xfrm>
              <a:off x="5339046" y="39918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4" name="tx104"/>
            <p:cNvSpPr/>
            <p:nvPr/>
          </p:nvSpPr>
          <p:spPr>
            <a:xfrm>
              <a:off x="6405168" y="40025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5" name="tx105"/>
            <p:cNvSpPr/>
            <p:nvPr/>
          </p:nvSpPr>
          <p:spPr>
            <a:xfrm>
              <a:off x="6671698" y="39653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6" name="tx106"/>
            <p:cNvSpPr/>
            <p:nvPr/>
          </p:nvSpPr>
          <p:spPr>
            <a:xfrm>
              <a:off x="6938228" y="38323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7" name="tx107"/>
            <p:cNvSpPr/>
            <p:nvPr/>
          </p:nvSpPr>
          <p:spPr>
            <a:xfrm>
              <a:off x="7204759" y="40022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8" name="tx108"/>
            <p:cNvSpPr/>
            <p:nvPr/>
          </p:nvSpPr>
          <p:spPr>
            <a:xfrm>
              <a:off x="7471289" y="39374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9" name="tx109"/>
            <p:cNvSpPr/>
            <p:nvPr/>
          </p:nvSpPr>
          <p:spPr>
            <a:xfrm>
              <a:off x="7737819" y="39350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0" name="tx110"/>
            <p:cNvSpPr/>
            <p:nvPr/>
          </p:nvSpPr>
          <p:spPr>
            <a:xfrm>
              <a:off x="8004349" y="39392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1" name="tx111"/>
            <p:cNvSpPr/>
            <p:nvPr/>
          </p:nvSpPr>
          <p:spPr>
            <a:xfrm>
              <a:off x="1341092" y="33237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2" name="tx112"/>
            <p:cNvSpPr/>
            <p:nvPr/>
          </p:nvSpPr>
          <p:spPr>
            <a:xfrm>
              <a:off x="2673743" y="34120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3" name="tx113"/>
            <p:cNvSpPr/>
            <p:nvPr/>
          </p:nvSpPr>
          <p:spPr>
            <a:xfrm>
              <a:off x="4006395" y="37937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4" name="tx114"/>
            <p:cNvSpPr/>
            <p:nvPr/>
          </p:nvSpPr>
          <p:spPr>
            <a:xfrm>
              <a:off x="5339046" y="37848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5" name="tx115"/>
            <p:cNvSpPr/>
            <p:nvPr/>
          </p:nvSpPr>
          <p:spPr>
            <a:xfrm>
              <a:off x="6405168" y="38151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6" name="tx116"/>
            <p:cNvSpPr/>
            <p:nvPr/>
          </p:nvSpPr>
          <p:spPr>
            <a:xfrm>
              <a:off x="6671698" y="37434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7" name="tx117"/>
            <p:cNvSpPr/>
            <p:nvPr/>
          </p:nvSpPr>
          <p:spPr>
            <a:xfrm>
              <a:off x="6938228" y="34689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8" name="tx118"/>
            <p:cNvSpPr/>
            <p:nvPr/>
          </p:nvSpPr>
          <p:spPr>
            <a:xfrm>
              <a:off x="7204759" y="38364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9" name="tx119"/>
            <p:cNvSpPr/>
            <p:nvPr/>
          </p:nvSpPr>
          <p:spPr>
            <a:xfrm>
              <a:off x="7471289" y="36752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0" name="tx120"/>
            <p:cNvSpPr/>
            <p:nvPr/>
          </p:nvSpPr>
          <p:spPr>
            <a:xfrm>
              <a:off x="7737819" y="36701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1" name="tx121"/>
            <p:cNvSpPr/>
            <p:nvPr/>
          </p:nvSpPr>
          <p:spPr>
            <a:xfrm>
              <a:off x="8004349" y="36962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22" name="tx122"/>
            <p:cNvSpPr/>
            <p:nvPr/>
          </p:nvSpPr>
          <p:spPr>
            <a:xfrm>
              <a:off x="1386263" y="29679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3" name="tx123"/>
            <p:cNvSpPr/>
            <p:nvPr/>
          </p:nvSpPr>
          <p:spPr>
            <a:xfrm>
              <a:off x="2673743" y="31011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24" name="tx124"/>
            <p:cNvSpPr/>
            <p:nvPr/>
          </p:nvSpPr>
          <p:spPr>
            <a:xfrm>
              <a:off x="4006395" y="36508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5" name="tx125"/>
            <p:cNvSpPr/>
            <p:nvPr/>
          </p:nvSpPr>
          <p:spPr>
            <a:xfrm>
              <a:off x="5339046" y="36442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6" name="tx126"/>
            <p:cNvSpPr/>
            <p:nvPr/>
          </p:nvSpPr>
          <p:spPr>
            <a:xfrm>
              <a:off x="6405168" y="36834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27" name="tx127"/>
            <p:cNvSpPr/>
            <p:nvPr/>
          </p:nvSpPr>
          <p:spPr>
            <a:xfrm>
              <a:off x="6716869" y="3614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8" name="tx128"/>
            <p:cNvSpPr/>
            <p:nvPr/>
          </p:nvSpPr>
          <p:spPr>
            <a:xfrm>
              <a:off x="6938228" y="33313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29" name="tx129"/>
            <p:cNvSpPr/>
            <p:nvPr/>
          </p:nvSpPr>
          <p:spPr>
            <a:xfrm>
              <a:off x="7204759" y="37267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30" name="tx130"/>
            <p:cNvSpPr/>
            <p:nvPr/>
          </p:nvSpPr>
          <p:spPr>
            <a:xfrm>
              <a:off x="7471289" y="35337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1" name="tx131"/>
            <p:cNvSpPr/>
            <p:nvPr/>
          </p:nvSpPr>
          <p:spPr>
            <a:xfrm>
              <a:off x="7737819" y="35285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2" name="tx132"/>
            <p:cNvSpPr/>
            <p:nvPr/>
          </p:nvSpPr>
          <p:spPr>
            <a:xfrm>
              <a:off x="8004349" y="35721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3" name="tx133"/>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4" name="tx134"/>
            <p:cNvSpPr/>
            <p:nvPr/>
          </p:nvSpPr>
          <p:spPr>
            <a:xfrm>
              <a:off x="694540" y="346504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35" name="tx135"/>
            <p:cNvSpPr/>
            <p:nvPr/>
          </p:nvSpPr>
          <p:spPr>
            <a:xfrm>
              <a:off x="694540" y="2805420"/>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6M</a:t>
              </a:r>
            </a:p>
          </p:txBody>
        </p:sp>
        <p:sp>
          <p:nvSpPr>
            <p:cNvPr id="136" name="tx136"/>
            <p:cNvSpPr/>
            <p:nvPr/>
          </p:nvSpPr>
          <p:spPr>
            <a:xfrm>
              <a:off x="694540" y="2145799"/>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9M</a:t>
              </a:r>
            </a:p>
          </p:txBody>
        </p:sp>
        <p:sp>
          <p:nvSpPr>
            <p:cNvPr id="137" name="tx137"/>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8" name="tx138"/>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9" name="tx139"/>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0" name="tx140"/>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1" name="tx141"/>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2" name="tx142"/>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3" name="tx143"/>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4" name="tx144"/>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5" name="tx145"/>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6" name="tx146"/>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7" name="tx147"/>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8" name="tx148"/>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9" name="tx149"/>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0" name="tx150"/>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1" name="tx151"/>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2" name="tx152"/>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3" name="tx153"/>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4" name="tx154"/>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5" name="pl155"/>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8" name="tx158"/>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9" name="rc159"/>
            <p:cNvSpPr/>
            <p:nvPr/>
          </p:nvSpPr>
          <p:spPr>
            <a:xfrm>
              <a:off x="4662982" y="5049879"/>
              <a:ext cx="201456" cy="201456"/>
            </a:xfrm>
            <a:prstGeom prst="rect">
              <a:avLst/>
            </a:prstGeom>
            <a:solidFill>
              <a:srgbClr val="B3B3B3">
                <a:alpha val="100000"/>
              </a:srgbClr>
            </a:solidFill>
          </p:spPr>
          <p:txBody>
            <a:bodyPr/>
            <a:lstStyle/>
            <a:p/>
          </p:txBody>
        </p:sp>
        <p:sp>
          <p:nvSpPr>
            <p:cNvPr id="160" name="rc160"/>
            <p:cNvSpPr/>
            <p:nvPr/>
          </p:nvSpPr>
          <p:spPr>
            <a:xfrm>
              <a:off x="5565318" y="5049879"/>
              <a:ext cx="201456" cy="201456"/>
            </a:xfrm>
            <a:prstGeom prst="rect">
              <a:avLst/>
            </a:prstGeom>
            <a:solidFill>
              <a:srgbClr val="1CABE2">
                <a:alpha val="100000"/>
              </a:srgbClr>
            </a:solidFill>
          </p:spPr>
          <p:txBody>
            <a:bodyPr/>
            <a:lstStyle/>
            <a:p/>
          </p:txBody>
        </p:sp>
        <p:sp>
          <p:nvSpPr>
            <p:cNvPr id="161" name="tx161"/>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2" name="tx162"/>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3" name="tx163"/>
            <p:cNvSpPr/>
            <p:nvPr/>
          </p:nvSpPr>
          <p:spPr>
            <a:xfrm>
              <a:off x="951297" y="1437626"/>
              <a:ext cx="723281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EAPR, 2000-2025</a:t>
              </a:r>
            </a:p>
          </p:txBody>
        </p:sp>
        <p:sp>
          <p:nvSpPr>
            <p:cNvPr id="164" name="pl164"/>
            <p:cNvSpPr/>
            <p:nvPr/>
          </p:nvSpPr>
          <p:spPr>
            <a:xfrm>
              <a:off x="201283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45592"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78351"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1111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74386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921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6197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9473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27489"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46024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454" y="5830992"/>
              <a:ext cx="3474683" cy="131596"/>
            </a:xfrm>
            <a:prstGeom prst="rect">
              <a:avLst/>
            </a:prstGeom>
            <a:solidFill>
              <a:srgbClr val="1CABE2">
                <a:alpha val="100000"/>
              </a:srgbClr>
            </a:solidFill>
          </p:spPr>
          <p:txBody>
            <a:bodyPr/>
            <a:lstStyle/>
            <a:p/>
          </p:txBody>
        </p:sp>
        <p:sp>
          <p:nvSpPr>
            <p:cNvPr id="179" name="rc179"/>
            <p:cNvSpPr/>
            <p:nvPr/>
          </p:nvSpPr>
          <p:spPr>
            <a:xfrm>
              <a:off x="1296454" y="5666496"/>
              <a:ext cx="5235028" cy="131596"/>
            </a:xfrm>
            <a:prstGeom prst="rect">
              <a:avLst/>
            </a:prstGeom>
            <a:solidFill>
              <a:srgbClr val="1CABE2">
                <a:alpha val="100000"/>
              </a:srgbClr>
            </a:solidFill>
          </p:spPr>
          <p:txBody>
            <a:bodyPr/>
            <a:lstStyle/>
            <a:p/>
          </p:txBody>
        </p:sp>
        <p:sp>
          <p:nvSpPr>
            <p:cNvPr id="180" name="rc180"/>
            <p:cNvSpPr/>
            <p:nvPr/>
          </p:nvSpPr>
          <p:spPr>
            <a:xfrm>
              <a:off x="1296454" y="5502001"/>
              <a:ext cx="5123783" cy="131596"/>
            </a:xfrm>
            <a:prstGeom prst="rect">
              <a:avLst/>
            </a:prstGeom>
            <a:solidFill>
              <a:srgbClr val="1CABE2">
                <a:alpha val="100000"/>
              </a:srgbClr>
            </a:solidFill>
          </p:spPr>
          <p:txBody>
            <a:bodyPr/>
            <a:lstStyle/>
            <a:p/>
          </p:txBody>
        </p:sp>
        <p:sp>
          <p:nvSpPr>
            <p:cNvPr id="181" name="rc181"/>
            <p:cNvSpPr/>
            <p:nvPr/>
          </p:nvSpPr>
          <p:spPr>
            <a:xfrm>
              <a:off x="4771138" y="5830992"/>
              <a:ext cx="1409685" cy="131596"/>
            </a:xfrm>
            <a:prstGeom prst="rect">
              <a:avLst/>
            </a:prstGeom>
            <a:solidFill>
              <a:srgbClr val="B3B3B3">
                <a:alpha val="100000"/>
              </a:srgbClr>
            </a:solidFill>
          </p:spPr>
          <p:txBody>
            <a:bodyPr/>
            <a:lstStyle/>
            <a:p/>
          </p:txBody>
        </p:sp>
        <p:sp>
          <p:nvSpPr>
            <p:cNvPr id="182" name="rc182"/>
            <p:cNvSpPr/>
            <p:nvPr/>
          </p:nvSpPr>
          <p:spPr>
            <a:xfrm>
              <a:off x="6531482" y="5666496"/>
              <a:ext cx="1668106" cy="131596"/>
            </a:xfrm>
            <a:prstGeom prst="rect">
              <a:avLst/>
            </a:prstGeom>
            <a:solidFill>
              <a:srgbClr val="B3B3B3">
                <a:alpha val="100000"/>
              </a:srgbClr>
            </a:solidFill>
          </p:spPr>
          <p:txBody>
            <a:bodyPr/>
            <a:lstStyle/>
            <a:p/>
          </p:txBody>
        </p:sp>
        <p:sp>
          <p:nvSpPr>
            <p:cNvPr id="183" name="rc183"/>
            <p:cNvSpPr/>
            <p:nvPr/>
          </p:nvSpPr>
          <p:spPr>
            <a:xfrm>
              <a:off x="6420237" y="5502001"/>
              <a:ext cx="1211159" cy="131596"/>
            </a:xfrm>
            <a:prstGeom prst="rect">
              <a:avLst/>
            </a:prstGeom>
            <a:solidFill>
              <a:srgbClr val="B3B3B3">
                <a:alpha val="100000"/>
              </a:srgbClr>
            </a:solidFill>
          </p:spPr>
          <p:txBody>
            <a:bodyPr/>
            <a:lstStyle/>
            <a:p/>
          </p:txBody>
        </p:sp>
        <p:sp>
          <p:nvSpPr>
            <p:cNvPr id="184" name="tx184"/>
            <p:cNvSpPr/>
            <p:nvPr/>
          </p:nvSpPr>
          <p:spPr>
            <a:xfrm>
              <a:off x="2696474"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a:t>
              </a:r>
            </a:p>
          </p:txBody>
        </p:sp>
        <p:sp>
          <p:nvSpPr>
            <p:cNvPr id="185" name="tx185"/>
            <p:cNvSpPr/>
            <p:nvPr/>
          </p:nvSpPr>
          <p:spPr>
            <a:xfrm>
              <a:off x="3576646"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1.8</a:t>
              </a:r>
            </a:p>
          </p:txBody>
        </p:sp>
        <p:sp>
          <p:nvSpPr>
            <p:cNvPr id="186" name="tx186"/>
            <p:cNvSpPr/>
            <p:nvPr/>
          </p:nvSpPr>
          <p:spPr>
            <a:xfrm>
              <a:off x="3521023"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1.8</a:t>
              </a:r>
            </a:p>
          </p:txBody>
        </p:sp>
        <p:sp>
          <p:nvSpPr>
            <p:cNvPr id="187" name="tx187"/>
            <p:cNvSpPr/>
            <p:nvPr/>
          </p:nvSpPr>
          <p:spPr>
            <a:xfrm>
              <a:off x="5174823"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0.5</a:t>
              </a:r>
            </a:p>
          </p:txBody>
        </p:sp>
        <p:sp>
          <p:nvSpPr>
            <p:cNvPr id="188" name="tx188"/>
            <p:cNvSpPr/>
            <p:nvPr/>
          </p:nvSpPr>
          <p:spPr>
            <a:xfrm>
              <a:off x="7064378"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0.6</a:t>
              </a:r>
            </a:p>
          </p:txBody>
        </p:sp>
        <p:sp>
          <p:nvSpPr>
            <p:cNvPr id="189" name="tx189"/>
            <p:cNvSpPr/>
            <p:nvPr/>
          </p:nvSpPr>
          <p:spPr>
            <a:xfrm>
              <a:off x="6724659"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0.4</a:t>
              </a:r>
            </a:p>
          </p:txBody>
        </p:sp>
        <p:sp>
          <p:nvSpPr>
            <p:cNvPr id="190" name="tx190"/>
            <p:cNvSpPr/>
            <p:nvPr/>
          </p:nvSpPr>
          <p:spPr>
            <a:xfrm>
              <a:off x="6233548"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1.7</a:t>
              </a:r>
            </a:p>
          </p:txBody>
        </p:sp>
        <p:sp>
          <p:nvSpPr>
            <p:cNvPr id="191" name="tx191"/>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2.4</a:t>
              </a:r>
            </a:p>
          </p:txBody>
        </p:sp>
        <p:sp>
          <p:nvSpPr>
            <p:cNvPr id="192" name="tx192"/>
            <p:cNvSpPr/>
            <p:nvPr/>
          </p:nvSpPr>
          <p:spPr>
            <a:xfrm>
              <a:off x="7684121"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2.2</a:t>
              </a:r>
            </a:p>
          </p:txBody>
        </p:sp>
        <p:sp>
          <p:nvSpPr>
            <p:cNvPr id="193" name="tx193"/>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7" name="tx197"/>
            <p:cNvSpPr/>
            <p:nvPr/>
          </p:nvSpPr>
          <p:spPr>
            <a:xfrm>
              <a:off x="2554425"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198" name="tx198"/>
            <p:cNvSpPr/>
            <p:nvPr/>
          </p:nvSpPr>
          <p:spPr>
            <a:xfrm>
              <a:off x="3987184"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541994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685270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828546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202" name="tx202"/>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3" name="tx203"/>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91%. The number of children missing out on any vaccination (zero-dose children) improved from 1,827,000 in 2024 to 1,788,000 in 2025.
DTP3 coverage remained relatively constant within 1% at 89% in 2025, leaving 2,211,000 children vulnerable to vaccine-preventable diseases.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91% and DTP3 was 89%, leaving 2.2 million children un- or under-vaccinated, including 1.8 million zero-dose and 423,000 with only partial protection.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212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9296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1379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5325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85338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1742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311111"/>
              <a:ext cx="239877" cy="900601"/>
            </a:xfrm>
            <a:prstGeom prst="rect">
              <a:avLst/>
            </a:prstGeom>
            <a:solidFill>
              <a:srgbClr val="80BD41">
                <a:alpha val="100000"/>
              </a:srgbClr>
            </a:solidFill>
          </p:spPr>
          <p:txBody>
            <a:bodyPr/>
            <a:lstStyle/>
            <a:p/>
          </p:txBody>
        </p:sp>
        <p:sp>
          <p:nvSpPr>
            <p:cNvPr id="24" name="rc24"/>
            <p:cNvSpPr/>
            <p:nvPr/>
          </p:nvSpPr>
          <p:spPr>
            <a:xfrm>
              <a:off x="1296454" y="3228641"/>
              <a:ext cx="239877" cy="82469"/>
            </a:xfrm>
            <a:prstGeom prst="rect">
              <a:avLst/>
            </a:prstGeom>
            <a:solidFill>
              <a:srgbClr val="1CABE2">
                <a:alpha val="100000"/>
              </a:srgbClr>
            </a:solidFill>
          </p:spPr>
          <p:txBody>
            <a:bodyPr/>
            <a:lstStyle/>
            <a:p/>
          </p:txBody>
        </p:sp>
        <p:sp>
          <p:nvSpPr>
            <p:cNvPr id="25" name="rc25"/>
            <p:cNvSpPr/>
            <p:nvPr/>
          </p:nvSpPr>
          <p:spPr>
            <a:xfrm>
              <a:off x="1562984" y="3340723"/>
              <a:ext cx="239877" cy="870989"/>
            </a:xfrm>
            <a:prstGeom prst="rect">
              <a:avLst/>
            </a:prstGeom>
            <a:solidFill>
              <a:srgbClr val="80BD41">
                <a:alpha val="100000"/>
              </a:srgbClr>
            </a:solidFill>
          </p:spPr>
          <p:txBody>
            <a:bodyPr/>
            <a:lstStyle/>
            <a:p/>
          </p:txBody>
        </p:sp>
        <p:sp>
          <p:nvSpPr>
            <p:cNvPr id="26" name="rc26"/>
            <p:cNvSpPr/>
            <p:nvPr/>
          </p:nvSpPr>
          <p:spPr>
            <a:xfrm>
              <a:off x="1562984" y="3258277"/>
              <a:ext cx="239877" cy="82446"/>
            </a:xfrm>
            <a:prstGeom prst="rect">
              <a:avLst/>
            </a:prstGeom>
            <a:solidFill>
              <a:srgbClr val="1CABE2">
                <a:alpha val="100000"/>
              </a:srgbClr>
            </a:solidFill>
          </p:spPr>
          <p:txBody>
            <a:bodyPr/>
            <a:lstStyle/>
            <a:p/>
          </p:txBody>
        </p:sp>
        <p:sp>
          <p:nvSpPr>
            <p:cNvPr id="27" name="rc27"/>
            <p:cNvSpPr/>
            <p:nvPr/>
          </p:nvSpPr>
          <p:spPr>
            <a:xfrm>
              <a:off x="1829515" y="3358225"/>
              <a:ext cx="239877" cy="853487"/>
            </a:xfrm>
            <a:prstGeom prst="rect">
              <a:avLst/>
            </a:prstGeom>
            <a:solidFill>
              <a:srgbClr val="80BD41">
                <a:alpha val="100000"/>
              </a:srgbClr>
            </a:solidFill>
          </p:spPr>
          <p:txBody>
            <a:bodyPr/>
            <a:lstStyle/>
            <a:p/>
          </p:txBody>
        </p:sp>
        <p:sp>
          <p:nvSpPr>
            <p:cNvPr id="28" name="rc28"/>
            <p:cNvSpPr/>
            <p:nvPr/>
          </p:nvSpPr>
          <p:spPr>
            <a:xfrm>
              <a:off x="1829515" y="3264940"/>
              <a:ext cx="239877" cy="93284"/>
            </a:xfrm>
            <a:prstGeom prst="rect">
              <a:avLst/>
            </a:prstGeom>
            <a:solidFill>
              <a:srgbClr val="1CABE2">
                <a:alpha val="100000"/>
              </a:srgbClr>
            </a:solidFill>
          </p:spPr>
          <p:txBody>
            <a:bodyPr/>
            <a:lstStyle/>
            <a:p/>
          </p:txBody>
        </p:sp>
        <p:sp>
          <p:nvSpPr>
            <p:cNvPr id="29" name="rc29"/>
            <p:cNvSpPr/>
            <p:nvPr/>
          </p:nvSpPr>
          <p:spPr>
            <a:xfrm>
              <a:off x="2096045" y="3349755"/>
              <a:ext cx="239877" cy="861957"/>
            </a:xfrm>
            <a:prstGeom prst="rect">
              <a:avLst/>
            </a:prstGeom>
            <a:solidFill>
              <a:srgbClr val="80BD41">
                <a:alpha val="100000"/>
              </a:srgbClr>
            </a:solidFill>
          </p:spPr>
          <p:txBody>
            <a:bodyPr/>
            <a:lstStyle/>
            <a:p/>
          </p:txBody>
        </p:sp>
        <p:sp>
          <p:nvSpPr>
            <p:cNvPr id="30" name="rc30"/>
            <p:cNvSpPr/>
            <p:nvPr/>
          </p:nvSpPr>
          <p:spPr>
            <a:xfrm>
              <a:off x="2096045" y="3269282"/>
              <a:ext cx="239877" cy="80472"/>
            </a:xfrm>
            <a:prstGeom prst="rect">
              <a:avLst/>
            </a:prstGeom>
            <a:solidFill>
              <a:srgbClr val="1CABE2">
                <a:alpha val="100000"/>
              </a:srgbClr>
            </a:solidFill>
          </p:spPr>
          <p:txBody>
            <a:bodyPr/>
            <a:lstStyle/>
            <a:p/>
          </p:txBody>
        </p:sp>
        <p:sp>
          <p:nvSpPr>
            <p:cNvPr id="31" name="rc31"/>
            <p:cNvSpPr/>
            <p:nvPr/>
          </p:nvSpPr>
          <p:spPr>
            <a:xfrm>
              <a:off x="2362575" y="3333104"/>
              <a:ext cx="239877" cy="878608"/>
            </a:xfrm>
            <a:prstGeom prst="rect">
              <a:avLst/>
            </a:prstGeom>
            <a:solidFill>
              <a:srgbClr val="80BD41">
                <a:alpha val="100000"/>
              </a:srgbClr>
            </a:solidFill>
          </p:spPr>
          <p:txBody>
            <a:bodyPr/>
            <a:lstStyle/>
            <a:p/>
          </p:txBody>
        </p:sp>
        <p:sp>
          <p:nvSpPr>
            <p:cNvPr id="32" name="rc32"/>
            <p:cNvSpPr/>
            <p:nvPr/>
          </p:nvSpPr>
          <p:spPr>
            <a:xfrm>
              <a:off x="2362575" y="3260260"/>
              <a:ext cx="239877" cy="72844"/>
            </a:xfrm>
            <a:prstGeom prst="rect">
              <a:avLst/>
            </a:prstGeom>
            <a:solidFill>
              <a:srgbClr val="1CABE2">
                <a:alpha val="100000"/>
              </a:srgbClr>
            </a:solidFill>
          </p:spPr>
          <p:txBody>
            <a:bodyPr/>
            <a:lstStyle/>
            <a:p/>
          </p:txBody>
        </p:sp>
        <p:sp>
          <p:nvSpPr>
            <p:cNvPr id="33" name="rc33"/>
            <p:cNvSpPr/>
            <p:nvPr/>
          </p:nvSpPr>
          <p:spPr>
            <a:xfrm>
              <a:off x="2629106" y="3329078"/>
              <a:ext cx="239877" cy="882634"/>
            </a:xfrm>
            <a:prstGeom prst="rect">
              <a:avLst/>
            </a:prstGeom>
            <a:solidFill>
              <a:srgbClr val="80BD41">
                <a:alpha val="100000"/>
              </a:srgbClr>
            </a:solidFill>
          </p:spPr>
          <p:txBody>
            <a:bodyPr/>
            <a:lstStyle/>
            <a:p/>
          </p:txBody>
        </p:sp>
        <p:sp>
          <p:nvSpPr>
            <p:cNvPr id="34" name="rc34"/>
            <p:cNvSpPr/>
            <p:nvPr/>
          </p:nvSpPr>
          <p:spPr>
            <a:xfrm>
              <a:off x="2629106" y="3253310"/>
              <a:ext cx="239877" cy="75767"/>
            </a:xfrm>
            <a:prstGeom prst="rect">
              <a:avLst/>
            </a:prstGeom>
            <a:solidFill>
              <a:srgbClr val="1CABE2">
                <a:alpha val="100000"/>
              </a:srgbClr>
            </a:solidFill>
          </p:spPr>
          <p:txBody>
            <a:bodyPr/>
            <a:lstStyle/>
            <a:p/>
          </p:txBody>
        </p:sp>
        <p:sp>
          <p:nvSpPr>
            <p:cNvPr id="35" name="rc35"/>
            <p:cNvSpPr/>
            <p:nvPr/>
          </p:nvSpPr>
          <p:spPr>
            <a:xfrm>
              <a:off x="2895636" y="3290423"/>
              <a:ext cx="239877" cy="921289"/>
            </a:xfrm>
            <a:prstGeom prst="rect">
              <a:avLst/>
            </a:prstGeom>
            <a:solidFill>
              <a:srgbClr val="80BD41">
                <a:alpha val="100000"/>
              </a:srgbClr>
            </a:solidFill>
          </p:spPr>
          <p:txBody>
            <a:bodyPr/>
            <a:lstStyle/>
            <a:p/>
          </p:txBody>
        </p:sp>
        <p:sp>
          <p:nvSpPr>
            <p:cNvPr id="36" name="rc36"/>
            <p:cNvSpPr/>
            <p:nvPr/>
          </p:nvSpPr>
          <p:spPr>
            <a:xfrm>
              <a:off x="2895636" y="3239566"/>
              <a:ext cx="239877" cy="50856"/>
            </a:xfrm>
            <a:prstGeom prst="rect">
              <a:avLst/>
            </a:prstGeom>
            <a:solidFill>
              <a:srgbClr val="1CABE2">
                <a:alpha val="100000"/>
              </a:srgbClr>
            </a:solidFill>
          </p:spPr>
          <p:txBody>
            <a:bodyPr/>
            <a:lstStyle/>
            <a:p/>
          </p:txBody>
        </p:sp>
        <p:sp>
          <p:nvSpPr>
            <p:cNvPr id="37" name="rc37"/>
            <p:cNvSpPr/>
            <p:nvPr/>
          </p:nvSpPr>
          <p:spPr>
            <a:xfrm>
              <a:off x="3162166" y="3276851"/>
              <a:ext cx="239877" cy="934861"/>
            </a:xfrm>
            <a:prstGeom prst="rect">
              <a:avLst/>
            </a:prstGeom>
            <a:solidFill>
              <a:srgbClr val="80BD41">
                <a:alpha val="100000"/>
              </a:srgbClr>
            </a:solidFill>
          </p:spPr>
          <p:txBody>
            <a:bodyPr/>
            <a:lstStyle/>
            <a:p/>
          </p:txBody>
        </p:sp>
        <p:sp>
          <p:nvSpPr>
            <p:cNvPr id="38" name="rc38"/>
            <p:cNvSpPr/>
            <p:nvPr/>
          </p:nvSpPr>
          <p:spPr>
            <a:xfrm>
              <a:off x="3162166" y="3223130"/>
              <a:ext cx="239877" cy="53720"/>
            </a:xfrm>
            <a:prstGeom prst="rect">
              <a:avLst/>
            </a:prstGeom>
            <a:solidFill>
              <a:srgbClr val="1CABE2">
                <a:alpha val="100000"/>
              </a:srgbClr>
            </a:solidFill>
          </p:spPr>
          <p:txBody>
            <a:bodyPr/>
            <a:lstStyle/>
            <a:p/>
          </p:txBody>
        </p:sp>
        <p:sp>
          <p:nvSpPr>
            <p:cNvPr id="39" name="rc39"/>
            <p:cNvSpPr/>
            <p:nvPr/>
          </p:nvSpPr>
          <p:spPr>
            <a:xfrm>
              <a:off x="3428696" y="3248612"/>
              <a:ext cx="239877" cy="963099"/>
            </a:xfrm>
            <a:prstGeom prst="rect">
              <a:avLst/>
            </a:prstGeom>
            <a:solidFill>
              <a:srgbClr val="80BD41">
                <a:alpha val="100000"/>
              </a:srgbClr>
            </a:solidFill>
          </p:spPr>
          <p:txBody>
            <a:bodyPr/>
            <a:lstStyle/>
            <a:p/>
          </p:txBody>
        </p:sp>
        <p:sp>
          <p:nvSpPr>
            <p:cNvPr id="40" name="rc40"/>
            <p:cNvSpPr/>
            <p:nvPr/>
          </p:nvSpPr>
          <p:spPr>
            <a:xfrm>
              <a:off x="3428696" y="3203714"/>
              <a:ext cx="239877" cy="44898"/>
            </a:xfrm>
            <a:prstGeom prst="rect">
              <a:avLst/>
            </a:prstGeom>
            <a:solidFill>
              <a:srgbClr val="1CABE2">
                <a:alpha val="100000"/>
              </a:srgbClr>
            </a:solidFill>
          </p:spPr>
          <p:txBody>
            <a:bodyPr/>
            <a:lstStyle/>
            <a:p/>
          </p:txBody>
        </p:sp>
        <p:sp>
          <p:nvSpPr>
            <p:cNvPr id="41" name="rc41"/>
            <p:cNvSpPr/>
            <p:nvPr/>
          </p:nvSpPr>
          <p:spPr>
            <a:xfrm>
              <a:off x="3695227" y="3231677"/>
              <a:ext cx="239877" cy="980034"/>
            </a:xfrm>
            <a:prstGeom prst="rect">
              <a:avLst/>
            </a:prstGeom>
            <a:solidFill>
              <a:srgbClr val="80BD41">
                <a:alpha val="100000"/>
              </a:srgbClr>
            </a:solidFill>
          </p:spPr>
          <p:txBody>
            <a:bodyPr/>
            <a:lstStyle/>
            <a:p/>
          </p:txBody>
        </p:sp>
        <p:sp>
          <p:nvSpPr>
            <p:cNvPr id="42" name="rc42"/>
            <p:cNvSpPr/>
            <p:nvPr/>
          </p:nvSpPr>
          <p:spPr>
            <a:xfrm>
              <a:off x="3695227" y="3190021"/>
              <a:ext cx="239877" cy="41656"/>
            </a:xfrm>
            <a:prstGeom prst="rect">
              <a:avLst/>
            </a:prstGeom>
            <a:solidFill>
              <a:srgbClr val="1CABE2">
                <a:alpha val="100000"/>
              </a:srgbClr>
            </a:solidFill>
          </p:spPr>
          <p:txBody>
            <a:bodyPr/>
            <a:lstStyle/>
            <a:p/>
          </p:txBody>
        </p:sp>
        <p:sp>
          <p:nvSpPr>
            <p:cNvPr id="43" name="rc43"/>
            <p:cNvSpPr/>
            <p:nvPr/>
          </p:nvSpPr>
          <p:spPr>
            <a:xfrm>
              <a:off x="3961757" y="3233883"/>
              <a:ext cx="239877" cy="977828"/>
            </a:xfrm>
            <a:prstGeom prst="rect">
              <a:avLst/>
            </a:prstGeom>
            <a:solidFill>
              <a:srgbClr val="80BD41">
                <a:alpha val="100000"/>
              </a:srgbClr>
            </a:solidFill>
          </p:spPr>
          <p:txBody>
            <a:bodyPr/>
            <a:lstStyle/>
            <a:p/>
          </p:txBody>
        </p:sp>
        <p:sp>
          <p:nvSpPr>
            <p:cNvPr id="44" name="rc44"/>
            <p:cNvSpPr/>
            <p:nvPr/>
          </p:nvSpPr>
          <p:spPr>
            <a:xfrm>
              <a:off x="3961757" y="3191131"/>
              <a:ext cx="239877" cy="42751"/>
            </a:xfrm>
            <a:prstGeom prst="rect">
              <a:avLst/>
            </a:prstGeom>
            <a:solidFill>
              <a:srgbClr val="1CABE2">
                <a:alpha val="100000"/>
              </a:srgbClr>
            </a:solidFill>
          </p:spPr>
          <p:txBody>
            <a:bodyPr/>
            <a:lstStyle/>
            <a:p/>
          </p:txBody>
        </p:sp>
        <p:sp>
          <p:nvSpPr>
            <p:cNvPr id="45" name="rc45"/>
            <p:cNvSpPr/>
            <p:nvPr/>
          </p:nvSpPr>
          <p:spPr>
            <a:xfrm>
              <a:off x="4228287" y="3230848"/>
              <a:ext cx="239877" cy="980864"/>
            </a:xfrm>
            <a:prstGeom prst="rect">
              <a:avLst/>
            </a:prstGeom>
            <a:solidFill>
              <a:srgbClr val="80BD41">
                <a:alpha val="100000"/>
              </a:srgbClr>
            </a:solidFill>
          </p:spPr>
          <p:txBody>
            <a:bodyPr/>
            <a:lstStyle/>
            <a:p/>
          </p:txBody>
        </p:sp>
        <p:sp>
          <p:nvSpPr>
            <p:cNvPr id="46" name="rc46"/>
            <p:cNvSpPr/>
            <p:nvPr/>
          </p:nvSpPr>
          <p:spPr>
            <a:xfrm>
              <a:off x="4228287" y="3187465"/>
              <a:ext cx="239877" cy="43383"/>
            </a:xfrm>
            <a:prstGeom prst="rect">
              <a:avLst/>
            </a:prstGeom>
            <a:solidFill>
              <a:srgbClr val="1CABE2">
                <a:alpha val="100000"/>
              </a:srgbClr>
            </a:solidFill>
          </p:spPr>
          <p:txBody>
            <a:bodyPr/>
            <a:lstStyle/>
            <a:p/>
          </p:txBody>
        </p:sp>
        <p:sp>
          <p:nvSpPr>
            <p:cNvPr id="47" name="rc47"/>
            <p:cNvSpPr/>
            <p:nvPr/>
          </p:nvSpPr>
          <p:spPr>
            <a:xfrm>
              <a:off x="4494818" y="3175008"/>
              <a:ext cx="239877" cy="1036704"/>
            </a:xfrm>
            <a:prstGeom prst="rect">
              <a:avLst/>
            </a:prstGeom>
            <a:solidFill>
              <a:srgbClr val="80BD41">
                <a:alpha val="100000"/>
              </a:srgbClr>
            </a:solidFill>
          </p:spPr>
          <p:txBody>
            <a:bodyPr/>
            <a:lstStyle/>
            <a:p/>
          </p:txBody>
        </p:sp>
        <p:sp>
          <p:nvSpPr>
            <p:cNvPr id="48" name="rc48"/>
            <p:cNvSpPr/>
            <p:nvPr/>
          </p:nvSpPr>
          <p:spPr>
            <a:xfrm>
              <a:off x="4494818" y="3137666"/>
              <a:ext cx="239877" cy="37341"/>
            </a:xfrm>
            <a:prstGeom prst="rect">
              <a:avLst/>
            </a:prstGeom>
            <a:solidFill>
              <a:srgbClr val="1CABE2">
                <a:alpha val="100000"/>
              </a:srgbClr>
            </a:solidFill>
          </p:spPr>
          <p:txBody>
            <a:bodyPr/>
            <a:lstStyle/>
            <a:p/>
          </p:txBody>
        </p:sp>
        <p:sp>
          <p:nvSpPr>
            <p:cNvPr id="49" name="rc49"/>
            <p:cNvSpPr/>
            <p:nvPr/>
          </p:nvSpPr>
          <p:spPr>
            <a:xfrm>
              <a:off x="4761348" y="3210657"/>
              <a:ext cx="239877" cy="1001055"/>
            </a:xfrm>
            <a:prstGeom prst="rect">
              <a:avLst/>
            </a:prstGeom>
            <a:solidFill>
              <a:srgbClr val="80BD41">
                <a:alpha val="100000"/>
              </a:srgbClr>
            </a:solidFill>
          </p:spPr>
          <p:txBody>
            <a:bodyPr/>
            <a:lstStyle/>
            <a:p/>
          </p:txBody>
        </p:sp>
        <p:sp>
          <p:nvSpPr>
            <p:cNvPr id="50" name="rc50"/>
            <p:cNvSpPr/>
            <p:nvPr/>
          </p:nvSpPr>
          <p:spPr>
            <a:xfrm>
              <a:off x="4761348" y="3173466"/>
              <a:ext cx="239877" cy="37191"/>
            </a:xfrm>
            <a:prstGeom prst="rect">
              <a:avLst/>
            </a:prstGeom>
            <a:solidFill>
              <a:srgbClr val="1CABE2">
                <a:alpha val="100000"/>
              </a:srgbClr>
            </a:solidFill>
          </p:spPr>
          <p:txBody>
            <a:bodyPr/>
            <a:lstStyle/>
            <a:p/>
          </p:txBody>
        </p:sp>
        <p:sp>
          <p:nvSpPr>
            <p:cNvPr id="51" name="rc51"/>
            <p:cNvSpPr/>
            <p:nvPr/>
          </p:nvSpPr>
          <p:spPr>
            <a:xfrm>
              <a:off x="5027878" y="3198692"/>
              <a:ext cx="239877" cy="1013020"/>
            </a:xfrm>
            <a:prstGeom prst="rect">
              <a:avLst/>
            </a:prstGeom>
            <a:solidFill>
              <a:srgbClr val="80BD41">
                <a:alpha val="100000"/>
              </a:srgbClr>
            </a:solidFill>
          </p:spPr>
          <p:txBody>
            <a:bodyPr/>
            <a:lstStyle/>
            <a:p/>
          </p:txBody>
        </p:sp>
        <p:sp>
          <p:nvSpPr>
            <p:cNvPr id="52" name="rc52"/>
            <p:cNvSpPr/>
            <p:nvPr/>
          </p:nvSpPr>
          <p:spPr>
            <a:xfrm>
              <a:off x="5027878" y="3159498"/>
              <a:ext cx="239877" cy="39194"/>
            </a:xfrm>
            <a:prstGeom prst="rect">
              <a:avLst/>
            </a:prstGeom>
            <a:solidFill>
              <a:srgbClr val="1CABE2">
                <a:alpha val="100000"/>
              </a:srgbClr>
            </a:solidFill>
          </p:spPr>
          <p:txBody>
            <a:bodyPr/>
            <a:lstStyle/>
            <a:p/>
          </p:txBody>
        </p:sp>
        <p:sp>
          <p:nvSpPr>
            <p:cNvPr id="53" name="rc53"/>
            <p:cNvSpPr/>
            <p:nvPr/>
          </p:nvSpPr>
          <p:spPr>
            <a:xfrm>
              <a:off x="5294409" y="3248739"/>
              <a:ext cx="239877" cy="962973"/>
            </a:xfrm>
            <a:prstGeom prst="rect">
              <a:avLst/>
            </a:prstGeom>
            <a:solidFill>
              <a:srgbClr val="80BD41">
                <a:alpha val="100000"/>
              </a:srgbClr>
            </a:solidFill>
          </p:spPr>
          <p:txBody>
            <a:bodyPr/>
            <a:lstStyle/>
            <a:p/>
          </p:txBody>
        </p:sp>
        <p:sp>
          <p:nvSpPr>
            <p:cNvPr id="54" name="rc54"/>
            <p:cNvSpPr/>
            <p:nvPr/>
          </p:nvSpPr>
          <p:spPr>
            <a:xfrm>
              <a:off x="5294409" y="3204246"/>
              <a:ext cx="239877" cy="44492"/>
            </a:xfrm>
            <a:prstGeom prst="rect">
              <a:avLst/>
            </a:prstGeom>
            <a:solidFill>
              <a:srgbClr val="1CABE2">
                <a:alpha val="100000"/>
              </a:srgbClr>
            </a:solidFill>
          </p:spPr>
          <p:txBody>
            <a:bodyPr/>
            <a:lstStyle/>
            <a:p/>
          </p:txBody>
        </p:sp>
        <p:sp>
          <p:nvSpPr>
            <p:cNvPr id="55" name="rc55"/>
            <p:cNvSpPr/>
            <p:nvPr/>
          </p:nvSpPr>
          <p:spPr>
            <a:xfrm>
              <a:off x="5560939" y="3227495"/>
              <a:ext cx="239877" cy="984217"/>
            </a:xfrm>
            <a:prstGeom prst="rect">
              <a:avLst/>
            </a:prstGeom>
            <a:solidFill>
              <a:srgbClr val="80BD41">
                <a:alpha val="100000"/>
              </a:srgbClr>
            </a:solidFill>
          </p:spPr>
          <p:txBody>
            <a:bodyPr/>
            <a:lstStyle/>
            <a:p/>
          </p:txBody>
        </p:sp>
        <p:sp>
          <p:nvSpPr>
            <p:cNvPr id="56" name="rc56"/>
            <p:cNvSpPr/>
            <p:nvPr/>
          </p:nvSpPr>
          <p:spPr>
            <a:xfrm>
              <a:off x="5560939" y="3185538"/>
              <a:ext cx="239877" cy="41956"/>
            </a:xfrm>
            <a:prstGeom prst="rect">
              <a:avLst/>
            </a:prstGeom>
            <a:solidFill>
              <a:srgbClr val="1CABE2">
                <a:alpha val="100000"/>
              </a:srgbClr>
            </a:solidFill>
          </p:spPr>
          <p:txBody>
            <a:bodyPr/>
            <a:lstStyle/>
            <a:p/>
          </p:txBody>
        </p:sp>
        <p:sp>
          <p:nvSpPr>
            <p:cNvPr id="57" name="rc57"/>
            <p:cNvSpPr/>
            <p:nvPr/>
          </p:nvSpPr>
          <p:spPr>
            <a:xfrm>
              <a:off x="5827469" y="3238039"/>
              <a:ext cx="239877" cy="973673"/>
            </a:xfrm>
            <a:prstGeom prst="rect">
              <a:avLst/>
            </a:prstGeom>
            <a:solidFill>
              <a:srgbClr val="80BD41">
                <a:alpha val="100000"/>
              </a:srgbClr>
            </a:solidFill>
          </p:spPr>
          <p:txBody>
            <a:bodyPr/>
            <a:lstStyle/>
            <a:p/>
          </p:txBody>
        </p:sp>
        <p:sp>
          <p:nvSpPr>
            <p:cNvPr id="58" name="rc58"/>
            <p:cNvSpPr/>
            <p:nvPr/>
          </p:nvSpPr>
          <p:spPr>
            <a:xfrm>
              <a:off x="5827469" y="3196433"/>
              <a:ext cx="239877" cy="41605"/>
            </a:xfrm>
            <a:prstGeom prst="rect">
              <a:avLst/>
            </a:prstGeom>
            <a:solidFill>
              <a:srgbClr val="1CABE2">
                <a:alpha val="100000"/>
              </a:srgbClr>
            </a:solidFill>
          </p:spPr>
          <p:txBody>
            <a:bodyPr/>
            <a:lstStyle/>
            <a:p/>
          </p:txBody>
        </p:sp>
        <p:sp>
          <p:nvSpPr>
            <p:cNvPr id="59" name="rc59"/>
            <p:cNvSpPr/>
            <p:nvPr/>
          </p:nvSpPr>
          <p:spPr>
            <a:xfrm>
              <a:off x="6094000" y="3354147"/>
              <a:ext cx="239877" cy="857565"/>
            </a:xfrm>
            <a:prstGeom prst="rect">
              <a:avLst/>
            </a:prstGeom>
            <a:solidFill>
              <a:srgbClr val="80BD41">
                <a:alpha val="100000"/>
              </a:srgbClr>
            </a:solidFill>
          </p:spPr>
          <p:txBody>
            <a:bodyPr/>
            <a:lstStyle/>
            <a:p/>
          </p:txBody>
        </p:sp>
        <p:sp>
          <p:nvSpPr>
            <p:cNvPr id="60" name="rc60"/>
            <p:cNvSpPr/>
            <p:nvPr/>
          </p:nvSpPr>
          <p:spPr>
            <a:xfrm>
              <a:off x="6094000" y="3304297"/>
              <a:ext cx="239877" cy="49850"/>
            </a:xfrm>
            <a:prstGeom prst="rect">
              <a:avLst/>
            </a:prstGeom>
            <a:solidFill>
              <a:srgbClr val="1CABE2">
                <a:alpha val="100000"/>
              </a:srgbClr>
            </a:solidFill>
          </p:spPr>
          <p:txBody>
            <a:bodyPr/>
            <a:lstStyle/>
            <a:p/>
          </p:txBody>
        </p:sp>
        <p:sp>
          <p:nvSpPr>
            <p:cNvPr id="61" name="rc61"/>
            <p:cNvSpPr/>
            <p:nvPr/>
          </p:nvSpPr>
          <p:spPr>
            <a:xfrm>
              <a:off x="6360530" y="3375488"/>
              <a:ext cx="239877" cy="836224"/>
            </a:xfrm>
            <a:prstGeom prst="rect">
              <a:avLst/>
            </a:prstGeom>
            <a:solidFill>
              <a:srgbClr val="80BD41">
                <a:alpha val="100000"/>
              </a:srgbClr>
            </a:solidFill>
          </p:spPr>
          <p:txBody>
            <a:bodyPr/>
            <a:lstStyle/>
            <a:p/>
          </p:txBody>
        </p:sp>
        <p:sp>
          <p:nvSpPr>
            <p:cNvPr id="62" name="rc62"/>
            <p:cNvSpPr/>
            <p:nvPr/>
          </p:nvSpPr>
          <p:spPr>
            <a:xfrm>
              <a:off x="6360530" y="3334310"/>
              <a:ext cx="239877" cy="41177"/>
            </a:xfrm>
            <a:prstGeom prst="rect">
              <a:avLst/>
            </a:prstGeom>
            <a:solidFill>
              <a:srgbClr val="1CABE2">
                <a:alpha val="100000"/>
              </a:srgbClr>
            </a:solidFill>
          </p:spPr>
          <p:txBody>
            <a:bodyPr/>
            <a:lstStyle/>
            <a:p/>
          </p:txBody>
        </p:sp>
        <p:sp>
          <p:nvSpPr>
            <p:cNvPr id="63" name="rc63"/>
            <p:cNvSpPr/>
            <p:nvPr/>
          </p:nvSpPr>
          <p:spPr>
            <a:xfrm>
              <a:off x="6627060" y="3486724"/>
              <a:ext cx="239877" cy="724987"/>
            </a:xfrm>
            <a:prstGeom prst="rect">
              <a:avLst/>
            </a:prstGeom>
            <a:solidFill>
              <a:srgbClr val="80BD41">
                <a:alpha val="100000"/>
              </a:srgbClr>
            </a:solidFill>
          </p:spPr>
          <p:txBody>
            <a:bodyPr/>
            <a:lstStyle/>
            <a:p/>
          </p:txBody>
        </p:sp>
        <p:sp>
          <p:nvSpPr>
            <p:cNvPr id="64" name="rc64"/>
            <p:cNvSpPr/>
            <p:nvPr/>
          </p:nvSpPr>
          <p:spPr>
            <a:xfrm>
              <a:off x="6627060" y="3434062"/>
              <a:ext cx="239877" cy="52662"/>
            </a:xfrm>
            <a:prstGeom prst="rect">
              <a:avLst/>
            </a:prstGeom>
            <a:solidFill>
              <a:srgbClr val="1CABE2">
                <a:alpha val="100000"/>
              </a:srgbClr>
            </a:solidFill>
          </p:spPr>
          <p:txBody>
            <a:bodyPr/>
            <a:lstStyle/>
            <a:p/>
          </p:txBody>
        </p:sp>
        <p:sp>
          <p:nvSpPr>
            <p:cNvPr id="65" name="rc65"/>
            <p:cNvSpPr/>
            <p:nvPr/>
          </p:nvSpPr>
          <p:spPr>
            <a:xfrm>
              <a:off x="6893590" y="3581709"/>
              <a:ext cx="239877" cy="630003"/>
            </a:xfrm>
            <a:prstGeom prst="rect">
              <a:avLst/>
            </a:prstGeom>
            <a:solidFill>
              <a:srgbClr val="80BD41">
                <a:alpha val="100000"/>
              </a:srgbClr>
            </a:solidFill>
          </p:spPr>
          <p:txBody>
            <a:bodyPr/>
            <a:lstStyle/>
            <a:p/>
          </p:txBody>
        </p:sp>
        <p:sp>
          <p:nvSpPr>
            <p:cNvPr id="66" name="rc66"/>
            <p:cNvSpPr/>
            <p:nvPr/>
          </p:nvSpPr>
          <p:spPr>
            <a:xfrm>
              <a:off x="6893590" y="3487963"/>
              <a:ext cx="239877" cy="93745"/>
            </a:xfrm>
            <a:prstGeom prst="rect">
              <a:avLst/>
            </a:prstGeom>
            <a:solidFill>
              <a:srgbClr val="1CABE2">
                <a:alpha val="100000"/>
              </a:srgbClr>
            </a:solidFill>
          </p:spPr>
          <p:txBody>
            <a:bodyPr/>
            <a:lstStyle/>
            <a:p/>
          </p:txBody>
        </p:sp>
        <p:sp>
          <p:nvSpPr>
            <p:cNvPr id="67" name="rc67"/>
            <p:cNvSpPr/>
            <p:nvPr/>
          </p:nvSpPr>
          <p:spPr>
            <a:xfrm>
              <a:off x="7160121" y="3565641"/>
              <a:ext cx="239877" cy="646071"/>
            </a:xfrm>
            <a:prstGeom prst="rect">
              <a:avLst/>
            </a:prstGeom>
            <a:solidFill>
              <a:srgbClr val="80BD41">
                <a:alpha val="100000"/>
              </a:srgbClr>
            </a:solidFill>
          </p:spPr>
          <p:txBody>
            <a:bodyPr/>
            <a:lstStyle/>
            <a:p/>
          </p:txBody>
        </p:sp>
        <p:sp>
          <p:nvSpPr>
            <p:cNvPr id="68" name="rc68"/>
            <p:cNvSpPr/>
            <p:nvPr/>
          </p:nvSpPr>
          <p:spPr>
            <a:xfrm>
              <a:off x="7160121" y="3524360"/>
              <a:ext cx="239877" cy="41280"/>
            </a:xfrm>
            <a:prstGeom prst="rect">
              <a:avLst/>
            </a:prstGeom>
            <a:solidFill>
              <a:srgbClr val="1CABE2">
                <a:alpha val="100000"/>
              </a:srgbClr>
            </a:solidFill>
          </p:spPr>
          <p:txBody>
            <a:bodyPr/>
            <a:lstStyle/>
            <a:p/>
          </p:txBody>
        </p:sp>
        <p:sp>
          <p:nvSpPr>
            <p:cNvPr id="69" name="rc69"/>
            <p:cNvSpPr/>
            <p:nvPr/>
          </p:nvSpPr>
          <p:spPr>
            <a:xfrm>
              <a:off x="7426651" y="3606973"/>
              <a:ext cx="239877" cy="604739"/>
            </a:xfrm>
            <a:prstGeom prst="rect">
              <a:avLst/>
            </a:prstGeom>
            <a:solidFill>
              <a:srgbClr val="80BD41">
                <a:alpha val="100000"/>
              </a:srgbClr>
            </a:solidFill>
          </p:spPr>
          <p:txBody>
            <a:bodyPr/>
            <a:lstStyle/>
            <a:p/>
          </p:txBody>
        </p:sp>
        <p:sp>
          <p:nvSpPr>
            <p:cNvPr id="70" name="rc70"/>
            <p:cNvSpPr/>
            <p:nvPr/>
          </p:nvSpPr>
          <p:spPr>
            <a:xfrm>
              <a:off x="7426651" y="3545695"/>
              <a:ext cx="239877" cy="61277"/>
            </a:xfrm>
            <a:prstGeom prst="rect">
              <a:avLst/>
            </a:prstGeom>
            <a:solidFill>
              <a:srgbClr val="1CABE2">
                <a:alpha val="100000"/>
              </a:srgbClr>
            </a:solidFill>
          </p:spPr>
          <p:txBody>
            <a:bodyPr/>
            <a:lstStyle/>
            <a:p/>
          </p:txBody>
        </p:sp>
        <p:sp>
          <p:nvSpPr>
            <p:cNvPr id="71" name="rc71"/>
            <p:cNvSpPr/>
            <p:nvPr/>
          </p:nvSpPr>
          <p:spPr>
            <a:xfrm>
              <a:off x="7693181" y="3612701"/>
              <a:ext cx="239877" cy="599011"/>
            </a:xfrm>
            <a:prstGeom prst="rect">
              <a:avLst/>
            </a:prstGeom>
            <a:solidFill>
              <a:srgbClr val="80BD41">
                <a:alpha val="100000"/>
              </a:srgbClr>
            </a:solidFill>
          </p:spPr>
          <p:txBody>
            <a:bodyPr/>
            <a:lstStyle/>
            <a:p/>
          </p:txBody>
        </p:sp>
        <p:sp>
          <p:nvSpPr>
            <p:cNvPr id="72" name="rc72"/>
            <p:cNvSpPr/>
            <p:nvPr/>
          </p:nvSpPr>
          <p:spPr>
            <a:xfrm>
              <a:off x="7693181" y="3550662"/>
              <a:ext cx="239877" cy="62038"/>
            </a:xfrm>
            <a:prstGeom prst="rect">
              <a:avLst/>
            </a:prstGeom>
            <a:solidFill>
              <a:srgbClr val="1CABE2">
                <a:alpha val="100000"/>
              </a:srgbClr>
            </a:solidFill>
          </p:spPr>
          <p:txBody>
            <a:bodyPr/>
            <a:lstStyle/>
            <a:p/>
          </p:txBody>
        </p:sp>
        <p:sp>
          <p:nvSpPr>
            <p:cNvPr id="73" name="rc73"/>
            <p:cNvSpPr/>
            <p:nvPr/>
          </p:nvSpPr>
          <p:spPr>
            <a:xfrm>
              <a:off x="7959712" y="3617642"/>
              <a:ext cx="239877" cy="594070"/>
            </a:xfrm>
            <a:prstGeom prst="rect">
              <a:avLst/>
            </a:prstGeom>
            <a:solidFill>
              <a:srgbClr val="80BD41">
                <a:alpha val="100000"/>
              </a:srgbClr>
            </a:solidFill>
          </p:spPr>
          <p:txBody>
            <a:bodyPr/>
            <a:lstStyle/>
            <a:p/>
          </p:txBody>
        </p:sp>
        <p:sp>
          <p:nvSpPr>
            <p:cNvPr id="74" name="rc74"/>
            <p:cNvSpPr/>
            <p:nvPr/>
          </p:nvSpPr>
          <p:spPr>
            <a:xfrm>
              <a:off x="7959712" y="3556921"/>
              <a:ext cx="239877" cy="60720"/>
            </a:xfrm>
            <a:prstGeom prst="rect">
              <a:avLst/>
            </a:prstGeom>
            <a:solidFill>
              <a:srgbClr val="1CABE2">
                <a:alpha val="100000"/>
              </a:srgbClr>
            </a:solidFill>
          </p:spPr>
          <p:txBody>
            <a:bodyPr/>
            <a:lstStyle/>
            <a:p/>
          </p:txBody>
        </p:sp>
        <p:sp>
          <p:nvSpPr>
            <p:cNvPr id="75" name="pl75"/>
            <p:cNvSpPr/>
            <p:nvPr/>
          </p:nvSpPr>
          <p:spPr>
            <a:xfrm>
              <a:off x="1416393" y="2128062"/>
              <a:ext cx="6663257" cy="214809"/>
            </a:xfrm>
            <a:custGeom>
              <a:avLst/>
              <a:pathLst>
                <a:path w="6663257" h="214809">
                  <a:moveTo>
                    <a:pt x="0" y="107404"/>
                  </a:moveTo>
                  <a:lnTo>
                    <a:pt x="266530" y="128885"/>
                  </a:lnTo>
                  <a:lnTo>
                    <a:pt x="533060" y="150366"/>
                  </a:lnTo>
                  <a:lnTo>
                    <a:pt x="799590" y="128885"/>
                  </a:lnTo>
                  <a:lnTo>
                    <a:pt x="1066121" y="107404"/>
                  </a:lnTo>
                  <a:lnTo>
                    <a:pt x="1332651" y="107404"/>
                  </a:lnTo>
                  <a:lnTo>
                    <a:pt x="1599181" y="42961"/>
                  </a:lnTo>
                  <a:lnTo>
                    <a:pt x="1865712" y="42961"/>
                  </a:lnTo>
                  <a:lnTo>
                    <a:pt x="2132242" y="21480"/>
                  </a:lnTo>
                  <a:lnTo>
                    <a:pt x="2398772" y="21480"/>
                  </a:lnTo>
                  <a:lnTo>
                    <a:pt x="2665303" y="21480"/>
                  </a:lnTo>
                  <a:lnTo>
                    <a:pt x="2931833" y="21480"/>
                  </a:lnTo>
                  <a:lnTo>
                    <a:pt x="3198363" y="0"/>
                  </a:lnTo>
                  <a:lnTo>
                    <a:pt x="3464893" y="21480"/>
                  </a:lnTo>
                  <a:lnTo>
                    <a:pt x="3731424" y="21480"/>
                  </a:lnTo>
                  <a:lnTo>
                    <a:pt x="3997954" y="21480"/>
                  </a:lnTo>
                  <a:lnTo>
                    <a:pt x="4264484" y="21480"/>
                  </a:lnTo>
                  <a:lnTo>
                    <a:pt x="4531015" y="21480"/>
                  </a:lnTo>
                  <a:lnTo>
                    <a:pt x="4797545" y="42961"/>
                  </a:lnTo>
                  <a:lnTo>
                    <a:pt x="5064075" y="42961"/>
                  </a:lnTo>
                  <a:lnTo>
                    <a:pt x="5330606" y="85923"/>
                  </a:lnTo>
                  <a:lnTo>
                    <a:pt x="5597136" y="214809"/>
                  </a:lnTo>
                  <a:lnTo>
                    <a:pt x="5863666" y="64442"/>
                  </a:lnTo>
                  <a:lnTo>
                    <a:pt x="6130197" y="128885"/>
                  </a:lnTo>
                  <a:lnTo>
                    <a:pt x="6396727" y="128885"/>
                  </a:lnTo>
                  <a:lnTo>
                    <a:pt x="6663257" y="128885"/>
                  </a:lnTo>
                </a:path>
              </a:pathLst>
            </a:custGeom>
            <a:ln w="27101" cap="flat">
              <a:solidFill>
                <a:srgbClr val="0058AB">
                  <a:alpha val="100000"/>
                </a:srgbClr>
              </a:solidFill>
              <a:prstDash val="solid"/>
              <a:round/>
            </a:ln>
          </p:spPr>
          <p:txBody>
            <a:bodyPr/>
            <a:lstStyle/>
            <a:p/>
          </p:txBody>
        </p:sp>
        <p:sp>
          <p:nvSpPr>
            <p:cNvPr id="76" name="tx76"/>
            <p:cNvSpPr/>
            <p:nvPr/>
          </p:nvSpPr>
          <p:spPr>
            <a:xfrm>
              <a:off x="1346075"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7" name="tx77"/>
            <p:cNvSpPr/>
            <p:nvPr/>
          </p:nvSpPr>
          <p:spPr>
            <a:xfrm>
              <a:off x="2678727"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8" name="tx78"/>
            <p:cNvSpPr/>
            <p:nvPr/>
          </p:nvSpPr>
          <p:spPr>
            <a:xfrm>
              <a:off x="4011378"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79" name="tx79"/>
            <p:cNvSpPr/>
            <p:nvPr/>
          </p:nvSpPr>
          <p:spPr>
            <a:xfrm>
              <a:off x="5344030"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0" name="tx80"/>
            <p:cNvSpPr/>
            <p:nvPr/>
          </p:nvSpPr>
          <p:spPr>
            <a:xfrm>
              <a:off x="6410151"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1" name="tx81"/>
            <p:cNvSpPr/>
            <p:nvPr/>
          </p:nvSpPr>
          <p:spPr>
            <a:xfrm>
              <a:off x="6676681"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2" name="tx82"/>
            <p:cNvSpPr/>
            <p:nvPr/>
          </p:nvSpPr>
          <p:spPr>
            <a:xfrm>
              <a:off x="6943212"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3" name="tx83"/>
            <p:cNvSpPr/>
            <p:nvPr/>
          </p:nvSpPr>
          <p:spPr>
            <a:xfrm>
              <a:off x="7209742"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4" name="tx84"/>
            <p:cNvSpPr/>
            <p:nvPr/>
          </p:nvSpPr>
          <p:spPr>
            <a:xfrm>
              <a:off x="7476272"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5" name="tx85"/>
            <p:cNvSpPr/>
            <p:nvPr/>
          </p:nvSpPr>
          <p:spPr>
            <a:xfrm>
              <a:off x="7742803"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6" name="tx86"/>
            <p:cNvSpPr/>
            <p:nvPr/>
          </p:nvSpPr>
          <p:spPr>
            <a:xfrm>
              <a:off x="8009333"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7" name="tx87"/>
            <p:cNvSpPr/>
            <p:nvPr/>
          </p:nvSpPr>
          <p:spPr>
            <a:xfrm>
              <a:off x="1310962" y="37225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26.5</a:t>
              </a:r>
            </a:p>
          </p:txBody>
        </p:sp>
        <p:sp>
          <p:nvSpPr>
            <p:cNvPr id="88" name="tx88"/>
            <p:cNvSpPr/>
            <p:nvPr/>
          </p:nvSpPr>
          <p:spPr>
            <a:xfrm>
              <a:off x="1341092" y="32310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89" name="tx89"/>
            <p:cNvSpPr/>
            <p:nvPr/>
          </p:nvSpPr>
          <p:spPr>
            <a:xfrm>
              <a:off x="2688785" y="3731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0" name="tx90"/>
            <p:cNvSpPr/>
            <p:nvPr/>
          </p:nvSpPr>
          <p:spPr>
            <a:xfrm>
              <a:off x="2673743" y="32523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1" name="tx91"/>
            <p:cNvSpPr/>
            <p:nvPr/>
          </p:nvSpPr>
          <p:spPr>
            <a:xfrm>
              <a:off x="3976265" y="36839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28.8</a:t>
              </a:r>
            </a:p>
          </p:txBody>
        </p:sp>
        <p:sp>
          <p:nvSpPr>
            <p:cNvPr id="92" name="tx92"/>
            <p:cNvSpPr/>
            <p:nvPr/>
          </p:nvSpPr>
          <p:spPr>
            <a:xfrm>
              <a:off x="4006395" y="31736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3" name="tx93"/>
            <p:cNvSpPr/>
            <p:nvPr/>
          </p:nvSpPr>
          <p:spPr>
            <a:xfrm>
              <a:off x="5308917" y="36914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28.4</a:t>
              </a:r>
            </a:p>
          </p:txBody>
        </p:sp>
        <p:sp>
          <p:nvSpPr>
            <p:cNvPr id="94" name="tx94"/>
            <p:cNvSpPr/>
            <p:nvPr/>
          </p:nvSpPr>
          <p:spPr>
            <a:xfrm>
              <a:off x="5339046" y="31876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5" name="tx95"/>
            <p:cNvSpPr/>
            <p:nvPr/>
          </p:nvSpPr>
          <p:spPr>
            <a:xfrm>
              <a:off x="6375038" y="3754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24.6</a:t>
              </a:r>
            </a:p>
          </p:txBody>
        </p:sp>
        <p:sp>
          <p:nvSpPr>
            <p:cNvPr id="96" name="tx96"/>
            <p:cNvSpPr/>
            <p:nvPr/>
          </p:nvSpPr>
          <p:spPr>
            <a:xfrm>
              <a:off x="6405168" y="33160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7" name="tx97"/>
            <p:cNvSpPr/>
            <p:nvPr/>
          </p:nvSpPr>
          <p:spPr>
            <a:xfrm>
              <a:off x="6641568" y="38104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21.3</a:t>
              </a:r>
            </a:p>
          </p:txBody>
        </p:sp>
        <p:sp>
          <p:nvSpPr>
            <p:cNvPr id="98" name="tx98"/>
            <p:cNvSpPr/>
            <p:nvPr/>
          </p:nvSpPr>
          <p:spPr>
            <a:xfrm>
              <a:off x="6671698" y="34215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9" name="tx99"/>
            <p:cNvSpPr/>
            <p:nvPr/>
          </p:nvSpPr>
          <p:spPr>
            <a:xfrm>
              <a:off x="6908099" y="38578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18.6</a:t>
              </a:r>
            </a:p>
          </p:txBody>
        </p:sp>
        <p:sp>
          <p:nvSpPr>
            <p:cNvPr id="100" name="tx100"/>
            <p:cNvSpPr/>
            <p:nvPr/>
          </p:nvSpPr>
          <p:spPr>
            <a:xfrm>
              <a:off x="6938228" y="34960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1" name="tx101"/>
            <p:cNvSpPr/>
            <p:nvPr/>
          </p:nvSpPr>
          <p:spPr>
            <a:xfrm>
              <a:off x="7219800" y="3849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2" name="tx102"/>
            <p:cNvSpPr/>
            <p:nvPr/>
          </p:nvSpPr>
          <p:spPr>
            <a:xfrm>
              <a:off x="7204759" y="35061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3" name="tx103"/>
            <p:cNvSpPr/>
            <p:nvPr/>
          </p:nvSpPr>
          <p:spPr>
            <a:xfrm>
              <a:off x="7441159" y="38705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17.8</a:t>
              </a:r>
            </a:p>
          </p:txBody>
        </p:sp>
        <p:sp>
          <p:nvSpPr>
            <p:cNvPr id="104" name="tx104"/>
            <p:cNvSpPr/>
            <p:nvPr/>
          </p:nvSpPr>
          <p:spPr>
            <a:xfrm>
              <a:off x="7471289" y="35375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5" name="tx105"/>
            <p:cNvSpPr/>
            <p:nvPr/>
          </p:nvSpPr>
          <p:spPr>
            <a:xfrm>
              <a:off x="7707690" y="38733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17.6</a:t>
              </a:r>
            </a:p>
          </p:txBody>
        </p:sp>
        <p:sp>
          <p:nvSpPr>
            <p:cNvPr id="106" name="tx106"/>
            <p:cNvSpPr/>
            <p:nvPr/>
          </p:nvSpPr>
          <p:spPr>
            <a:xfrm>
              <a:off x="7737819" y="35428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7" name="tx107"/>
            <p:cNvSpPr/>
            <p:nvPr/>
          </p:nvSpPr>
          <p:spPr>
            <a:xfrm>
              <a:off x="7974220" y="38758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17.5</a:t>
              </a:r>
            </a:p>
          </p:txBody>
        </p:sp>
        <p:sp>
          <p:nvSpPr>
            <p:cNvPr id="108" name="tx108"/>
            <p:cNvSpPr/>
            <p:nvPr/>
          </p:nvSpPr>
          <p:spPr>
            <a:xfrm>
              <a:off x="8004349" y="35484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9" name="tx109"/>
            <p:cNvSpPr/>
            <p:nvPr/>
          </p:nvSpPr>
          <p:spPr>
            <a:xfrm>
              <a:off x="1310962" y="307337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28.9</a:t>
              </a:r>
            </a:p>
          </p:txBody>
        </p:sp>
        <p:sp>
          <p:nvSpPr>
            <p:cNvPr id="110" name="tx110"/>
            <p:cNvSpPr/>
            <p:nvPr/>
          </p:nvSpPr>
          <p:spPr>
            <a:xfrm>
              <a:off x="2643614" y="30980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28.2</a:t>
              </a:r>
            </a:p>
          </p:txBody>
        </p:sp>
        <p:sp>
          <p:nvSpPr>
            <p:cNvPr id="111" name="tx111"/>
            <p:cNvSpPr/>
            <p:nvPr/>
          </p:nvSpPr>
          <p:spPr>
            <a:xfrm>
              <a:off x="3976265" y="30358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30.1</a:t>
              </a:r>
            </a:p>
          </p:txBody>
        </p:sp>
        <p:sp>
          <p:nvSpPr>
            <p:cNvPr id="112" name="tx112"/>
            <p:cNvSpPr/>
            <p:nvPr/>
          </p:nvSpPr>
          <p:spPr>
            <a:xfrm>
              <a:off x="5308917" y="30489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29.7</a:t>
              </a:r>
            </a:p>
          </p:txBody>
        </p:sp>
        <p:sp>
          <p:nvSpPr>
            <p:cNvPr id="113" name="tx113"/>
            <p:cNvSpPr/>
            <p:nvPr/>
          </p:nvSpPr>
          <p:spPr>
            <a:xfrm>
              <a:off x="6375038" y="31790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25.8</a:t>
              </a:r>
            </a:p>
          </p:txBody>
        </p:sp>
        <p:sp>
          <p:nvSpPr>
            <p:cNvPr id="114" name="tx114"/>
            <p:cNvSpPr/>
            <p:nvPr/>
          </p:nvSpPr>
          <p:spPr>
            <a:xfrm>
              <a:off x="6641568" y="32787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22.9</a:t>
              </a:r>
            </a:p>
          </p:txBody>
        </p:sp>
        <p:sp>
          <p:nvSpPr>
            <p:cNvPr id="115" name="tx115"/>
            <p:cNvSpPr/>
            <p:nvPr/>
          </p:nvSpPr>
          <p:spPr>
            <a:xfrm>
              <a:off x="6908099" y="33326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21.3</a:t>
              </a:r>
            </a:p>
          </p:txBody>
        </p:sp>
        <p:sp>
          <p:nvSpPr>
            <p:cNvPr id="116" name="tx116"/>
            <p:cNvSpPr/>
            <p:nvPr/>
          </p:nvSpPr>
          <p:spPr>
            <a:xfrm>
              <a:off x="7174629" y="33690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20.2</a:t>
              </a:r>
            </a:p>
          </p:txBody>
        </p:sp>
        <p:sp>
          <p:nvSpPr>
            <p:cNvPr id="117" name="tx117"/>
            <p:cNvSpPr/>
            <p:nvPr/>
          </p:nvSpPr>
          <p:spPr>
            <a:xfrm>
              <a:off x="7441159" y="33904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18" name="tx118"/>
            <p:cNvSpPr/>
            <p:nvPr/>
          </p:nvSpPr>
          <p:spPr>
            <a:xfrm>
              <a:off x="7707690" y="33953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19.5</a:t>
              </a:r>
            </a:p>
          </p:txBody>
        </p:sp>
        <p:sp>
          <p:nvSpPr>
            <p:cNvPr id="119" name="tx119"/>
            <p:cNvSpPr/>
            <p:nvPr/>
          </p:nvSpPr>
          <p:spPr>
            <a:xfrm>
              <a:off x="7974220" y="34016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19.3</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8252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2" name="tx122"/>
            <p:cNvSpPr/>
            <p:nvPr/>
          </p:nvSpPr>
          <p:spPr>
            <a:xfrm>
              <a:off x="616816" y="280336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3" name="tx123"/>
            <p:cNvSpPr/>
            <p:nvPr/>
          </p:nvSpPr>
          <p:spPr>
            <a:xfrm>
              <a:off x="616816" y="212419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61761" y="5080054"/>
              <a:ext cx="201456" cy="201456"/>
            </a:xfrm>
            <a:prstGeom prst="rect">
              <a:avLst/>
            </a:prstGeom>
            <a:solidFill>
              <a:srgbClr val="1CABE2">
                <a:alpha val="100000"/>
              </a:srgbClr>
            </a:solidFill>
          </p:spPr>
          <p:txBody>
            <a:bodyPr/>
            <a:lstStyle/>
            <a:p/>
          </p:txBody>
        </p:sp>
        <p:sp>
          <p:nvSpPr>
            <p:cNvPr id="145" name="rc145"/>
            <p:cNvSpPr/>
            <p:nvPr/>
          </p:nvSpPr>
          <p:spPr>
            <a:xfrm>
              <a:off x="6020412" y="5080054"/>
              <a:ext cx="201456" cy="201456"/>
            </a:xfrm>
            <a:prstGeom prst="rect">
              <a:avLst/>
            </a:prstGeom>
            <a:solidFill>
              <a:srgbClr val="80BD41">
                <a:alpha val="100000"/>
              </a:srgbClr>
            </a:solidFill>
          </p:spPr>
          <p:txBody>
            <a:bodyPr/>
            <a:lstStyle/>
            <a:p/>
          </p:txBody>
        </p:sp>
        <p:sp>
          <p:nvSpPr>
            <p:cNvPr id="146" name="tx146"/>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297" y="1618677"/>
              <a:ext cx="13504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EAPR, 2000-2025</a:t>
              </a:r>
            </a:p>
          </p:txBody>
        </p:sp>
        <p:sp>
          <p:nvSpPr>
            <p:cNvPr id="150" name="pl150"/>
            <p:cNvSpPr/>
            <p:nvPr/>
          </p:nvSpPr>
          <p:spPr>
            <a:xfrm>
              <a:off x="256870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1322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65773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4096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3854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454" y="5840421"/>
              <a:ext cx="6265870" cy="124052"/>
            </a:xfrm>
            <a:prstGeom prst="rect">
              <a:avLst/>
            </a:prstGeom>
            <a:solidFill>
              <a:srgbClr val="80BD41">
                <a:alpha val="100000"/>
              </a:srgbClr>
            </a:solidFill>
          </p:spPr>
          <p:txBody>
            <a:bodyPr/>
            <a:lstStyle/>
            <a:p/>
          </p:txBody>
        </p:sp>
        <p:sp>
          <p:nvSpPr>
            <p:cNvPr id="160" name="rc160"/>
            <p:cNvSpPr/>
            <p:nvPr/>
          </p:nvSpPr>
          <p:spPr>
            <a:xfrm>
              <a:off x="7562325" y="5840421"/>
              <a:ext cx="308543" cy="124052"/>
            </a:xfrm>
            <a:prstGeom prst="rect">
              <a:avLst/>
            </a:prstGeom>
            <a:solidFill>
              <a:srgbClr val="1CABE2">
                <a:alpha val="100000"/>
              </a:srgbClr>
            </a:solidFill>
          </p:spPr>
          <p:txBody>
            <a:bodyPr/>
            <a:lstStyle/>
            <a:p/>
          </p:txBody>
        </p:sp>
        <p:sp>
          <p:nvSpPr>
            <p:cNvPr id="161" name="rc161"/>
            <p:cNvSpPr/>
            <p:nvPr/>
          </p:nvSpPr>
          <p:spPr>
            <a:xfrm>
              <a:off x="1296454" y="5685356"/>
              <a:ext cx="4488421" cy="124052"/>
            </a:xfrm>
            <a:prstGeom prst="rect">
              <a:avLst/>
            </a:prstGeom>
            <a:solidFill>
              <a:srgbClr val="80BD41">
                <a:alpha val="100000"/>
              </a:srgbClr>
            </a:solidFill>
          </p:spPr>
          <p:txBody>
            <a:bodyPr/>
            <a:lstStyle/>
            <a:p/>
          </p:txBody>
        </p:sp>
        <p:sp>
          <p:nvSpPr>
            <p:cNvPr id="162" name="rc162"/>
            <p:cNvSpPr/>
            <p:nvPr/>
          </p:nvSpPr>
          <p:spPr>
            <a:xfrm>
              <a:off x="5784875" y="5685356"/>
              <a:ext cx="464857" cy="124052"/>
            </a:xfrm>
            <a:prstGeom prst="rect">
              <a:avLst/>
            </a:prstGeom>
            <a:solidFill>
              <a:srgbClr val="1CABE2">
                <a:alpha val="100000"/>
              </a:srgbClr>
            </a:solidFill>
          </p:spPr>
          <p:txBody>
            <a:bodyPr/>
            <a:lstStyle/>
            <a:p/>
          </p:txBody>
        </p:sp>
        <p:sp>
          <p:nvSpPr>
            <p:cNvPr id="163" name="rc163"/>
            <p:cNvSpPr/>
            <p:nvPr/>
          </p:nvSpPr>
          <p:spPr>
            <a:xfrm>
              <a:off x="1296454" y="5530290"/>
              <a:ext cx="4451399" cy="124052"/>
            </a:xfrm>
            <a:prstGeom prst="rect">
              <a:avLst/>
            </a:prstGeom>
            <a:solidFill>
              <a:srgbClr val="80BD41">
                <a:alpha val="100000"/>
              </a:srgbClr>
            </a:solidFill>
          </p:spPr>
          <p:txBody>
            <a:bodyPr/>
            <a:lstStyle/>
            <a:p/>
          </p:txBody>
        </p:sp>
        <p:sp>
          <p:nvSpPr>
            <p:cNvPr id="164" name="rc164"/>
            <p:cNvSpPr/>
            <p:nvPr/>
          </p:nvSpPr>
          <p:spPr>
            <a:xfrm>
              <a:off x="5747854" y="5530290"/>
              <a:ext cx="454979" cy="124052"/>
            </a:xfrm>
            <a:prstGeom prst="rect">
              <a:avLst/>
            </a:prstGeom>
            <a:solidFill>
              <a:srgbClr val="1CABE2">
                <a:alpha val="100000"/>
              </a:srgbClr>
            </a:solidFill>
          </p:spPr>
          <p:txBody>
            <a:bodyPr/>
            <a:lstStyle/>
            <a:p/>
          </p:txBody>
        </p:sp>
        <p:sp>
          <p:nvSpPr>
            <p:cNvPr id="165" name="tx165"/>
            <p:cNvSpPr/>
            <p:nvPr/>
          </p:nvSpPr>
          <p:spPr>
            <a:xfrm>
              <a:off x="4306357"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24.6</a:t>
              </a:r>
            </a:p>
          </p:txBody>
        </p:sp>
        <p:sp>
          <p:nvSpPr>
            <p:cNvPr id="166" name="tx166"/>
            <p:cNvSpPr/>
            <p:nvPr/>
          </p:nvSpPr>
          <p:spPr>
            <a:xfrm>
              <a:off x="7628723"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a:t>
              </a:r>
            </a:p>
          </p:txBody>
        </p:sp>
        <p:sp>
          <p:nvSpPr>
            <p:cNvPr id="167" name="tx167"/>
            <p:cNvSpPr/>
            <p:nvPr/>
          </p:nvSpPr>
          <p:spPr>
            <a:xfrm>
              <a:off x="341763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17.6</a:t>
              </a:r>
            </a:p>
          </p:txBody>
        </p:sp>
        <p:sp>
          <p:nvSpPr>
            <p:cNvPr id="168" name="tx168"/>
            <p:cNvSpPr/>
            <p:nvPr/>
          </p:nvSpPr>
          <p:spPr>
            <a:xfrm>
              <a:off x="5929431"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a:t>
              </a:r>
            </a:p>
          </p:txBody>
        </p:sp>
        <p:sp>
          <p:nvSpPr>
            <p:cNvPr id="169" name="tx169"/>
            <p:cNvSpPr/>
            <p:nvPr/>
          </p:nvSpPr>
          <p:spPr>
            <a:xfrm>
              <a:off x="339912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17.5</a:t>
              </a:r>
            </a:p>
          </p:txBody>
        </p:sp>
        <p:sp>
          <p:nvSpPr>
            <p:cNvPr id="170" name="tx170"/>
            <p:cNvSpPr/>
            <p:nvPr/>
          </p:nvSpPr>
          <p:spPr>
            <a:xfrm>
              <a:off x="588747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a:t>
              </a:r>
            </a:p>
          </p:txBody>
        </p:sp>
        <p:sp>
          <p:nvSpPr>
            <p:cNvPr id="171" name="tx171"/>
            <p:cNvSpPr/>
            <p:nvPr/>
          </p:nvSpPr>
          <p:spPr>
            <a:xfrm>
              <a:off x="807655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25.8</a:t>
              </a:r>
            </a:p>
          </p:txBody>
        </p:sp>
        <p:sp>
          <p:nvSpPr>
            <p:cNvPr id="172" name="tx172"/>
            <p:cNvSpPr/>
            <p:nvPr/>
          </p:nvSpPr>
          <p:spPr>
            <a:xfrm>
              <a:off x="6374365"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19.5</a:t>
              </a:r>
            </a:p>
          </p:txBody>
        </p:sp>
        <p:sp>
          <p:nvSpPr>
            <p:cNvPr id="173" name="tx173"/>
            <p:cNvSpPr/>
            <p:nvPr/>
          </p:nvSpPr>
          <p:spPr>
            <a:xfrm>
              <a:off x="6325120"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19.3</a:t>
              </a:r>
            </a:p>
          </p:txBody>
        </p:sp>
        <p:sp>
          <p:nvSpPr>
            <p:cNvPr id="174" name="tx174"/>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8560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79" name="tx179"/>
            <p:cNvSpPr/>
            <p:nvPr/>
          </p:nvSpPr>
          <p:spPr>
            <a:xfrm>
              <a:off x="623011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0" name="tx180"/>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(91%) was lower than in 2019 (95%).
The number of children vaccinated with DTP1 decreased 29% from 24.6 million in 2019 to 17.5 million in 2025.
The number of surviving infants decreased approximately 25% from 25.8 million in 2019 to 19.3 million in 2025.
In 2025, 7.1 million fewer children were vaccinated than in 2019.
In 2025, there were 6.6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91%: 17.5 million children received at least one dose of DTP-containing vaccine, but 1.8 million remain unreached.</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0835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267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4518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635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1820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004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1883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372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25565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2740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29248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108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3293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3477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36613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3845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40295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4213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43978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4581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695171" y="4766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6" name="pl26"/>
            <p:cNvSpPr/>
            <p:nvPr/>
          </p:nvSpPr>
          <p:spPr>
            <a:xfrm>
              <a:off x="695171" y="4950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7" name="pl27"/>
            <p:cNvSpPr/>
            <p:nvPr/>
          </p:nvSpPr>
          <p:spPr>
            <a:xfrm>
              <a:off x="695171" y="51343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8" name="pl28"/>
            <p:cNvSpPr/>
            <p:nvPr/>
          </p:nvSpPr>
          <p:spPr>
            <a:xfrm>
              <a:off x="695171" y="5318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9" name="pl29"/>
            <p:cNvSpPr/>
            <p:nvPr/>
          </p:nvSpPr>
          <p:spPr>
            <a:xfrm>
              <a:off x="695171" y="55025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0" name="pl30"/>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1" name="pl31"/>
            <p:cNvSpPr/>
            <p:nvPr/>
          </p:nvSpPr>
          <p:spPr>
            <a:xfrm>
              <a:off x="2482351" y="3845598"/>
              <a:ext cx="4687686" cy="552251"/>
            </a:xfrm>
            <a:custGeom>
              <a:avLst/>
              <a:pathLst>
                <a:path w="4687686" h="552251">
                  <a:moveTo>
                    <a:pt x="0" y="552251"/>
                  </a:moveTo>
                  <a:lnTo>
                    <a:pt x="11837" y="552251"/>
                  </a:lnTo>
                  <a:lnTo>
                    <a:pt x="23675" y="552251"/>
                  </a:lnTo>
                  <a:lnTo>
                    <a:pt x="35512" y="552251"/>
                  </a:lnTo>
                  <a:lnTo>
                    <a:pt x="47350" y="552251"/>
                  </a:lnTo>
                  <a:lnTo>
                    <a:pt x="59187" y="552251"/>
                  </a:lnTo>
                  <a:lnTo>
                    <a:pt x="71025" y="552251"/>
                  </a:lnTo>
                  <a:lnTo>
                    <a:pt x="82863" y="552251"/>
                  </a:lnTo>
                  <a:lnTo>
                    <a:pt x="94700" y="552251"/>
                  </a:lnTo>
                  <a:lnTo>
                    <a:pt x="106538" y="552251"/>
                  </a:lnTo>
                  <a:lnTo>
                    <a:pt x="118375" y="552251"/>
                  </a:lnTo>
                  <a:lnTo>
                    <a:pt x="130213" y="552251"/>
                  </a:lnTo>
                  <a:lnTo>
                    <a:pt x="142051" y="552251"/>
                  </a:lnTo>
                  <a:lnTo>
                    <a:pt x="153888" y="552251"/>
                  </a:lnTo>
                  <a:lnTo>
                    <a:pt x="165726" y="552251"/>
                  </a:lnTo>
                  <a:lnTo>
                    <a:pt x="177563" y="552251"/>
                  </a:lnTo>
                  <a:lnTo>
                    <a:pt x="189401" y="552251"/>
                  </a:lnTo>
                  <a:lnTo>
                    <a:pt x="201239" y="552251"/>
                  </a:lnTo>
                  <a:lnTo>
                    <a:pt x="213076" y="552251"/>
                  </a:lnTo>
                  <a:lnTo>
                    <a:pt x="224914" y="552251"/>
                  </a:lnTo>
                  <a:lnTo>
                    <a:pt x="236751" y="552251"/>
                  </a:lnTo>
                  <a:lnTo>
                    <a:pt x="248589" y="552251"/>
                  </a:lnTo>
                  <a:lnTo>
                    <a:pt x="260427" y="552251"/>
                  </a:lnTo>
                  <a:lnTo>
                    <a:pt x="272264" y="552251"/>
                  </a:lnTo>
                  <a:lnTo>
                    <a:pt x="284102" y="552251"/>
                  </a:lnTo>
                  <a:lnTo>
                    <a:pt x="295939" y="552251"/>
                  </a:lnTo>
                  <a:lnTo>
                    <a:pt x="307777" y="552251"/>
                  </a:lnTo>
                  <a:lnTo>
                    <a:pt x="319614" y="552251"/>
                  </a:lnTo>
                  <a:lnTo>
                    <a:pt x="331452" y="552251"/>
                  </a:lnTo>
                  <a:lnTo>
                    <a:pt x="343290" y="552251"/>
                  </a:lnTo>
                  <a:lnTo>
                    <a:pt x="355127" y="552251"/>
                  </a:lnTo>
                  <a:lnTo>
                    <a:pt x="366965" y="552251"/>
                  </a:lnTo>
                  <a:lnTo>
                    <a:pt x="378802" y="552251"/>
                  </a:lnTo>
                  <a:lnTo>
                    <a:pt x="390640" y="552251"/>
                  </a:lnTo>
                  <a:lnTo>
                    <a:pt x="402478" y="552251"/>
                  </a:lnTo>
                  <a:lnTo>
                    <a:pt x="414315" y="552251"/>
                  </a:lnTo>
                  <a:lnTo>
                    <a:pt x="426153" y="552251"/>
                  </a:lnTo>
                  <a:lnTo>
                    <a:pt x="437990" y="552251"/>
                  </a:lnTo>
                  <a:lnTo>
                    <a:pt x="449828" y="552251"/>
                  </a:lnTo>
                  <a:lnTo>
                    <a:pt x="461666" y="552251"/>
                  </a:lnTo>
                  <a:lnTo>
                    <a:pt x="473503" y="552251"/>
                  </a:lnTo>
                  <a:lnTo>
                    <a:pt x="485341" y="552251"/>
                  </a:lnTo>
                  <a:lnTo>
                    <a:pt x="497178" y="552251"/>
                  </a:lnTo>
                  <a:lnTo>
                    <a:pt x="509016" y="552251"/>
                  </a:lnTo>
                  <a:lnTo>
                    <a:pt x="520854" y="552251"/>
                  </a:lnTo>
                  <a:lnTo>
                    <a:pt x="532691" y="552251"/>
                  </a:lnTo>
                  <a:lnTo>
                    <a:pt x="544529" y="552251"/>
                  </a:lnTo>
                  <a:lnTo>
                    <a:pt x="556366" y="552251"/>
                  </a:lnTo>
                  <a:lnTo>
                    <a:pt x="568204" y="552251"/>
                  </a:lnTo>
                  <a:lnTo>
                    <a:pt x="580042" y="552251"/>
                  </a:lnTo>
                  <a:lnTo>
                    <a:pt x="591879" y="552251"/>
                  </a:lnTo>
                  <a:lnTo>
                    <a:pt x="603717" y="552251"/>
                  </a:lnTo>
                  <a:lnTo>
                    <a:pt x="615554" y="552251"/>
                  </a:lnTo>
                  <a:lnTo>
                    <a:pt x="627392" y="552251"/>
                  </a:lnTo>
                  <a:lnTo>
                    <a:pt x="639229" y="552251"/>
                  </a:lnTo>
                  <a:lnTo>
                    <a:pt x="651067" y="552251"/>
                  </a:lnTo>
                  <a:lnTo>
                    <a:pt x="662905" y="552251"/>
                  </a:lnTo>
                  <a:lnTo>
                    <a:pt x="674742" y="552251"/>
                  </a:lnTo>
                  <a:lnTo>
                    <a:pt x="686580" y="552251"/>
                  </a:lnTo>
                  <a:lnTo>
                    <a:pt x="698417" y="552251"/>
                  </a:lnTo>
                  <a:lnTo>
                    <a:pt x="710255" y="552251"/>
                  </a:lnTo>
                  <a:lnTo>
                    <a:pt x="722093" y="552251"/>
                  </a:lnTo>
                  <a:lnTo>
                    <a:pt x="733930" y="552251"/>
                  </a:lnTo>
                  <a:lnTo>
                    <a:pt x="745768" y="552251"/>
                  </a:lnTo>
                  <a:lnTo>
                    <a:pt x="757605" y="552251"/>
                  </a:lnTo>
                  <a:lnTo>
                    <a:pt x="769443" y="552251"/>
                  </a:lnTo>
                  <a:lnTo>
                    <a:pt x="781281" y="552251"/>
                  </a:lnTo>
                  <a:lnTo>
                    <a:pt x="793118" y="552251"/>
                  </a:lnTo>
                  <a:lnTo>
                    <a:pt x="804956" y="552251"/>
                  </a:lnTo>
                  <a:lnTo>
                    <a:pt x="816793" y="552251"/>
                  </a:lnTo>
                  <a:lnTo>
                    <a:pt x="828631" y="552251"/>
                  </a:lnTo>
                  <a:lnTo>
                    <a:pt x="840469" y="552251"/>
                  </a:lnTo>
                  <a:lnTo>
                    <a:pt x="852306" y="552251"/>
                  </a:lnTo>
                  <a:lnTo>
                    <a:pt x="864144" y="552251"/>
                  </a:lnTo>
                  <a:lnTo>
                    <a:pt x="875981" y="552251"/>
                  </a:lnTo>
                  <a:lnTo>
                    <a:pt x="887819" y="552251"/>
                  </a:lnTo>
                  <a:lnTo>
                    <a:pt x="899657" y="552251"/>
                  </a:lnTo>
                  <a:lnTo>
                    <a:pt x="911494" y="552251"/>
                  </a:lnTo>
                  <a:lnTo>
                    <a:pt x="923332" y="552251"/>
                  </a:lnTo>
                  <a:lnTo>
                    <a:pt x="935169" y="552251"/>
                  </a:lnTo>
                  <a:lnTo>
                    <a:pt x="947007" y="552251"/>
                  </a:lnTo>
                  <a:lnTo>
                    <a:pt x="958844" y="552251"/>
                  </a:lnTo>
                  <a:lnTo>
                    <a:pt x="970682" y="552251"/>
                  </a:lnTo>
                  <a:lnTo>
                    <a:pt x="982520" y="552251"/>
                  </a:lnTo>
                  <a:lnTo>
                    <a:pt x="994357" y="552251"/>
                  </a:lnTo>
                  <a:lnTo>
                    <a:pt x="1006195" y="552251"/>
                  </a:lnTo>
                  <a:lnTo>
                    <a:pt x="1018032" y="552251"/>
                  </a:lnTo>
                  <a:lnTo>
                    <a:pt x="1029870" y="552251"/>
                  </a:lnTo>
                  <a:lnTo>
                    <a:pt x="1041708" y="552251"/>
                  </a:lnTo>
                  <a:lnTo>
                    <a:pt x="1053545" y="552251"/>
                  </a:lnTo>
                  <a:lnTo>
                    <a:pt x="1065383" y="552251"/>
                  </a:lnTo>
                  <a:lnTo>
                    <a:pt x="1077220" y="552251"/>
                  </a:lnTo>
                  <a:lnTo>
                    <a:pt x="1089058" y="552251"/>
                  </a:lnTo>
                  <a:lnTo>
                    <a:pt x="1100896" y="552251"/>
                  </a:lnTo>
                  <a:lnTo>
                    <a:pt x="1112733" y="552251"/>
                  </a:lnTo>
                  <a:lnTo>
                    <a:pt x="1124571" y="552251"/>
                  </a:lnTo>
                  <a:lnTo>
                    <a:pt x="1136408" y="552251"/>
                  </a:lnTo>
                  <a:lnTo>
                    <a:pt x="1148246" y="552251"/>
                  </a:lnTo>
                  <a:lnTo>
                    <a:pt x="1160084" y="552251"/>
                  </a:lnTo>
                  <a:lnTo>
                    <a:pt x="1171921" y="552251"/>
                  </a:lnTo>
                  <a:lnTo>
                    <a:pt x="1171921" y="552066"/>
                  </a:lnTo>
                  <a:lnTo>
                    <a:pt x="1183759" y="552033"/>
                  </a:lnTo>
                  <a:lnTo>
                    <a:pt x="1195596" y="551995"/>
                  </a:lnTo>
                  <a:lnTo>
                    <a:pt x="1207434" y="551950"/>
                  </a:lnTo>
                  <a:lnTo>
                    <a:pt x="1219272" y="551898"/>
                  </a:lnTo>
                  <a:lnTo>
                    <a:pt x="1231109" y="551836"/>
                  </a:lnTo>
                  <a:lnTo>
                    <a:pt x="1242947" y="551763"/>
                  </a:lnTo>
                  <a:lnTo>
                    <a:pt x="1254784" y="551677"/>
                  </a:lnTo>
                  <a:lnTo>
                    <a:pt x="1266622" y="551577"/>
                  </a:lnTo>
                  <a:lnTo>
                    <a:pt x="1278459" y="551459"/>
                  </a:lnTo>
                  <a:lnTo>
                    <a:pt x="1290297" y="551320"/>
                  </a:lnTo>
                  <a:lnTo>
                    <a:pt x="1302135" y="551157"/>
                  </a:lnTo>
                  <a:lnTo>
                    <a:pt x="1313972" y="550965"/>
                  </a:lnTo>
                  <a:lnTo>
                    <a:pt x="1325810" y="550740"/>
                  </a:lnTo>
                  <a:lnTo>
                    <a:pt x="1337647" y="550476"/>
                  </a:lnTo>
                  <a:lnTo>
                    <a:pt x="1349485" y="550166"/>
                  </a:lnTo>
                  <a:lnTo>
                    <a:pt x="1361323" y="549802"/>
                  </a:lnTo>
                  <a:lnTo>
                    <a:pt x="1373160" y="549375"/>
                  </a:lnTo>
                  <a:lnTo>
                    <a:pt x="1384998" y="548873"/>
                  </a:lnTo>
                  <a:lnTo>
                    <a:pt x="1396835" y="548285"/>
                  </a:lnTo>
                  <a:lnTo>
                    <a:pt x="1408673" y="547595"/>
                  </a:lnTo>
                  <a:lnTo>
                    <a:pt x="1420511" y="546787"/>
                  </a:lnTo>
                  <a:lnTo>
                    <a:pt x="1432348" y="545839"/>
                  </a:lnTo>
                  <a:lnTo>
                    <a:pt x="1444186" y="544730"/>
                  </a:lnTo>
                  <a:lnTo>
                    <a:pt x="1456023" y="543432"/>
                  </a:lnTo>
                  <a:lnTo>
                    <a:pt x="1467861" y="541914"/>
                  </a:lnTo>
                  <a:lnTo>
                    <a:pt x="1479699" y="540141"/>
                  </a:lnTo>
                  <a:lnTo>
                    <a:pt x="1491536" y="538071"/>
                  </a:lnTo>
                  <a:lnTo>
                    <a:pt x="1503374" y="535658"/>
                  </a:lnTo>
                  <a:lnTo>
                    <a:pt x="1515211" y="532850"/>
                  </a:lnTo>
                  <a:lnTo>
                    <a:pt x="1527049" y="529586"/>
                  </a:lnTo>
                  <a:lnTo>
                    <a:pt x="1538887" y="525801"/>
                  </a:lnTo>
                  <a:lnTo>
                    <a:pt x="1550724" y="521420"/>
                  </a:lnTo>
                  <a:lnTo>
                    <a:pt x="1562562" y="516364"/>
                  </a:lnTo>
                  <a:lnTo>
                    <a:pt x="1574399" y="510544"/>
                  </a:lnTo>
                  <a:lnTo>
                    <a:pt x="1586237" y="503869"/>
                  </a:lnTo>
                  <a:lnTo>
                    <a:pt x="1598074" y="496243"/>
                  </a:lnTo>
                  <a:lnTo>
                    <a:pt x="1609912" y="487569"/>
                  </a:lnTo>
                  <a:lnTo>
                    <a:pt x="1621750" y="477753"/>
                  </a:lnTo>
                  <a:lnTo>
                    <a:pt x="1633587" y="466709"/>
                  </a:lnTo>
                  <a:lnTo>
                    <a:pt x="1645425" y="454364"/>
                  </a:lnTo>
                  <a:lnTo>
                    <a:pt x="1657262" y="440662"/>
                  </a:lnTo>
                  <a:lnTo>
                    <a:pt x="1669100" y="425577"/>
                  </a:lnTo>
                  <a:lnTo>
                    <a:pt x="1680938" y="409115"/>
                  </a:lnTo>
                  <a:lnTo>
                    <a:pt x="1692775" y="391323"/>
                  </a:lnTo>
                  <a:lnTo>
                    <a:pt x="1704613" y="372291"/>
                  </a:lnTo>
                  <a:lnTo>
                    <a:pt x="1716450" y="352159"/>
                  </a:lnTo>
                  <a:lnTo>
                    <a:pt x="1728288" y="331112"/>
                  </a:lnTo>
                  <a:lnTo>
                    <a:pt x="1740126" y="309378"/>
                  </a:lnTo>
                  <a:lnTo>
                    <a:pt x="1751963" y="287217"/>
                  </a:lnTo>
                  <a:lnTo>
                    <a:pt x="1763801" y="264911"/>
                  </a:lnTo>
                  <a:lnTo>
                    <a:pt x="1775638" y="242749"/>
                  </a:lnTo>
                  <a:lnTo>
                    <a:pt x="1787476" y="221015"/>
                  </a:lnTo>
                  <a:lnTo>
                    <a:pt x="1799314" y="199968"/>
                  </a:lnTo>
                  <a:lnTo>
                    <a:pt x="1811151" y="179836"/>
                  </a:lnTo>
                  <a:lnTo>
                    <a:pt x="1822989" y="160805"/>
                  </a:lnTo>
                  <a:lnTo>
                    <a:pt x="1834826" y="143012"/>
                  </a:lnTo>
                  <a:lnTo>
                    <a:pt x="1846664" y="126550"/>
                  </a:lnTo>
                  <a:lnTo>
                    <a:pt x="1858502" y="111465"/>
                  </a:lnTo>
                  <a:lnTo>
                    <a:pt x="1870339" y="97763"/>
                  </a:lnTo>
                  <a:lnTo>
                    <a:pt x="1882177" y="85418"/>
                  </a:lnTo>
                  <a:lnTo>
                    <a:pt x="1894014" y="74374"/>
                  </a:lnTo>
                  <a:lnTo>
                    <a:pt x="1905852" y="64558"/>
                  </a:lnTo>
                  <a:lnTo>
                    <a:pt x="1917689" y="55884"/>
                  </a:lnTo>
                  <a:lnTo>
                    <a:pt x="1929527" y="48258"/>
                  </a:lnTo>
                  <a:lnTo>
                    <a:pt x="1941365" y="41583"/>
                  </a:lnTo>
                  <a:lnTo>
                    <a:pt x="1953202" y="35763"/>
                  </a:lnTo>
                  <a:lnTo>
                    <a:pt x="1965040" y="30707"/>
                  </a:lnTo>
                  <a:lnTo>
                    <a:pt x="1976877" y="26326"/>
                  </a:lnTo>
                  <a:lnTo>
                    <a:pt x="1988715" y="22541"/>
                  </a:lnTo>
                  <a:lnTo>
                    <a:pt x="2000553" y="19277"/>
                  </a:lnTo>
                  <a:lnTo>
                    <a:pt x="2012390" y="16469"/>
                  </a:lnTo>
                  <a:lnTo>
                    <a:pt x="2024228" y="14056"/>
                  </a:lnTo>
                  <a:lnTo>
                    <a:pt x="2036065" y="11987"/>
                  </a:lnTo>
                  <a:lnTo>
                    <a:pt x="2047903" y="10213"/>
                  </a:lnTo>
                  <a:lnTo>
                    <a:pt x="2059741" y="8695"/>
                  </a:lnTo>
                  <a:lnTo>
                    <a:pt x="2071578" y="7397"/>
                  </a:lnTo>
                  <a:lnTo>
                    <a:pt x="2083416" y="6288"/>
                  </a:lnTo>
                  <a:lnTo>
                    <a:pt x="2095253" y="5340"/>
                  </a:lnTo>
                  <a:lnTo>
                    <a:pt x="2107091" y="4532"/>
                  </a:lnTo>
                  <a:lnTo>
                    <a:pt x="2118929" y="3842"/>
                  </a:lnTo>
                  <a:lnTo>
                    <a:pt x="2130766" y="3254"/>
                  </a:lnTo>
                  <a:lnTo>
                    <a:pt x="2142604" y="2752"/>
                  </a:lnTo>
                  <a:lnTo>
                    <a:pt x="2154441" y="2325"/>
                  </a:lnTo>
                  <a:lnTo>
                    <a:pt x="2166279" y="1961"/>
                  </a:lnTo>
                  <a:lnTo>
                    <a:pt x="2178117" y="1651"/>
                  </a:lnTo>
                  <a:lnTo>
                    <a:pt x="2189954" y="1387"/>
                  </a:lnTo>
                  <a:lnTo>
                    <a:pt x="2201792" y="1162"/>
                  </a:lnTo>
                  <a:lnTo>
                    <a:pt x="2213629" y="970"/>
                  </a:lnTo>
                  <a:lnTo>
                    <a:pt x="2225467" y="807"/>
                  </a:lnTo>
                  <a:lnTo>
                    <a:pt x="2237304" y="668"/>
                  </a:lnTo>
                  <a:lnTo>
                    <a:pt x="2249142" y="550"/>
                  </a:lnTo>
                  <a:lnTo>
                    <a:pt x="2260980" y="450"/>
                  </a:lnTo>
                  <a:lnTo>
                    <a:pt x="2272817" y="364"/>
                  </a:lnTo>
                  <a:lnTo>
                    <a:pt x="2284655" y="291"/>
                  </a:lnTo>
                  <a:lnTo>
                    <a:pt x="2296492" y="229"/>
                  </a:lnTo>
                  <a:lnTo>
                    <a:pt x="2308330" y="177"/>
                  </a:lnTo>
                  <a:lnTo>
                    <a:pt x="2320168" y="132"/>
                  </a:lnTo>
                  <a:lnTo>
                    <a:pt x="2332005" y="94"/>
                  </a:lnTo>
                  <a:lnTo>
                    <a:pt x="2343843" y="61"/>
                  </a:lnTo>
                  <a:lnTo>
                    <a:pt x="2343843" y="0"/>
                  </a:lnTo>
                  <a:lnTo>
                    <a:pt x="2355680" y="21"/>
                  </a:lnTo>
                  <a:lnTo>
                    <a:pt x="2367518" y="47"/>
                  </a:lnTo>
                  <a:lnTo>
                    <a:pt x="2379356" y="77"/>
                  </a:lnTo>
                  <a:lnTo>
                    <a:pt x="2391193" y="112"/>
                  </a:lnTo>
                  <a:lnTo>
                    <a:pt x="2403031" y="153"/>
                  </a:lnTo>
                  <a:lnTo>
                    <a:pt x="2414868" y="201"/>
                  </a:lnTo>
                  <a:lnTo>
                    <a:pt x="2426706" y="259"/>
                  </a:lnTo>
                  <a:lnTo>
                    <a:pt x="2438544" y="326"/>
                  </a:lnTo>
                  <a:lnTo>
                    <a:pt x="2450381" y="404"/>
                  </a:lnTo>
                  <a:lnTo>
                    <a:pt x="2462219" y="497"/>
                  </a:lnTo>
                  <a:lnTo>
                    <a:pt x="2474056" y="605"/>
                  </a:lnTo>
                  <a:lnTo>
                    <a:pt x="2485894" y="733"/>
                  </a:lnTo>
                  <a:lnTo>
                    <a:pt x="2497732" y="883"/>
                  </a:lnTo>
                  <a:lnTo>
                    <a:pt x="2509569" y="1059"/>
                  </a:lnTo>
                  <a:lnTo>
                    <a:pt x="2521407" y="1266"/>
                  </a:lnTo>
                  <a:lnTo>
                    <a:pt x="2533244" y="1509"/>
                  </a:lnTo>
                  <a:lnTo>
                    <a:pt x="2545082" y="1793"/>
                  </a:lnTo>
                  <a:lnTo>
                    <a:pt x="2556919" y="2128"/>
                  </a:lnTo>
                  <a:lnTo>
                    <a:pt x="2568757" y="2520"/>
                  </a:lnTo>
                  <a:lnTo>
                    <a:pt x="2580595" y="2980"/>
                  </a:lnTo>
                  <a:lnTo>
                    <a:pt x="2592432" y="3519"/>
                  </a:lnTo>
                  <a:lnTo>
                    <a:pt x="2604270" y="4150"/>
                  </a:lnTo>
                  <a:lnTo>
                    <a:pt x="2616107" y="4890"/>
                  </a:lnTo>
                  <a:lnTo>
                    <a:pt x="2627945" y="5755"/>
                  </a:lnTo>
                  <a:lnTo>
                    <a:pt x="2639783" y="6767"/>
                  </a:lnTo>
                  <a:lnTo>
                    <a:pt x="2651620" y="7950"/>
                  </a:lnTo>
                  <a:lnTo>
                    <a:pt x="2663458" y="9330"/>
                  </a:lnTo>
                  <a:lnTo>
                    <a:pt x="2675295" y="10938"/>
                  </a:lnTo>
                  <a:lnTo>
                    <a:pt x="2687133" y="12810"/>
                  </a:lnTo>
                  <a:lnTo>
                    <a:pt x="2698971" y="14986"/>
                  </a:lnTo>
                  <a:lnTo>
                    <a:pt x="2710808" y="17509"/>
                  </a:lnTo>
                  <a:lnTo>
                    <a:pt x="2722646" y="20430"/>
                  </a:lnTo>
                  <a:lnTo>
                    <a:pt x="2734483" y="23801"/>
                  </a:lnTo>
                  <a:lnTo>
                    <a:pt x="2746321" y="27681"/>
                  </a:lnTo>
                  <a:lnTo>
                    <a:pt x="2758159" y="32131"/>
                  </a:lnTo>
                  <a:lnTo>
                    <a:pt x="2769996" y="37215"/>
                  </a:lnTo>
                  <a:lnTo>
                    <a:pt x="2781834" y="42997"/>
                  </a:lnTo>
                  <a:lnTo>
                    <a:pt x="2793671" y="49541"/>
                  </a:lnTo>
                  <a:lnTo>
                    <a:pt x="2805509" y="56904"/>
                  </a:lnTo>
                  <a:lnTo>
                    <a:pt x="2817347" y="65134"/>
                  </a:lnTo>
                  <a:lnTo>
                    <a:pt x="2829184" y="74269"/>
                  </a:lnTo>
                  <a:lnTo>
                    <a:pt x="2841022" y="84325"/>
                  </a:lnTo>
                  <a:lnTo>
                    <a:pt x="2852859" y="95300"/>
                  </a:lnTo>
                  <a:lnTo>
                    <a:pt x="2864697" y="107162"/>
                  </a:lnTo>
                  <a:lnTo>
                    <a:pt x="2876534" y="119849"/>
                  </a:lnTo>
                  <a:lnTo>
                    <a:pt x="2888372" y="133271"/>
                  </a:lnTo>
                  <a:lnTo>
                    <a:pt x="2900210" y="147302"/>
                  </a:lnTo>
                  <a:lnTo>
                    <a:pt x="2912047" y="161792"/>
                  </a:lnTo>
                  <a:lnTo>
                    <a:pt x="2923885" y="176566"/>
                  </a:lnTo>
                  <a:lnTo>
                    <a:pt x="2935722" y="191436"/>
                  </a:lnTo>
                  <a:lnTo>
                    <a:pt x="2947560" y="206211"/>
                  </a:lnTo>
                  <a:lnTo>
                    <a:pt x="2959398" y="220700"/>
                  </a:lnTo>
                  <a:lnTo>
                    <a:pt x="2971235" y="234731"/>
                  </a:lnTo>
                  <a:lnTo>
                    <a:pt x="2983073" y="248153"/>
                  </a:lnTo>
                  <a:lnTo>
                    <a:pt x="2994910" y="260840"/>
                  </a:lnTo>
                  <a:lnTo>
                    <a:pt x="3006748" y="272702"/>
                  </a:lnTo>
                  <a:lnTo>
                    <a:pt x="3018586" y="283677"/>
                  </a:lnTo>
                  <a:lnTo>
                    <a:pt x="3030423" y="293733"/>
                  </a:lnTo>
                  <a:lnTo>
                    <a:pt x="3042261" y="302868"/>
                  </a:lnTo>
                  <a:lnTo>
                    <a:pt x="3054098" y="311098"/>
                  </a:lnTo>
                  <a:lnTo>
                    <a:pt x="3065936" y="318461"/>
                  </a:lnTo>
                  <a:lnTo>
                    <a:pt x="3077774" y="325005"/>
                  </a:lnTo>
                  <a:lnTo>
                    <a:pt x="3089611" y="330787"/>
                  </a:lnTo>
                  <a:lnTo>
                    <a:pt x="3101449" y="335871"/>
                  </a:lnTo>
                  <a:lnTo>
                    <a:pt x="3113286" y="340321"/>
                  </a:lnTo>
                  <a:lnTo>
                    <a:pt x="3125124" y="344201"/>
                  </a:lnTo>
                  <a:lnTo>
                    <a:pt x="3136962" y="347572"/>
                  </a:lnTo>
                  <a:lnTo>
                    <a:pt x="3148799" y="350493"/>
                  </a:lnTo>
                  <a:lnTo>
                    <a:pt x="3160637" y="353016"/>
                  </a:lnTo>
                  <a:lnTo>
                    <a:pt x="3172474" y="355192"/>
                  </a:lnTo>
                  <a:lnTo>
                    <a:pt x="3184312" y="357064"/>
                  </a:lnTo>
                  <a:lnTo>
                    <a:pt x="3196149" y="358672"/>
                  </a:lnTo>
                  <a:lnTo>
                    <a:pt x="3207987" y="360052"/>
                  </a:lnTo>
                  <a:lnTo>
                    <a:pt x="3219825" y="361235"/>
                  </a:lnTo>
                  <a:lnTo>
                    <a:pt x="3231662" y="362247"/>
                  </a:lnTo>
                  <a:lnTo>
                    <a:pt x="3243500" y="363112"/>
                  </a:lnTo>
                  <a:lnTo>
                    <a:pt x="3255337" y="363852"/>
                  </a:lnTo>
                  <a:lnTo>
                    <a:pt x="3267175" y="364483"/>
                  </a:lnTo>
                  <a:lnTo>
                    <a:pt x="3279013" y="365022"/>
                  </a:lnTo>
                  <a:lnTo>
                    <a:pt x="3290850" y="365482"/>
                  </a:lnTo>
                  <a:lnTo>
                    <a:pt x="3302688" y="365874"/>
                  </a:lnTo>
                  <a:lnTo>
                    <a:pt x="3314525" y="366209"/>
                  </a:lnTo>
                  <a:lnTo>
                    <a:pt x="3326363" y="366493"/>
                  </a:lnTo>
                  <a:lnTo>
                    <a:pt x="3338201" y="366736"/>
                  </a:lnTo>
                  <a:lnTo>
                    <a:pt x="3350038" y="366943"/>
                  </a:lnTo>
                  <a:lnTo>
                    <a:pt x="3361876" y="367119"/>
                  </a:lnTo>
                  <a:lnTo>
                    <a:pt x="3373713" y="367269"/>
                  </a:lnTo>
                  <a:lnTo>
                    <a:pt x="3385551" y="367397"/>
                  </a:lnTo>
                  <a:lnTo>
                    <a:pt x="3397389" y="367505"/>
                  </a:lnTo>
                  <a:lnTo>
                    <a:pt x="3409226" y="367598"/>
                  </a:lnTo>
                  <a:lnTo>
                    <a:pt x="3421064" y="367677"/>
                  </a:lnTo>
                  <a:lnTo>
                    <a:pt x="3432901" y="367744"/>
                  </a:lnTo>
                  <a:lnTo>
                    <a:pt x="3444739" y="367801"/>
                  </a:lnTo>
                  <a:lnTo>
                    <a:pt x="3456576" y="367849"/>
                  </a:lnTo>
                  <a:lnTo>
                    <a:pt x="3468414" y="367890"/>
                  </a:lnTo>
                  <a:lnTo>
                    <a:pt x="3480252" y="367926"/>
                  </a:lnTo>
                  <a:lnTo>
                    <a:pt x="3492089" y="367955"/>
                  </a:lnTo>
                  <a:lnTo>
                    <a:pt x="3503927" y="367981"/>
                  </a:lnTo>
                  <a:lnTo>
                    <a:pt x="3515764" y="368003"/>
                  </a:lnTo>
                  <a:lnTo>
                    <a:pt x="3515764" y="368188"/>
                  </a:lnTo>
                  <a:lnTo>
                    <a:pt x="3527602" y="368199"/>
                  </a:lnTo>
                  <a:lnTo>
                    <a:pt x="3539440" y="368211"/>
                  </a:lnTo>
                  <a:lnTo>
                    <a:pt x="3551277" y="368226"/>
                  </a:lnTo>
                  <a:lnTo>
                    <a:pt x="3563115" y="368244"/>
                  </a:lnTo>
                  <a:lnTo>
                    <a:pt x="3574952" y="368265"/>
                  </a:lnTo>
                  <a:lnTo>
                    <a:pt x="3586790" y="368289"/>
                  </a:lnTo>
                  <a:lnTo>
                    <a:pt x="3598628" y="368317"/>
                  </a:lnTo>
                  <a:lnTo>
                    <a:pt x="3610465" y="368351"/>
                  </a:lnTo>
                  <a:lnTo>
                    <a:pt x="3622303" y="368390"/>
                  </a:lnTo>
                  <a:lnTo>
                    <a:pt x="3634140" y="368436"/>
                  </a:lnTo>
                  <a:lnTo>
                    <a:pt x="3645978" y="368491"/>
                  </a:lnTo>
                  <a:lnTo>
                    <a:pt x="3657816" y="368555"/>
                  </a:lnTo>
                  <a:lnTo>
                    <a:pt x="3669653" y="368630"/>
                  </a:lnTo>
                  <a:lnTo>
                    <a:pt x="3681491" y="368718"/>
                  </a:lnTo>
                  <a:lnTo>
                    <a:pt x="3693328" y="368821"/>
                  </a:lnTo>
                  <a:lnTo>
                    <a:pt x="3705166" y="368942"/>
                  </a:lnTo>
                  <a:lnTo>
                    <a:pt x="3717004" y="369085"/>
                  </a:lnTo>
                  <a:lnTo>
                    <a:pt x="3728841" y="369252"/>
                  </a:lnTo>
                  <a:lnTo>
                    <a:pt x="3740679" y="369448"/>
                  </a:lnTo>
                  <a:lnTo>
                    <a:pt x="3752516" y="369678"/>
                  </a:lnTo>
                  <a:lnTo>
                    <a:pt x="3764354" y="369947"/>
                  </a:lnTo>
                  <a:lnTo>
                    <a:pt x="3776191" y="370263"/>
                  </a:lnTo>
                  <a:lnTo>
                    <a:pt x="3788029" y="370633"/>
                  </a:lnTo>
                  <a:lnTo>
                    <a:pt x="3799867" y="371066"/>
                  </a:lnTo>
                  <a:lnTo>
                    <a:pt x="3811704" y="371572"/>
                  </a:lnTo>
                  <a:lnTo>
                    <a:pt x="3823542" y="372163"/>
                  </a:lnTo>
                  <a:lnTo>
                    <a:pt x="3835379" y="372853"/>
                  </a:lnTo>
                  <a:lnTo>
                    <a:pt x="3847217" y="373657"/>
                  </a:lnTo>
                  <a:lnTo>
                    <a:pt x="3859055" y="374593"/>
                  </a:lnTo>
                  <a:lnTo>
                    <a:pt x="3870892" y="375681"/>
                  </a:lnTo>
                  <a:lnTo>
                    <a:pt x="3882730" y="376943"/>
                  </a:lnTo>
                  <a:lnTo>
                    <a:pt x="3894567" y="378403"/>
                  </a:lnTo>
                  <a:lnTo>
                    <a:pt x="3906405" y="380089"/>
                  </a:lnTo>
                  <a:lnTo>
                    <a:pt x="3918243" y="382028"/>
                  </a:lnTo>
                  <a:lnTo>
                    <a:pt x="3930080" y="384253"/>
                  </a:lnTo>
                  <a:lnTo>
                    <a:pt x="3941918" y="386795"/>
                  </a:lnTo>
                  <a:lnTo>
                    <a:pt x="3953755" y="389687"/>
                  </a:lnTo>
                  <a:lnTo>
                    <a:pt x="3965593" y="392959"/>
                  </a:lnTo>
                  <a:lnTo>
                    <a:pt x="3977431" y="396640"/>
                  </a:lnTo>
                  <a:lnTo>
                    <a:pt x="3989268" y="400755"/>
                  </a:lnTo>
                  <a:lnTo>
                    <a:pt x="4001106" y="405322"/>
                  </a:lnTo>
                  <a:lnTo>
                    <a:pt x="4012943" y="410351"/>
                  </a:lnTo>
                  <a:lnTo>
                    <a:pt x="4024781" y="415838"/>
                  </a:lnTo>
                  <a:lnTo>
                    <a:pt x="4036619" y="421769"/>
                  </a:lnTo>
                  <a:lnTo>
                    <a:pt x="4048456" y="428113"/>
                  </a:lnTo>
                  <a:lnTo>
                    <a:pt x="4060294" y="434823"/>
                  </a:lnTo>
                  <a:lnTo>
                    <a:pt x="4072131" y="441839"/>
                  </a:lnTo>
                  <a:lnTo>
                    <a:pt x="4083969" y="449084"/>
                  </a:lnTo>
                  <a:lnTo>
                    <a:pt x="4095806" y="456471"/>
                  </a:lnTo>
                  <a:lnTo>
                    <a:pt x="4107644" y="463906"/>
                  </a:lnTo>
                  <a:lnTo>
                    <a:pt x="4119482" y="471293"/>
                  </a:lnTo>
                  <a:lnTo>
                    <a:pt x="4131319" y="478538"/>
                  </a:lnTo>
                  <a:lnTo>
                    <a:pt x="4143157" y="485554"/>
                  </a:lnTo>
                  <a:lnTo>
                    <a:pt x="4154994" y="492264"/>
                  </a:lnTo>
                  <a:lnTo>
                    <a:pt x="4166832" y="498608"/>
                  </a:lnTo>
                  <a:lnTo>
                    <a:pt x="4178670" y="504539"/>
                  </a:lnTo>
                  <a:lnTo>
                    <a:pt x="4190507" y="510026"/>
                  </a:lnTo>
                  <a:lnTo>
                    <a:pt x="4202345" y="515055"/>
                  </a:lnTo>
                  <a:lnTo>
                    <a:pt x="4214182" y="519622"/>
                  </a:lnTo>
                  <a:lnTo>
                    <a:pt x="4226020" y="523737"/>
                  </a:lnTo>
                  <a:lnTo>
                    <a:pt x="4237858" y="527419"/>
                  </a:lnTo>
                  <a:lnTo>
                    <a:pt x="4249695" y="530690"/>
                  </a:lnTo>
                  <a:lnTo>
                    <a:pt x="4261533" y="533582"/>
                  </a:lnTo>
                  <a:lnTo>
                    <a:pt x="4273370" y="536124"/>
                  </a:lnTo>
                  <a:lnTo>
                    <a:pt x="4285208" y="538349"/>
                  </a:lnTo>
                  <a:lnTo>
                    <a:pt x="4297046" y="540289"/>
                  </a:lnTo>
                  <a:lnTo>
                    <a:pt x="4308883" y="541974"/>
                  </a:lnTo>
                  <a:lnTo>
                    <a:pt x="4320721" y="543434"/>
                  </a:lnTo>
                  <a:lnTo>
                    <a:pt x="4332558" y="544696"/>
                  </a:lnTo>
                  <a:lnTo>
                    <a:pt x="4344396" y="545784"/>
                  </a:lnTo>
                  <a:lnTo>
                    <a:pt x="4356234" y="546720"/>
                  </a:lnTo>
                  <a:lnTo>
                    <a:pt x="4368071" y="547524"/>
                  </a:lnTo>
                  <a:lnTo>
                    <a:pt x="4379909" y="548214"/>
                  </a:lnTo>
                  <a:lnTo>
                    <a:pt x="4391746" y="548805"/>
                  </a:lnTo>
                  <a:lnTo>
                    <a:pt x="4403584" y="549311"/>
                  </a:lnTo>
                  <a:lnTo>
                    <a:pt x="4415421" y="549744"/>
                  </a:lnTo>
                  <a:lnTo>
                    <a:pt x="4427259" y="550114"/>
                  </a:lnTo>
                  <a:lnTo>
                    <a:pt x="4439097" y="550430"/>
                  </a:lnTo>
                  <a:lnTo>
                    <a:pt x="4450934" y="550699"/>
                  </a:lnTo>
                  <a:lnTo>
                    <a:pt x="4462772" y="550929"/>
                  </a:lnTo>
                  <a:lnTo>
                    <a:pt x="4474609" y="551125"/>
                  </a:lnTo>
                  <a:lnTo>
                    <a:pt x="4486447" y="551292"/>
                  </a:lnTo>
                  <a:lnTo>
                    <a:pt x="4498285" y="551435"/>
                  </a:lnTo>
                  <a:lnTo>
                    <a:pt x="4510122" y="551556"/>
                  </a:lnTo>
                  <a:lnTo>
                    <a:pt x="4521960" y="551660"/>
                  </a:lnTo>
                  <a:lnTo>
                    <a:pt x="4533797" y="551748"/>
                  </a:lnTo>
                  <a:lnTo>
                    <a:pt x="4545635" y="551823"/>
                  </a:lnTo>
                  <a:lnTo>
                    <a:pt x="4557473" y="551886"/>
                  </a:lnTo>
                  <a:lnTo>
                    <a:pt x="4569310" y="551941"/>
                  </a:lnTo>
                  <a:lnTo>
                    <a:pt x="4581148" y="551987"/>
                  </a:lnTo>
                  <a:lnTo>
                    <a:pt x="4592985" y="552026"/>
                  </a:lnTo>
                  <a:lnTo>
                    <a:pt x="4604823" y="552060"/>
                  </a:lnTo>
                  <a:lnTo>
                    <a:pt x="4616661" y="552088"/>
                  </a:lnTo>
                  <a:lnTo>
                    <a:pt x="4628498" y="552113"/>
                  </a:lnTo>
                  <a:lnTo>
                    <a:pt x="4640336" y="552133"/>
                  </a:lnTo>
                  <a:lnTo>
                    <a:pt x="4652173" y="552151"/>
                  </a:lnTo>
                  <a:lnTo>
                    <a:pt x="4664011" y="552166"/>
                  </a:lnTo>
                  <a:lnTo>
                    <a:pt x="4675849" y="552179"/>
                  </a:lnTo>
                  <a:lnTo>
                    <a:pt x="4687686" y="552189"/>
                  </a:lnTo>
                </a:path>
              </a:pathLst>
            </a:custGeom>
            <a:ln w="40651" cap="flat">
              <a:solidFill>
                <a:srgbClr val="F8766D">
                  <a:alpha val="100000"/>
                </a:srgbClr>
              </a:solidFill>
              <a:prstDash val="solid"/>
              <a:round/>
            </a:ln>
          </p:spPr>
          <p:txBody>
            <a:bodyPr/>
            <a:lstStyle/>
            <a:p/>
          </p:txBody>
        </p:sp>
        <p:sp>
          <p:nvSpPr>
            <p:cNvPr id="32" name="pl32"/>
            <p:cNvSpPr/>
            <p:nvPr/>
          </p:nvSpPr>
          <p:spPr>
            <a:xfrm>
              <a:off x="2482351" y="1820161"/>
              <a:ext cx="4687686" cy="368188"/>
            </a:xfrm>
            <a:custGeom>
              <a:avLst/>
              <a:pathLst>
                <a:path w="4687686" h="368188">
                  <a:moveTo>
                    <a:pt x="0" y="368188"/>
                  </a:moveTo>
                  <a:lnTo>
                    <a:pt x="11837" y="368188"/>
                  </a:lnTo>
                  <a:lnTo>
                    <a:pt x="23675" y="368188"/>
                  </a:lnTo>
                  <a:lnTo>
                    <a:pt x="35512" y="368188"/>
                  </a:lnTo>
                  <a:lnTo>
                    <a:pt x="47350" y="368188"/>
                  </a:lnTo>
                  <a:lnTo>
                    <a:pt x="59187" y="368188"/>
                  </a:lnTo>
                  <a:lnTo>
                    <a:pt x="71025" y="368188"/>
                  </a:lnTo>
                  <a:lnTo>
                    <a:pt x="82863" y="368188"/>
                  </a:lnTo>
                  <a:lnTo>
                    <a:pt x="94700" y="368188"/>
                  </a:lnTo>
                  <a:lnTo>
                    <a:pt x="106538" y="368188"/>
                  </a:lnTo>
                  <a:lnTo>
                    <a:pt x="118375" y="368188"/>
                  </a:lnTo>
                  <a:lnTo>
                    <a:pt x="130213" y="368188"/>
                  </a:lnTo>
                  <a:lnTo>
                    <a:pt x="142051" y="368188"/>
                  </a:lnTo>
                  <a:lnTo>
                    <a:pt x="153888" y="368188"/>
                  </a:lnTo>
                  <a:lnTo>
                    <a:pt x="165726" y="368188"/>
                  </a:lnTo>
                  <a:lnTo>
                    <a:pt x="177563" y="368188"/>
                  </a:lnTo>
                  <a:lnTo>
                    <a:pt x="189401" y="368188"/>
                  </a:lnTo>
                  <a:lnTo>
                    <a:pt x="201239" y="368188"/>
                  </a:lnTo>
                  <a:lnTo>
                    <a:pt x="213076" y="368188"/>
                  </a:lnTo>
                  <a:lnTo>
                    <a:pt x="224914" y="368188"/>
                  </a:lnTo>
                  <a:lnTo>
                    <a:pt x="236751" y="368188"/>
                  </a:lnTo>
                  <a:lnTo>
                    <a:pt x="248589" y="368188"/>
                  </a:lnTo>
                  <a:lnTo>
                    <a:pt x="260427" y="368188"/>
                  </a:lnTo>
                  <a:lnTo>
                    <a:pt x="272264" y="368188"/>
                  </a:lnTo>
                  <a:lnTo>
                    <a:pt x="284102" y="368188"/>
                  </a:lnTo>
                  <a:lnTo>
                    <a:pt x="295939" y="368188"/>
                  </a:lnTo>
                  <a:lnTo>
                    <a:pt x="307777" y="368188"/>
                  </a:lnTo>
                  <a:lnTo>
                    <a:pt x="319614" y="368188"/>
                  </a:lnTo>
                  <a:lnTo>
                    <a:pt x="331452" y="368188"/>
                  </a:lnTo>
                  <a:lnTo>
                    <a:pt x="343290" y="368188"/>
                  </a:lnTo>
                  <a:lnTo>
                    <a:pt x="355127" y="368188"/>
                  </a:lnTo>
                  <a:lnTo>
                    <a:pt x="366965" y="368188"/>
                  </a:lnTo>
                  <a:lnTo>
                    <a:pt x="378802" y="368188"/>
                  </a:lnTo>
                  <a:lnTo>
                    <a:pt x="390640" y="368188"/>
                  </a:lnTo>
                  <a:lnTo>
                    <a:pt x="402478" y="368188"/>
                  </a:lnTo>
                  <a:lnTo>
                    <a:pt x="414315" y="368188"/>
                  </a:lnTo>
                  <a:lnTo>
                    <a:pt x="426153" y="368188"/>
                  </a:lnTo>
                  <a:lnTo>
                    <a:pt x="437990" y="368188"/>
                  </a:lnTo>
                  <a:lnTo>
                    <a:pt x="449828" y="368188"/>
                  </a:lnTo>
                  <a:lnTo>
                    <a:pt x="461666" y="368188"/>
                  </a:lnTo>
                  <a:lnTo>
                    <a:pt x="473503" y="368188"/>
                  </a:lnTo>
                  <a:lnTo>
                    <a:pt x="485341" y="368188"/>
                  </a:lnTo>
                  <a:lnTo>
                    <a:pt x="497178" y="368188"/>
                  </a:lnTo>
                  <a:lnTo>
                    <a:pt x="509016" y="368188"/>
                  </a:lnTo>
                  <a:lnTo>
                    <a:pt x="520854" y="368188"/>
                  </a:lnTo>
                  <a:lnTo>
                    <a:pt x="532691" y="368188"/>
                  </a:lnTo>
                  <a:lnTo>
                    <a:pt x="544529" y="368188"/>
                  </a:lnTo>
                  <a:lnTo>
                    <a:pt x="556366" y="368188"/>
                  </a:lnTo>
                  <a:lnTo>
                    <a:pt x="568204" y="368188"/>
                  </a:lnTo>
                  <a:lnTo>
                    <a:pt x="580042" y="368188"/>
                  </a:lnTo>
                  <a:lnTo>
                    <a:pt x="591879" y="368188"/>
                  </a:lnTo>
                  <a:lnTo>
                    <a:pt x="603717" y="368188"/>
                  </a:lnTo>
                  <a:lnTo>
                    <a:pt x="615554" y="368188"/>
                  </a:lnTo>
                  <a:lnTo>
                    <a:pt x="627392" y="368188"/>
                  </a:lnTo>
                  <a:lnTo>
                    <a:pt x="639229" y="368188"/>
                  </a:lnTo>
                  <a:lnTo>
                    <a:pt x="651067" y="368188"/>
                  </a:lnTo>
                  <a:lnTo>
                    <a:pt x="662905" y="368188"/>
                  </a:lnTo>
                  <a:lnTo>
                    <a:pt x="674742" y="368188"/>
                  </a:lnTo>
                  <a:lnTo>
                    <a:pt x="686580" y="368188"/>
                  </a:lnTo>
                  <a:lnTo>
                    <a:pt x="698417" y="368188"/>
                  </a:lnTo>
                  <a:lnTo>
                    <a:pt x="710255" y="368188"/>
                  </a:lnTo>
                  <a:lnTo>
                    <a:pt x="722093" y="368188"/>
                  </a:lnTo>
                  <a:lnTo>
                    <a:pt x="733930" y="368188"/>
                  </a:lnTo>
                  <a:lnTo>
                    <a:pt x="745768" y="368188"/>
                  </a:lnTo>
                  <a:lnTo>
                    <a:pt x="757605" y="368188"/>
                  </a:lnTo>
                  <a:lnTo>
                    <a:pt x="769443" y="368188"/>
                  </a:lnTo>
                  <a:lnTo>
                    <a:pt x="781281" y="368188"/>
                  </a:lnTo>
                  <a:lnTo>
                    <a:pt x="793118" y="368188"/>
                  </a:lnTo>
                  <a:lnTo>
                    <a:pt x="804956" y="368188"/>
                  </a:lnTo>
                  <a:lnTo>
                    <a:pt x="816793" y="368188"/>
                  </a:lnTo>
                  <a:lnTo>
                    <a:pt x="828631" y="368188"/>
                  </a:lnTo>
                  <a:lnTo>
                    <a:pt x="840469" y="368188"/>
                  </a:lnTo>
                  <a:lnTo>
                    <a:pt x="852306" y="368188"/>
                  </a:lnTo>
                  <a:lnTo>
                    <a:pt x="864144" y="368188"/>
                  </a:lnTo>
                  <a:lnTo>
                    <a:pt x="875981" y="368188"/>
                  </a:lnTo>
                  <a:lnTo>
                    <a:pt x="887819" y="368188"/>
                  </a:lnTo>
                  <a:lnTo>
                    <a:pt x="899657" y="368188"/>
                  </a:lnTo>
                  <a:lnTo>
                    <a:pt x="911494" y="368188"/>
                  </a:lnTo>
                  <a:lnTo>
                    <a:pt x="923332" y="368188"/>
                  </a:lnTo>
                  <a:lnTo>
                    <a:pt x="935169" y="368188"/>
                  </a:lnTo>
                  <a:lnTo>
                    <a:pt x="947007" y="368188"/>
                  </a:lnTo>
                  <a:lnTo>
                    <a:pt x="958844" y="368188"/>
                  </a:lnTo>
                  <a:lnTo>
                    <a:pt x="970682" y="368188"/>
                  </a:lnTo>
                  <a:lnTo>
                    <a:pt x="982520" y="368188"/>
                  </a:lnTo>
                  <a:lnTo>
                    <a:pt x="994357" y="368188"/>
                  </a:lnTo>
                  <a:lnTo>
                    <a:pt x="1006195" y="368188"/>
                  </a:lnTo>
                  <a:lnTo>
                    <a:pt x="1018032" y="368188"/>
                  </a:lnTo>
                  <a:lnTo>
                    <a:pt x="1029870" y="368188"/>
                  </a:lnTo>
                  <a:lnTo>
                    <a:pt x="1041708" y="368188"/>
                  </a:lnTo>
                  <a:lnTo>
                    <a:pt x="1053545" y="368188"/>
                  </a:lnTo>
                  <a:lnTo>
                    <a:pt x="1065383" y="368188"/>
                  </a:lnTo>
                  <a:lnTo>
                    <a:pt x="1077220" y="368188"/>
                  </a:lnTo>
                  <a:lnTo>
                    <a:pt x="1089058" y="368188"/>
                  </a:lnTo>
                  <a:lnTo>
                    <a:pt x="1100896" y="368188"/>
                  </a:lnTo>
                  <a:lnTo>
                    <a:pt x="1112733" y="368188"/>
                  </a:lnTo>
                  <a:lnTo>
                    <a:pt x="1124571" y="368188"/>
                  </a:lnTo>
                  <a:lnTo>
                    <a:pt x="1136408" y="368188"/>
                  </a:lnTo>
                  <a:lnTo>
                    <a:pt x="1148246" y="368188"/>
                  </a:lnTo>
                  <a:lnTo>
                    <a:pt x="1160084" y="368188"/>
                  </a:lnTo>
                  <a:lnTo>
                    <a:pt x="1171921" y="368188"/>
                  </a:lnTo>
                  <a:lnTo>
                    <a:pt x="1171921" y="368188"/>
                  </a:lnTo>
                  <a:lnTo>
                    <a:pt x="1183759" y="368188"/>
                  </a:lnTo>
                  <a:lnTo>
                    <a:pt x="1195596" y="368188"/>
                  </a:lnTo>
                  <a:lnTo>
                    <a:pt x="1207434" y="368188"/>
                  </a:lnTo>
                  <a:lnTo>
                    <a:pt x="1219272" y="368188"/>
                  </a:lnTo>
                  <a:lnTo>
                    <a:pt x="1231109" y="368188"/>
                  </a:lnTo>
                  <a:lnTo>
                    <a:pt x="1242947" y="368188"/>
                  </a:lnTo>
                  <a:lnTo>
                    <a:pt x="1254784" y="368188"/>
                  </a:lnTo>
                  <a:lnTo>
                    <a:pt x="1266622" y="368188"/>
                  </a:lnTo>
                  <a:lnTo>
                    <a:pt x="1278459" y="368188"/>
                  </a:lnTo>
                  <a:lnTo>
                    <a:pt x="1290297" y="368188"/>
                  </a:lnTo>
                  <a:lnTo>
                    <a:pt x="1302135" y="368188"/>
                  </a:lnTo>
                  <a:lnTo>
                    <a:pt x="1313972" y="368188"/>
                  </a:lnTo>
                  <a:lnTo>
                    <a:pt x="1325810" y="368188"/>
                  </a:lnTo>
                  <a:lnTo>
                    <a:pt x="1337647" y="368188"/>
                  </a:lnTo>
                  <a:lnTo>
                    <a:pt x="1349485" y="368188"/>
                  </a:lnTo>
                  <a:lnTo>
                    <a:pt x="1361323" y="368188"/>
                  </a:lnTo>
                  <a:lnTo>
                    <a:pt x="1373160" y="368188"/>
                  </a:lnTo>
                  <a:lnTo>
                    <a:pt x="1384998" y="368188"/>
                  </a:lnTo>
                  <a:lnTo>
                    <a:pt x="1396835" y="368188"/>
                  </a:lnTo>
                  <a:lnTo>
                    <a:pt x="1408673" y="368188"/>
                  </a:lnTo>
                  <a:lnTo>
                    <a:pt x="1420511" y="368188"/>
                  </a:lnTo>
                  <a:lnTo>
                    <a:pt x="1432348" y="368188"/>
                  </a:lnTo>
                  <a:lnTo>
                    <a:pt x="1444186" y="368188"/>
                  </a:lnTo>
                  <a:lnTo>
                    <a:pt x="1456023" y="368188"/>
                  </a:lnTo>
                  <a:lnTo>
                    <a:pt x="1467861" y="368188"/>
                  </a:lnTo>
                  <a:lnTo>
                    <a:pt x="1479699" y="368188"/>
                  </a:lnTo>
                  <a:lnTo>
                    <a:pt x="1491536" y="368188"/>
                  </a:lnTo>
                  <a:lnTo>
                    <a:pt x="1503374" y="368188"/>
                  </a:lnTo>
                  <a:lnTo>
                    <a:pt x="1515211" y="368188"/>
                  </a:lnTo>
                  <a:lnTo>
                    <a:pt x="1527049" y="368188"/>
                  </a:lnTo>
                  <a:lnTo>
                    <a:pt x="1538887" y="368188"/>
                  </a:lnTo>
                  <a:lnTo>
                    <a:pt x="1550724" y="368188"/>
                  </a:lnTo>
                  <a:lnTo>
                    <a:pt x="1562562" y="368188"/>
                  </a:lnTo>
                  <a:lnTo>
                    <a:pt x="1574399" y="368188"/>
                  </a:lnTo>
                  <a:lnTo>
                    <a:pt x="1586237" y="368188"/>
                  </a:lnTo>
                  <a:lnTo>
                    <a:pt x="1598074" y="368188"/>
                  </a:lnTo>
                  <a:lnTo>
                    <a:pt x="1609912" y="368188"/>
                  </a:lnTo>
                  <a:lnTo>
                    <a:pt x="1621750" y="368188"/>
                  </a:lnTo>
                  <a:lnTo>
                    <a:pt x="1633587" y="368188"/>
                  </a:lnTo>
                  <a:lnTo>
                    <a:pt x="1645425" y="368188"/>
                  </a:lnTo>
                  <a:lnTo>
                    <a:pt x="1657262" y="368188"/>
                  </a:lnTo>
                  <a:lnTo>
                    <a:pt x="1669100" y="368188"/>
                  </a:lnTo>
                  <a:lnTo>
                    <a:pt x="1680938" y="368188"/>
                  </a:lnTo>
                  <a:lnTo>
                    <a:pt x="1692775" y="368188"/>
                  </a:lnTo>
                  <a:lnTo>
                    <a:pt x="1704613" y="368188"/>
                  </a:lnTo>
                  <a:lnTo>
                    <a:pt x="1716450" y="368188"/>
                  </a:lnTo>
                  <a:lnTo>
                    <a:pt x="1728288" y="368188"/>
                  </a:lnTo>
                  <a:lnTo>
                    <a:pt x="1740126" y="368188"/>
                  </a:lnTo>
                  <a:lnTo>
                    <a:pt x="1751963" y="368188"/>
                  </a:lnTo>
                  <a:lnTo>
                    <a:pt x="1763801" y="368188"/>
                  </a:lnTo>
                  <a:lnTo>
                    <a:pt x="1775638" y="368188"/>
                  </a:lnTo>
                  <a:lnTo>
                    <a:pt x="1787476" y="368188"/>
                  </a:lnTo>
                  <a:lnTo>
                    <a:pt x="1799314" y="368188"/>
                  </a:lnTo>
                  <a:lnTo>
                    <a:pt x="1811151" y="368188"/>
                  </a:lnTo>
                  <a:lnTo>
                    <a:pt x="1822989" y="368188"/>
                  </a:lnTo>
                  <a:lnTo>
                    <a:pt x="1834826" y="368188"/>
                  </a:lnTo>
                  <a:lnTo>
                    <a:pt x="1846664" y="368188"/>
                  </a:lnTo>
                  <a:lnTo>
                    <a:pt x="1858502" y="368188"/>
                  </a:lnTo>
                  <a:lnTo>
                    <a:pt x="1870339" y="368188"/>
                  </a:lnTo>
                  <a:lnTo>
                    <a:pt x="1882177" y="368188"/>
                  </a:lnTo>
                  <a:lnTo>
                    <a:pt x="1894014" y="368188"/>
                  </a:lnTo>
                  <a:lnTo>
                    <a:pt x="1905852" y="368188"/>
                  </a:lnTo>
                  <a:lnTo>
                    <a:pt x="1917689" y="368188"/>
                  </a:lnTo>
                  <a:lnTo>
                    <a:pt x="1929527" y="368188"/>
                  </a:lnTo>
                  <a:lnTo>
                    <a:pt x="1941365" y="368188"/>
                  </a:lnTo>
                  <a:lnTo>
                    <a:pt x="1953202" y="368188"/>
                  </a:lnTo>
                  <a:lnTo>
                    <a:pt x="1965040" y="368188"/>
                  </a:lnTo>
                  <a:lnTo>
                    <a:pt x="1976877" y="368188"/>
                  </a:lnTo>
                  <a:lnTo>
                    <a:pt x="1988715" y="368188"/>
                  </a:lnTo>
                  <a:lnTo>
                    <a:pt x="2000553" y="368188"/>
                  </a:lnTo>
                  <a:lnTo>
                    <a:pt x="2012390" y="368188"/>
                  </a:lnTo>
                  <a:lnTo>
                    <a:pt x="2024228" y="368188"/>
                  </a:lnTo>
                  <a:lnTo>
                    <a:pt x="2036065" y="368188"/>
                  </a:lnTo>
                  <a:lnTo>
                    <a:pt x="2047903" y="368188"/>
                  </a:lnTo>
                  <a:lnTo>
                    <a:pt x="2059741" y="368188"/>
                  </a:lnTo>
                  <a:lnTo>
                    <a:pt x="2071578" y="368188"/>
                  </a:lnTo>
                  <a:lnTo>
                    <a:pt x="2083416" y="368188"/>
                  </a:lnTo>
                  <a:lnTo>
                    <a:pt x="2095253" y="368188"/>
                  </a:lnTo>
                  <a:lnTo>
                    <a:pt x="2107091" y="368188"/>
                  </a:lnTo>
                  <a:lnTo>
                    <a:pt x="2118929" y="368188"/>
                  </a:lnTo>
                  <a:lnTo>
                    <a:pt x="2130766" y="368188"/>
                  </a:lnTo>
                  <a:lnTo>
                    <a:pt x="2142604" y="368188"/>
                  </a:lnTo>
                  <a:lnTo>
                    <a:pt x="2154441" y="368188"/>
                  </a:lnTo>
                  <a:lnTo>
                    <a:pt x="2166279" y="368188"/>
                  </a:lnTo>
                  <a:lnTo>
                    <a:pt x="2178117" y="368188"/>
                  </a:lnTo>
                  <a:lnTo>
                    <a:pt x="2189954" y="368188"/>
                  </a:lnTo>
                  <a:lnTo>
                    <a:pt x="2201792" y="368188"/>
                  </a:lnTo>
                  <a:lnTo>
                    <a:pt x="2213629" y="368188"/>
                  </a:lnTo>
                  <a:lnTo>
                    <a:pt x="2225467" y="368188"/>
                  </a:lnTo>
                  <a:lnTo>
                    <a:pt x="2237304" y="368188"/>
                  </a:lnTo>
                  <a:lnTo>
                    <a:pt x="2249142" y="368188"/>
                  </a:lnTo>
                  <a:lnTo>
                    <a:pt x="2260980" y="368188"/>
                  </a:lnTo>
                  <a:lnTo>
                    <a:pt x="2272817" y="368188"/>
                  </a:lnTo>
                  <a:lnTo>
                    <a:pt x="2284655" y="368188"/>
                  </a:lnTo>
                  <a:lnTo>
                    <a:pt x="2296492" y="368188"/>
                  </a:lnTo>
                  <a:lnTo>
                    <a:pt x="2308330" y="368188"/>
                  </a:lnTo>
                  <a:lnTo>
                    <a:pt x="2320168" y="368188"/>
                  </a:lnTo>
                  <a:lnTo>
                    <a:pt x="2332005" y="368188"/>
                  </a:lnTo>
                  <a:lnTo>
                    <a:pt x="2343843" y="368188"/>
                  </a:lnTo>
                  <a:lnTo>
                    <a:pt x="2343843" y="368126"/>
                  </a:lnTo>
                  <a:lnTo>
                    <a:pt x="2355680" y="368115"/>
                  </a:lnTo>
                  <a:lnTo>
                    <a:pt x="2367518" y="368103"/>
                  </a:lnTo>
                  <a:lnTo>
                    <a:pt x="2379356" y="368088"/>
                  </a:lnTo>
                  <a:lnTo>
                    <a:pt x="2391193" y="368070"/>
                  </a:lnTo>
                  <a:lnTo>
                    <a:pt x="2403031" y="368049"/>
                  </a:lnTo>
                  <a:lnTo>
                    <a:pt x="2414868" y="368025"/>
                  </a:lnTo>
                  <a:lnTo>
                    <a:pt x="2426706" y="367997"/>
                  </a:lnTo>
                  <a:lnTo>
                    <a:pt x="2438544" y="367963"/>
                  </a:lnTo>
                  <a:lnTo>
                    <a:pt x="2450381" y="367924"/>
                  </a:lnTo>
                  <a:lnTo>
                    <a:pt x="2462219" y="367877"/>
                  </a:lnTo>
                  <a:lnTo>
                    <a:pt x="2474056" y="367823"/>
                  </a:lnTo>
                  <a:lnTo>
                    <a:pt x="2485894" y="367759"/>
                  </a:lnTo>
                  <a:lnTo>
                    <a:pt x="2497732" y="367684"/>
                  </a:lnTo>
                  <a:lnTo>
                    <a:pt x="2509569" y="367596"/>
                  </a:lnTo>
                  <a:lnTo>
                    <a:pt x="2521407" y="367493"/>
                  </a:lnTo>
                  <a:lnTo>
                    <a:pt x="2533244" y="367372"/>
                  </a:lnTo>
                  <a:lnTo>
                    <a:pt x="2545082" y="367229"/>
                  </a:lnTo>
                  <a:lnTo>
                    <a:pt x="2556919" y="367062"/>
                  </a:lnTo>
                  <a:lnTo>
                    <a:pt x="2568757" y="366866"/>
                  </a:lnTo>
                  <a:lnTo>
                    <a:pt x="2580595" y="366636"/>
                  </a:lnTo>
                  <a:lnTo>
                    <a:pt x="2592432" y="366366"/>
                  </a:lnTo>
                  <a:lnTo>
                    <a:pt x="2604270" y="366051"/>
                  </a:lnTo>
                  <a:lnTo>
                    <a:pt x="2616107" y="365681"/>
                  </a:lnTo>
                  <a:lnTo>
                    <a:pt x="2627945" y="365248"/>
                  </a:lnTo>
                  <a:lnTo>
                    <a:pt x="2639783" y="364742"/>
                  </a:lnTo>
                  <a:lnTo>
                    <a:pt x="2651620" y="364151"/>
                  </a:lnTo>
                  <a:lnTo>
                    <a:pt x="2663458" y="363461"/>
                  </a:lnTo>
                  <a:lnTo>
                    <a:pt x="2675295" y="362657"/>
                  </a:lnTo>
                  <a:lnTo>
                    <a:pt x="2687133" y="361721"/>
                  </a:lnTo>
                  <a:lnTo>
                    <a:pt x="2698971" y="360633"/>
                  </a:lnTo>
                  <a:lnTo>
                    <a:pt x="2710808" y="359371"/>
                  </a:lnTo>
                  <a:lnTo>
                    <a:pt x="2722646" y="357911"/>
                  </a:lnTo>
                  <a:lnTo>
                    <a:pt x="2734483" y="356225"/>
                  </a:lnTo>
                  <a:lnTo>
                    <a:pt x="2746321" y="354285"/>
                  </a:lnTo>
                  <a:lnTo>
                    <a:pt x="2758159" y="352060"/>
                  </a:lnTo>
                  <a:lnTo>
                    <a:pt x="2769996" y="349518"/>
                  </a:lnTo>
                  <a:lnTo>
                    <a:pt x="2781834" y="346627"/>
                  </a:lnTo>
                  <a:lnTo>
                    <a:pt x="2793671" y="343355"/>
                  </a:lnTo>
                  <a:lnTo>
                    <a:pt x="2805509" y="339674"/>
                  </a:lnTo>
                  <a:lnTo>
                    <a:pt x="2817347" y="335559"/>
                  </a:lnTo>
                  <a:lnTo>
                    <a:pt x="2829184" y="330991"/>
                  </a:lnTo>
                  <a:lnTo>
                    <a:pt x="2841022" y="325963"/>
                  </a:lnTo>
                  <a:lnTo>
                    <a:pt x="2852859" y="320476"/>
                  </a:lnTo>
                  <a:lnTo>
                    <a:pt x="2864697" y="314545"/>
                  </a:lnTo>
                  <a:lnTo>
                    <a:pt x="2876534" y="308201"/>
                  </a:lnTo>
                  <a:lnTo>
                    <a:pt x="2888372" y="301490"/>
                  </a:lnTo>
                  <a:lnTo>
                    <a:pt x="2900210" y="294475"/>
                  </a:lnTo>
                  <a:lnTo>
                    <a:pt x="2912047" y="287230"/>
                  </a:lnTo>
                  <a:lnTo>
                    <a:pt x="2923885" y="279843"/>
                  </a:lnTo>
                  <a:lnTo>
                    <a:pt x="2935722" y="272408"/>
                  </a:lnTo>
                  <a:lnTo>
                    <a:pt x="2947560" y="265021"/>
                  </a:lnTo>
                  <a:lnTo>
                    <a:pt x="2959398" y="257776"/>
                  </a:lnTo>
                  <a:lnTo>
                    <a:pt x="2971235" y="250760"/>
                  </a:lnTo>
                  <a:lnTo>
                    <a:pt x="2983073" y="244050"/>
                  </a:lnTo>
                  <a:lnTo>
                    <a:pt x="2994910" y="237706"/>
                  </a:lnTo>
                  <a:lnTo>
                    <a:pt x="3006748" y="231775"/>
                  </a:lnTo>
                  <a:lnTo>
                    <a:pt x="3018586" y="226287"/>
                  </a:lnTo>
                  <a:lnTo>
                    <a:pt x="3030423" y="221259"/>
                  </a:lnTo>
                  <a:lnTo>
                    <a:pt x="3042261" y="216692"/>
                  </a:lnTo>
                  <a:lnTo>
                    <a:pt x="3054098" y="212577"/>
                  </a:lnTo>
                  <a:lnTo>
                    <a:pt x="3065936" y="208895"/>
                  </a:lnTo>
                  <a:lnTo>
                    <a:pt x="3077774" y="205623"/>
                  </a:lnTo>
                  <a:lnTo>
                    <a:pt x="3089611" y="202732"/>
                  </a:lnTo>
                  <a:lnTo>
                    <a:pt x="3101449" y="200190"/>
                  </a:lnTo>
                  <a:lnTo>
                    <a:pt x="3113286" y="197965"/>
                  </a:lnTo>
                  <a:lnTo>
                    <a:pt x="3125124" y="196025"/>
                  </a:lnTo>
                  <a:lnTo>
                    <a:pt x="3136962" y="194340"/>
                  </a:lnTo>
                  <a:lnTo>
                    <a:pt x="3148799" y="192879"/>
                  </a:lnTo>
                  <a:lnTo>
                    <a:pt x="3160637" y="191618"/>
                  </a:lnTo>
                  <a:lnTo>
                    <a:pt x="3172474" y="190530"/>
                  </a:lnTo>
                  <a:lnTo>
                    <a:pt x="3184312" y="189594"/>
                  </a:lnTo>
                  <a:lnTo>
                    <a:pt x="3196149" y="188790"/>
                  </a:lnTo>
                  <a:lnTo>
                    <a:pt x="3207987" y="188100"/>
                  </a:lnTo>
                  <a:lnTo>
                    <a:pt x="3219825" y="187508"/>
                  </a:lnTo>
                  <a:lnTo>
                    <a:pt x="3231662" y="187002"/>
                  </a:lnTo>
                  <a:lnTo>
                    <a:pt x="3243500" y="186570"/>
                  </a:lnTo>
                  <a:lnTo>
                    <a:pt x="3255337" y="186200"/>
                  </a:lnTo>
                  <a:lnTo>
                    <a:pt x="3267175" y="185884"/>
                  </a:lnTo>
                  <a:lnTo>
                    <a:pt x="3279013" y="185615"/>
                  </a:lnTo>
                  <a:lnTo>
                    <a:pt x="3290850" y="185385"/>
                  </a:lnTo>
                  <a:lnTo>
                    <a:pt x="3302688" y="185189"/>
                  </a:lnTo>
                  <a:lnTo>
                    <a:pt x="3314525" y="185022"/>
                  </a:lnTo>
                  <a:lnTo>
                    <a:pt x="3326363" y="184879"/>
                  </a:lnTo>
                  <a:lnTo>
                    <a:pt x="3338201" y="184758"/>
                  </a:lnTo>
                  <a:lnTo>
                    <a:pt x="3350038" y="184654"/>
                  </a:lnTo>
                  <a:lnTo>
                    <a:pt x="3361876" y="184566"/>
                  </a:lnTo>
                  <a:lnTo>
                    <a:pt x="3373713" y="184491"/>
                  </a:lnTo>
                  <a:lnTo>
                    <a:pt x="3385551" y="184428"/>
                  </a:lnTo>
                  <a:lnTo>
                    <a:pt x="3397389" y="184373"/>
                  </a:lnTo>
                  <a:lnTo>
                    <a:pt x="3409226" y="184327"/>
                  </a:lnTo>
                  <a:lnTo>
                    <a:pt x="3421064" y="184288"/>
                  </a:lnTo>
                  <a:lnTo>
                    <a:pt x="3432901" y="184254"/>
                  </a:lnTo>
                  <a:lnTo>
                    <a:pt x="3444739" y="184226"/>
                  </a:lnTo>
                  <a:lnTo>
                    <a:pt x="3456576" y="184201"/>
                  </a:lnTo>
                  <a:lnTo>
                    <a:pt x="3468414" y="184181"/>
                  </a:lnTo>
                  <a:lnTo>
                    <a:pt x="3480252" y="184163"/>
                  </a:lnTo>
                  <a:lnTo>
                    <a:pt x="3492089" y="184148"/>
                  </a:lnTo>
                  <a:lnTo>
                    <a:pt x="3503927" y="184135"/>
                  </a:lnTo>
                  <a:lnTo>
                    <a:pt x="3515764" y="184125"/>
                  </a:lnTo>
                  <a:lnTo>
                    <a:pt x="3515764" y="184001"/>
                  </a:lnTo>
                  <a:lnTo>
                    <a:pt x="3527602" y="183990"/>
                  </a:lnTo>
                  <a:lnTo>
                    <a:pt x="3539440" y="183977"/>
                  </a:lnTo>
                  <a:lnTo>
                    <a:pt x="3551277" y="183963"/>
                  </a:lnTo>
                  <a:lnTo>
                    <a:pt x="3563115" y="183945"/>
                  </a:lnTo>
                  <a:lnTo>
                    <a:pt x="3574952" y="183924"/>
                  </a:lnTo>
                  <a:lnTo>
                    <a:pt x="3586790" y="183900"/>
                  </a:lnTo>
                  <a:lnTo>
                    <a:pt x="3598628" y="183872"/>
                  </a:lnTo>
                  <a:lnTo>
                    <a:pt x="3610465" y="183838"/>
                  </a:lnTo>
                  <a:lnTo>
                    <a:pt x="3622303" y="183799"/>
                  </a:lnTo>
                  <a:lnTo>
                    <a:pt x="3634140" y="183752"/>
                  </a:lnTo>
                  <a:lnTo>
                    <a:pt x="3645978" y="183698"/>
                  </a:lnTo>
                  <a:lnTo>
                    <a:pt x="3657816" y="183634"/>
                  </a:lnTo>
                  <a:lnTo>
                    <a:pt x="3669653" y="183559"/>
                  </a:lnTo>
                  <a:lnTo>
                    <a:pt x="3681491" y="183471"/>
                  </a:lnTo>
                  <a:lnTo>
                    <a:pt x="3693328" y="183368"/>
                  </a:lnTo>
                  <a:lnTo>
                    <a:pt x="3705166" y="183246"/>
                  </a:lnTo>
                  <a:lnTo>
                    <a:pt x="3717004" y="183104"/>
                  </a:lnTo>
                  <a:lnTo>
                    <a:pt x="3728841" y="182937"/>
                  </a:lnTo>
                  <a:lnTo>
                    <a:pt x="3740679" y="182741"/>
                  </a:lnTo>
                  <a:lnTo>
                    <a:pt x="3752516" y="182511"/>
                  </a:lnTo>
                  <a:lnTo>
                    <a:pt x="3764354" y="182241"/>
                  </a:lnTo>
                  <a:lnTo>
                    <a:pt x="3776191" y="181926"/>
                  </a:lnTo>
                  <a:lnTo>
                    <a:pt x="3788029" y="181556"/>
                  </a:lnTo>
                  <a:lnTo>
                    <a:pt x="3799867" y="181123"/>
                  </a:lnTo>
                  <a:lnTo>
                    <a:pt x="3811704" y="180617"/>
                  </a:lnTo>
                  <a:lnTo>
                    <a:pt x="3823542" y="180026"/>
                  </a:lnTo>
                  <a:lnTo>
                    <a:pt x="3835379" y="179336"/>
                  </a:lnTo>
                  <a:lnTo>
                    <a:pt x="3847217" y="178532"/>
                  </a:lnTo>
                  <a:lnTo>
                    <a:pt x="3859055" y="177596"/>
                  </a:lnTo>
                  <a:lnTo>
                    <a:pt x="3870892" y="176508"/>
                  </a:lnTo>
                  <a:lnTo>
                    <a:pt x="3882730" y="175246"/>
                  </a:lnTo>
                  <a:lnTo>
                    <a:pt x="3894567" y="173786"/>
                  </a:lnTo>
                  <a:lnTo>
                    <a:pt x="3906405" y="172100"/>
                  </a:lnTo>
                  <a:lnTo>
                    <a:pt x="3918243" y="170160"/>
                  </a:lnTo>
                  <a:lnTo>
                    <a:pt x="3930080" y="167935"/>
                  </a:lnTo>
                  <a:lnTo>
                    <a:pt x="3941918" y="165393"/>
                  </a:lnTo>
                  <a:lnTo>
                    <a:pt x="3953755" y="162502"/>
                  </a:lnTo>
                  <a:lnTo>
                    <a:pt x="3965593" y="159230"/>
                  </a:lnTo>
                  <a:lnTo>
                    <a:pt x="3977431" y="155549"/>
                  </a:lnTo>
                  <a:lnTo>
                    <a:pt x="3989268" y="151434"/>
                  </a:lnTo>
                  <a:lnTo>
                    <a:pt x="4001106" y="146866"/>
                  </a:lnTo>
                  <a:lnTo>
                    <a:pt x="4012943" y="141838"/>
                  </a:lnTo>
                  <a:lnTo>
                    <a:pt x="4024781" y="136351"/>
                  </a:lnTo>
                  <a:lnTo>
                    <a:pt x="4036619" y="130420"/>
                  </a:lnTo>
                  <a:lnTo>
                    <a:pt x="4048456" y="124076"/>
                  </a:lnTo>
                  <a:lnTo>
                    <a:pt x="4060294" y="117365"/>
                  </a:lnTo>
                  <a:lnTo>
                    <a:pt x="4072131" y="110350"/>
                  </a:lnTo>
                  <a:lnTo>
                    <a:pt x="4083969" y="103105"/>
                  </a:lnTo>
                  <a:lnTo>
                    <a:pt x="4095806" y="95718"/>
                  </a:lnTo>
                  <a:lnTo>
                    <a:pt x="4107644" y="88283"/>
                  </a:lnTo>
                  <a:lnTo>
                    <a:pt x="4119482" y="80896"/>
                  </a:lnTo>
                  <a:lnTo>
                    <a:pt x="4131319" y="73651"/>
                  </a:lnTo>
                  <a:lnTo>
                    <a:pt x="4143157" y="66635"/>
                  </a:lnTo>
                  <a:lnTo>
                    <a:pt x="4154994" y="59924"/>
                  </a:lnTo>
                  <a:lnTo>
                    <a:pt x="4166832" y="53581"/>
                  </a:lnTo>
                  <a:lnTo>
                    <a:pt x="4178670" y="47650"/>
                  </a:lnTo>
                  <a:lnTo>
                    <a:pt x="4190507" y="42162"/>
                  </a:lnTo>
                  <a:lnTo>
                    <a:pt x="4202345" y="37134"/>
                  </a:lnTo>
                  <a:lnTo>
                    <a:pt x="4214182" y="32567"/>
                  </a:lnTo>
                  <a:lnTo>
                    <a:pt x="4226020" y="28452"/>
                  </a:lnTo>
                  <a:lnTo>
                    <a:pt x="4237858" y="24770"/>
                  </a:lnTo>
                  <a:lnTo>
                    <a:pt x="4249695" y="21498"/>
                  </a:lnTo>
                  <a:lnTo>
                    <a:pt x="4261533" y="18607"/>
                  </a:lnTo>
                  <a:lnTo>
                    <a:pt x="4273370" y="16065"/>
                  </a:lnTo>
                  <a:lnTo>
                    <a:pt x="4285208" y="13840"/>
                  </a:lnTo>
                  <a:lnTo>
                    <a:pt x="4297046" y="11900"/>
                  </a:lnTo>
                  <a:lnTo>
                    <a:pt x="4308883" y="10215"/>
                  </a:lnTo>
                  <a:lnTo>
                    <a:pt x="4320721" y="8754"/>
                  </a:lnTo>
                  <a:lnTo>
                    <a:pt x="4332558" y="7493"/>
                  </a:lnTo>
                  <a:lnTo>
                    <a:pt x="4344396" y="6405"/>
                  </a:lnTo>
                  <a:lnTo>
                    <a:pt x="4356234" y="5469"/>
                  </a:lnTo>
                  <a:lnTo>
                    <a:pt x="4368071" y="4665"/>
                  </a:lnTo>
                  <a:lnTo>
                    <a:pt x="4379909" y="3975"/>
                  </a:lnTo>
                  <a:lnTo>
                    <a:pt x="4391746" y="3383"/>
                  </a:lnTo>
                  <a:lnTo>
                    <a:pt x="4403584" y="2877"/>
                  </a:lnTo>
                  <a:lnTo>
                    <a:pt x="4415421" y="2445"/>
                  </a:lnTo>
                  <a:lnTo>
                    <a:pt x="4427259" y="2075"/>
                  </a:lnTo>
                  <a:lnTo>
                    <a:pt x="4439097" y="1759"/>
                  </a:lnTo>
                  <a:lnTo>
                    <a:pt x="4450934" y="1490"/>
                  </a:lnTo>
                  <a:lnTo>
                    <a:pt x="4462772" y="1260"/>
                  </a:lnTo>
                  <a:lnTo>
                    <a:pt x="4474609" y="1064"/>
                  </a:lnTo>
                  <a:lnTo>
                    <a:pt x="4486447" y="896"/>
                  </a:lnTo>
                  <a:lnTo>
                    <a:pt x="4498285" y="754"/>
                  </a:lnTo>
                  <a:lnTo>
                    <a:pt x="4510122" y="633"/>
                  </a:lnTo>
                  <a:lnTo>
                    <a:pt x="4521960" y="529"/>
                  </a:lnTo>
                  <a:lnTo>
                    <a:pt x="4533797" y="441"/>
                  </a:lnTo>
                  <a:lnTo>
                    <a:pt x="4545635" y="366"/>
                  </a:lnTo>
                  <a:lnTo>
                    <a:pt x="4557473" y="302"/>
                  </a:lnTo>
                  <a:lnTo>
                    <a:pt x="4569310" y="248"/>
                  </a:lnTo>
                  <a:lnTo>
                    <a:pt x="4581148" y="202"/>
                  </a:lnTo>
                  <a:lnTo>
                    <a:pt x="4592985" y="163"/>
                  </a:lnTo>
                  <a:lnTo>
                    <a:pt x="4604823" y="129"/>
                  </a:lnTo>
                  <a:lnTo>
                    <a:pt x="4616661" y="100"/>
                  </a:lnTo>
                  <a:lnTo>
                    <a:pt x="4628498" y="76"/>
                  </a:lnTo>
                  <a:lnTo>
                    <a:pt x="4640336" y="56"/>
                  </a:lnTo>
                  <a:lnTo>
                    <a:pt x="4652173" y="38"/>
                  </a:lnTo>
                  <a:lnTo>
                    <a:pt x="4664011" y="23"/>
                  </a:lnTo>
                  <a:lnTo>
                    <a:pt x="4675849" y="10"/>
                  </a:lnTo>
                  <a:lnTo>
                    <a:pt x="4687686" y="0"/>
                  </a:lnTo>
                </a:path>
              </a:pathLst>
            </a:custGeom>
            <a:ln w="40651" cap="flat">
              <a:solidFill>
                <a:srgbClr val="EE8045">
                  <a:alpha val="100000"/>
                </a:srgbClr>
              </a:solidFill>
              <a:prstDash val="solid"/>
              <a:round/>
            </a:ln>
          </p:spPr>
          <p:txBody>
            <a:bodyPr/>
            <a:lstStyle/>
            <a:p/>
          </p:txBody>
        </p:sp>
        <p:sp>
          <p:nvSpPr>
            <p:cNvPr id="33" name="pl33"/>
            <p:cNvSpPr/>
            <p:nvPr/>
          </p:nvSpPr>
          <p:spPr>
            <a:xfrm>
              <a:off x="2482351" y="1267724"/>
              <a:ext cx="4687686" cy="552375"/>
            </a:xfrm>
            <a:custGeom>
              <a:avLst/>
              <a:pathLst>
                <a:path w="4687686" h="552375">
                  <a:moveTo>
                    <a:pt x="0" y="552375"/>
                  </a:moveTo>
                  <a:lnTo>
                    <a:pt x="11837" y="552375"/>
                  </a:lnTo>
                  <a:lnTo>
                    <a:pt x="23675" y="552375"/>
                  </a:lnTo>
                  <a:lnTo>
                    <a:pt x="35512" y="552375"/>
                  </a:lnTo>
                  <a:lnTo>
                    <a:pt x="47350" y="552375"/>
                  </a:lnTo>
                  <a:lnTo>
                    <a:pt x="59187" y="552375"/>
                  </a:lnTo>
                  <a:lnTo>
                    <a:pt x="71025" y="552375"/>
                  </a:lnTo>
                  <a:lnTo>
                    <a:pt x="82863" y="552375"/>
                  </a:lnTo>
                  <a:lnTo>
                    <a:pt x="94700" y="552375"/>
                  </a:lnTo>
                  <a:lnTo>
                    <a:pt x="106538" y="552375"/>
                  </a:lnTo>
                  <a:lnTo>
                    <a:pt x="118375" y="552375"/>
                  </a:lnTo>
                  <a:lnTo>
                    <a:pt x="130213" y="552375"/>
                  </a:lnTo>
                  <a:lnTo>
                    <a:pt x="142051" y="552375"/>
                  </a:lnTo>
                  <a:lnTo>
                    <a:pt x="153888" y="552375"/>
                  </a:lnTo>
                  <a:lnTo>
                    <a:pt x="165726" y="552375"/>
                  </a:lnTo>
                  <a:lnTo>
                    <a:pt x="177563" y="552375"/>
                  </a:lnTo>
                  <a:lnTo>
                    <a:pt x="189401" y="552375"/>
                  </a:lnTo>
                  <a:lnTo>
                    <a:pt x="201239" y="552375"/>
                  </a:lnTo>
                  <a:lnTo>
                    <a:pt x="213076" y="552375"/>
                  </a:lnTo>
                  <a:lnTo>
                    <a:pt x="224914" y="552375"/>
                  </a:lnTo>
                  <a:lnTo>
                    <a:pt x="236751" y="552375"/>
                  </a:lnTo>
                  <a:lnTo>
                    <a:pt x="248589" y="552375"/>
                  </a:lnTo>
                  <a:lnTo>
                    <a:pt x="260427" y="552375"/>
                  </a:lnTo>
                  <a:lnTo>
                    <a:pt x="272264" y="552375"/>
                  </a:lnTo>
                  <a:lnTo>
                    <a:pt x="284102" y="552375"/>
                  </a:lnTo>
                  <a:lnTo>
                    <a:pt x="295939" y="552375"/>
                  </a:lnTo>
                  <a:lnTo>
                    <a:pt x="307777" y="552375"/>
                  </a:lnTo>
                  <a:lnTo>
                    <a:pt x="319614" y="552375"/>
                  </a:lnTo>
                  <a:lnTo>
                    <a:pt x="331452" y="552375"/>
                  </a:lnTo>
                  <a:lnTo>
                    <a:pt x="343290" y="552375"/>
                  </a:lnTo>
                  <a:lnTo>
                    <a:pt x="355127" y="552375"/>
                  </a:lnTo>
                  <a:lnTo>
                    <a:pt x="366965" y="552375"/>
                  </a:lnTo>
                  <a:lnTo>
                    <a:pt x="378802" y="552375"/>
                  </a:lnTo>
                  <a:lnTo>
                    <a:pt x="390640" y="552375"/>
                  </a:lnTo>
                  <a:lnTo>
                    <a:pt x="402478" y="552375"/>
                  </a:lnTo>
                  <a:lnTo>
                    <a:pt x="414315" y="552375"/>
                  </a:lnTo>
                  <a:lnTo>
                    <a:pt x="426153" y="552375"/>
                  </a:lnTo>
                  <a:lnTo>
                    <a:pt x="437990" y="552375"/>
                  </a:lnTo>
                  <a:lnTo>
                    <a:pt x="449828" y="552375"/>
                  </a:lnTo>
                  <a:lnTo>
                    <a:pt x="461666" y="552375"/>
                  </a:lnTo>
                  <a:lnTo>
                    <a:pt x="473503" y="552375"/>
                  </a:lnTo>
                  <a:lnTo>
                    <a:pt x="485341" y="552375"/>
                  </a:lnTo>
                  <a:lnTo>
                    <a:pt x="497178" y="552375"/>
                  </a:lnTo>
                  <a:lnTo>
                    <a:pt x="509016" y="552375"/>
                  </a:lnTo>
                  <a:lnTo>
                    <a:pt x="520854" y="552375"/>
                  </a:lnTo>
                  <a:lnTo>
                    <a:pt x="532691" y="552375"/>
                  </a:lnTo>
                  <a:lnTo>
                    <a:pt x="544529" y="552375"/>
                  </a:lnTo>
                  <a:lnTo>
                    <a:pt x="556366" y="552375"/>
                  </a:lnTo>
                  <a:lnTo>
                    <a:pt x="568204" y="552375"/>
                  </a:lnTo>
                  <a:lnTo>
                    <a:pt x="580042" y="552375"/>
                  </a:lnTo>
                  <a:lnTo>
                    <a:pt x="591879" y="552375"/>
                  </a:lnTo>
                  <a:lnTo>
                    <a:pt x="603717" y="552375"/>
                  </a:lnTo>
                  <a:lnTo>
                    <a:pt x="615554" y="552375"/>
                  </a:lnTo>
                  <a:lnTo>
                    <a:pt x="627392" y="552375"/>
                  </a:lnTo>
                  <a:lnTo>
                    <a:pt x="639229" y="552375"/>
                  </a:lnTo>
                  <a:lnTo>
                    <a:pt x="651067" y="552375"/>
                  </a:lnTo>
                  <a:lnTo>
                    <a:pt x="662905" y="552375"/>
                  </a:lnTo>
                  <a:lnTo>
                    <a:pt x="674742" y="552375"/>
                  </a:lnTo>
                  <a:lnTo>
                    <a:pt x="686580" y="552375"/>
                  </a:lnTo>
                  <a:lnTo>
                    <a:pt x="698417" y="552375"/>
                  </a:lnTo>
                  <a:lnTo>
                    <a:pt x="710255" y="552375"/>
                  </a:lnTo>
                  <a:lnTo>
                    <a:pt x="722093" y="552375"/>
                  </a:lnTo>
                  <a:lnTo>
                    <a:pt x="733930" y="552375"/>
                  </a:lnTo>
                  <a:lnTo>
                    <a:pt x="745768" y="552375"/>
                  </a:lnTo>
                  <a:lnTo>
                    <a:pt x="757605" y="552375"/>
                  </a:lnTo>
                  <a:lnTo>
                    <a:pt x="769443" y="552375"/>
                  </a:lnTo>
                  <a:lnTo>
                    <a:pt x="781281" y="552375"/>
                  </a:lnTo>
                  <a:lnTo>
                    <a:pt x="793118" y="552375"/>
                  </a:lnTo>
                  <a:lnTo>
                    <a:pt x="804956" y="552375"/>
                  </a:lnTo>
                  <a:lnTo>
                    <a:pt x="816793" y="552375"/>
                  </a:lnTo>
                  <a:lnTo>
                    <a:pt x="828631" y="552375"/>
                  </a:lnTo>
                  <a:lnTo>
                    <a:pt x="840469" y="552375"/>
                  </a:lnTo>
                  <a:lnTo>
                    <a:pt x="852306" y="552375"/>
                  </a:lnTo>
                  <a:lnTo>
                    <a:pt x="864144" y="552375"/>
                  </a:lnTo>
                  <a:lnTo>
                    <a:pt x="875981" y="552375"/>
                  </a:lnTo>
                  <a:lnTo>
                    <a:pt x="887819" y="552375"/>
                  </a:lnTo>
                  <a:lnTo>
                    <a:pt x="899657" y="552375"/>
                  </a:lnTo>
                  <a:lnTo>
                    <a:pt x="911494" y="552375"/>
                  </a:lnTo>
                  <a:lnTo>
                    <a:pt x="923332" y="552375"/>
                  </a:lnTo>
                  <a:lnTo>
                    <a:pt x="935169" y="552375"/>
                  </a:lnTo>
                  <a:lnTo>
                    <a:pt x="947007" y="552375"/>
                  </a:lnTo>
                  <a:lnTo>
                    <a:pt x="958844" y="552375"/>
                  </a:lnTo>
                  <a:lnTo>
                    <a:pt x="970682" y="552375"/>
                  </a:lnTo>
                  <a:lnTo>
                    <a:pt x="982520" y="552375"/>
                  </a:lnTo>
                  <a:lnTo>
                    <a:pt x="994357" y="552375"/>
                  </a:lnTo>
                  <a:lnTo>
                    <a:pt x="1006195" y="552375"/>
                  </a:lnTo>
                  <a:lnTo>
                    <a:pt x="1018032" y="552375"/>
                  </a:lnTo>
                  <a:lnTo>
                    <a:pt x="1029870" y="552375"/>
                  </a:lnTo>
                  <a:lnTo>
                    <a:pt x="1041708" y="552375"/>
                  </a:lnTo>
                  <a:lnTo>
                    <a:pt x="1053545" y="552375"/>
                  </a:lnTo>
                  <a:lnTo>
                    <a:pt x="1065383" y="552375"/>
                  </a:lnTo>
                  <a:lnTo>
                    <a:pt x="1077220" y="552375"/>
                  </a:lnTo>
                  <a:lnTo>
                    <a:pt x="1089058" y="552375"/>
                  </a:lnTo>
                  <a:lnTo>
                    <a:pt x="1100896" y="552375"/>
                  </a:lnTo>
                  <a:lnTo>
                    <a:pt x="1112733" y="552375"/>
                  </a:lnTo>
                  <a:lnTo>
                    <a:pt x="1124571" y="552375"/>
                  </a:lnTo>
                  <a:lnTo>
                    <a:pt x="1136408" y="552375"/>
                  </a:lnTo>
                  <a:lnTo>
                    <a:pt x="1148246" y="552375"/>
                  </a:lnTo>
                  <a:lnTo>
                    <a:pt x="1160084" y="552375"/>
                  </a:lnTo>
                  <a:lnTo>
                    <a:pt x="1171921" y="552375"/>
                  </a:lnTo>
                  <a:lnTo>
                    <a:pt x="1171921" y="552189"/>
                  </a:lnTo>
                  <a:lnTo>
                    <a:pt x="1183759" y="552157"/>
                  </a:lnTo>
                  <a:lnTo>
                    <a:pt x="1195596" y="552119"/>
                  </a:lnTo>
                  <a:lnTo>
                    <a:pt x="1207434" y="552074"/>
                  </a:lnTo>
                  <a:lnTo>
                    <a:pt x="1219272" y="552021"/>
                  </a:lnTo>
                  <a:lnTo>
                    <a:pt x="1231109" y="551959"/>
                  </a:lnTo>
                  <a:lnTo>
                    <a:pt x="1242947" y="551886"/>
                  </a:lnTo>
                  <a:lnTo>
                    <a:pt x="1254784" y="551801"/>
                  </a:lnTo>
                  <a:lnTo>
                    <a:pt x="1266622" y="551700"/>
                  </a:lnTo>
                  <a:lnTo>
                    <a:pt x="1278459" y="551582"/>
                  </a:lnTo>
                  <a:lnTo>
                    <a:pt x="1290297" y="551443"/>
                  </a:lnTo>
                  <a:lnTo>
                    <a:pt x="1302135" y="551280"/>
                  </a:lnTo>
                  <a:lnTo>
                    <a:pt x="1313972" y="551089"/>
                  </a:lnTo>
                  <a:lnTo>
                    <a:pt x="1325810" y="550864"/>
                  </a:lnTo>
                  <a:lnTo>
                    <a:pt x="1337647" y="550600"/>
                  </a:lnTo>
                  <a:lnTo>
                    <a:pt x="1349485" y="550290"/>
                  </a:lnTo>
                  <a:lnTo>
                    <a:pt x="1361323" y="549926"/>
                  </a:lnTo>
                  <a:lnTo>
                    <a:pt x="1373160" y="549498"/>
                  </a:lnTo>
                  <a:lnTo>
                    <a:pt x="1384998" y="548997"/>
                  </a:lnTo>
                  <a:lnTo>
                    <a:pt x="1396835" y="548409"/>
                  </a:lnTo>
                  <a:lnTo>
                    <a:pt x="1408673" y="547719"/>
                  </a:lnTo>
                  <a:lnTo>
                    <a:pt x="1420511" y="546910"/>
                  </a:lnTo>
                  <a:lnTo>
                    <a:pt x="1432348" y="545963"/>
                  </a:lnTo>
                  <a:lnTo>
                    <a:pt x="1444186" y="544854"/>
                  </a:lnTo>
                  <a:lnTo>
                    <a:pt x="1456023" y="543555"/>
                  </a:lnTo>
                  <a:lnTo>
                    <a:pt x="1467861" y="542037"/>
                  </a:lnTo>
                  <a:lnTo>
                    <a:pt x="1479699" y="540264"/>
                  </a:lnTo>
                  <a:lnTo>
                    <a:pt x="1491536" y="538194"/>
                  </a:lnTo>
                  <a:lnTo>
                    <a:pt x="1503374" y="535782"/>
                  </a:lnTo>
                  <a:lnTo>
                    <a:pt x="1515211" y="532973"/>
                  </a:lnTo>
                  <a:lnTo>
                    <a:pt x="1527049" y="529710"/>
                  </a:lnTo>
                  <a:lnTo>
                    <a:pt x="1538887" y="525924"/>
                  </a:lnTo>
                  <a:lnTo>
                    <a:pt x="1550724" y="521544"/>
                  </a:lnTo>
                  <a:lnTo>
                    <a:pt x="1562562" y="516487"/>
                  </a:lnTo>
                  <a:lnTo>
                    <a:pt x="1574399" y="510668"/>
                  </a:lnTo>
                  <a:lnTo>
                    <a:pt x="1586237" y="503993"/>
                  </a:lnTo>
                  <a:lnTo>
                    <a:pt x="1598074" y="496366"/>
                  </a:lnTo>
                  <a:lnTo>
                    <a:pt x="1609912" y="487693"/>
                  </a:lnTo>
                  <a:lnTo>
                    <a:pt x="1621750" y="477877"/>
                  </a:lnTo>
                  <a:lnTo>
                    <a:pt x="1633587" y="466833"/>
                  </a:lnTo>
                  <a:lnTo>
                    <a:pt x="1645425" y="454487"/>
                  </a:lnTo>
                  <a:lnTo>
                    <a:pt x="1657262" y="440786"/>
                  </a:lnTo>
                  <a:lnTo>
                    <a:pt x="1669100" y="425701"/>
                  </a:lnTo>
                  <a:lnTo>
                    <a:pt x="1680938" y="409239"/>
                  </a:lnTo>
                  <a:lnTo>
                    <a:pt x="1692775" y="391446"/>
                  </a:lnTo>
                  <a:lnTo>
                    <a:pt x="1704613" y="372414"/>
                  </a:lnTo>
                  <a:lnTo>
                    <a:pt x="1716450" y="352282"/>
                  </a:lnTo>
                  <a:lnTo>
                    <a:pt x="1728288" y="331236"/>
                  </a:lnTo>
                  <a:lnTo>
                    <a:pt x="1740126" y="309501"/>
                  </a:lnTo>
                  <a:lnTo>
                    <a:pt x="1751963" y="287340"/>
                  </a:lnTo>
                  <a:lnTo>
                    <a:pt x="1763801" y="265034"/>
                  </a:lnTo>
                  <a:lnTo>
                    <a:pt x="1775638" y="242873"/>
                  </a:lnTo>
                  <a:lnTo>
                    <a:pt x="1787476" y="221138"/>
                  </a:lnTo>
                  <a:lnTo>
                    <a:pt x="1799314" y="200092"/>
                  </a:lnTo>
                  <a:lnTo>
                    <a:pt x="1811151" y="179960"/>
                  </a:lnTo>
                  <a:lnTo>
                    <a:pt x="1822989" y="160928"/>
                  </a:lnTo>
                  <a:lnTo>
                    <a:pt x="1834826" y="143135"/>
                  </a:lnTo>
                  <a:lnTo>
                    <a:pt x="1846664" y="126673"/>
                  </a:lnTo>
                  <a:lnTo>
                    <a:pt x="1858502" y="111588"/>
                  </a:lnTo>
                  <a:lnTo>
                    <a:pt x="1870339" y="97887"/>
                  </a:lnTo>
                  <a:lnTo>
                    <a:pt x="1882177" y="85541"/>
                  </a:lnTo>
                  <a:lnTo>
                    <a:pt x="1894014" y="74497"/>
                  </a:lnTo>
                  <a:lnTo>
                    <a:pt x="1905852" y="64682"/>
                  </a:lnTo>
                  <a:lnTo>
                    <a:pt x="1917689" y="56008"/>
                  </a:lnTo>
                  <a:lnTo>
                    <a:pt x="1929527" y="48382"/>
                  </a:lnTo>
                  <a:lnTo>
                    <a:pt x="1941365" y="41707"/>
                  </a:lnTo>
                  <a:lnTo>
                    <a:pt x="1953202" y="35887"/>
                  </a:lnTo>
                  <a:lnTo>
                    <a:pt x="1965040" y="30830"/>
                  </a:lnTo>
                  <a:lnTo>
                    <a:pt x="1976877" y="26450"/>
                  </a:lnTo>
                  <a:lnTo>
                    <a:pt x="1988715" y="22664"/>
                  </a:lnTo>
                  <a:lnTo>
                    <a:pt x="2000553" y="19401"/>
                  </a:lnTo>
                  <a:lnTo>
                    <a:pt x="2012390" y="16592"/>
                  </a:lnTo>
                  <a:lnTo>
                    <a:pt x="2024228" y="14180"/>
                  </a:lnTo>
                  <a:lnTo>
                    <a:pt x="2036065" y="12110"/>
                  </a:lnTo>
                  <a:lnTo>
                    <a:pt x="2047903" y="10337"/>
                  </a:lnTo>
                  <a:lnTo>
                    <a:pt x="2059741" y="8819"/>
                  </a:lnTo>
                  <a:lnTo>
                    <a:pt x="2071578" y="7520"/>
                  </a:lnTo>
                  <a:lnTo>
                    <a:pt x="2083416" y="6411"/>
                  </a:lnTo>
                  <a:lnTo>
                    <a:pt x="2095253" y="5464"/>
                  </a:lnTo>
                  <a:lnTo>
                    <a:pt x="2107091" y="4655"/>
                  </a:lnTo>
                  <a:lnTo>
                    <a:pt x="2118929" y="3965"/>
                  </a:lnTo>
                  <a:lnTo>
                    <a:pt x="2130766" y="3377"/>
                  </a:lnTo>
                  <a:lnTo>
                    <a:pt x="2142604" y="2876"/>
                  </a:lnTo>
                  <a:lnTo>
                    <a:pt x="2154441" y="2448"/>
                  </a:lnTo>
                  <a:lnTo>
                    <a:pt x="2166279" y="2084"/>
                  </a:lnTo>
                  <a:lnTo>
                    <a:pt x="2178117" y="1774"/>
                  </a:lnTo>
                  <a:lnTo>
                    <a:pt x="2189954" y="1510"/>
                  </a:lnTo>
                  <a:lnTo>
                    <a:pt x="2201792" y="1285"/>
                  </a:lnTo>
                  <a:lnTo>
                    <a:pt x="2213629" y="1094"/>
                  </a:lnTo>
                  <a:lnTo>
                    <a:pt x="2225467" y="931"/>
                  </a:lnTo>
                  <a:lnTo>
                    <a:pt x="2237304" y="792"/>
                  </a:lnTo>
                  <a:lnTo>
                    <a:pt x="2249142" y="674"/>
                  </a:lnTo>
                  <a:lnTo>
                    <a:pt x="2260980" y="573"/>
                  </a:lnTo>
                  <a:lnTo>
                    <a:pt x="2272817" y="488"/>
                  </a:lnTo>
                  <a:lnTo>
                    <a:pt x="2284655" y="415"/>
                  </a:lnTo>
                  <a:lnTo>
                    <a:pt x="2296492" y="353"/>
                  </a:lnTo>
                  <a:lnTo>
                    <a:pt x="2308330" y="300"/>
                  </a:lnTo>
                  <a:lnTo>
                    <a:pt x="2320168" y="255"/>
                  </a:lnTo>
                  <a:lnTo>
                    <a:pt x="2332005" y="217"/>
                  </a:lnTo>
                  <a:lnTo>
                    <a:pt x="2343843" y="185"/>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28900">
                  <a:alpha val="100000"/>
                </a:srgbClr>
              </a:solidFill>
              <a:prstDash val="solid"/>
              <a:round/>
            </a:ln>
          </p:spPr>
          <p:txBody>
            <a:bodyPr/>
            <a:lstStyle/>
            <a:p/>
          </p:txBody>
        </p:sp>
        <p:sp>
          <p:nvSpPr>
            <p:cNvPr id="34" name="pl34"/>
            <p:cNvSpPr/>
            <p:nvPr/>
          </p:nvSpPr>
          <p:spPr>
            <a:xfrm>
              <a:off x="2482351" y="4950224"/>
              <a:ext cx="4687686" cy="552251"/>
            </a:xfrm>
            <a:custGeom>
              <a:avLst/>
              <a:pathLst>
                <a:path w="4687686" h="552251">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61"/>
                  </a:lnTo>
                  <a:lnTo>
                    <a:pt x="2355680" y="72"/>
                  </a:lnTo>
                  <a:lnTo>
                    <a:pt x="2367518" y="85"/>
                  </a:lnTo>
                  <a:lnTo>
                    <a:pt x="2379356" y="100"/>
                  </a:lnTo>
                  <a:lnTo>
                    <a:pt x="2391193" y="117"/>
                  </a:lnTo>
                  <a:lnTo>
                    <a:pt x="2403031" y="138"/>
                  </a:lnTo>
                  <a:lnTo>
                    <a:pt x="2414868" y="162"/>
                  </a:lnTo>
                  <a:lnTo>
                    <a:pt x="2426706" y="191"/>
                  </a:lnTo>
                  <a:lnTo>
                    <a:pt x="2438544" y="224"/>
                  </a:lnTo>
                  <a:lnTo>
                    <a:pt x="2450381" y="264"/>
                  </a:lnTo>
                  <a:lnTo>
                    <a:pt x="2462219" y="310"/>
                  </a:lnTo>
                  <a:lnTo>
                    <a:pt x="2474056" y="364"/>
                  </a:lnTo>
                  <a:lnTo>
                    <a:pt x="2485894" y="428"/>
                  </a:lnTo>
                  <a:lnTo>
                    <a:pt x="2497732" y="503"/>
                  </a:lnTo>
                  <a:lnTo>
                    <a:pt x="2509569" y="591"/>
                  </a:lnTo>
                  <a:lnTo>
                    <a:pt x="2521407" y="694"/>
                  </a:lnTo>
                  <a:lnTo>
                    <a:pt x="2533244" y="816"/>
                  </a:lnTo>
                  <a:lnTo>
                    <a:pt x="2545082" y="958"/>
                  </a:lnTo>
                  <a:lnTo>
                    <a:pt x="2556919" y="1125"/>
                  </a:lnTo>
                  <a:lnTo>
                    <a:pt x="2568757" y="1321"/>
                  </a:lnTo>
                  <a:lnTo>
                    <a:pt x="2580595" y="1551"/>
                  </a:lnTo>
                  <a:lnTo>
                    <a:pt x="2592432" y="1821"/>
                  </a:lnTo>
                  <a:lnTo>
                    <a:pt x="2604270" y="2137"/>
                  </a:lnTo>
                  <a:lnTo>
                    <a:pt x="2616107" y="2506"/>
                  </a:lnTo>
                  <a:lnTo>
                    <a:pt x="2627945" y="2939"/>
                  </a:lnTo>
                  <a:lnTo>
                    <a:pt x="2639783" y="3445"/>
                  </a:lnTo>
                  <a:lnTo>
                    <a:pt x="2651620" y="4036"/>
                  </a:lnTo>
                  <a:lnTo>
                    <a:pt x="2663458" y="4726"/>
                  </a:lnTo>
                  <a:lnTo>
                    <a:pt x="2675295" y="5530"/>
                  </a:lnTo>
                  <a:lnTo>
                    <a:pt x="2687133" y="6467"/>
                  </a:lnTo>
                  <a:lnTo>
                    <a:pt x="2698971" y="7554"/>
                  </a:lnTo>
                  <a:lnTo>
                    <a:pt x="2710808" y="8816"/>
                  </a:lnTo>
                  <a:lnTo>
                    <a:pt x="2722646" y="10276"/>
                  </a:lnTo>
                  <a:lnTo>
                    <a:pt x="2734483" y="11962"/>
                  </a:lnTo>
                  <a:lnTo>
                    <a:pt x="2746321" y="13902"/>
                  </a:lnTo>
                  <a:lnTo>
                    <a:pt x="2758159" y="16127"/>
                  </a:lnTo>
                  <a:lnTo>
                    <a:pt x="2769996" y="18669"/>
                  </a:lnTo>
                  <a:lnTo>
                    <a:pt x="2781834" y="21560"/>
                  </a:lnTo>
                  <a:lnTo>
                    <a:pt x="2793671" y="24832"/>
                  </a:lnTo>
                  <a:lnTo>
                    <a:pt x="2805509" y="28513"/>
                  </a:lnTo>
                  <a:lnTo>
                    <a:pt x="2817347" y="32629"/>
                  </a:lnTo>
                  <a:lnTo>
                    <a:pt x="2829184" y="37196"/>
                  </a:lnTo>
                  <a:lnTo>
                    <a:pt x="2841022" y="42224"/>
                  </a:lnTo>
                  <a:lnTo>
                    <a:pt x="2852859" y="47711"/>
                  </a:lnTo>
                  <a:lnTo>
                    <a:pt x="2864697" y="53642"/>
                  </a:lnTo>
                  <a:lnTo>
                    <a:pt x="2876534" y="59986"/>
                  </a:lnTo>
                  <a:lnTo>
                    <a:pt x="2888372" y="66697"/>
                  </a:lnTo>
                  <a:lnTo>
                    <a:pt x="2900210" y="73712"/>
                  </a:lnTo>
                  <a:lnTo>
                    <a:pt x="2912047" y="80957"/>
                  </a:lnTo>
                  <a:lnTo>
                    <a:pt x="2923885" y="88344"/>
                  </a:lnTo>
                  <a:lnTo>
                    <a:pt x="2935722" y="95780"/>
                  </a:lnTo>
                  <a:lnTo>
                    <a:pt x="2947560" y="103167"/>
                  </a:lnTo>
                  <a:lnTo>
                    <a:pt x="2959398" y="110412"/>
                  </a:lnTo>
                  <a:lnTo>
                    <a:pt x="2971235" y="117427"/>
                  </a:lnTo>
                  <a:lnTo>
                    <a:pt x="2983073" y="124138"/>
                  </a:lnTo>
                  <a:lnTo>
                    <a:pt x="2994910" y="130482"/>
                  </a:lnTo>
                  <a:lnTo>
                    <a:pt x="3006748" y="136413"/>
                  </a:lnTo>
                  <a:lnTo>
                    <a:pt x="3018586" y="141900"/>
                  </a:lnTo>
                  <a:lnTo>
                    <a:pt x="3030423" y="146928"/>
                  </a:lnTo>
                  <a:lnTo>
                    <a:pt x="3042261" y="151495"/>
                  </a:lnTo>
                  <a:lnTo>
                    <a:pt x="3054098" y="155611"/>
                  </a:lnTo>
                  <a:lnTo>
                    <a:pt x="3065936" y="159292"/>
                  </a:lnTo>
                  <a:lnTo>
                    <a:pt x="3077774" y="162564"/>
                  </a:lnTo>
                  <a:lnTo>
                    <a:pt x="3089611" y="165455"/>
                  </a:lnTo>
                  <a:lnTo>
                    <a:pt x="3101449" y="167997"/>
                  </a:lnTo>
                  <a:lnTo>
                    <a:pt x="3113286" y="170222"/>
                  </a:lnTo>
                  <a:lnTo>
                    <a:pt x="3125124" y="172162"/>
                  </a:lnTo>
                  <a:lnTo>
                    <a:pt x="3136962" y="173848"/>
                  </a:lnTo>
                  <a:lnTo>
                    <a:pt x="3148799" y="175308"/>
                  </a:lnTo>
                  <a:lnTo>
                    <a:pt x="3160637" y="176570"/>
                  </a:lnTo>
                  <a:lnTo>
                    <a:pt x="3172474" y="177657"/>
                  </a:lnTo>
                  <a:lnTo>
                    <a:pt x="3184312" y="178594"/>
                  </a:lnTo>
                  <a:lnTo>
                    <a:pt x="3196149" y="179398"/>
                  </a:lnTo>
                  <a:lnTo>
                    <a:pt x="3207987" y="180088"/>
                  </a:lnTo>
                  <a:lnTo>
                    <a:pt x="3219825" y="180679"/>
                  </a:lnTo>
                  <a:lnTo>
                    <a:pt x="3231662" y="181185"/>
                  </a:lnTo>
                  <a:lnTo>
                    <a:pt x="3243500" y="181618"/>
                  </a:lnTo>
                  <a:lnTo>
                    <a:pt x="3255337" y="181987"/>
                  </a:lnTo>
                  <a:lnTo>
                    <a:pt x="3267175" y="182303"/>
                  </a:lnTo>
                  <a:lnTo>
                    <a:pt x="3279013" y="182573"/>
                  </a:lnTo>
                  <a:lnTo>
                    <a:pt x="3290850" y="182803"/>
                  </a:lnTo>
                  <a:lnTo>
                    <a:pt x="3302688" y="182999"/>
                  </a:lnTo>
                  <a:lnTo>
                    <a:pt x="3314525" y="183166"/>
                  </a:lnTo>
                  <a:lnTo>
                    <a:pt x="3326363" y="183308"/>
                  </a:lnTo>
                  <a:lnTo>
                    <a:pt x="3338201" y="183430"/>
                  </a:lnTo>
                  <a:lnTo>
                    <a:pt x="3350038" y="183533"/>
                  </a:lnTo>
                  <a:lnTo>
                    <a:pt x="3361876" y="183621"/>
                  </a:lnTo>
                  <a:lnTo>
                    <a:pt x="3373713" y="183696"/>
                  </a:lnTo>
                  <a:lnTo>
                    <a:pt x="3385551" y="183760"/>
                  </a:lnTo>
                  <a:lnTo>
                    <a:pt x="3397389" y="183814"/>
                  </a:lnTo>
                  <a:lnTo>
                    <a:pt x="3409226" y="183860"/>
                  </a:lnTo>
                  <a:lnTo>
                    <a:pt x="3421064" y="183900"/>
                  </a:lnTo>
                  <a:lnTo>
                    <a:pt x="3432901" y="183933"/>
                  </a:lnTo>
                  <a:lnTo>
                    <a:pt x="3444739" y="183962"/>
                  </a:lnTo>
                  <a:lnTo>
                    <a:pt x="3456576" y="183986"/>
                  </a:lnTo>
                  <a:lnTo>
                    <a:pt x="3468414" y="184007"/>
                  </a:lnTo>
                  <a:lnTo>
                    <a:pt x="3480252" y="184024"/>
                  </a:lnTo>
                  <a:lnTo>
                    <a:pt x="3492089" y="184039"/>
                  </a:lnTo>
                  <a:lnTo>
                    <a:pt x="3503927" y="184052"/>
                  </a:lnTo>
                  <a:lnTo>
                    <a:pt x="3515764" y="184063"/>
                  </a:lnTo>
                  <a:lnTo>
                    <a:pt x="3515764" y="184248"/>
                  </a:lnTo>
                  <a:lnTo>
                    <a:pt x="3527602" y="184270"/>
                  </a:lnTo>
                  <a:lnTo>
                    <a:pt x="3539440" y="184295"/>
                  </a:lnTo>
                  <a:lnTo>
                    <a:pt x="3551277" y="184325"/>
                  </a:lnTo>
                  <a:lnTo>
                    <a:pt x="3563115" y="184360"/>
                  </a:lnTo>
                  <a:lnTo>
                    <a:pt x="3574952" y="184401"/>
                  </a:lnTo>
                  <a:lnTo>
                    <a:pt x="3586790" y="184450"/>
                  </a:lnTo>
                  <a:lnTo>
                    <a:pt x="3598628" y="184507"/>
                  </a:lnTo>
                  <a:lnTo>
                    <a:pt x="3610465" y="184574"/>
                  </a:lnTo>
                  <a:lnTo>
                    <a:pt x="3622303" y="184653"/>
                  </a:lnTo>
                  <a:lnTo>
                    <a:pt x="3634140" y="184745"/>
                  </a:lnTo>
                  <a:lnTo>
                    <a:pt x="3645978" y="184854"/>
                  </a:lnTo>
                  <a:lnTo>
                    <a:pt x="3657816" y="184982"/>
                  </a:lnTo>
                  <a:lnTo>
                    <a:pt x="3669653" y="185132"/>
                  </a:lnTo>
                  <a:lnTo>
                    <a:pt x="3681491" y="185308"/>
                  </a:lnTo>
                  <a:lnTo>
                    <a:pt x="3693328" y="185514"/>
                  </a:lnTo>
                  <a:lnTo>
                    <a:pt x="3705166" y="185757"/>
                  </a:lnTo>
                  <a:lnTo>
                    <a:pt x="3717004" y="186042"/>
                  </a:lnTo>
                  <a:lnTo>
                    <a:pt x="3728841" y="186376"/>
                  </a:lnTo>
                  <a:lnTo>
                    <a:pt x="3740679" y="186768"/>
                  </a:lnTo>
                  <a:lnTo>
                    <a:pt x="3752516" y="187228"/>
                  </a:lnTo>
                  <a:lnTo>
                    <a:pt x="3764354" y="187767"/>
                  </a:lnTo>
                  <a:lnTo>
                    <a:pt x="3776191" y="188399"/>
                  </a:lnTo>
                  <a:lnTo>
                    <a:pt x="3788029" y="189138"/>
                  </a:lnTo>
                  <a:lnTo>
                    <a:pt x="3799867" y="190004"/>
                  </a:lnTo>
                  <a:lnTo>
                    <a:pt x="3811704" y="191016"/>
                  </a:lnTo>
                  <a:lnTo>
                    <a:pt x="3823542" y="192198"/>
                  </a:lnTo>
                  <a:lnTo>
                    <a:pt x="3835379" y="193578"/>
                  </a:lnTo>
                  <a:lnTo>
                    <a:pt x="3847217" y="195187"/>
                  </a:lnTo>
                  <a:lnTo>
                    <a:pt x="3859055" y="197059"/>
                  </a:lnTo>
                  <a:lnTo>
                    <a:pt x="3870892" y="199234"/>
                  </a:lnTo>
                  <a:lnTo>
                    <a:pt x="3882730" y="201758"/>
                  </a:lnTo>
                  <a:lnTo>
                    <a:pt x="3894567" y="204678"/>
                  </a:lnTo>
                  <a:lnTo>
                    <a:pt x="3906405" y="208049"/>
                  </a:lnTo>
                  <a:lnTo>
                    <a:pt x="3918243" y="211929"/>
                  </a:lnTo>
                  <a:lnTo>
                    <a:pt x="3930080" y="216379"/>
                  </a:lnTo>
                  <a:lnTo>
                    <a:pt x="3941918" y="221463"/>
                  </a:lnTo>
                  <a:lnTo>
                    <a:pt x="3953755" y="227246"/>
                  </a:lnTo>
                  <a:lnTo>
                    <a:pt x="3965593" y="233790"/>
                  </a:lnTo>
                  <a:lnTo>
                    <a:pt x="3977431" y="241152"/>
                  </a:lnTo>
                  <a:lnTo>
                    <a:pt x="3989268" y="249383"/>
                  </a:lnTo>
                  <a:lnTo>
                    <a:pt x="4001106" y="258517"/>
                  </a:lnTo>
                  <a:lnTo>
                    <a:pt x="4012943" y="268574"/>
                  </a:lnTo>
                  <a:lnTo>
                    <a:pt x="4024781" y="279548"/>
                  </a:lnTo>
                  <a:lnTo>
                    <a:pt x="4036619" y="291410"/>
                  </a:lnTo>
                  <a:lnTo>
                    <a:pt x="4048456" y="304098"/>
                  </a:lnTo>
                  <a:lnTo>
                    <a:pt x="4060294" y="317519"/>
                  </a:lnTo>
                  <a:lnTo>
                    <a:pt x="4072131" y="331550"/>
                  </a:lnTo>
                  <a:lnTo>
                    <a:pt x="4083969" y="346040"/>
                  </a:lnTo>
                  <a:lnTo>
                    <a:pt x="4095806" y="360814"/>
                  </a:lnTo>
                  <a:lnTo>
                    <a:pt x="4107644" y="375685"/>
                  </a:lnTo>
                  <a:lnTo>
                    <a:pt x="4119482" y="390459"/>
                  </a:lnTo>
                  <a:lnTo>
                    <a:pt x="4131319" y="404949"/>
                  </a:lnTo>
                  <a:lnTo>
                    <a:pt x="4143157" y="418980"/>
                  </a:lnTo>
                  <a:lnTo>
                    <a:pt x="4154994" y="432401"/>
                  </a:lnTo>
                  <a:lnTo>
                    <a:pt x="4166832" y="445089"/>
                  </a:lnTo>
                  <a:lnTo>
                    <a:pt x="4178670" y="456951"/>
                  </a:lnTo>
                  <a:lnTo>
                    <a:pt x="4190507" y="467925"/>
                  </a:lnTo>
                  <a:lnTo>
                    <a:pt x="4202345" y="477982"/>
                  </a:lnTo>
                  <a:lnTo>
                    <a:pt x="4214182" y="487116"/>
                  </a:lnTo>
                  <a:lnTo>
                    <a:pt x="4226020" y="495347"/>
                  </a:lnTo>
                  <a:lnTo>
                    <a:pt x="4237858" y="502709"/>
                  </a:lnTo>
                  <a:lnTo>
                    <a:pt x="4249695" y="509253"/>
                  </a:lnTo>
                  <a:lnTo>
                    <a:pt x="4261533" y="515036"/>
                  </a:lnTo>
                  <a:lnTo>
                    <a:pt x="4273370" y="520120"/>
                  </a:lnTo>
                  <a:lnTo>
                    <a:pt x="4285208" y="524570"/>
                  </a:lnTo>
                  <a:lnTo>
                    <a:pt x="4297046" y="528450"/>
                  </a:lnTo>
                  <a:lnTo>
                    <a:pt x="4308883" y="531821"/>
                  </a:lnTo>
                  <a:lnTo>
                    <a:pt x="4320721" y="534741"/>
                  </a:lnTo>
                  <a:lnTo>
                    <a:pt x="4332558" y="537265"/>
                  </a:lnTo>
                  <a:lnTo>
                    <a:pt x="4344396" y="539440"/>
                  </a:lnTo>
                  <a:lnTo>
                    <a:pt x="4356234" y="541313"/>
                  </a:lnTo>
                  <a:lnTo>
                    <a:pt x="4368071" y="542921"/>
                  </a:lnTo>
                  <a:lnTo>
                    <a:pt x="4379909" y="544301"/>
                  </a:lnTo>
                  <a:lnTo>
                    <a:pt x="4391746" y="545483"/>
                  </a:lnTo>
                  <a:lnTo>
                    <a:pt x="4403584" y="546495"/>
                  </a:lnTo>
                  <a:lnTo>
                    <a:pt x="4415421" y="547361"/>
                  </a:lnTo>
                  <a:lnTo>
                    <a:pt x="4427259" y="548100"/>
                  </a:lnTo>
                  <a:lnTo>
                    <a:pt x="4439097" y="548732"/>
                  </a:lnTo>
                  <a:lnTo>
                    <a:pt x="4450934" y="549271"/>
                  </a:lnTo>
                  <a:lnTo>
                    <a:pt x="4462772" y="549731"/>
                  </a:lnTo>
                  <a:lnTo>
                    <a:pt x="4474609" y="550123"/>
                  </a:lnTo>
                  <a:lnTo>
                    <a:pt x="4486447" y="550457"/>
                  </a:lnTo>
                  <a:lnTo>
                    <a:pt x="4498285" y="550742"/>
                  </a:lnTo>
                  <a:lnTo>
                    <a:pt x="4510122" y="550985"/>
                  </a:lnTo>
                  <a:lnTo>
                    <a:pt x="4521960" y="551191"/>
                  </a:lnTo>
                  <a:lnTo>
                    <a:pt x="4533797" y="551368"/>
                  </a:lnTo>
                  <a:lnTo>
                    <a:pt x="4545635" y="551517"/>
                  </a:lnTo>
                  <a:lnTo>
                    <a:pt x="4557473" y="551645"/>
                  </a:lnTo>
                  <a:lnTo>
                    <a:pt x="4569310" y="551754"/>
                  </a:lnTo>
                  <a:lnTo>
                    <a:pt x="4581148" y="551846"/>
                  </a:lnTo>
                  <a:lnTo>
                    <a:pt x="4592985" y="551925"/>
                  </a:lnTo>
                  <a:lnTo>
                    <a:pt x="4604823" y="551992"/>
                  </a:lnTo>
                  <a:lnTo>
                    <a:pt x="4616661" y="552049"/>
                  </a:lnTo>
                  <a:lnTo>
                    <a:pt x="4628498" y="552098"/>
                  </a:lnTo>
                  <a:lnTo>
                    <a:pt x="4640336" y="552139"/>
                  </a:lnTo>
                  <a:lnTo>
                    <a:pt x="4652173" y="552174"/>
                  </a:lnTo>
                  <a:lnTo>
                    <a:pt x="4664011" y="552204"/>
                  </a:lnTo>
                  <a:lnTo>
                    <a:pt x="4675849" y="552229"/>
                  </a:lnTo>
                  <a:lnTo>
                    <a:pt x="4687686" y="552251"/>
                  </a:lnTo>
                </a:path>
              </a:pathLst>
            </a:custGeom>
            <a:ln w="40651" cap="flat">
              <a:solidFill>
                <a:srgbClr val="D39200">
                  <a:alpha val="100000"/>
                </a:srgbClr>
              </a:solidFill>
              <a:prstDash val="solid"/>
              <a:round/>
            </a:ln>
          </p:spPr>
          <p:txBody>
            <a:bodyPr/>
            <a:lstStyle/>
            <a:p/>
          </p:txBody>
        </p:sp>
        <p:sp>
          <p:nvSpPr>
            <p:cNvPr id="35" name="pl35"/>
            <p:cNvSpPr/>
            <p:nvPr/>
          </p:nvSpPr>
          <p:spPr>
            <a:xfrm>
              <a:off x="2482351" y="2740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C19B00">
                  <a:alpha val="100000"/>
                </a:srgbClr>
              </a:solidFill>
              <a:prstDash val="solid"/>
              <a:round/>
            </a:ln>
          </p:spPr>
          <p:txBody>
            <a:bodyPr/>
            <a:lstStyle/>
            <a:p/>
          </p:txBody>
        </p:sp>
        <p:sp>
          <p:nvSpPr>
            <p:cNvPr id="36" name="pl36"/>
            <p:cNvSpPr/>
            <p:nvPr/>
          </p:nvSpPr>
          <p:spPr>
            <a:xfrm>
              <a:off x="2482351" y="3477286"/>
              <a:ext cx="4687686" cy="368064"/>
            </a:xfrm>
            <a:custGeom>
              <a:avLst/>
              <a:pathLst>
                <a:path w="4687686" h="368064">
                  <a:moveTo>
                    <a:pt x="0" y="368064"/>
                  </a:moveTo>
                  <a:lnTo>
                    <a:pt x="11837" y="368043"/>
                  </a:lnTo>
                  <a:lnTo>
                    <a:pt x="23675" y="368017"/>
                  </a:lnTo>
                  <a:lnTo>
                    <a:pt x="35512" y="367987"/>
                  </a:lnTo>
                  <a:lnTo>
                    <a:pt x="47350" y="367952"/>
                  </a:lnTo>
                  <a:lnTo>
                    <a:pt x="59187" y="367911"/>
                  </a:lnTo>
                  <a:lnTo>
                    <a:pt x="71025" y="367862"/>
                  </a:lnTo>
                  <a:lnTo>
                    <a:pt x="82863" y="367805"/>
                  </a:lnTo>
                  <a:lnTo>
                    <a:pt x="94700" y="367738"/>
                  </a:lnTo>
                  <a:lnTo>
                    <a:pt x="106538" y="367660"/>
                  </a:lnTo>
                  <a:lnTo>
                    <a:pt x="118375" y="367567"/>
                  </a:lnTo>
                  <a:lnTo>
                    <a:pt x="130213" y="367458"/>
                  </a:lnTo>
                  <a:lnTo>
                    <a:pt x="142051" y="367331"/>
                  </a:lnTo>
                  <a:lnTo>
                    <a:pt x="153888" y="367181"/>
                  </a:lnTo>
                  <a:lnTo>
                    <a:pt x="165726" y="367005"/>
                  </a:lnTo>
                  <a:lnTo>
                    <a:pt x="177563" y="366798"/>
                  </a:lnTo>
                  <a:lnTo>
                    <a:pt x="189401" y="366555"/>
                  </a:lnTo>
                  <a:lnTo>
                    <a:pt x="201239" y="366270"/>
                  </a:lnTo>
                  <a:lnTo>
                    <a:pt x="213076" y="365936"/>
                  </a:lnTo>
                  <a:lnTo>
                    <a:pt x="224914" y="365544"/>
                  </a:lnTo>
                  <a:lnTo>
                    <a:pt x="236751" y="365084"/>
                  </a:lnTo>
                  <a:lnTo>
                    <a:pt x="248589" y="364545"/>
                  </a:lnTo>
                  <a:lnTo>
                    <a:pt x="260427" y="363913"/>
                  </a:lnTo>
                  <a:lnTo>
                    <a:pt x="272264" y="363174"/>
                  </a:lnTo>
                  <a:lnTo>
                    <a:pt x="284102" y="362308"/>
                  </a:lnTo>
                  <a:lnTo>
                    <a:pt x="295939" y="361296"/>
                  </a:lnTo>
                  <a:lnTo>
                    <a:pt x="307777" y="360114"/>
                  </a:lnTo>
                  <a:lnTo>
                    <a:pt x="319614" y="358734"/>
                  </a:lnTo>
                  <a:lnTo>
                    <a:pt x="331452" y="357126"/>
                  </a:lnTo>
                  <a:lnTo>
                    <a:pt x="343290" y="355254"/>
                  </a:lnTo>
                  <a:lnTo>
                    <a:pt x="355127" y="353078"/>
                  </a:lnTo>
                  <a:lnTo>
                    <a:pt x="366965" y="350554"/>
                  </a:lnTo>
                  <a:lnTo>
                    <a:pt x="378802" y="347634"/>
                  </a:lnTo>
                  <a:lnTo>
                    <a:pt x="390640" y="344263"/>
                  </a:lnTo>
                  <a:lnTo>
                    <a:pt x="402478" y="340383"/>
                  </a:lnTo>
                  <a:lnTo>
                    <a:pt x="414315" y="335933"/>
                  </a:lnTo>
                  <a:lnTo>
                    <a:pt x="426153" y="330849"/>
                  </a:lnTo>
                  <a:lnTo>
                    <a:pt x="437990" y="325066"/>
                  </a:lnTo>
                  <a:lnTo>
                    <a:pt x="449828" y="318523"/>
                  </a:lnTo>
                  <a:lnTo>
                    <a:pt x="461666" y="311160"/>
                  </a:lnTo>
                  <a:lnTo>
                    <a:pt x="473503" y="302930"/>
                  </a:lnTo>
                  <a:lnTo>
                    <a:pt x="485341" y="293795"/>
                  </a:lnTo>
                  <a:lnTo>
                    <a:pt x="497178" y="283739"/>
                  </a:lnTo>
                  <a:lnTo>
                    <a:pt x="509016" y="272764"/>
                  </a:lnTo>
                  <a:lnTo>
                    <a:pt x="520854" y="260902"/>
                  </a:lnTo>
                  <a:lnTo>
                    <a:pt x="532691" y="248214"/>
                  </a:lnTo>
                  <a:lnTo>
                    <a:pt x="544529" y="234793"/>
                  </a:lnTo>
                  <a:lnTo>
                    <a:pt x="556366" y="220762"/>
                  </a:lnTo>
                  <a:lnTo>
                    <a:pt x="568204" y="206272"/>
                  </a:lnTo>
                  <a:lnTo>
                    <a:pt x="580042" y="191498"/>
                  </a:lnTo>
                  <a:lnTo>
                    <a:pt x="591879" y="176627"/>
                  </a:lnTo>
                  <a:lnTo>
                    <a:pt x="603717" y="161853"/>
                  </a:lnTo>
                  <a:lnTo>
                    <a:pt x="615554" y="147364"/>
                  </a:lnTo>
                  <a:lnTo>
                    <a:pt x="627392" y="133333"/>
                  </a:lnTo>
                  <a:lnTo>
                    <a:pt x="639229" y="119911"/>
                  </a:lnTo>
                  <a:lnTo>
                    <a:pt x="651067" y="107223"/>
                  </a:lnTo>
                  <a:lnTo>
                    <a:pt x="662905" y="95362"/>
                  </a:lnTo>
                  <a:lnTo>
                    <a:pt x="674742" y="84387"/>
                  </a:lnTo>
                  <a:lnTo>
                    <a:pt x="686580" y="74330"/>
                  </a:lnTo>
                  <a:lnTo>
                    <a:pt x="698417" y="65196"/>
                  </a:lnTo>
                  <a:lnTo>
                    <a:pt x="710255" y="56965"/>
                  </a:lnTo>
                  <a:lnTo>
                    <a:pt x="722093" y="49603"/>
                  </a:lnTo>
                  <a:lnTo>
                    <a:pt x="733930" y="43059"/>
                  </a:lnTo>
                  <a:lnTo>
                    <a:pt x="745768" y="37277"/>
                  </a:lnTo>
                  <a:lnTo>
                    <a:pt x="757605" y="32192"/>
                  </a:lnTo>
                  <a:lnTo>
                    <a:pt x="769443" y="27742"/>
                  </a:lnTo>
                  <a:lnTo>
                    <a:pt x="781281" y="23863"/>
                  </a:lnTo>
                  <a:lnTo>
                    <a:pt x="793118" y="20492"/>
                  </a:lnTo>
                  <a:lnTo>
                    <a:pt x="804956" y="17571"/>
                  </a:lnTo>
                  <a:lnTo>
                    <a:pt x="816793" y="15048"/>
                  </a:lnTo>
                  <a:lnTo>
                    <a:pt x="828631" y="12872"/>
                  </a:lnTo>
                  <a:lnTo>
                    <a:pt x="840469" y="11000"/>
                  </a:lnTo>
                  <a:lnTo>
                    <a:pt x="852306" y="9391"/>
                  </a:lnTo>
                  <a:lnTo>
                    <a:pt x="864144" y="8011"/>
                  </a:lnTo>
                  <a:lnTo>
                    <a:pt x="875981" y="6829"/>
                  </a:lnTo>
                  <a:lnTo>
                    <a:pt x="887819" y="5817"/>
                  </a:lnTo>
                  <a:lnTo>
                    <a:pt x="899657" y="4952"/>
                  </a:lnTo>
                  <a:lnTo>
                    <a:pt x="911494" y="4212"/>
                  </a:lnTo>
                  <a:lnTo>
                    <a:pt x="923332" y="3581"/>
                  </a:lnTo>
                  <a:lnTo>
                    <a:pt x="935169" y="3042"/>
                  </a:lnTo>
                  <a:lnTo>
                    <a:pt x="947007" y="2582"/>
                  </a:lnTo>
                  <a:lnTo>
                    <a:pt x="958844" y="2190"/>
                  </a:lnTo>
                  <a:lnTo>
                    <a:pt x="970682" y="1855"/>
                  </a:lnTo>
                  <a:lnTo>
                    <a:pt x="982520" y="1570"/>
                  </a:lnTo>
                  <a:lnTo>
                    <a:pt x="994357" y="1328"/>
                  </a:lnTo>
                  <a:lnTo>
                    <a:pt x="1006195" y="1121"/>
                  </a:lnTo>
                  <a:lnTo>
                    <a:pt x="1018032" y="945"/>
                  </a:lnTo>
                  <a:lnTo>
                    <a:pt x="1029870" y="795"/>
                  </a:lnTo>
                  <a:lnTo>
                    <a:pt x="1041708" y="667"/>
                  </a:lnTo>
                  <a:lnTo>
                    <a:pt x="1053545" y="559"/>
                  </a:lnTo>
                  <a:lnTo>
                    <a:pt x="1065383" y="466"/>
                  </a:lnTo>
                  <a:lnTo>
                    <a:pt x="1077220" y="387"/>
                  </a:lnTo>
                  <a:lnTo>
                    <a:pt x="1089058" y="320"/>
                  </a:lnTo>
                  <a:lnTo>
                    <a:pt x="1100896" y="263"/>
                  </a:lnTo>
                  <a:lnTo>
                    <a:pt x="1112733" y="215"/>
                  </a:lnTo>
                  <a:lnTo>
                    <a:pt x="1124571" y="173"/>
                  </a:lnTo>
                  <a:lnTo>
                    <a:pt x="1136408" y="138"/>
                  </a:lnTo>
                  <a:lnTo>
                    <a:pt x="1148246" y="108"/>
                  </a:lnTo>
                  <a:lnTo>
                    <a:pt x="1160084" y="83"/>
                  </a:lnTo>
                  <a:lnTo>
                    <a:pt x="1171921" y="61"/>
                  </a:lnTo>
                  <a:lnTo>
                    <a:pt x="1171921" y="0"/>
                  </a:lnTo>
                  <a:lnTo>
                    <a:pt x="1183759" y="10"/>
                  </a:lnTo>
                  <a:lnTo>
                    <a:pt x="1195596" y="23"/>
                  </a:lnTo>
                  <a:lnTo>
                    <a:pt x="1207434" y="38"/>
                  </a:lnTo>
                  <a:lnTo>
                    <a:pt x="1219272" y="56"/>
                  </a:lnTo>
                  <a:lnTo>
                    <a:pt x="1231109" y="76"/>
                  </a:lnTo>
                  <a:lnTo>
                    <a:pt x="1242947" y="100"/>
                  </a:lnTo>
                  <a:lnTo>
                    <a:pt x="1254784" y="129"/>
                  </a:lnTo>
                  <a:lnTo>
                    <a:pt x="1266622" y="163"/>
                  </a:lnTo>
                  <a:lnTo>
                    <a:pt x="1278459" y="202"/>
                  </a:lnTo>
                  <a:lnTo>
                    <a:pt x="1290297" y="248"/>
                  </a:lnTo>
                  <a:lnTo>
                    <a:pt x="1302135" y="302"/>
                  </a:lnTo>
                  <a:lnTo>
                    <a:pt x="1313972" y="366"/>
                  </a:lnTo>
                  <a:lnTo>
                    <a:pt x="1325810" y="441"/>
                  </a:lnTo>
                  <a:lnTo>
                    <a:pt x="1337647" y="529"/>
                  </a:lnTo>
                  <a:lnTo>
                    <a:pt x="1349485" y="633"/>
                  </a:lnTo>
                  <a:lnTo>
                    <a:pt x="1361323" y="754"/>
                  </a:lnTo>
                  <a:lnTo>
                    <a:pt x="1373160" y="896"/>
                  </a:lnTo>
                  <a:lnTo>
                    <a:pt x="1384998" y="1064"/>
                  </a:lnTo>
                  <a:lnTo>
                    <a:pt x="1396835" y="1260"/>
                  </a:lnTo>
                  <a:lnTo>
                    <a:pt x="1408673" y="1490"/>
                  </a:lnTo>
                  <a:lnTo>
                    <a:pt x="1420511" y="1759"/>
                  </a:lnTo>
                  <a:lnTo>
                    <a:pt x="1432348" y="2075"/>
                  </a:lnTo>
                  <a:lnTo>
                    <a:pt x="1444186" y="2445"/>
                  </a:lnTo>
                  <a:lnTo>
                    <a:pt x="1456023" y="2877"/>
                  </a:lnTo>
                  <a:lnTo>
                    <a:pt x="1467861" y="3383"/>
                  </a:lnTo>
                  <a:lnTo>
                    <a:pt x="1479699" y="3975"/>
                  </a:lnTo>
                  <a:lnTo>
                    <a:pt x="1491536" y="4665"/>
                  </a:lnTo>
                  <a:lnTo>
                    <a:pt x="1503374" y="5469"/>
                  </a:lnTo>
                  <a:lnTo>
                    <a:pt x="1515211" y="6405"/>
                  </a:lnTo>
                  <a:lnTo>
                    <a:pt x="1527049" y="7493"/>
                  </a:lnTo>
                  <a:lnTo>
                    <a:pt x="1538887" y="8754"/>
                  </a:lnTo>
                  <a:lnTo>
                    <a:pt x="1550724" y="10215"/>
                  </a:lnTo>
                  <a:lnTo>
                    <a:pt x="1562562" y="11900"/>
                  </a:lnTo>
                  <a:lnTo>
                    <a:pt x="1574399" y="13840"/>
                  </a:lnTo>
                  <a:lnTo>
                    <a:pt x="1586237" y="16065"/>
                  </a:lnTo>
                  <a:lnTo>
                    <a:pt x="1598074" y="18607"/>
                  </a:lnTo>
                  <a:lnTo>
                    <a:pt x="1609912" y="21498"/>
                  </a:lnTo>
                  <a:lnTo>
                    <a:pt x="1621750" y="24770"/>
                  </a:lnTo>
                  <a:lnTo>
                    <a:pt x="1633587" y="28452"/>
                  </a:lnTo>
                  <a:lnTo>
                    <a:pt x="1645425" y="32567"/>
                  </a:lnTo>
                  <a:lnTo>
                    <a:pt x="1657262" y="37134"/>
                  </a:lnTo>
                  <a:lnTo>
                    <a:pt x="1669100" y="42162"/>
                  </a:lnTo>
                  <a:lnTo>
                    <a:pt x="1680938" y="47650"/>
                  </a:lnTo>
                  <a:lnTo>
                    <a:pt x="1692775" y="53581"/>
                  </a:lnTo>
                  <a:lnTo>
                    <a:pt x="1704613" y="59924"/>
                  </a:lnTo>
                  <a:lnTo>
                    <a:pt x="1716450" y="66635"/>
                  </a:lnTo>
                  <a:lnTo>
                    <a:pt x="1728288" y="73651"/>
                  </a:lnTo>
                  <a:lnTo>
                    <a:pt x="1740126" y="80896"/>
                  </a:lnTo>
                  <a:lnTo>
                    <a:pt x="1751963" y="88283"/>
                  </a:lnTo>
                  <a:lnTo>
                    <a:pt x="1763801" y="95718"/>
                  </a:lnTo>
                  <a:lnTo>
                    <a:pt x="1775638" y="103105"/>
                  </a:lnTo>
                  <a:lnTo>
                    <a:pt x="1787476" y="110350"/>
                  </a:lnTo>
                  <a:lnTo>
                    <a:pt x="1799314" y="117365"/>
                  </a:lnTo>
                  <a:lnTo>
                    <a:pt x="1811151" y="124076"/>
                  </a:lnTo>
                  <a:lnTo>
                    <a:pt x="1822989" y="130420"/>
                  </a:lnTo>
                  <a:lnTo>
                    <a:pt x="1834826" y="136351"/>
                  </a:lnTo>
                  <a:lnTo>
                    <a:pt x="1846664" y="141838"/>
                  </a:lnTo>
                  <a:lnTo>
                    <a:pt x="1858502" y="146866"/>
                  </a:lnTo>
                  <a:lnTo>
                    <a:pt x="1870339" y="151434"/>
                  </a:lnTo>
                  <a:lnTo>
                    <a:pt x="1882177" y="155549"/>
                  </a:lnTo>
                  <a:lnTo>
                    <a:pt x="1894014" y="159230"/>
                  </a:lnTo>
                  <a:lnTo>
                    <a:pt x="1905852" y="162502"/>
                  </a:lnTo>
                  <a:lnTo>
                    <a:pt x="1917689" y="165393"/>
                  </a:lnTo>
                  <a:lnTo>
                    <a:pt x="1929527" y="167935"/>
                  </a:lnTo>
                  <a:lnTo>
                    <a:pt x="1941365" y="170160"/>
                  </a:lnTo>
                  <a:lnTo>
                    <a:pt x="1953202" y="172100"/>
                  </a:lnTo>
                  <a:lnTo>
                    <a:pt x="1965040" y="173786"/>
                  </a:lnTo>
                  <a:lnTo>
                    <a:pt x="1976877" y="175246"/>
                  </a:lnTo>
                  <a:lnTo>
                    <a:pt x="1988715" y="176508"/>
                  </a:lnTo>
                  <a:lnTo>
                    <a:pt x="2000553" y="177596"/>
                  </a:lnTo>
                  <a:lnTo>
                    <a:pt x="2012390" y="178532"/>
                  </a:lnTo>
                  <a:lnTo>
                    <a:pt x="2024228" y="179336"/>
                  </a:lnTo>
                  <a:lnTo>
                    <a:pt x="2036065" y="180026"/>
                  </a:lnTo>
                  <a:lnTo>
                    <a:pt x="2047903" y="180617"/>
                  </a:lnTo>
                  <a:lnTo>
                    <a:pt x="2059741" y="181123"/>
                  </a:lnTo>
                  <a:lnTo>
                    <a:pt x="2071578" y="181556"/>
                  </a:lnTo>
                  <a:lnTo>
                    <a:pt x="2083416" y="181926"/>
                  </a:lnTo>
                  <a:lnTo>
                    <a:pt x="2095253" y="182241"/>
                  </a:lnTo>
                  <a:lnTo>
                    <a:pt x="2107091" y="182511"/>
                  </a:lnTo>
                  <a:lnTo>
                    <a:pt x="2118929" y="182741"/>
                  </a:lnTo>
                  <a:lnTo>
                    <a:pt x="2130766" y="182937"/>
                  </a:lnTo>
                  <a:lnTo>
                    <a:pt x="2142604" y="183104"/>
                  </a:lnTo>
                  <a:lnTo>
                    <a:pt x="2154441" y="183246"/>
                  </a:lnTo>
                  <a:lnTo>
                    <a:pt x="2166279" y="183368"/>
                  </a:lnTo>
                  <a:lnTo>
                    <a:pt x="2178117" y="183471"/>
                  </a:lnTo>
                  <a:lnTo>
                    <a:pt x="2189954" y="183559"/>
                  </a:lnTo>
                  <a:lnTo>
                    <a:pt x="2201792" y="183634"/>
                  </a:lnTo>
                  <a:lnTo>
                    <a:pt x="2213629" y="183698"/>
                  </a:lnTo>
                  <a:lnTo>
                    <a:pt x="2225467" y="183752"/>
                  </a:lnTo>
                  <a:lnTo>
                    <a:pt x="2237304" y="183799"/>
                  </a:lnTo>
                  <a:lnTo>
                    <a:pt x="2249142" y="183838"/>
                  </a:lnTo>
                  <a:lnTo>
                    <a:pt x="2260980" y="183872"/>
                  </a:lnTo>
                  <a:lnTo>
                    <a:pt x="2272817" y="183900"/>
                  </a:lnTo>
                  <a:lnTo>
                    <a:pt x="2284655" y="183924"/>
                  </a:lnTo>
                  <a:lnTo>
                    <a:pt x="2296492" y="183945"/>
                  </a:lnTo>
                  <a:lnTo>
                    <a:pt x="2308330" y="183963"/>
                  </a:lnTo>
                  <a:lnTo>
                    <a:pt x="2320168" y="183977"/>
                  </a:lnTo>
                  <a:lnTo>
                    <a:pt x="2332005" y="183990"/>
                  </a:lnTo>
                  <a:lnTo>
                    <a:pt x="2343843" y="184001"/>
                  </a:lnTo>
                  <a:lnTo>
                    <a:pt x="2343843" y="184063"/>
                  </a:lnTo>
                  <a:lnTo>
                    <a:pt x="2355680" y="184063"/>
                  </a:lnTo>
                  <a:lnTo>
                    <a:pt x="2367518" y="184063"/>
                  </a:lnTo>
                  <a:lnTo>
                    <a:pt x="2379356" y="184063"/>
                  </a:lnTo>
                  <a:lnTo>
                    <a:pt x="2391193" y="184063"/>
                  </a:lnTo>
                  <a:lnTo>
                    <a:pt x="2403031" y="184063"/>
                  </a:lnTo>
                  <a:lnTo>
                    <a:pt x="2414868" y="184063"/>
                  </a:lnTo>
                  <a:lnTo>
                    <a:pt x="2426706" y="184063"/>
                  </a:lnTo>
                  <a:lnTo>
                    <a:pt x="2438544" y="184063"/>
                  </a:lnTo>
                  <a:lnTo>
                    <a:pt x="2450381" y="184063"/>
                  </a:lnTo>
                  <a:lnTo>
                    <a:pt x="2462219" y="184063"/>
                  </a:lnTo>
                  <a:lnTo>
                    <a:pt x="2474056" y="184063"/>
                  </a:lnTo>
                  <a:lnTo>
                    <a:pt x="2485894" y="184063"/>
                  </a:lnTo>
                  <a:lnTo>
                    <a:pt x="2497732" y="184063"/>
                  </a:lnTo>
                  <a:lnTo>
                    <a:pt x="2509569" y="184063"/>
                  </a:lnTo>
                  <a:lnTo>
                    <a:pt x="2521407" y="184063"/>
                  </a:lnTo>
                  <a:lnTo>
                    <a:pt x="2533244" y="184063"/>
                  </a:lnTo>
                  <a:lnTo>
                    <a:pt x="2545082" y="184063"/>
                  </a:lnTo>
                  <a:lnTo>
                    <a:pt x="2556919" y="184063"/>
                  </a:lnTo>
                  <a:lnTo>
                    <a:pt x="2568757" y="184063"/>
                  </a:lnTo>
                  <a:lnTo>
                    <a:pt x="2580595" y="184063"/>
                  </a:lnTo>
                  <a:lnTo>
                    <a:pt x="2592432" y="184063"/>
                  </a:lnTo>
                  <a:lnTo>
                    <a:pt x="2604270" y="184063"/>
                  </a:lnTo>
                  <a:lnTo>
                    <a:pt x="2616107" y="184063"/>
                  </a:lnTo>
                  <a:lnTo>
                    <a:pt x="2627945" y="184063"/>
                  </a:lnTo>
                  <a:lnTo>
                    <a:pt x="2639783" y="184063"/>
                  </a:lnTo>
                  <a:lnTo>
                    <a:pt x="2651620" y="184063"/>
                  </a:lnTo>
                  <a:lnTo>
                    <a:pt x="2663458" y="184063"/>
                  </a:lnTo>
                  <a:lnTo>
                    <a:pt x="2675295" y="184063"/>
                  </a:lnTo>
                  <a:lnTo>
                    <a:pt x="2687133" y="184063"/>
                  </a:lnTo>
                  <a:lnTo>
                    <a:pt x="2698971" y="184063"/>
                  </a:lnTo>
                  <a:lnTo>
                    <a:pt x="2710808" y="184063"/>
                  </a:lnTo>
                  <a:lnTo>
                    <a:pt x="2722646" y="184063"/>
                  </a:lnTo>
                  <a:lnTo>
                    <a:pt x="2734483" y="184063"/>
                  </a:lnTo>
                  <a:lnTo>
                    <a:pt x="2746321" y="184063"/>
                  </a:lnTo>
                  <a:lnTo>
                    <a:pt x="2758159" y="184063"/>
                  </a:lnTo>
                  <a:lnTo>
                    <a:pt x="2769996" y="184063"/>
                  </a:lnTo>
                  <a:lnTo>
                    <a:pt x="2781834" y="184063"/>
                  </a:lnTo>
                  <a:lnTo>
                    <a:pt x="2793671" y="184063"/>
                  </a:lnTo>
                  <a:lnTo>
                    <a:pt x="2805509" y="184063"/>
                  </a:lnTo>
                  <a:lnTo>
                    <a:pt x="2817347" y="184063"/>
                  </a:lnTo>
                  <a:lnTo>
                    <a:pt x="2829184" y="184063"/>
                  </a:lnTo>
                  <a:lnTo>
                    <a:pt x="2841022" y="184063"/>
                  </a:lnTo>
                  <a:lnTo>
                    <a:pt x="2852859" y="184063"/>
                  </a:lnTo>
                  <a:lnTo>
                    <a:pt x="2864697" y="184063"/>
                  </a:lnTo>
                  <a:lnTo>
                    <a:pt x="2876534" y="184063"/>
                  </a:lnTo>
                  <a:lnTo>
                    <a:pt x="2888372" y="184063"/>
                  </a:lnTo>
                  <a:lnTo>
                    <a:pt x="2900210" y="184063"/>
                  </a:lnTo>
                  <a:lnTo>
                    <a:pt x="2912047" y="184063"/>
                  </a:lnTo>
                  <a:lnTo>
                    <a:pt x="2923885" y="184063"/>
                  </a:lnTo>
                  <a:lnTo>
                    <a:pt x="2935722" y="184063"/>
                  </a:lnTo>
                  <a:lnTo>
                    <a:pt x="2947560" y="184063"/>
                  </a:lnTo>
                  <a:lnTo>
                    <a:pt x="2959398" y="184063"/>
                  </a:lnTo>
                  <a:lnTo>
                    <a:pt x="2971235" y="184063"/>
                  </a:lnTo>
                  <a:lnTo>
                    <a:pt x="2983073" y="184063"/>
                  </a:lnTo>
                  <a:lnTo>
                    <a:pt x="2994910" y="184063"/>
                  </a:lnTo>
                  <a:lnTo>
                    <a:pt x="3006748" y="184063"/>
                  </a:lnTo>
                  <a:lnTo>
                    <a:pt x="3018586" y="184063"/>
                  </a:lnTo>
                  <a:lnTo>
                    <a:pt x="3030423" y="184063"/>
                  </a:lnTo>
                  <a:lnTo>
                    <a:pt x="3042261" y="184063"/>
                  </a:lnTo>
                  <a:lnTo>
                    <a:pt x="3054098" y="184063"/>
                  </a:lnTo>
                  <a:lnTo>
                    <a:pt x="3065936" y="184063"/>
                  </a:lnTo>
                  <a:lnTo>
                    <a:pt x="3077774" y="184063"/>
                  </a:lnTo>
                  <a:lnTo>
                    <a:pt x="3089611" y="184063"/>
                  </a:lnTo>
                  <a:lnTo>
                    <a:pt x="3101449" y="184063"/>
                  </a:lnTo>
                  <a:lnTo>
                    <a:pt x="3113286" y="184063"/>
                  </a:lnTo>
                  <a:lnTo>
                    <a:pt x="3125124" y="184063"/>
                  </a:lnTo>
                  <a:lnTo>
                    <a:pt x="3136962" y="184063"/>
                  </a:lnTo>
                  <a:lnTo>
                    <a:pt x="3148799" y="184063"/>
                  </a:lnTo>
                  <a:lnTo>
                    <a:pt x="3160637" y="184063"/>
                  </a:lnTo>
                  <a:lnTo>
                    <a:pt x="3172474" y="184063"/>
                  </a:lnTo>
                  <a:lnTo>
                    <a:pt x="3184312" y="184063"/>
                  </a:lnTo>
                  <a:lnTo>
                    <a:pt x="3196149" y="184063"/>
                  </a:lnTo>
                  <a:lnTo>
                    <a:pt x="3207987" y="184063"/>
                  </a:lnTo>
                  <a:lnTo>
                    <a:pt x="3219825" y="184063"/>
                  </a:lnTo>
                  <a:lnTo>
                    <a:pt x="3231662" y="184063"/>
                  </a:lnTo>
                  <a:lnTo>
                    <a:pt x="3243500" y="184063"/>
                  </a:lnTo>
                  <a:lnTo>
                    <a:pt x="3255337" y="184063"/>
                  </a:lnTo>
                  <a:lnTo>
                    <a:pt x="3267175" y="184063"/>
                  </a:lnTo>
                  <a:lnTo>
                    <a:pt x="3279013" y="184063"/>
                  </a:lnTo>
                  <a:lnTo>
                    <a:pt x="3290850" y="184063"/>
                  </a:lnTo>
                  <a:lnTo>
                    <a:pt x="3302688" y="184063"/>
                  </a:lnTo>
                  <a:lnTo>
                    <a:pt x="3314525" y="184063"/>
                  </a:lnTo>
                  <a:lnTo>
                    <a:pt x="3326363" y="184063"/>
                  </a:lnTo>
                  <a:lnTo>
                    <a:pt x="3338201" y="184063"/>
                  </a:lnTo>
                  <a:lnTo>
                    <a:pt x="3350038" y="184063"/>
                  </a:lnTo>
                  <a:lnTo>
                    <a:pt x="3361876" y="184063"/>
                  </a:lnTo>
                  <a:lnTo>
                    <a:pt x="3373713" y="184063"/>
                  </a:lnTo>
                  <a:lnTo>
                    <a:pt x="3385551" y="184063"/>
                  </a:lnTo>
                  <a:lnTo>
                    <a:pt x="3397389" y="184063"/>
                  </a:lnTo>
                  <a:lnTo>
                    <a:pt x="3409226" y="184063"/>
                  </a:lnTo>
                  <a:lnTo>
                    <a:pt x="3421064" y="184063"/>
                  </a:lnTo>
                  <a:lnTo>
                    <a:pt x="3432901" y="184063"/>
                  </a:lnTo>
                  <a:lnTo>
                    <a:pt x="3444739" y="184063"/>
                  </a:lnTo>
                  <a:lnTo>
                    <a:pt x="3456576" y="184063"/>
                  </a:lnTo>
                  <a:lnTo>
                    <a:pt x="3468414" y="184063"/>
                  </a:lnTo>
                  <a:lnTo>
                    <a:pt x="3480252" y="184063"/>
                  </a:lnTo>
                  <a:lnTo>
                    <a:pt x="3492089" y="184063"/>
                  </a:lnTo>
                  <a:lnTo>
                    <a:pt x="3503927" y="184063"/>
                  </a:lnTo>
                  <a:lnTo>
                    <a:pt x="3515764" y="184063"/>
                  </a:lnTo>
                  <a:lnTo>
                    <a:pt x="3515764" y="184001"/>
                  </a:lnTo>
                  <a:lnTo>
                    <a:pt x="3527602" y="183990"/>
                  </a:lnTo>
                  <a:lnTo>
                    <a:pt x="3539440" y="183977"/>
                  </a:lnTo>
                  <a:lnTo>
                    <a:pt x="3551277" y="183963"/>
                  </a:lnTo>
                  <a:lnTo>
                    <a:pt x="3563115" y="183945"/>
                  </a:lnTo>
                  <a:lnTo>
                    <a:pt x="3574952" y="183924"/>
                  </a:lnTo>
                  <a:lnTo>
                    <a:pt x="3586790" y="183900"/>
                  </a:lnTo>
                  <a:lnTo>
                    <a:pt x="3598628" y="183872"/>
                  </a:lnTo>
                  <a:lnTo>
                    <a:pt x="3610465" y="183838"/>
                  </a:lnTo>
                  <a:lnTo>
                    <a:pt x="3622303" y="183799"/>
                  </a:lnTo>
                  <a:lnTo>
                    <a:pt x="3634140" y="183752"/>
                  </a:lnTo>
                  <a:lnTo>
                    <a:pt x="3645978" y="183698"/>
                  </a:lnTo>
                  <a:lnTo>
                    <a:pt x="3657816" y="183634"/>
                  </a:lnTo>
                  <a:lnTo>
                    <a:pt x="3669653" y="183559"/>
                  </a:lnTo>
                  <a:lnTo>
                    <a:pt x="3681491" y="183471"/>
                  </a:lnTo>
                  <a:lnTo>
                    <a:pt x="3693328" y="183368"/>
                  </a:lnTo>
                  <a:lnTo>
                    <a:pt x="3705166" y="183246"/>
                  </a:lnTo>
                  <a:lnTo>
                    <a:pt x="3717004" y="183104"/>
                  </a:lnTo>
                  <a:lnTo>
                    <a:pt x="3728841" y="182937"/>
                  </a:lnTo>
                  <a:lnTo>
                    <a:pt x="3740679" y="182741"/>
                  </a:lnTo>
                  <a:lnTo>
                    <a:pt x="3752516" y="182511"/>
                  </a:lnTo>
                  <a:lnTo>
                    <a:pt x="3764354" y="182241"/>
                  </a:lnTo>
                  <a:lnTo>
                    <a:pt x="3776191" y="181926"/>
                  </a:lnTo>
                  <a:lnTo>
                    <a:pt x="3788029" y="181556"/>
                  </a:lnTo>
                  <a:lnTo>
                    <a:pt x="3799867" y="181123"/>
                  </a:lnTo>
                  <a:lnTo>
                    <a:pt x="3811704" y="180617"/>
                  </a:lnTo>
                  <a:lnTo>
                    <a:pt x="3823542" y="180026"/>
                  </a:lnTo>
                  <a:lnTo>
                    <a:pt x="3835379" y="179336"/>
                  </a:lnTo>
                  <a:lnTo>
                    <a:pt x="3847217" y="178532"/>
                  </a:lnTo>
                  <a:lnTo>
                    <a:pt x="3859055" y="177596"/>
                  </a:lnTo>
                  <a:lnTo>
                    <a:pt x="3870892" y="176508"/>
                  </a:lnTo>
                  <a:lnTo>
                    <a:pt x="3882730" y="175246"/>
                  </a:lnTo>
                  <a:lnTo>
                    <a:pt x="3894567" y="173786"/>
                  </a:lnTo>
                  <a:lnTo>
                    <a:pt x="3906405" y="172100"/>
                  </a:lnTo>
                  <a:lnTo>
                    <a:pt x="3918243" y="170160"/>
                  </a:lnTo>
                  <a:lnTo>
                    <a:pt x="3930080" y="167935"/>
                  </a:lnTo>
                  <a:lnTo>
                    <a:pt x="3941918" y="165393"/>
                  </a:lnTo>
                  <a:lnTo>
                    <a:pt x="3953755" y="162502"/>
                  </a:lnTo>
                  <a:lnTo>
                    <a:pt x="3965593" y="159230"/>
                  </a:lnTo>
                  <a:lnTo>
                    <a:pt x="3977431" y="155549"/>
                  </a:lnTo>
                  <a:lnTo>
                    <a:pt x="3989268" y="151434"/>
                  </a:lnTo>
                  <a:lnTo>
                    <a:pt x="4001106" y="146866"/>
                  </a:lnTo>
                  <a:lnTo>
                    <a:pt x="4012943" y="141838"/>
                  </a:lnTo>
                  <a:lnTo>
                    <a:pt x="4024781" y="136351"/>
                  </a:lnTo>
                  <a:lnTo>
                    <a:pt x="4036619" y="130420"/>
                  </a:lnTo>
                  <a:lnTo>
                    <a:pt x="4048456" y="124076"/>
                  </a:lnTo>
                  <a:lnTo>
                    <a:pt x="4060294" y="117365"/>
                  </a:lnTo>
                  <a:lnTo>
                    <a:pt x="4072131" y="110350"/>
                  </a:lnTo>
                  <a:lnTo>
                    <a:pt x="4083969" y="103105"/>
                  </a:lnTo>
                  <a:lnTo>
                    <a:pt x="4095806" y="95718"/>
                  </a:lnTo>
                  <a:lnTo>
                    <a:pt x="4107644" y="88283"/>
                  </a:lnTo>
                  <a:lnTo>
                    <a:pt x="4119482" y="80896"/>
                  </a:lnTo>
                  <a:lnTo>
                    <a:pt x="4131319" y="73651"/>
                  </a:lnTo>
                  <a:lnTo>
                    <a:pt x="4143157" y="66635"/>
                  </a:lnTo>
                  <a:lnTo>
                    <a:pt x="4154994" y="59924"/>
                  </a:lnTo>
                  <a:lnTo>
                    <a:pt x="4166832" y="53581"/>
                  </a:lnTo>
                  <a:lnTo>
                    <a:pt x="4178670" y="47650"/>
                  </a:lnTo>
                  <a:lnTo>
                    <a:pt x="4190507" y="42162"/>
                  </a:lnTo>
                  <a:lnTo>
                    <a:pt x="4202345" y="37134"/>
                  </a:lnTo>
                  <a:lnTo>
                    <a:pt x="4214182" y="32567"/>
                  </a:lnTo>
                  <a:lnTo>
                    <a:pt x="4226020" y="28452"/>
                  </a:lnTo>
                  <a:lnTo>
                    <a:pt x="4237858" y="24770"/>
                  </a:lnTo>
                  <a:lnTo>
                    <a:pt x="4249695" y="21498"/>
                  </a:lnTo>
                  <a:lnTo>
                    <a:pt x="4261533" y="18607"/>
                  </a:lnTo>
                  <a:lnTo>
                    <a:pt x="4273370" y="16065"/>
                  </a:lnTo>
                  <a:lnTo>
                    <a:pt x="4285208" y="13840"/>
                  </a:lnTo>
                  <a:lnTo>
                    <a:pt x="4297046" y="11900"/>
                  </a:lnTo>
                  <a:lnTo>
                    <a:pt x="4308883" y="10215"/>
                  </a:lnTo>
                  <a:lnTo>
                    <a:pt x="4320721" y="8754"/>
                  </a:lnTo>
                  <a:lnTo>
                    <a:pt x="4332558" y="7493"/>
                  </a:lnTo>
                  <a:lnTo>
                    <a:pt x="4344396" y="6405"/>
                  </a:lnTo>
                  <a:lnTo>
                    <a:pt x="4356234" y="5469"/>
                  </a:lnTo>
                  <a:lnTo>
                    <a:pt x="4368071" y="4665"/>
                  </a:lnTo>
                  <a:lnTo>
                    <a:pt x="4379909" y="3975"/>
                  </a:lnTo>
                  <a:lnTo>
                    <a:pt x="4391746" y="3383"/>
                  </a:lnTo>
                  <a:lnTo>
                    <a:pt x="4403584" y="2877"/>
                  </a:lnTo>
                  <a:lnTo>
                    <a:pt x="4415421" y="2445"/>
                  </a:lnTo>
                  <a:lnTo>
                    <a:pt x="4427259" y="2075"/>
                  </a:lnTo>
                  <a:lnTo>
                    <a:pt x="4439097" y="1759"/>
                  </a:lnTo>
                  <a:lnTo>
                    <a:pt x="4450934" y="1490"/>
                  </a:lnTo>
                  <a:lnTo>
                    <a:pt x="4462772" y="1260"/>
                  </a:lnTo>
                  <a:lnTo>
                    <a:pt x="4474609" y="1064"/>
                  </a:lnTo>
                  <a:lnTo>
                    <a:pt x="4486447" y="896"/>
                  </a:lnTo>
                  <a:lnTo>
                    <a:pt x="4498285" y="754"/>
                  </a:lnTo>
                  <a:lnTo>
                    <a:pt x="4510122" y="633"/>
                  </a:lnTo>
                  <a:lnTo>
                    <a:pt x="4521960" y="529"/>
                  </a:lnTo>
                  <a:lnTo>
                    <a:pt x="4533797" y="441"/>
                  </a:lnTo>
                  <a:lnTo>
                    <a:pt x="4545635" y="366"/>
                  </a:lnTo>
                  <a:lnTo>
                    <a:pt x="4557473" y="302"/>
                  </a:lnTo>
                  <a:lnTo>
                    <a:pt x="4569310" y="248"/>
                  </a:lnTo>
                  <a:lnTo>
                    <a:pt x="4581148" y="202"/>
                  </a:lnTo>
                  <a:lnTo>
                    <a:pt x="4592985" y="163"/>
                  </a:lnTo>
                  <a:lnTo>
                    <a:pt x="4604823" y="129"/>
                  </a:lnTo>
                  <a:lnTo>
                    <a:pt x="4616661" y="100"/>
                  </a:lnTo>
                  <a:lnTo>
                    <a:pt x="4628498" y="76"/>
                  </a:lnTo>
                  <a:lnTo>
                    <a:pt x="4640336" y="56"/>
                  </a:lnTo>
                  <a:lnTo>
                    <a:pt x="4652173" y="38"/>
                  </a:lnTo>
                  <a:lnTo>
                    <a:pt x="4664011" y="23"/>
                  </a:lnTo>
                  <a:lnTo>
                    <a:pt x="4675849" y="10"/>
                  </a:lnTo>
                  <a:lnTo>
                    <a:pt x="4687686" y="0"/>
                  </a:lnTo>
                </a:path>
              </a:pathLst>
            </a:custGeom>
            <a:ln w="40651" cap="flat">
              <a:solidFill>
                <a:srgbClr val="ACA300">
                  <a:alpha val="100000"/>
                </a:srgbClr>
              </a:solidFill>
              <a:prstDash val="solid"/>
              <a:round/>
            </a:ln>
          </p:spPr>
          <p:txBody>
            <a:bodyPr/>
            <a:lstStyle/>
            <a:p/>
          </p:txBody>
        </p:sp>
        <p:sp>
          <p:nvSpPr>
            <p:cNvPr id="37" name="pl37"/>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93AA00">
                  <a:alpha val="100000"/>
                </a:srgbClr>
              </a:solidFill>
              <a:prstDash val="solid"/>
              <a:round/>
            </a:ln>
          </p:spPr>
          <p:txBody>
            <a:bodyPr/>
            <a:lstStyle/>
            <a:p/>
          </p:txBody>
        </p:sp>
        <p:sp>
          <p:nvSpPr>
            <p:cNvPr id="38" name="pl38"/>
            <p:cNvSpPr/>
            <p:nvPr/>
          </p:nvSpPr>
          <p:spPr>
            <a:xfrm>
              <a:off x="2482351" y="3845536"/>
              <a:ext cx="4687686" cy="552251"/>
            </a:xfrm>
            <a:custGeom>
              <a:avLst/>
              <a:pathLst>
                <a:path w="4687686" h="552251">
                  <a:moveTo>
                    <a:pt x="0" y="368188"/>
                  </a:moveTo>
                  <a:lnTo>
                    <a:pt x="11837" y="368188"/>
                  </a:lnTo>
                  <a:lnTo>
                    <a:pt x="23675" y="368188"/>
                  </a:lnTo>
                  <a:lnTo>
                    <a:pt x="35512" y="368188"/>
                  </a:lnTo>
                  <a:lnTo>
                    <a:pt x="47350" y="368188"/>
                  </a:lnTo>
                  <a:lnTo>
                    <a:pt x="59187" y="368188"/>
                  </a:lnTo>
                  <a:lnTo>
                    <a:pt x="71025" y="368188"/>
                  </a:lnTo>
                  <a:lnTo>
                    <a:pt x="82863" y="368188"/>
                  </a:lnTo>
                  <a:lnTo>
                    <a:pt x="94700" y="368188"/>
                  </a:lnTo>
                  <a:lnTo>
                    <a:pt x="106538" y="368188"/>
                  </a:lnTo>
                  <a:lnTo>
                    <a:pt x="118375" y="368188"/>
                  </a:lnTo>
                  <a:lnTo>
                    <a:pt x="130213" y="368188"/>
                  </a:lnTo>
                  <a:lnTo>
                    <a:pt x="142051" y="368188"/>
                  </a:lnTo>
                  <a:lnTo>
                    <a:pt x="153888" y="368188"/>
                  </a:lnTo>
                  <a:lnTo>
                    <a:pt x="165726" y="368188"/>
                  </a:lnTo>
                  <a:lnTo>
                    <a:pt x="177563" y="368188"/>
                  </a:lnTo>
                  <a:lnTo>
                    <a:pt x="189401" y="368188"/>
                  </a:lnTo>
                  <a:lnTo>
                    <a:pt x="201239" y="368188"/>
                  </a:lnTo>
                  <a:lnTo>
                    <a:pt x="213076" y="368188"/>
                  </a:lnTo>
                  <a:lnTo>
                    <a:pt x="224914" y="368188"/>
                  </a:lnTo>
                  <a:lnTo>
                    <a:pt x="236751" y="368188"/>
                  </a:lnTo>
                  <a:lnTo>
                    <a:pt x="248589" y="368188"/>
                  </a:lnTo>
                  <a:lnTo>
                    <a:pt x="260427" y="368188"/>
                  </a:lnTo>
                  <a:lnTo>
                    <a:pt x="272264" y="368188"/>
                  </a:lnTo>
                  <a:lnTo>
                    <a:pt x="284102" y="368188"/>
                  </a:lnTo>
                  <a:lnTo>
                    <a:pt x="295939" y="368188"/>
                  </a:lnTo>
                  <a:lnTo>
                    <a:pt x="307777" y="368188"/>
                  </a:lnTo>
                  <a:lnTo>
                    <a:pt x="319614" y="368188"/>
                  </a:lnTo>
                  <a:lnTo>
                    <a:pt x="331452" y="368188"/>
                  </a:lnTo>
                  <a:lnTo>
                    <a:pt x="343290" y="368188"/>
                  </a:lnTo>
                  <a:lnTo>
                    <a:pt x="355127" y="368188"/>
                  </a:lnTo>
                  <a:lnTo>
                    <a:pt x="366965" y="368188"/>
                  </a:lnTo>
                  <a:lnTo>
                    <a:pt x="378802" y="368188"/>
                  </a:lnTo>
                  <a:lnTo>
                    <a:pt x="390640" y="368188"/>
                  </a:lnTo>
                  <a:lnTo>
                    <a:pt x="402478" y="368188"/>
                  </a:lnTo>
                  <a:lnTo>
                    <a:pt x="414315" y="368188"/>
                  </a:lnTo>
                  <a:lnTo>
                    <a:pt x="426153" y="368188"/>
                  </a:lnTo>
                  <a:lnTo>
                    <a:pt x="437990" y="368188"/>
                  </a:lnTo>
                  <a:lnTo>
                    <a:pt x="449828" y="368188"/>
                  </a:lnTo>
                  <a:lnTo>
                    <a:pt x="461666" y="368188"/>
                  </a:lnTo>
                  <a:lnTo>
                    <a:pt x="473503" y="368188"/>
                  </a:lnTo>
                  <a:lnTo>
                    <a:pt x="485341" y="368188"/>
                  </a:lnTo>
                  <a:lnTo>
                    <a:pt x="497178" y="368188"/>
                  </a:lnTo>
                  <a:lnTo>
                    <a:pt x="509016" y="368188"/>
                  </a:lnTo>
                  <a:lnTo>
                    <a:pt x="520854" y="368188"/>
                  </a:lnTo>
                  <a:lnTo>
                    <a:pt x="532691" y="368188"/>
                  </a:lnTo>
                  <a:lnTo>
                    <a:pt x="544529" y="368188"/>
                  </a:lnTo>
                  <a:lnTo>
                    <a:pt x="556366" y="368188"/>
                  </a:lnTo>
                  <a:lnTo>
                    <a:pt x="568204" y="368188"/>
                  </a:lnTo>
                  <a:lnTo>
                    <a:pt x="580042" y="368188"/>
                  </a:lnTo>
                  <a:lnTo>
                    <a:pt x="591879" y="368188"/>
                  </a:lnTo>
                  <a:lnTo>
                    <a:pt x="603717" y="368188"/>
                  </a:lnTo>
                  <a:lnTo>
                    <a:pt x="615554" y="368188"/>
                  </a:lnTo>
                  <a:lnTo>
                    <a:pt x="627392" y="368188"/>
                  </a:lnTo>
                  <a:lnTo>
                    <a:pt x="639229" y="368188"/>
                  </a:lnTo>
                  <a:lnTo>
                    <a:pt x="651067" y="368188"/>
                  </a:lnTo>
                  <a:lnTo>
                    <a:pt x="662905" y="368188"/>
                  </a:lnTo>
                  <a:lnTo>
                    <a:pt x="674742" y="368188"/>
                  </a:lnTo>
                  <a:lnTo>
                    <a:pt x="686580" y="368188"/>
                  </a:lnTo>
                  <a:lnTo>
                    <a:pt x="698417" y="368188"/>
                  </a:lnTo>
                  <a:lnTo>
                    <a:pt x="710255" y="368188"/>
                  </a:lnTo>
                  <a:lnTo>
                    <a:pt x="722093" y="368188"/>
                  </a:lnTo>
                  <a:lnTo>
                    <a:pt x="733930" y="368188"/>
                  </a:lnTo>
                  <a:lnTo>
                    <a:pt x="745768" y="368188"/>
                  </a:lnTo>
                  <a:lnTo>
                    <a:pt x="757605" y="368188"/>
                  </a:lnTo>
                  <a:lnTo>
                    <a:pt x="769443" y="368188"/>
                  </a:lnTo>
                  <a:lnTo>
                    <a:pt x="781281" y="368188"/>
                  </a:lnTo>
                  <a:lnTo>
                    <a:pt x="793118" y="368188"/>
                  </a:lnTo>
                  <a:lnTo>
                    <a:pt x="804956" y="368188"/>
                  </a:lnTo>
                  <a:lnTo>
                    <a:pt x="816793" y="368188"/>
                  </a:lnTo>
                  <a:lnTo>
                    <a:pt x="828631" y="368188"/>
                  </a:lnTo>
                  <a:lnTo>
                    <a:pt x="840469" y="368188"/>
                  </a:lnTo>
                  <a:lnTo>
                    <a:pt x="852306" y="368188"/>
                  </a:lnTo>
                  <a:lnTo>
                    <a:pt x="864144" y="368188"/>
                  </a:lnTo>
                  <a:lnTo>
                    <a:pt x="875981" y="368188"/>
                  </a:lnTo>
                  <a:lnTo>
                    <a:pt x="887819" y="368188"/>
                  </a:lnTo>
                  <a:lnTo>
                    <a:pt x="899657" y="368188"/>
                  </a:lnTo>
                  <a:lnTo>
                    <a:pt x="911494" y="368188"/>
                  </a:lnTo>
                  <a:lnTo>
                    <a:pt x="923332" y="368188"/>
                  </a:lnTo>
                  <a:lnTo>
                    <a:pt x="935169" y="368188"/>
                  </a:lnTo>
                  <a:lnTo>
                    <a:pt x="947007" y="368188"/>
                  </a:lnTo>
                  <a:lnTo>
                    <a:pt x="958844" y="368188"/>
                  </a:lnTo>
                  <a:lnTo>
                    <a:pt x="970682" y="368188"/>
                  </a:lnTo>
                  <a:lnTo>
                    <a:pt x="982520" y="368188"/>
                  </a:lnTo>
                  <a:lnTo>
                    <a:pt x="994357" y="368188"/>
                  </a:lnTo>
                  <a:lnTo>
                    <a:pt x="1006195" y="368188"/>
                  </a:lnTo>
                  <a:lnTo>
                    <a:pt x="1018032" y="368188"/>
                  </a:lnTo>
                  <a:lnTo>
                    <a:pt x="1029870" y="368188"/>
                  </a:lnTo>
                  <a:lnTo>
                    <a:pt x="1041708" y="368188"/>
                  </a:lnTo>
                  <a:lnTo>
                    <a:pt x="1053545" y="368188"/>
                  </a:lnTo>
                  <a:lnTo>
                    <a:pt x="1065383" y="368188"/>
                  </a:lnTo>
                  <a:lnTo>
                    <a:pt x="1077220" y="368188"/>
                  </a:lnTo>
                  <a:lnTo>
                    <a:pt x="1089058" y="368188"/>
                  </a:lnTo>
                  <a:lnTo>
                    <a:pt x="1100896" y="368188"/>
                  </a:lnTo>
                  <a:lnTo>
                    <a:pt x="1112733" y="368188"/>
                  </a:lnTo>
                  <a:lnTo>
                    <a:pt x="1124571" y="368188"/>
                  </a:lnTo>
                  <a:lnTo>
                    <a:pt x="1136408" y="368188"/>
                  </a:lnTo>
                  <a:lnTo>
                    <a:pt x="1148246" y="368188"/>
                  </a:lnTo>
                  <a:lnTo>
                    <a:pt x="1160084" y="368188"/>
                  </a:lnTo>
                  <a:lnTo>
                    <a:pt x="1171921" y="368188"/>
                  </a:lnTo>
                  <a:lnTo>
                    <a:pt x="1171921" y="368250"/>
                  </a:lnTo>
                  <a:lnTo>
                    <a:pt x="1183759" y="368260"/>
                  </a:lnTo>
                  <a:lnTo>
                    <a:pt x="1195596" y="368273"/>
                  </a:lnTo>
                  <a:lnTo>
                    <a:pt x="1207434" y="368288"/>
                  </a:lnTo>
                  <a:lnTo>
                    <a:pt x="1219272" y="368306"/>
                  </a:lnTo>
                  <a:lnTo>
                    <a:pt x="1231109" y="368326"/>
                  </a:lnTo>
                  <a:lnTo>
                    <a:pt x="1242947" y="368351"/>
                  </a:lnTo>
                  <a:lnTo>
                    <a:pt x="1254784" y="368379"/>
                  </a:lnTo>
                  <a:lnTo>
                    <a:pt x="1266622" y="368413"/>
                  </a:lnTo>
                  <a:lnTo>
                    <a:pt x="1278459" y="368452"/>
                  </a:lnTo>
                  <a:lnTo>
                    <a:pt x="1290297" y="368498"/>
                  </a:lnTo>
                  <a:lnTo>
                    <a:pt x="1302135" y="368553"/>
                  </a:lnTo>
                  <a:lnTo>
                    <a:pt x="1313972" y="368616"/>
                  </a:lnTo>
                  <a:lnTo>
                    <a:pt x="1325810" y="368691"/>
                  </a:lnTo>
                  <a:lnTo>
                    <a:pt x="1337647" y="368779"/>
                  </a:lnTo>
                  <a:lnTo>
                    <a:pt x="1349485" y="368883"/>
                  </a:lnTo>
                  <a:lnTo>
                    <a:pt x="1361323" y="369004"/>
                  </a:lnTo>
                  <a:lnTo>
                    <a:pt x="1373160" y="369147"/>
                  </a:lnTo>
                  <a:lnTo>
                    <a:pt x="1384998" y="369314"/>
                  </a:lnTo>
                  <a:lnTo>
                    <a:pt x="1396835" y="369510"/>
                  </a:lnTo>
                  <a:lnTo>
                    <a:pt x="1408673" y="369740"/>
                  </a:lnTo>
                  <a:lnTo>
                    <a:pt x="1420511" y="370009"/>
                  </a:lnTo>
                  <a:lnTo>
                    <a:pt x="1432348" y="370325"/>
                  </a:lnTo>
                  <a:lnTo>
                    <a:pt x="1444186" y="370695"/>
                  </a:lnTo>
                  <a:lnTo>
                    <a:pt x="1456023" y="371128"/>
                  </a:lnTo>
                  <a:lnTo>
                    <a:pt x="1467861" y="371634"/>
                  </a:lnTo>
                  <a:lnTo>
                    <a:pt x="1479699" y="372225"/>
                  </a:lnTo>
                  <a:lnTo>
                    <a:pt x="1491536" y="372915"/>
                  </a:lnTo>
                  <a:lnTo>
                    <a:pt x="1503374" y="373719"/>
                  </a:lnTo>
                  <a:lnTo>
                    <a:pt x="1515211" y="374655"/>
                  </a:lnTo>
                  <a:lnTo>
                    <a:pt x="1527049" y="375743"/>
                  </a:lnTo>
                  <a:lnTo>
                    <a:pt x="1538887" y="377005"/>
                  </a:lnTo>
                  <a:lnTo>
                    <a:pt x="1550724" y="378465"/>
                  </a:lnTo>
                  <a:lnTo>
                    <a:pt x="1562562" y="380150"/>
                  </a:lnTo>
                  <a:lnTo>
                    <a:pt x="1574399" y="382090"/>
                  </a:lnTo>
                  <a:lnTo>
                    <a:pt x="1586237" y="384315"/>
                  </a:lnTo>
                  <a:lnTo>
                    <a:pt x="1598074" y="386857"/>
                  </a:lnTo>
                  <a:lnTo>
                    <a:pt x="1609912" y="389748"/>
                  </a:lnTo>
                  <a:lnTo>
                    <a:pt x="1621750" y="393020"/>
                  </a:lnTo>
                  <a:lnTo>
                    <a:pt x="1633587" y="396702"/>
                  </a:lnTo>
                  <a:lnTo>
                    <a:pt x="1645425" y="400817"/>
                  </a:lnTo>
                  <a:lnTo>
                    <a:pt x="1657262" y="405384"/>
                  </a:lnTo>
                  <a:lnTo>
                    <a:pt x="1669100" y="410412"/>
                  </a:lnTo>
                  <a:lnTo>
                    <a:pt x="1680938" y="415900"/>
                  </a:lnTo>
                  <a:lnTo>
                    <a:pt x="1692775" y="421831"/>
                  </a:lnTo>
                  <a:lnTo>
                    <a:pt x="1704613" y="428175"/>
                  </a:lnTo>
                  <a:lnTo>
                    <a:pt x="1716450" y="434885"/>
                  </a:lnTo>
                  <a:lnTo>
                    <a:pt x="1728288" y="441901"/>
                  </a:lnTo>
                  <a:lnTo>
                    <a:pt x="1740126" y="449146"/>
                  </a:lnTo>
                  <a:lnTo>
                    <a:pt x="1751963" y="456533"/>
                  </a:lnTo>
                  <a:lnTo>
                    <a:pt x="1763801" y="463968"/>
                  </a:lnTo>
                  <a:lnTo>
                    <a:pt x="1775638" y="471355"/>
                  </a:lnTo>
                  <a:lnTo>
                    <a:pt x="1787476" y="478600"/>
                  </a:lnTo>
                  <a:lnTo>
                    <a:pt x="1799314" y="485615"/>
                  </a:lnTo>
                  <a:lnTo>
                    <a:pt x="1811151" y="492326"/>
                  </a:lnTo>
                  <a:lnTo>
                    <a:pt x="1822989" y="498670"/>
                  </a:lnTo>
                  <a:lnTo>
                    <a:pt x="1834826" y="504601"/>
                  </a:lnTo>
                  <a:lnTo>
                    <a:pt x="1846664" y="510088"/>
                  </a:lnTo>
                  <a:lnTo>
                    <a:pt x="1858502" y="515117"/>
                  </a:lnTo>
                  <a:lnTo>
                    <a:pt x="1870339" y="519684"/>
                  </a:lnTo>
                  <a:lnTo>
                    <a:pt x="1882177" y="523799"/>
                  </a:lnTo>
                  <a:lnTo>
                    <a:pt x="1894014" y="527480"/>
                  </a:lnTo>
                  <a:lnTo>
                    <a:pt x="1905852" y="530752"/>
                  </a:lnTo>
                  <a:lnTo>
                    <a:pt x="1917689" y="533643"/>
                  </a:lnTo>
                  <a:lnTo>
                    <a:pt x="1929527" y="536185"/>
                  </a:lnTo>
                  <a:lnTo>
                    <a:pt x="1941365" y="538410"/>
                  </a:lnTo>
                  <a:lnTo>
                    <a:pt x="1953202" y="540350"/>
                  </a:lnTo>
                  <a:lnTo>
                    <a:pt x="1965040" y="542036"/>
                  </a:lnTo>
                  <a:lnTo>
                    <a:pt x="1976877" y="543496"/>
                  </a:lnTo>
                  <a:lnTo>
                    <a:pt x="1988715" y="544758"/>
                  </a:lnTo>
                  <a:lnTo>
                    <a:pt x="2000553" y="545846"/>
                  </a:lnTo>
                  <a:lnTo>
                    <a:pt x="2012390" y="546782"/>
                  </a:lnTo>
                  <a:lnTo>
                    <a:pt x="2024228" y="547586"/>
                  </a:lnTo>
                  <a:lnTo>
                    <a:pt x="2036065" y="548276"/>
                  </a:lnTo>
                  <a:lnTo>
                    <a:pt x="2047903" y="548867"/>
                  </a:lnTo>
                  <a:lnTo>
                    <a:pt x="2059741" y="549373"/>
                  </a:lnTo>
                  <a:lnTo>
                    <a:pt x="2071578" y="549806"/>
                  </a:lnTo>
                  <a:lnTo>
                    <a:pt x="2083416" y="550176"/>
                  </a:lnTo>
                  <a:lnTo>
                    <a:pt x="2095253" y="550491"/>
                  </a:lnTo>
                  <a:lnTo>
                    <a:pt x="2107091" y="550761"/>
                  </a:lnTo>
                  <a:lnTo>
                    <a:pt x="2118929" y="550991"/>
                  </a:lnTo>
                  <a:lnTo>
                    <a:pt x="2130766" y="551187"/>
                  </a:lnTo>
                  <a:lnTo>
                    <a:pt x="2142604" y="551354"/>
                  </a:lnTo>
                  <a:lnTo>
                    <a:pt x="2154441" y="551497"/>
                  </a:lnTo>
                  <a:lnTo>
                    <a:pt x="2166279" y="551618"/>
                  </a:lnTo>
                  <a:lnTo>
                    <a:pt x="2178117" y="551721"/>
                  </a:lnTo>
                  <a:lnTo>
                    <a:pt x="2189954" y="551809"/>
                  </a:lnTo>
                  <a:lnTo>
                    <a:pt x="2201792" y="551884"/>
                  </a:lnTo>
                  <a:lnTo>
                    <a:pt x="2213629" y="551948"/>
                  </a:lnTo>
                  <a:lnTo>
                    <a:pt x="2225467" y="552002"/>
                  </a:lnTo>
                  <a:lnTo>
                    <a:pt x="2237304" y="552049"/>
                  </a:lnTo>
                  <a:lnTo>
                    <a:pt x="2249142" y="552088"/>
                  </a:lnTo>
                  <a:lnTo>
                    <a:pt x="2260980" y="552122"/>
                  </a:lnTo>
                  <a:lnTo>
                    <a:pt x="2272817" y="552150"/>
                  </a:lnTo>
                  <a:lnTo>
                    <a:pt x="2284655" y="552174"/>
                  </a:lnTo>
                  <a:lnTo>
                    <a:pt x="2296492" y="552195"/>
                  </a:lnTo>
                  <a:lnTo>
                    <a:pt x="2308330" y="552213"/>
                  </a:lnTo>
                  <a:lnTo>
                    <a:pt x="2320168" y="552228"/>
                  </a:lnTo>
                  <a:lnTo>
                    <a:pt x="2332005" y="552240"/>
                  </a:lnTo>
                  <a:lnTo>
                    <a:pt x="2343843" y="552251"/>
                  </a:lnTo>
                  <a:lnTo>
                    <a:pt x="2343843" y="552128"/>
                  </a:lnTo>
                  <a:lnTo>
                    <a:pt x="2355680" y="552095"/>
                  </a:lnTo>
                  <a:lnTo>
                    <a:pt x="2367518" y="552057"/>
                  </a:lnTo>
                  <a:lnTo>
                    <a:pt x="2379356" y="552012"/>
                  </a:lnTo>
                  <a:lnTo>
                    <a:pt x="2391193" y="551959"/>
                  </a:lnTo>
                  <a:lnTo>
                    <a:pt x="2403031" y="551897"/>
                  </a:lnTo>
                  <a:lnTo>
                    <a:pt x="2414868" y="551825"/>
                  </a:lnTo>
                  <a:lnTo>
                    <a:pt x="2426706" y="551739"/>
                  </a:lnTo>
                  <a:lnTo>
                    <a:pt x="2438544" y="551639"/>
                  </a:lnTo>
                  <a:lnTo>
                    <a:pt x="2450381" y="551520"/>
                  </a:lnTo>
                  <a:lnTo>
                    <a:pt x="2462219" y="551382"/>
                  </a:lnTo>
                  <a:lnTo>
                    <a:pt x="2474056" y="551219"/>
                  </a:lnTo>
                  <a:lnTo>
                    <a:pt x="2485894" y="551027"/>
                  </a:lnTo>
                  <a:lnTo>
                    <a:pt x="2497732" y="550802"/>
                  </a:lnTo>
                  <a:lnTo>
                    <a:pt x="2509569" y="550538"/>
                  </a:lnTo>
                  <a:lnTo>
                    <a:pt x="2521407" y="550228"/>
                  </a:lnTo>
                  <a:lnTo>
                    <a:pt x="2533244" y="549864"/>
                  </a:lnTo>
                  <a:lnTo>
                    <a:pt x="2545082" y="549437"/>
                  </a:lnTo>
                  <a:lnTo>
                    <a:pt x="2556919" y="548935"/>
                  </a:lnTo>
                  <a:lnTo>
                    <a:pt x="2568757" y="548347"/>
                  </a:lnTo>
                  <a:lnTo>
                    <a:pt x="2580595" y="547657"/>
                  </a:lnTo>
                  <a:lnTo>
                    <a:pt x="2592432" y="546849"/>
                  </a:lnTo>
                  <a:lnTo>
                    <a:pt x="2604270" y="545901"/>
                  </a:lnTo>
                  <a:lnTo>
                    <a:pt x="2616107" y="544792"/>
                  </a:lnTo>
                  <a:lnTo>
                    <a:pt x="2627945" y="543494"/>
                  </a:lnTo>
                  <a:lnTo>
                    <a:pt x="2639783" y="541976"/>
                  </a:lnTo>
                  <a:lnTo>
                    <a:pt x="2651620" y="540202"/>
                  </a:lnTo>
                  <a:lnTo>
                    <a:pt x="2663458" y="538132"/>
                  </a:lnTo>
                  <a:lnTo>
                    <a:pt x="2675295" y="535720"/>
                  </a:lnTo>
                  <a:lnTo>
                    <a:pt x="2687133" y="532912"/>
                  </a:lnTo>
                  <a:lnTo>
                    <a:pt x="2698971" y="529648"/>
                  </a:lnTo>
                  <a:lnTo>
                    <a:pt x="2710808" y="525863"/>
                  </a:lnTo>
                  <a:lnTo>
                    <a:pt x="2722646" y="521482"/>
                  </a:lnTo>
                  <a:lnTo>
                    <a:pt x="2734483" y="516425"/>
                  </a:lnTo>
                  <a:lnTo>
                    <a:pt x="2746321" y="510606"/>
                  </a:lnTo>
                  <a:lnTo>
                    <a:pt x="2758159" y="503931"/>
                  </a:lnTo>
                  <a:lnTo>
                    <a:pt x="2769996" y="496305"/>
                  </a:lnTo>
                  <a:lnTo>
                    <a:pt x="2781834" y="487631"/>
                  </a:lnTo>
                  <a:lnTo>
                    <a:pt x="2793671" y="477815"/>
                  </a:lnTo>
                  <a:lnTo>
                    <a:pt x="2805509" y="466771"/>
                  </a:lnTo>
                  <a:lnTo>
                    <a:pt x="2817347" y="454425"/>
                  </a:lnTo>
                  <a:lnTo>
                    <a:pt x="2829184" y="440724"/>
                  </a:lnTo>
                  <a:lnTo>
                    <a:pt x="2841022" y="425639"/>
                  </a:lnTo>
                  <a:lnTo>
                    <a:pt x="2852859" y="409177"/>
                  </a:lnTo>
                  <a:lnTo>
                    <a:pt x="2864697" y="391384"/>
                  </a:lnTo>
                  <a:lnTo>
                    <a:pt x="2876534" y="372353"/>
                  </a:lnTo>
                  <a:lnTo>
                    <a:pt x="2888372" y="352221"/>
                  </a:lnTo>
                  <a:lnTo>
                    <a:pt x="2900210" y="331174"/>
                  </a:lnTo>
                  <a:lnTo>
                    <a:pt x="2912047" y="309440"/>
                  </a:lnTo>
                  <a:lnTo>
                    <a:pt x="2923885" y="287278"/>
                  </a:lnTo>
                  <a:lnTo>
                    <a:pt x="2935722" y="264972"/>
                  </a:lnTo>
                  <a:lnTo>
                    <a:pt x="2947560" y="242811"/>
                  </a:lnTo>
                  <a:lnTo>
                    <a:pt x="2959398" y="221077"/>
                  </a:lnTo>
                  <a:lnTo>
                    <a:pt x="2971235" y="200030"/>
                  </a:lnTo>
                  <a:lnTo>
                    <a:pt x="2983073" y="179898"/>
                  </a:lnTo>
                  <a:lnTo>
                    <a:pt x="2994910" y="160866"/>
                  </a:lnTo>
                  <a:lnTo>
                    <a:pt x="3006748" y="143074"/>
                  </a:lnTo>
                  <a:lnTo>
                    <a:pt x="3018586" y="126612"/>
                  </a:lnTo>
                  <a:lnTo>
                    <a:pt x="3030423" y="111527"/>
                  </a:lnTo>
                  <a:lnTo>
                    <a:pt x="3042261" y="97825"/>
                  </a:lnTo>
                  <a:lnTo>
                    <a:pt x="3054098" y="85479"/>
                  </a:lnTo>
                  <a:lnTo>
                    <a:pt x="3065936" y="74435"/>
                  </a:lnTo>
                  <a:lnTo>
                    <a:pt x="3077774" y="64620"/>
                  </a:lnTo>
                  <a:lnTo>
                    <a:pt x="3089611" y="55946"/>
                  </a:lnTo>
                  <a:lnTo>
                    <a:pt x="3101449" y="48320"/>
                  </a:lnTo>
                  <a:lnTo>
                    <a:pt x="3113286" y="41645"/>
                  </a:lnTo>
                  <a:lnTo>
                    <a:pt x="3125124" y="35825"/>
                  </a:lnTo>
                  <a:lnTo>
                    <a:pt x="3136962" y="30768"/>
                  </a:lnTo>
                  <a:lnTo>
                    <a:pt x="3148799" y="26388"/>
                  </a:lnTo>
                  <a:lnTo>
                    <a:pt x="3160637" y="22603"/>
                  </a:lnTo>
                  <a:lnTo>
                    <a:pt x="3172474" y="19339"/>
                  </a:lnTo>
                  <a:lnTo>
                    <a:pt x="3184312" y="16531"/>
                  </a:lnTo>
                  <a:lnTo>
                    <a:pt x="3196149" y="14118"/>
                  </a:lnTo>
                  <a:lnTo>
                    <a:pt x="3207987" y="12048"/>
                  </a:lnTo>
                  <a:lnTo>
                    <a:pt x="3219825" y="10275"/>
                  </a:lnTo>
                  <a:lnTo>
                    <a:pt x="3231662" y="8757"/>
                  </a:lnTo>
                  <a:lnTo>
                    <a:pt x="3243500" y="7459"/>
                  </a:lnTo>
                  <a:lnTo>
                    <a:pt x="3255337" y="6349"/>
                  </a:lnTo>
                  <a:lnTo>
                    <a:pt x="3267175" y="5402"/>
                  </a:lnTo>
                  <a:lnTo>
                    <a:pt x="3279013" y="4593"/>
                  </a:lnTo>
                  <a:lnTo>
                    <a:pt x="3290850" y="3904"/>
                  </a:lnTo>
                  <a:lnTo>
                    <a:pt x="3302688" y="3315"/>
                  </a:lnTo>
                  <a:lnTo>
                    <a:pt x="3314525" y="2814"/>
                  </a:lnTo>
                  <a:lnTo>
                    <a:pt x="3326363" y="2387"/>
                  </a:lnTo>
                  <a:lnTo>
                    <a:pt x="3338201" y="2023"/>
                  </a:lnTo>
                  <a:lnTo>
                    <a:pt x="3350038" y="1712"/>
                  </a:lnTo>
                  <a:lnTo>
                    <a:pt x="3361876" y="1448"/>
                  </a:lnTo>
                  <a:lnTo>
                    <a:pt x="3373713" y="1223"/>
                  </a:lnTo>
                  <a:lnTo>
                    <a:pt x="3385551" y="1032"/>
                  </a:lnTo>
                  <a:lnTo>
                    <a:pt x="3397389" y="869"/>
                  </a:lnTo>
                  <a:lnTo>
                    <a:pt x="3409226" y="730"/>
                  </a:lnTo>
                  <a:lnTo>
                    <a:pt x="3421064" y="612"/>
                  </a:lnTo>
                  <a:lnTo>
                    <a:pt x="3432901" y="512"/>
                  </a:lnTo>
                  <a:lnTo>
                    <a:pt x="3444739" y="426"/>
                  </a:lnTo>
                  <a:lnTo>
                    <a:pt x="3456576" y="353"/>
                  </a:lnTo>
                  <a:lnTo>
                    <a:pt x="3468414" y="291"/>
                  </a:lnTo>
                  <a:lnTo>
                    <a:pt x="3480252" y="239"/>
                  </a:lnTo>
                  <a:lnTo>
                    <a:pt x="3492089" y="194"/>
                  </a:lnTo>
                  <a:lnTo>
                    <a:pt x="3503927" y="155"/>
                  </a:lnTo>
                  <a:lnTo>
                    <a:pt x="3515764" y="123"/>
                  </a:lnTo>
                  <a:lnTo>
                    <a:pt x="3515764" y="0"/>
                  </a:lnTo>
                  <a:lnTo>
                    <a:pt x="3527602" y="10"/>
                  </a:lnTo>
                  <a:lnTo>
                    <a:pt x="3539440" y="23"/>
                  </a:lnTo>
                  <a:lnTo>
                    <a:pt x="3551277" y="38"/>
                  </a:lnTo>
                  <a:lnTo>
                    <a:pt x="3563115" y="56"/>
                  </a:lnTo>
                  <a:lnTo>
                    <a:pt x="3574952" y="76"/>
                  </a:lnTo>
                  <a:lnTo>
                    <a:pt x="3586790" y="100"/>
                  </a:lnTo>
                  <a:lnTo>
                    <a:pt x="3598628" y="129"/>
                  </a:lnTo>
                  <a:lnTo>
                    <a:pt x="3610465" y="163"/>
                  </a:lnTo>
                  <a:lnTo>
                    <a:pt x="3622303" y="202"/>
                  </a:lnTo>
                  <a:lnTo>
                    <a:pt x="3634140" y="248"/>
                  </a:lnTo>
                  <a:lnTo>
                    <a:pt x="3645978" y="302"/>
                  </a:lnTo>
                  <a:lnTo>
                    <a:pt x="3657816" y="366"/>
                  </a:lnTo>
                  <a:lnTo>
                    <a:pt x="3669653" y="441"/>
                  </a:lnTo>
                  <a:lnTo>
                    <a:pt x="3681491" y="529"/>
                  </a:lnTo>
                  <a:lnTo>
                    <a:pt x="3693328" y="633"/>
                  </a:lnTo>
                  <a:lnTo>
                    <a:pt x="3705166" y="754"/>
                  </a:lnTo>
                  <a:lnTo>
                    <a:pt x="3717004" y="896"/>
                  </a:lnTo>
                  <a:lnTo>
                    <a:pt x="3728841" y="1064"/>
                  </a:lnTo>
                  <a:lnTo>
                    <a:pt x="3740679" y="1260"/>
                  </a:lnTo>
                  <a:lnTo>
                    <a:pt x="3752516" y="1490"/>
                  </a:lnTo>
                  <a:lnTo>
                    <a:pt x="3764354" y="1759"/>
                  </a:lnTo>
                  <a:lnTo>
                    <a:pt x="3776191" y="2075"/>
                  </a:lnTo>
                  <a:lnTo>
                    <a:pt x="3788029" y="2445"/>
                  </a:lnTo>
                  <a:lnTo>
                    <a:pt x="3799867" y="2877"/>
                  </a:lnTo>
                  <a:lnTo>
                    <a:pt x="3811704" y="3383"/>
                  </a:lnTo>
                  <a:lnTo>
                    <a:pt x="3823542" y="3975"/>
                  </a:lnTo>
                  <a:lnTo>
                    <a:pt x="3835379" y="4665"/>
                  </a:lnTo>
                  <a:lnTo>
                    <a:pt x="3847217" y="5469"/>
                  </a:lnTo>
                  <a:lnTo>
                    <a:pt x="3859055" y="6405"/>
                  </a:lnTo>
                  <a:lnTo>
                    <a:pt x="3870892" y="7493"/>
                  </a:lnTo>
                  <a:lnTo>
                    <a:pt x="3882730" y="8754"/>
                  </a:lnTo>
                  <a:lnTo>
                    <a:pt x="3894567" y="10215"/>
                  </a:lnTo>
                  <a:lnTo>
                    <a:pt x="3906405" y="11900"/>
                  </a:lnTo>
                  <a:lnTo>
                    <a:pt x="3918243" y="13840"/>
                  </a:lnTo>
                  <a:lnTo>
                    <a:pt x="3930080" y="16065"/>
                  </a:lnTo>
                  <a:lnTo>
                    <a:pt x="3941918" y="18607"/>
                  </a:lnTo>
                  <a:lnTo>
                    <a:pt x="3953755" y="21498"/>
                  </a:lnTo>
                  <a:lnTo>
                    <a:pt x="3965593" y="24770"/>
                  </a:lnTo>
                  <a:lnTo>
                    <a:pt x="3977431" y="28452"/>
                  </a:lnTo>
                  <a:lnTo>
                    <a:pt x="3989268" y="32567"/>
                  </a:lnTo>
                  <a:lnTo>
                    <a:pt x="4001106" y="37134"/>
                  </a:lnTo>
                  <a:lnTo>
                    <a:pt x="4012943" y="42162"/>
                  </a:lnTo>
                  <a:lnTo>
                    <a:pt x="4024781" y="47650"/>
                  </a:lnTo>
                  <a:lnTo>
                    <a:pt x="4036619" y="53581"/>
                  </a:lnTo>
                  <a:lnTo>
                    <a:pt x="4048456" y="59924"/>
                  </a:lnTo>
                  <a:lnTo>
                    <a:pt x="4060294" y="66635"/>
                  </a:lnTo>
                  <a:lnTo>
                    <a:pt x="4072131" y="73651"/>
                  </a:lnTo>
                  <a:lnTo>
                    <a:pt x="4083969" y="80896"/>
                  </a:lnTo>
                  <a:lnTo>
                    <a:pt x="4095806" y="88283"/>
                  </a:lnTo>
                  <a:lnTo>
                    <a:pt x="4107644" y="95718"/>
                  </a:lnTo>
                  <a:lnTo>
                    <a:pt x="4119482" y="103105"/>
                  </a:lnTo>
                  <a:lnTo>
                    <a:pt x="4131319" y="110350"/>
                  </a:lnTo>
                  <a:lnTo>
                    <a:pt x="4143157" y="117365"/>
                  </a:lnTo>
                  <a:lnTo>
                    <a:pt x="4154994" y="124076"/>
                  </a:lnTo>
                  <a:lnTo>
                    <a:pt x="4166832" y="130420"/>
                  </a:lnTo>
                  <a:lnTo>
                    <a:pt x="4178670" y="136351"/>
                  </a:lnTo>
                  <a:lnTo>
                    <a:pt x="4190507" y="141838"/>
                  </a:lnTo>
                  <a:lnTo>
                    <a:pt x="4202345" y="146866"/>
                  </a:lnTo>
                  <a:lnTo>
                    <a:pt x="4214182" y="151434"/>
                  </a:lnTo>
                  <a:lnTo>
                    <a:pt x="4226020" y="155549"/>
                  </a:lnTo>
                  <a:lnTo>
                    <a:pt x="4237858" y="159230"/>
                  </a:lnTo>
                  <a:lnTo>
                    <a:pt x="4249695" y="162502"/>
                  </a:lnTo>
                  <a:lnTo>
                    <a:pt x="4261533" y="165393"/>
                  </a:lnTo>
                  <a:lnTo>
                    <a:pt x="4273370" y="167935"/>
                  </a:lnTo>
                  <a:lnTo>
                    <a:pt x="4285208" y="170160"/>
                  </a:lnTo>
                  <a:lnTo>
                    <a:pt x="4297046" y="172100"/>
                  </a:lnTo>
                  <a:lnTo>
                    <a:pt x="4308883" y="173786"/>
                  </a:lnTo>
                  <a:lnTo>
                    <a:pt x="4320721" y="175246"/>
                  </a:lnTo>
                  <a:lnTo>
                    <a:pt x="4332558" y="176508"/>
                  </a:lnTo>
                  <a:lnTo>
                    <a:pt x="4344396" y="177596"/>
                  </a:lnTo>
                  <a:lnTo>
                    <a:pt x="4356234" y="178532"/>
                  </a:lnTo>
                  <a:lnTo>
                    <a:pt x="4368071" y="179336"/>
                  </a:lnTo>
                  <a:lnTo>
                    <a:pt x="4379909" y="180026"/>
                  </a:lnTo>
                  <a:lnTo>
                    <a:pt x="4391746" y="180617"/>
                  </a:lnTo>
                  <a:lnTo>
                    <a:pt x="4403584" y="181123"/>
                  </a:lnTo>
                  <a:lnTo>
                    <a:pt x="4415421" y="181556"/>
                  </a:lnTo>
                  <a:lnTo>
                    <a:pt x="4427259" y="181926"/>
                  </a:lnTo>
                  <a:lnTo>
                    <a:pt x="4439097" y="182241"/>
                  </a:lnTo>
                  <a:lnTo>
                    <a:pt x="4450934" y="182511"/>
                  </a:lnTo>
                  <a:lnTo>
                    <a:pt x="4462772" y="182741"/>
                  </a:lnTo>
                  <a:lnTo>
                    <a:pt x="4474609" y="182937"/>
                  </a:lnTo>
                  <a:lnTo>
                    <a:pt x="4486447" y="183104"/>
                  </a:lnTo>
                  <a:lnTo>
                    <a:pt x="4498285" y="183246"/>
                  </a:lnTo>
                  <a:lnTo>
                    <a:pt x="4510122" y="183368"/>
                  </a:lnTo>
                  <a:lnTo>
                    <a:pt x="4521960" y="183471"/>
                  </a:lnTo>
                  <a:lnTo>
                    <a:pt x="4533797" y="183559"/>
                  </a:lnTo>
                  <a:lnTo>
                    <a:pt x="4545635" y="183634"/>
                  </a:lnTo>
                  <a:lnTo>
                    <a:pt x="4557473" y="183698"/>
                  </a:lnTo>
                  <a:lnTo>
                    <a:pt x="4569310" y="183752"/>
                  </a:lnTo>
                  <a:lnTo>
                    <a:pt x="4581148" y="183799"/>
                  </a:lnTo>
                  <a:lnTo>
                    <a:pt x="4592985" y="183838"/>
                  </a:lnTo>
                  <a:lnTo>
                    <a:pt x="4604823" y="183872"/>
                  </a:lnTo>
                  <a:lnTo>
                    <a:pt x="4616661" y="183900"/>
                  </a:lnTo>
                  <a:lnTo>
                    <a:pt x="4628498" y="183924"/>
                  </a:lnTo>
                  <a:lnTo>
                    <a:pt x="4640336" y="183945"/>
                  </a:lnTo>
                  <a:lnTo>
                    <a:pt x="4652173" y="183963"/>
                  </a:lnTo>
                  <a:lnTo>
                    <a:pt x="4664011" y="183977"/>
                  </a:lnTo>
                  <a:lnTo>
                    <a:pt x="4675849" y="183990"/>
                  </a:lnTo>
                  <a:lnTo>
                    <a:pt x="4687686" y="184001"/>
                  </a:lnTo>
                </a:path>
              </a:pathLst>
            </a:custGeom>
            <a:ln w="40651" cap="flat">
              <a:solidFill>
                <a:srgbClr val="73B000">
                  <a:alpha val="100000"/>
                </a:srgbClr>
              </a:solidFill>
              <a:prstDash val="solid"/>
              <a:round/>
            </a:ln>
          </p:spPr>
          <p:txBody>
            <a:bodyPr/>
            <a:lstStyle/>
            <a:p/>
          </p:txBody>
        </p:sp>
        <p:sp>
          <p:nvSpPr>
            <p:cNvPr id="39" name="pl39"/>
            <p:cNvSpPr/>
            <p:nvPr/>
          </p:nvSpPr>
          <p:spPr>
            <a:xfrm>
              <a:off x="2482351" y="1820161"/>
              <a:ext cx="4687686" cy="184063"/>
            </a:xfrm>
            <a:custGeom>
              <a:avLst/>
              <a:pathLst>
                <a:path w="4687686" h="184063">
                  <a:moveTo>
                    <a:pt x="0" y="184063"/>
                  </a:moveTo>
                  <a:lnTo>
                    <a:pt x="11837" y="184063"/>
                  </a:lnTo>
                  <a:lnTo>
                    <a:pt x="23675" y="184063"/>
                  </a:lnTo>
                  <a:lnTo>
                    <a:pt x="35512" y="184063"/>
                  </a:lnTo>
                  <a:lnTo>
                    <a:pt x="47350" y="184063"/>
                  </a:lnTo>
                  <a:lnTo>
                    <a:pt x="59187" y="184063"/>
                  </a:lnTo>
                  <a:lnTo>
                    <a:pt x="71025" y="184063"/>
                  </a:lnTo>
                  <a:lnTo>
                    <a:pt x="82863" y="184063"/>
                  </a:lnTo>
                  <a:lnTo>
                    <a:pt x="94700" y="184063"/>
                  </a:lnTo>
                  <a:lnTo>
                    <a:pt x="106538" y="184063"/>
                  </a:lnTo>
                  <a:lnTo>
                    <a:pt x="118375" y="184063"/>
                  </a:lnTo>
                  <a:lnTo>
                    <a:pt x="130213" y="184063"/>
                  </a:lnTo>
                  <a:lnTo>
                    <a:pt x="142051" y="184063"/>
                  </a:lnTo>
                  <a:lnTo>
                    <a:pt x="153888" y="184063"/>
                  </a:lnTo>
                  <a:lnTo>
                    <a:pt x="165726" y="184063"/>
                  </a:lnTo>
                  <a:lnTo>
                    <a:pt x="177563" y="184063"/>
                  </a:lnTo>
                  <a:lnTo>
                    <a:pt x="189401" y="184063"/>
                  </a:lnTo>
                  <a:lnTo>
                    <a:pt x="201239" y="184063"/>
                  </a:lnTo>
                  <a:lnTo>
                    <a:pt x="213076" y="184063"/>
                  </a:lnTo>
                  <a:lnTo>
                    <a:pt x="224914" y="184063"/>
                  </a:lnTo>
                  <a:lnTo>
                    <a:pt x="236751" y="184063"/>
                  </a:lnTo>
                  <a:lnTo>
                    <a:pt x="248589" y="184063"/>
                  </a:lnTo>
                  <a:lnTo>
                    <a:pt x="260427" y="184063"/>
                  </a:lnTo>
                  <a:lnTo>
                    <a:pt x="272264" y="184063"/>
                  </a:lnTo>
                  <a:lnTo>
                    <a:pt x="284102" y="184063"/>
                  </a:lnTo>
                  <a:lnTo>
                    <a:pt x="295939" y="184063"/>
                  </a:lnTo>
                  <a:lnTo>
                    <a:pt x="307777" y="184063"/>
                  </a:lnTo>
                  <a:lnTo>
                    <a:pt x="319614" y="184063"/>
                  </a:lnTo>
                  <a:lnTo>
                    <a:pt x="331452" y="184063"/>
                  </a:lnTo>
                  <a:lnTo>
                    <a:pt x="343290" y="184063"/>
                  </a:lnTo>
                  <a:lnTo>
                    <a:pt x="355127" y="184063"/>
                  </a:lnTo>
                  <a:lnTo>
                    <a:pt x="366965" y="184063"/>
                  </a:lnTo>
                  <a:lnTo>
                    <a:pt x="378802" y="184063"/>
                  </a:lnTo>
                  <a:lnTo>
                    <a:pt x="390640" y="184063"/>
                  </a:lnTo>
                  <a:lnTo>
                    <a:pt x="402478" y="184063"/>
                  </a:lnTo>
                  <a:lnTo>
                    <a:pt x="414315" y="184063"/>
                  </a:lnTo>
                  <a:lnTo>
                    <a:pt x="426153" y="184063"/>
                  </a:lnTo>
                  <a:lnTo>
                    <a:pt x="437990" y="184063"/>
                  </a:lnTo>
                  <a:lnTo>
                    <a:pt x="449828" y="184063"/>
                  </a:lnTo>
                  <a:lnTo>
                    <a:pt x="461666" y="184063"/>
                  </a:lnTo>
                  <a:lnTo>
                    <a:pt x="473503" y="184063"/>
                  </a:lnTo>
                  <a:lnTo>
                    <a:pt x="485341" y="184063"/>
                  </a:lnTo>
                  <a:lnTo>
                    <a:pt x="497178" y="184063"/>
                  </a:lnTo>
                  <a:lnTo>
                    <a:pt x="509016" y="184063"/>
                  </a:lnTo>
                  <a:lnTo>
                    <a:pt x="520854" y="184063"/>
                  </a:lnTo>
                  <a:lnTo>
                    <a:pt x="532691" y="184063"/>
                  </a:lnTo>
                  <a:lnTo>
                    <a:pt x="544529" y="184063"/>
                  </a:lnTo>
                  <a:lnTo>
                    <a:pt x="556366" y="184063"/>
                  </a:lnTo>
                  <a:lnTo>
                    <a:pt x="568204" y="184063"/>
                  </a:lnTo>
                  <a:lnTo>
                    <a:pt x="580042" y="184063"/>
                  </a:lnTo>
                  <a:lnTo>
                    <a:pt x="591879" y="184063"/>
                  </a:lnTo>
                  <a:lnTo>
                    <a:pt x="603717" y="184063"/>
                  </a:lnTo>
                  <a:lnTo>
                    <a:pt x="615554" y="184063"/>
                  </a:lnTo>
                  <a:lnTo>
                    <a:pt x="627392" y="184063"/>
                  </a:lnTo>
                  <a:lnTo>
                    <a:pt x="639229" y="184063"/>
                  </a:lnTo>
                  <a:lnTo>
                    <a:pt x="651067" y="184063"/>
                  </a:lnTo>
                  <a:lnTo>
                    <a:pt x="662905" y="184063"/>
                  </a:lnTo>
                  <a:lnTo>
                    <a:pt x="674742" y="184063"/>
                  </a:lnTo>
                  <a:lnTo>
                    <a:pt x="686580" y="184063"/>
                  </a:lnTo>
                  <a:lnTo>
                    <a:pt x="698417" y="184063"/>
                  </a:lnTo>
                  <a:lnTo>
                    <a:pt x="710255" y="184063"/>
                  </a:lnTo>
                  <a:lnTo>
                    <a:pt x="722093" y="184063"/>
                  </a:lnTo>
                  <a:lnTo>
                    <a:pt x="733930" y="184063"/>
                  </a:lnTo>
                  <a:lnTo>
                    <a:pt x="745768" y="184063"/>
                  </a:lnTo>
                  <a:lnTo>
                    <a:pt x="757605" y="184063"/>
                  </a:lnTo>
                  <a:lnTo>
                    <a:pt x="769443" y="184063"/>
                  </a:lnTo>
                  <a:lnTo>
                    <a:pt x="781281" y="184063"/>
                  </a:lnTo>
                  <a:lnTo>
                    <a:pt x="793118" y="184063"/>
                  </a:lnTo>
                  <a:lnTo>
                    <a:pt x="804956" y="184063"/>
                  </a:lnTo>
                  <a:lnTo>
                    <a:pt x="816793" y="184063"/>
                  </a:lnTo>
                  <a:lnTo>
                    <a:pt x="828631" y="184063"/>
                  </a:lnTo>
                  <a:lnTo>
                    <a:pt x="840469" y="184063"/>
                  </a:lnTo>
                  <a:lnTo>
                    <a:pt x="852306" y="184063"/>
                  </a:lnTo>
                  <a:lnTo>
                    <a:pt x="864144" y="184063"/>
                  </a:lnTo>
                  <a:lnTo>
                    <a:pt x="875981" y="184063"/>
                  </a:lnTo>
                  <a:lnTo>
                    <a:pt x="887819" y="184063"/>
                  </a:lnTo>
                  <a:lnTo>
                    <a:pt x="899657" y="184063"/>
                  </a:lnTo>
                  <a:lnTo>
                    <a:pt x="911494" y="184063"/>
                  </a:lnTo>
                  <a:lnTo>
                    <a:pt x="923332" y="184063"/>
                  </a:lnTo>
                  <a:lnTo>
                    <a:pt x="935169" y="184063"/>
                  </a:lnTo>
                  <a:lnTo>
                    <a:pt x="947007" y="184063"/>
                  </a:lnTo>
                  <a:lnTo>
                    <a:pt x="958844" y="184063"/>
                  </a:lnTo>
                  <a:lnTo>
                    <a:pt x="970682" y="184063"/>
                  </a:lnTo>
                  <a:lnTo>
                    <a:pt x="982520" y="184063"/>
                  </a:lnTo>
                  <a:lnTo>
                    <a:pt x="994357" y="184063"/>
                  </a:lnTo>
                  <a:lnTo>
                    <a:pt x="1006195" y="184063"/>
                  </a:lnTo>
                  <a:lnTo>
                    <a:pt x="1018032" y="184063"/>
                  </a:lnTo>
                  <a:lnTo>
                    <a:pt x="1029870" y="184063"/>
                  </a:lnTo>
                  <a:lnTo>
                    <a:pt x="1041708" y="184063"/>
                  </a:lnTo>
                  <a:lnTo>
                    <a:pt x="1053545" y="184063"/>
                  </a:lnTo>
                  <a:lnTo>
                    <a:pt x="1065383" y="184063"/>
                  </a:lnTo>
                  <a:lnTo>
                    <a:pt x="1077220" y="184063"/>
                  </a:lnTo>
                  <a:lnTo>
                    <a:pt x="1089058" y="184063"/>
                  </a:lnTo>
                  <a:lnTo>
                    <a:pt x="1100896" y="184063"/>
                  </a:lnTo>
                  <a:lnTo>
                    <a:pt x="1112733" y="184063"/>
                  </a:lnTo>
                  <a:lnTo>
                    <a:pt x="1124571" y="184063"/>
                  </a:lnTo>
                  <a:lnTo>
                    <a:pt x="1136408" y="184063"/>
                  </a:lnTo>
                  <a:lnTo>
                    <a:pt x="1148246" y="184063"/>
                  </a:lnTo>
                  <a:lnTo>
                    <a:pt x="1160084" y="184063"/>
                  </a:lnTo>
                  <a:lnTo>
                    <a:pt x="1171921" y="184063"/>
                  </a:lnTo>
                  <a:lnTo>
                    <a:pt x="1171921" y="184063"/>
                  </a:lnTo>
                  <a:lnTo>
                    <a:pt x="1183759" y="184063"/>
                  </a:lnTo>
                  <a:lnTo>
                    <a:pt x="1195596" y="184063"/>
                  </a:lnTo>
                  <a:lnTo>
                    <a:pt x="1207434" y="184063"/>
                  </a:lnTo>
                  <a:lnTo>
                    <a:pt x="1219272" y="184063"/>
                  </a:lnTo>
                  <a:lnTo>
                    <a:pt x="1231109" y="184063"/>
                  </a:lnTo>
                  <a:lnTo>
                    <a:pt x="1242947" y="184063"/>
                  </a:lnTo>
                  <a:lnTo>
                    <a:pt x="1254784" y="184063"/>
                  </a:lnTo>
                  <a:lnTo>
                    <a:pt x="1266622" y="184063"/>
                  </a:lnTo>
                  <a:lnTo>
                    <a:pt x="1278459" y="184063"/>
                  </a:lnTo>
                  <a:lnTo>
                    <a:pt x="1290297" y="184063"/>
                  </a:lnTo>
                  <a:lnTo>
                    <a:pt x="1302135" y="184063"/>
                  </a:lnTo>
                  <a:lnTo>
                    <a:pt x="1313972" y="184063"/>
                  </a:lnTo>
                  <a:lnTo>
                    <a:pt x="1325810" y="184063"/>
                  </a:lnTo>
                  <a:lnTo>
                    <a:pt x="1337647" y="184063"/>
                  </a:lnTo>
                  <a:lnTo>
                    <a:pt x="1349485" y="184063"/>
                  </a:lnTo>
                  <a:lnTo>
                    <a:pt x="1361323" y="184063"/>
                  </a:lnTo>
                  <a:lnTo>
                    <a:pt x="1373160" y="184063"/>
                  </a:lnTo>
                  <a:lnTo>
                    <a:pt x="1384998" y="184063"/>
                  </a:lnTo>
                  <a:lnTo>
                    <a:pt x="1396835" y="184063"/>
                  </a:lnTo>
                  <a:lnTo>
                    <a:pt x="1408673" y="184063"/>
                  </a:lnTo>
                  <a:lnTo>
                    <a:pt x="1420511" y="184063"/>
                  </a:lnTo>
                  <a:lnTo>
                    <a:pt x="1432348" y="184063"/>
                  </a:lnTo>
                  <a:lnTo>
                    <a:pt x="1444186" y="184063"/>
                  </a:lnTo>
                  <a:lnTo>
                    <a:pt x="1456023" y="184063"/>
                  </a:lnTo>
                  <a:lnTo>
                    <a:pt x="1467861" y="184063"/>
                  </a:lnTo>
                  <a:lnTo>
                    <a:pt x="1479699" y="184063"/>
                  </a:lnTo>
                  <a:lnTo>
                    <a:pt x="1491536" y="184063"/>
                  </a:lnTo>
                  <a:lnTo>
                    <a:pt x="1503374" y="184063"/>
                  </a:lnTo>
                  <a:lnTo>
                    <a:pt x="1515211" y="184063"/>
                  </a:lnTo>
                  <a:lnTo>
                    <a:pt x="1527049" y="184063"/>
                  </a:lnTo>
                  <a:lnTo>
                    <a:pt x="1538887" y="184063"/>
                  </a:lnTo>
                  <a:lnTo>
                    <a:pt x="1550724" y="184063"/>
                  </a:lnTo>
                  <a:lnTo>
                    <a:pt x="1562562" y="184063"/>
                  </a:lnTo>
                  <a:lnTo>
                    <a:pt x="1574399" y="184063"/>
                  </a:lnTo>
                  <a:lnTo>
                    <a:pt x="1586237" y="184063"/>
                  </a:lnTo>
                  <a:lnTo>
                    <a:pt x="1598074" y="184063"/>
                  </a:lnTo>
                  <a:lnTo>
                    <a:pt x="1609912" y="184063"/>
                  </a:lnTo>
                  <a:lnTo>
                    <a:pt x="1621750" y="184063"/>
                  </a:lnTo>
                  <a:lnTo>
                    <a:pt x="1633587" y="184063"/>
                  </a:lnTo>
                  <a:lnTo>
                    <a:pt x="1645425" y="184063"/>
                  </a:lnTo>
                  <a:lnTo>
                    <a:pt x="1657262" y="184063"/>
                  </a:lnTo>
                  <a:lnTo>
                    <a:pt x="1669100" y="184063"/>
                  </a:lnTo>
                  <a:lnTo>
                    <a:pt x="1680938" y="184063"/>
                  </a:lnTo>
                  <a:lnTo>
                    <a:pt x="1692775" y="184063"/>
                  </a:lnTo>
                  <a:lnTo>
                    <a:pt x="1704613" y="184063"/>
                  </a:lnTo>
                  <a:lnTo>
                    <a:pt x="1716450" y="184063"/>
                  </a:lnTo>
                  <a:lnTo>
                    <a:pt x="1728288" y="184063"/>
                  </a:lnTo>
                  <a:lnTo>
                    <a:pt x="1740126" y="184063"/>
                  </a:lnTo>
                  <a:lnTo>
                    <a:pt x="1751963" y="184063"/>
                  </a:lnTo>
                  <a:lnTo>
                    <a:pt x="1763801" y="184063"/>
                  </a:lnTo>
                  <a:lnTo>
                    <a:pt x="1775638" y="184063"/>
                  </a:lnTo>
                  <a:lnTo>
                    <a:pt x="1787476" y="184063"/>
                  </a:lnTo>
                  <a:lnTo>
                    <a:pt x="1799314" y="184063"/>
                  </a:lnTo>
                  <a:lnTo>
                    <a:pt x="1811151" y="184063"/>
                  </a:lnTo>
                  <a:lnTo>
                    <a:pt x="1822989" y="184063"/>
                  </a:lnTo>
                  <a:lnTo>
                    <a:pt x="1834826" y="184063"/>
                  </a:lnTo>
                  <a:lnTo>
                    <a:pt x="1846664" y="184063"/>
                  </a:lnTo>
                  <a:lnTo>
                    <a:pt x="1858502" y="184063"/>
                  </a:lnTo>
                  <a:lnTo>
                    <a:pt x="1870339" y="184063"/>
                  </a:lnTo>
                  <a:lnTo>
                    <a:pt x="1882177" y="184063"/>
                  </a:lnTo>
                  <a:lnTo>
                    <a:pt x="1894014" y="184063"/>
                  </a:lnTo>
                  <a:lnTo>
                    <a:pt x="1905852" y="184063"/>
                  </a:lnTo>
                  <a:lnTo>
                    <a:pt x="1917689" y="184063"/>
                  </a:lnTo>
                  <a:lnTo>
                    <a:pt x="1929527" y="184063"/>
                  </a:lnTo>
                  <a:lnTo>
                    <a:pt x="1941365" y="184063"/>
                  </a:lnTo>
                  <a:lnTo>
                    <a:pt x="1953202" y="184063"/>
                  </a:lnTo>
                  <a:lnTo>
                    <a:pt x="1965040" y="184063"/>
                  </a:lnTo>
                  <a:lnTo>
                    <a:pt x="1976877" y="184063"/>
                  </a:lnTo>
                  <a:lnTo>
                    <a:pt x="1988715" y="184063"/>
                  </a:lnTo>
                  <a:lnTo>
                    <a:pt x="2000553" y="184063"/>
                  </a:lnTo>
                  <a:lnTo>
                    <a:pt x="2012390" y="184063"/>
                  </a:lnTo>
                  <a:lnTo>
                    <a:pt x="2024228" y="184063"/>
                  </a:lnTo>
                  <a:lnTo>
                    <a:pt x="2036065" y="184063"/>
                  </a:lnTo>
                  <a:lnTo>
                    <a:pt x="2047903" y="184063"/>
                  </a:lnTo>
                  <a:lnTo>
                    <a:pt x="2059741" y="184063"/>
                  </a:lnTo>
                  <a:lnTo>
                    <a:pt x="2071578" y="184063"/>
                  </a:lnTo>
                  <a:lnTo>
                    <a:pt x="2083416" y="184063"/>
                  </a:lnTo>
                  <a:lnTo>
                    <a:pt x="2095253" y="184063"/>
                  </a:lnTo>
                  <a:lnTo>
                    <a:pt x="2107091" y="184063"/>
                  </a:lnTo>
                  <a:lnTo>
                    <a:pt x="2118929" y="184063"/>
                  </a:lnTo>
                  <a:lnTo>
                    <a:pt x="2130766" y="184063"/>
                  </a:lnTo>
                  <a:lnTo>
                    <a:pt x="2142604" y="184063"/>
                  </a:lnTo>
                  <a:lnTo>
                    <a:pt x="2154441" y="184063"/>
                  </a:lnTo>
                  <a:lnTo>
                    <a:pt x="2166279" y="184063"/>
                  </a:lnTo>
                  <a:lnTo>
                    <a:pt x="2178117" y="184063"/>
                  </a:lnTo>
                  <a:lnTo>
                    <a:pt x="2189954" y="184063"/>
                  </a:lnTo>
                  <a:lnTo>
                    <a:pt x="2201792" y="184063"/>
                  </a:lnTo>
                  <a:lnTo>
                    <a:pt x="2213629" y="184063"/>
                  </a:lnTo>
                  <a:lnTo>
                    <a:pt x="2225467" y="184063"/>
                  </a:lnTo>
                  <a:lnTo>
                    <a:pt x="2237304" y="184063"/>
                  </a:lnTo>
                  <a:lnTo>
                    <a:pt x="2249142" y="184063"/>
                  </a:lnTo>
                  <a:lnTo>
                    <a:pt x="2260980" y="184063"/>
                  </a:lnTo>
                  <a:lnTo>
                    <a:pt x="2272817" y="184063"/>
                  </a:lnTo>
                  <a:lnTo>
                    <a:pt x="2284655" y="184063"/>
                  </a:lnTo>
                  <a:lnTo>
                    <a:pt x="2296492" y="184063"/>
                  </a:lnTo>
                  <a:lnTo>
                    <a:pt x="2308330" y="184063"/>
                  </a:lnTo>
                  <a:lnTo>
                    <a:pt x="2320168" y="184063"/>
                  </a:lnTo>
                  <a:lnTo>
                    <a:pt x="2332005" y="184063"/>
                  </a:lnTo>
                  <a:lnTo>
                    <a:pt x="2343843" y="184063"/>
                  </a:lnTo>
                  <a:lnTo>
                    <a:pt x="2343843" y="184001"/>
                  </a:lnTo>
                  <a:lnTo>
                    <a:pt x="2355680" y="183990"/>
                  </a:lnTo>
                  <a:lnTo>
                    <a:pt x="2367518" y="183977"/>
                  </a:lnTo>
                  <a:lnTo>
                    <a:pt x="2379356" y="183963"/>
                  </a:lnTo>
                  <a:lnTo>
                    <a:pt x="2391193" y="183945"/>
                  </a:lnTo>
                  <a:lnTo>
                    <a:pt x="2403031" y="183924"/>
                  </a:lnTo>
                  <a:lnTo>
                    <a:pt x="2414868" y="183900"/>
                  </a:lnTo>
                  <a:lnTo>
                    <a:pt x="2426706" y="183872"/>
                  </a:lnTo>
                  <a:lnTo>
                    <a:pt x="2438544" y="183838"/>
                  </a:lnTo>
                  <a:lnTo>
                    <a:pt x="2450381" y="183799"/>
                  </a:lnTo>
                  <a:lnTo>
                    <a:pt x="2462219" y="183752"/>
                  </a:lnTo>
                  <a:lnTo>
                    <a:pt x="2474056" y="183698"/>
                  </a:lnTo>
                  <a:lnTo>
                    <a:pt x="2485894" y="183634"/>
                  </a:lnTo>
                  <a:lnTo>
                    <a:pt x="2497732" y="183559"/>
                  </a:lnTo>
                  <a:lnTo>
                    <a:pt x="2509569" y="183471"/>
                  </a:lnTo>
                  <a:lnTo>
                    <a:pt x="2521407" y="183368"/>
                  </a:lnTo>
                  <a:lnTo>
                    <a:pt x="2533244" y="183246"/>
                  </a:lnTo>
                  <a:lnTo>
                    <a:pt x="2545082" y="183104"/>
                  </a:lnTo>
                  <a:lnTo>
                    <a:pt x="2556919" y="182937"/>
                  </a:lnTo>
                  <a:lnTo>
                    <a:pt x="2568757" y="182741"/>
                  </a:lnTo>
                  <a:lnTo>
                    <a:pt x="2580595" y="182511"/>
                  </a:lnTo>
                  <a:lnTo>
                    <a:pt x="2592432" y="182241"/>
                  </a:lnTo>
                  <a:lnTo>
                    <a:pt x="2604270" y="181926"/>
                  </a:lnTo>
                  <a:lnTo>
                    <a:pt x="2616107" y="181556"/>
                  </a:lnTo>
                  <a:lnTo>
                    <a:pt x="2627945" y="181123"/>
                  </a:lnTo>
                  <a:lnTo>
                    <a:pt x="2639783" y="180617"/>
                  </a:lnTo>
                  <a:lnTo>
                    <a:pt x="2651620" y="180026"/>
                  </a:lnTo>
                  <a:lnTo>
                    <a:pt x="2663458" y="179336"/>
                  </a:lnTo>
                  <a:lnTo>
                    <a:pt x="2675295" y="178532"/>
                  </a:lnTo>
                  <a:lnTo>
                    <a:pt x="2687133" y="177596"/>
                  </a:lnTo>
                  <a:lnTo>
                    <a:pt x="2698971" y="176508"/>
                  </a:lnTo>
                  <a:lnTo>
                    <a:pt x="2710808" y="175246"/>
                  </a:lnTo>
                  <a:lnTo>
                    <a:pt x="2722646" y="173786"/>
                  </a:lnTo>
                  <a:lnTo>
                    <a:pt x="2734483" y="172100"/>
                  </a:lnTo>
                  <a:lnTo>
                    <a:pt x="2746321" y="170160"/>
                  </a:lnTo>
                  <a:lnTo>
                    <a:pt x="2758159" y="167935"/>
                  </a:lnTo>
                  <a:lnTo>
                    <a:pt x="2769996" y="165393"/>
                  </a:lnTo>
                  <a:lnTo>
                    <a:pt x="2781834" y="162502"/>
                  </a:lnTo>
                  <a:lnTo>
                    <a:pt x="2793671" y="159230"/>
                  </a:lnTo>
                  <a:lnTo>
                    <a:pt x="2805509" y="155549"/>
                  </a:lnTo>
                  <a:lnTo>
                    <a:pt x="2817347" y="151434"/>
                  </a:lnTo>
                  <a:lnTo>
                    <a:pt x="2829184" y="146866"/>
                  </a:lnTo>
                  <a:lnTo>
                    <a:pt x="2841022" y="141838"/>
                  </a:lnTo>
                  <a:lnTo>
                    <a:pt x="2852859" y="136351"/>
                  </a:lnTo>
                  <a:lnTo>
                    <a:pt x="2864697" y="130420"/>
                  </a:lnTo>
                  <a:lnTo>
                    <a:pt x="2876534" y="124076"/>
                  </a:lnTo>
                  <a:lnTo>
                    <a:pt x="2888372" y="117365"/>
                  </a:lnTo>
                  <a:lnTo>
                    <a:pt x="2900210" y="110350"/>
                  </a:lnTo>
                  <a:lnTo>
                    <a:pt x="2912047" y="103105"/>
                  </a:lnTo>
                  <a:lnTo>
                    <a:pt x="2923885" y="95718"/>
                  </a:lnTo>
                  <a:lnTo>
                    <a:pt x="2935722" y="88283"/>
                  </a:lnTo>
                  <a:lnTo>
                    <a:pt x="2947560" y="80896"/>
                  </a:lnTo>
                  <a:lnTo>
                    <a:pt x="2959398" y="73651"/>
                  </a:lnTo>
                  <a:lnTo>
                    <a:pt x="2971235" y="66635"/>
                  </a:lnTo>
                  <a:lnTo>
                    <a:pt x="2983073" y="59924"/>
                  </a:lnTo>
                  <a:lnTo>
                    <a:pt x="2994910" y="53581"/>
                  </a:lnTo>
                  <a:lnTo>
                    <a:pt x="3006748" y="47650"/>
                  </a:lnTo>
                  <a:lnTo>
                    <a:pt x="3018586" y="42162"/>
                  </a:lnTo>
                  <a:lnTo>
                    <a:pt x="3030423" y="37134"/>
                  </a:lnTo>
                  <a:lnTo>
                    <a:pt x="3042261" y="32567"/>
                  </a:lnTo>
                  <a:lnTo>
                    <a:pt x="3054098" y="28452"/>
                  </a:lnTo>
                  <a:lnTo>
                    <a:pt x="3065936" y="24770"/>
                  </a:lnTo>
                  <a:lnTo>
                    <a:pt x="3077774" y="21498"/>
                  </a:lnTo>
                  <a:lnTo>
                    <a:pt x="3089611" y="18607"/>
                  </a:lnTo>
                  <a:lnTo>
                    <a:pt x="3101449" y="16065"/>
                  </a:lnTo>
                  <a:lnTo>
                    <a:pt x="3113286" y="13840"/>
                  </a:lnTo>
                  <a:lnTo>
                    <a:pt x="3125124" y="11900"/>
                  </a:lnTo>
                  <a:lnTo>
                    <a:pt x="3136962" y="10215"/>
                  </a:lnTo>
                  <a:lnTo>
                    <a:pt x="3148799" y="8754"/>
                  </a:lnTo>
                  <a:lnTo>
                    <a:pt x="3160637" y="7493"/>
                  </a:lnTo>
                  <a:lnTo>
                    <a:pt x="3172474" y="6405"/>
                  </a:lnTo>
                  <a:lnTo>
                    <a:pt x="3184312" y="5469"/>
                  </a:lnTo>
                  <a:lnTo>
                    <a:pt x="3196149" y="4665"/>
                  </a:lnTo>
                  <a:lnTo>
                    <a:pt x="3207987" y="3975"/>
                  </a:lnTo>
                  <a:lnTo>
                    <a:pt x="3219825" y="3383"/>
                  </a:lnTo>
                  <a:lnTo>
                    <a:pt x="3231662" y="2877"/>
                  </a:lnTo>
                  <a:lnTo>
                    <a:pt x="3243500" y="2445"/>
                  </a:lnTo>
                  <a:lnTo>
                    <a:pt x="3255337" y="2075"/>
                  </a:lnTo>
                  <a:lnTo>
                    <a:pt x="3267175" y="1759"/>
                  </a:lnTo>
                  <a:lnTo>
                    <a:pt x="3279013" y="1490"/>
                  </a:lnTo>
                  <a:lnTo>
                    <a:pt x="3290850" y="1260"/>
                  </a:lnTo>
                  <a:lnTo>
                    <a:pt x="3302688" y="1064"/>
                  </a:lnTo>
                  <a:lnTo>
                    <a:pt x="3314525" y="896"/>
                  </a:lnTo>
                  <a:lnTo>
                    <a:pt x="3326363" y="754"/>
                  </a:lnTo>
                  <a:lnTo>
                    <a:pt x="3338201" y="633"/>
                  </a:lnTo>
                  <a:lnTo>
                    <a:pt x="3350038" y="529"/>
                  </a:lnTo>
                  <a:lnTo>
                    <a:pt x="3361876" y="441"/>
                  </a:lnTo>
                  <a:lnTo>
                    <a:pt x="3373713" y="366"/>
                  </a:lnTo>
                  <a:lnTo>
                    <a:pt x="3385551" y="302"/>
                  </a:lnTo>
                  <a:lnTo>
                    <a:pt x="3397389" y="248"/>
                  </a:lnTo>
                  <a:lnTo>
                    <a:pt x="3409226" y="202"/>
                  </a:lnTo>
                  <a:lnTo>
                    <a:pt x="3421064" y="163"/>
                  </a:lnTo>
                  <a:lnTo>
                    <a:pt x="3432901" y="129"/>
                  </a:lnTo>
                  <a:lnTo>
                    <a:pt x="3444739" y="100"/>
                  </a:lnTo>
                  <a:lnTo>
                    <a:pt x="3456576" y="76"/>
                  </a:lnTo>
                  <a:lnTo>
                    <a:pt x="3468414" y="56"/>
                  </a:lnTo>
                  <a:lnTo>
                    <a:pt x="3480252" y="38"/>
                  </a:lnTo>
                  <a:lnTo>
                    <a:pt x="3492089" y="23"/>
                  </a:lnTo>
                  <a:lnTo>
                    <a:pt x="3503927" y="10"/>
                  </a:lnTo>
                  <a:lnTo>
                    <a:pt x="3515764" y="0"/>
                  </a:lnTo>
                  <a:lnTo>
                    <a:pt x="3515764" y="0"/>
                  </a:lnTo>
                  <a:lnTo>
                    <a:pt x="3527602" y="10"/>
                  </a:lnTo>
                  <a:lnTo>
                    <a:pt x="3539440" y="23"/>
                  </a:lnTo>
                  <a:lnTo>
                    <a:pt x="3551277" y="38"/>
                  </a:lnTo>
                  <a:lnTo>
                    <a:pt x="3563115" y="56"/>
                  </a:lnTo>
                  <a:lnTo>
                    <a:pt x="3574952" y="76"/>
                  </a:lnTo>
                  <a:lnTo>
                    <a:pt x="3586790" y="100"/>
                  </a:lnTo>
                  <a:lnTo>
                    <a:pt x="3598628" y="129"/>
                  </a:lnTo>
                  <a:lnTo>
                    <a:pt x="3610465" y="163"/>
                  </a:lnTo>
                  <a:lnTo>
                    <a:pt x="3622303" y="202"/>
                  </a:lnTo>
                  <a:lnTo>
                    <a:pt x="3634140" y="248"/>
                  </a:lnTo>
                  <a:lnTo>
                    <a:pt x="3645978" y="302"/>
                  </a:lnTo>
                  <a:lnTo>
                    <a:pt x="3657816" y="366"/>
                  </a:lnTo>
                  <a:lnTo>
                    <a:pt x="3669653" y="441"/>
                  </a:lnTo>
                  <a:lnTo>
                    <a:pt x="3681491" y="529"/>
                  </a:lnTo>
                  <a:lnTo>
                    <a:pt x="3693328" y="633"/>
                  </a:lnTo>
                  <a:lnTo>
                    <a:pt x="3705166" y="754"/>
                  </a:lnTo>
                  <a:lnTo>
                    <a:pt x="3717004" y="896"/>
                  </a:lnTo>
                  <a:lnTo>
                    <a:pt x="3728841" y="1064"/>
                  </a:lnTo>
                  <a:lnTo>
                    <a:pt x="3740679" y="1260"/>
                  </a:lnTo>
                  <a:lnTo>
                    <a:pt x="3752516" y="1490"/>
                  </a:lnTo>
                  <a:lnTo>
                    <a:pt x="3764354" y="1759"/>
                  </a:lnTo>
                  <a:lnTo>
                    <a:pt x="3776191" y="2075"/>
                  </a:lnTo>
                  <a:lnTo>
                    <a:pt x="3788029" y="2445"/>
                  </a:lnTo>
                  <a:lnTo>
                    <a:pt x="3799867" y="2877"/>
                  </a:lnTo>
                  <a:lnTo>
                    <a:pt x="3811704" y="3383"/>
                  </a:lnTo>
                  <a:lnTo>
                    <a:pt x="3823542" y="3975"/>
                  </a:lnTo>
                  <a:lnTo>
                    <a:pt x="3835379" y="4665"/>
                  </a:lnTo>
                  <a:lnTo>
                    <a:pt x="3847217" y="5469"/>
                  </a:lnTo>
                  <a:lnTo>
                    <a:pt x="3859055" y="6405"/>
                  </a:lnTo>
                  <a:lnTo>
                    <a:pt x="3870892" y="7493"/>
                  </a:lnTo>
                  <a:lnTo>
                    <a:pt x="3882730" y="8754"/>
                  </a:lnTo>
                  <a:lnTo>
                    <a:pt x="3894567" y="10215"/>
                  </a:lnTo>
                  <a:lnTo>
                    <a:pt x="3906405" y="11900"/>
                  </a:lnTo>
                  <a:lnTo>
                    <a:pt x="3918243" y="13840"/>
                  </a:lnTo>
                  <a:lnTo>
                    <a:pt x="3930080" y="16065"/>
                  </a:lnTo>
                  <a:lnTo>
                    <a:pt x="3941918" y="18607"/>
                  </a:lnTo>
                  <a:lnTo>
                    <a:pt x="3953755" y="21498"/>
                  </a:lnTo>
                  <a:lnTo>
                    <a:pt x="3965593" y="24770"/>
                  </a:lnTo>
                  <a:lnTo>
                    <a:pt x="3977431" y="28452"/>
                  </a:lnTo>
                  <a:lnTo>
                    <a:pt x="3989268" y="32567"/>
                  </a:lnTo>
                  <a:lnTo>
                    <a:pt x="4001106" y="37134"/>
                  </a:lnTo>
                  <a:lnTo>
                    <a:pt x="4012943" y="42162"/>
                  </a:lnTo>
                  <a:lnTo>
                    <a:pt x="4024781" y="47650"/>
                  </a:lnTo>
                  <a:lnTo>
                    <a:pt x="4036619" y="53581"/>
                  </a:lnTo>
                  <a:lnTo>
                    <a:pt x="4048456" y="59924"/>
                  </a:lnTo>
                  <a:lnTo>
                    <a:pt x="4060294" y="66635"/>
                  </a:lnTo>
                  <a:lnTo>
                    <a:pt x="4072131" y="73651"/>
                  </a:lnTo>
                  <a:lnTo>
                    <a:pt x="4083969" y="80896"/>
                  </a:lnTo>
                  <a:lnTo>
                    <a:pt x="4095806" y="88283"/>
                  </a:lnTo>
                  <a:lnTo>
                    <a:pt x="4107644" y="95718"/>
                  </a:lnTo>
                  <a:lnTo>
                    <a:pt x="4119482" y="103105"/>
                  </a:lnTo>
                  <a:lnTo>
                    <a:pt x="4131319" y="110350"/>
                  </a:lnTo>
                  <a:lnTo>
                    <a:pt x="4143157" y="117365"/>
                  </a:lnTo>
                  <a:lnTo>
                    <a:pt x="4154994" y="124076"/>
                  </a:lnTo>
                  <a:lnTo>
                    <a:pt x="4166832" y="130420"/>
                  </a:lnTo>
                  <a:lnTo>
                    <a:pt x="4178670" y="136351"/>
                  </a:lnTo>
                  <a:lnTo>
                    <a:pt x="4190507" y="141838"/>
                  </a:lnTo>
                  <a:lnTo>
                    <a:pt x="4202345" y="146866"/>
                  </a:lnTo>
                  <a:lnTo>
                    <a:pt x="4214182" y="151434"/>
                  </a:lnTo>
                  <a:lnTo>
                    <a:pt x="4226020" y="155549"/>
                  </a:lnTo>
                  <a:lnTo>
                    <a:pt x="4237858" y="159230"/>
                  </a:lnTo>
                  <a:lnTo>
                    <a:pt x="4249695" y="162502"/>
                  </a:lnTo>
                  <a:lnTo>
                    <a:pt x="4261533" y="165393"/>
                  </a:lnTo>
                  <a:lnTo>
                    <a:pt x="4273370" y="167935"/>
                  </a:lnTo>
                  <a:lnTo>
                    <a:pt x="4285208" y="170160"/>
                  </a:lnTo>
                  <a:lnTo>
                    <a:pt x="4297046" y="172100"/>
                  </a:lnTo>
                  <a:lnTo>
                    <a:pt x="4308883" y="173786"/>
                  </a:lnTo>
                  <a:lnTo>
                    <a:pt x="4320721" y="175246"/>
                  </a:lnTo>
                  <a:lnTo>
                    <a:pt x="4332558" y="176508"/>
                  </a:lnTo>
                  <a:lnTo>
                    <a:pt x="4344396" y="177596"/>
                  </a:lnTo>
                  <a:lnTo>
                    <a:pt x="4356234" y="178532"/>
                  </a:lnTo>
                  <a:lnTo>
                    <a:pt x="4368071" y="179336"/>
                  </a:lnTo>
                  <a:lnTo>
                    <a:pt x="4379909" y="180026"/>
                  </a:lnTo>
                  <a:lnTo>
                    <a:pt x="4391746" y="180617"/>
                  </a:lnTo>
                  <a:lnTo>
                    <a:pt x="4403584" y="181123"/>
                  </a:lnTo>
                  <a:lnTo>
                    <a:pt x="4415421" y="181556"/>
                  </a:lnTo>
                  <a:lnTo>
                    <a:pt x="4427259" y="181926"/>
                  </a:lnTo>
                  <a:lnTo>
                    <a:pt x="4439097" y="182241"/>
                  </a:lnTo>
                  <a:lnTo>
                    <a:pt x="4450934" y="182511"/>
                  </a:lnTo>
                  <a:lnTo>
                    <a:pt x="4462772" y="182741"/>
                  </a:lnTo>
                  <a:lnTo>
                    <a:pt x="4474609" y="182937"/>
                  </a:lnTo>
                  <a:lnTo>
                    <a:pt x="4486447" y="183104"/>
                  </a:lnTo>
                  <a:lnTo>
                    <a:pt x="4498285" y="183246"/>
                  </a:lnTo>
                  <a:lnTo>
                    <a:pt x="4510122" y="183368"/>
                  </a:lnTo>
                  <a:lnTo>
                    <a:pt x="4521960" y="183471"/>
                  </a:lnTo>
                  <a:lnTo>
                    <a:pt x="4533797" y="183559"/>
                  </a:lnTo>
                  <a:lnTo>
                    <a:pt x="4545635" y="183634"/>
                  </a:lnTo>
                  <a:lnTo>
                    <a:pt x="4557473" y="183698"/>
                  </a:lnTo>
                  <a:lnTo>
                    <a:pt x="4569310" y="183752"/>
                  </a:lnTo>
                  <a:lnTo>
                    <a:pt x="4581148" y="183799"/>
                  </a:lnTo>
                  <a:lnTo>
                    <a:pt x="4592985" y="183838"/>
                  </a:lnTo>
                  <a:lnTo>
                    <a:pt x="4604823" y="183872"/>
                  </a:lnTo>
                  <a:lnTo>
                    <a:pt x="4616661" y="183900"/>
                  </a:lnTo>
                  <a:lnTo>
                    <a:pt x="4628498" y="183924"/>
                  </a:lnTo>
                  <a:lnTo>
                    <a:pt x="4640336" y="183945"/>
                  </a:lnTo>
                  <a:lnTo>
                    <a:pt x="4652173" y="183963"/>
                  </a:lnTo>
                  <a:lnTo>
                    <a:pt x="4664011" y="183977"/>
                  </a:lnTo>
                  <a:lnTo>
                    <a:pt x="4675849" y="183990"/>
                  </a:lnTo>
                  <a:lnTo>
                    <a:pt x="4687686" y="184001"/>
                  </a:lnTo>
                </a:path>
              </a:pathLst>
            </a:custGeom>
            <a:ln w="40651" cap="flat">
              <a:solidFill>
                <a:srgbClr val="41B500">
                  <a:alpha val="100000"/>
                </a:srgbClr>
              </a:solidFill>
              <a:prstDash val="solid"/>
              <a:round/>
            </a:ln>
          </p:spPr>
          <p:txBody>
            <a:bodyPr/>
            <a:lstStyle/>
            <a:p/>
          </p:txBody>
        </p:sp>
        <p:sp>
          <p:nvSpPr>
            <p:cNvPr id="40" name="pl40"/>
            <p:cNvSpPr/>
            <p:nvPr/>
          </p:nvSpPr>
          <p:spPr>
            <a:xfrm>
              <a:off x="2482351" y="2188411"/>
              <a:ext cx="4687686" cy="368188"/>
            </a:xfrm>
            <a:custGeom>
              <a:avLst/>
              <a:pathLst>
                <a:path w="4687686" h="368188">
                  <a:moveTo>
                    <a:pt x="0" y="368188"/>
                  </a:moveTo>
                  <a:lnTo>
                    <a:pt x="11837" y="368188"/>
                  </a:lnTo>
                  <a:lnTo>
                    <a:pt x="23675" y="368188"/>
                  </a:lnTo>
                  <a:lnTo>
                    <a:pt x="35512" y="368188"/>
                  </a:lnTo>
                  <a:lnTo>
                    <a:pt x="47350" y="368188"/>
                  </a:lnTo>
                  <a:lnTo>
                    <a:pt x="59187" y="368188"/>
                  </a:lnTo>
                  <a:lnTo>
                    <a:pt x="71025" y="368188"/>
                  </a:lnTo>
                  <a:lnTo>
                    <a:pt x="82863" y="368188"/>
                  </a:lnTo>
                  <a:lnTo>
                    <a:pt x="94700" y="368188"/>
                  </a:lnTo>
                  <a:lnTo>
                    <a:pt x="106538" y="368188"/>
                  </a:lnTo>
                  <a:lnTo>
                    <a:pt x="118375" y="368188"/>
                  </a:lnTo>
                  <a:lnTo>
                    <a:pt x="130213" y="368188"/>
                  </a:lnTo>
                  <a:lnTo>
                    <a:pt x="142051" y="368188"/>
                  </a:lnTo>
                  <a:lnTo>
                    <a:pt x="153888" y="368188"/>
                  </a:lnTo>
                  <a:lnTo>
                    <a:pt x="165726" y="368188"/>
                  </a:lnTo>
                  <a:lnTo>
                    <a:pt x="177563" y="368188"/>
                  </a:lnTo>
                  <a:lnTo>
                    <a:pt x="189401" y="368188"/>
                  </a:lnTo>
                  <a:lnTo>
                    <a:pt x="201239" y="368188"/>
                  </a:lnTo>
                  <a:lnTo>
                    <a:pt x="213076" y="368188"/>
                  </a:lnTo>
                  <a:lnTo>
                    <a:pt x="224914" y="368188"/>
                  </a:lnTo>
                  <a:lnTo>
                    <a:pt x="236751" y="368188"/>
                  </a:lnTo>
                  <a:lnTo>
                    <a:pt x="248589" y="368188"/>
                  </a:lnTo>
                  <a:lnTo>
                    <a:pt x="260427" y="368188"/>
                  </a:lnTo>
                  <a:lnTo>
                    <a:pt x="272264" y="368188"/>
                  </a:lnTo>
                  <a:lnTo>
                    <a:pt x="284102" y="368188"/>
                  </a:lnTo>
                  <a:lnTo>
                    <a:pt x="295939" y="368188"/>
                  </a:lnTo>
                  <a:lnTo>
                    <a:pt x="307777" y="368188"/>
                  </a:lnTo>
                  <a:lnTo>
                    <a:pt x="319614" y="368188"/>
                  </a:lnTo>
                  <a:lnTo>
                    <a:pt x="331452" y="368188"/>
                  </a:lnTo>
                  <a:lnTo>
                    <a:pt x="343290" y="368188"/>
                  </a:lnTo>
                  <a:lnTo>
                    <a:pt x="355127" y="368188"/>
                  </a:lnTo>
                  <a:lnTo>
                    <a:pt x="366965" y="368188"/>
                  </a:lnTo>
                  <a:lnTo>
                    <a:pt x="378802" y="368188"/>
                  </a:lnTo>
                  <a:lnTo>
                    <a:pt x="390640" y="368188"/>
                  </a:lnTo>
                  <a:lnTo>
                    <a:pt x="402478" y="368188"/>
                  </a:lnTo>
                  <a:lnTo>
                    <a:pt x="414315" y="368188"/>
                  </a:lnTo>
                  <a:lnTo>
                    <a:pt x="426153" y="368188"/>
                  </a:lnTo>
                  <a:lnTo>
                    <a:pt x="437990" y="368188"/>
                  </a:lnTo>
                  <a:lnTo>
                    <a:pt x="449828" y="368188"/>
                  </a:lnTo>
                  <a:lnTo>
                    <a:pt x="461666" y="368188"/>
                  </a:lnTo>
                  <a:lnTo>
                    <a:pt x="473503" y="368188"/>
                  </a:lnTo>
                  <a:lnTo>
                    <a:pt x="485341" y="368188"/>
                  </a:lnTo>
                  <a:lnTo>
                    <a:pt x="497178" y="368188"/>
                  </a:lnTo>
                  <a:lnTo>
                    <a:pt x="509016" y="368188"/>
                  </a:lnTo>
                  <a:lnTo>
                    <a:pt x="520854" y="368188"/>
                  </a:lnTo>
                  <a:lnTo>
                    <a:pt x="532691" y="368188"/>
                  </a:lnTo>
                  <a:lnTo>
                    <a:pt x="544529" y="368188"/>
                  </a:lnTo>
                  <a:lnTo>
                    <a:pt x="556366" y="368188"/>
                  </a:lnTo>
                  <a:lnTo>
                    <a:pt x="568204" y="368188"/>
                  </a:lnTo>
                  <a:lnTo>
                    <a:pt x="580042" y="368188"/>
                  </a:lnTo>
                  <a:lnTo>
                    <a:pt x="591879" y="368188"/>
                  </a:lnTo>
                  <a:lnTo>
                    <a:pt x="603717" y="368188"/>
                  </a:lnTo>
                  <a:lnTo>
                    <a:pt x="615554" y="368188"/>
                  </a:lnTo>
                  <a:lnTo>
                    <a:pt x="627392" y="368188"/>
                  </a:lnTo>
                  <a:lnTo>
                    <a:pt x="639229" y="368188"/>
                  </a:lnTo>
                  <a:lnTo>
                    <a:pt x="651067" y="368188"/>
                  </a:lnTo>
                  <a:lnTo>
                    <a:pt x="662905" y="368188"/>
                  </a:lnTo>
                  <a:lnTo>
                    <a:pt x="674742" y="368188"/>
                  </a:lnTo>
                  <a:lnTo>
                    <a:pt x="686580" y="368188"/>
                  </a:lnTo>
                  <a:lnTo>
                    <a:pt x="698417" y="368188"/>
                  </a:lnTo>
                  <a:lnTo>
                    <a:pt x="710255" y="368188"/>
                  </a:lnTo>
                  <a:lnTo>
                    <a:pt x="722093" y="368188"/>
                  </a:lnTo>
                  <a:lnTo>
                    <a:pt x="733930" y="368188"/>
                  </a:lnTo>
                  <a:lnTo>
                    <a:pt x="745768" y="368188"/>
                  </a:lnTo>
                  <a:lnTo>
                    <a:pt x="757605" y="368188"/>
                  </a:lnTo>
                  <a:lnTo>
                    <a:pt x="769443" y="368188"/>
                  </a:lnTo>
                  <a:lnTo>
                    <a:pt x="781281" y="368188"/>
                  </a:lnTo>
                  <a:lnTo>
                    <a:pt x="793118" y="368188"/>
                  </a:lnTo>
                  <a:lnTo>
                    <a:pt x="804956" y="368188"/>
                  </a:lnTo>
                  <a:lnTo>
                    <a:pt x="816793" y="368188"/>
                  </a:lnTo>
                  <a:lnTo>
                    <a:pt x="828631" y="368188"/>
                  </a:lnTo>
                  <a:lnTo>
                    <a:pt x="840469" y="368188"/>
                  </a:lnTo>
                  <a:lnTo>
                    <a:pt x="852306" y="368188"/>
                  </a:lnTo>
                  <a:lnTo>
                    <a:pt x="864144" y="368188"/>
                  </a:lnTo>
                  <a:lnTo>
                    <a:pt x="875981" y="368188"/>
                  </a:lnTo>
                  <a:lnTo>
                    <a:pt x="887819" y="368188"/>
                  </a:lnTo>
                  <a:lnTo>
                    <a:pt x="899657" y="368188"/>
                  </a:lnTo>
                  <a:lnTo>
                    <a:pt x="911494" y="368188"/>
                  </a:lnTo>
                  <a:lnTo>
                    <a:pt x="923332" y="368188"/>
                  </a:lnTo>
                  <a:lnTo>
                    <a:pt x="935169" y="368188"/>
                  </a:lnTo>
                  <a:lnTo>
                    <a:pt x="947007" y="368188"/>
                  </a:lnTo>
                  <a:lnTo>
                    <a:pt x="958844" y="368188"/>
                  </a:lnTo>
                  <a:lnTo>
                    <a:pt x="970682" y="368188"/>
                  </a:lnTo>
                  <a:lnTo>
                    <a:pt x="982520" y="368188"/>
                  </a:lnTo>
                  <a:lnTo>
                    <a:pt x="994357" y="368188"/>
                  </a:lnTo>
                  <a:lnTo>
                    <a:pt x="1006195" y="368188"/>
                  </a:lnTo>
                  <a:lnTo>
                    <a:pt x="1018032" y="368188"/>
                  </a:lnTo>
                  <a:lnTo>
                    <a:pt x="1029870" y="368188"/>
                  </a:lnTo>
                  <a:lnTo>
                    <a:pt x="1041708" y="368188"/>
                  </a:lnTo>
                  <a:lnTo>
                    <a:pt x="1053545" y="368188"/>
                  </a:lnTo>
                  <a:lnTo>
                    <a:pt x="1065383" y="368188"/>
                  </a:lnTo>
                  <a:lnTo>
                    <a:pt x="1077220" y="368188"/>
                  </a:lnTo>
                  <a:lnTo>
                    <a:pt x="1089058" y="368188"/>
                  </a:lnTo>
                  <a:lnTo>
                    <a:pt x="1100896" y="368188"/>
                  </a:lnTo>
                  <a:lnTo>
                    <a:pt x="1112733" y="368188"/>
                  </a:lnTo>
                  <a:lnTo>
                    <a:pt x="1124571" y="368188"/>
                  </a:lnTo>
                  <a:lnTo>
                    <a:pt x="1136408" y="368188"/>
                  </a:lnTo>
                  <a:lnTo>
                    <a:pt x="1148246" y="368188"/>
                  </a:lnTo>
                  <a:lnTo>
                    <a:pt x="1160084" y="368188"/>
                  </a:lnTo>
                  <a:lnTo>
                    <a:pt x="1171921" y="368188"/>
                  </a:lnTo>
                  <a:lnTo>
                    <a:pt x="1171921" y="368188"/>
                  </a:lnTo>
                  <a:lnTo>
                    <a:pt x="1183759" y="368188"/>
                  </a:lnTo>
                  <a:lnTo>
                    <a:pt x="1195596" y="368188"/>
                  </a:lnTo>
                  <a:lnTo>
                    <a:pt x="1207434" y="368188"/>
                  </a:lnTo>
                  <a:lnTo>
                    <a:pt x="1219272" y="368188"/>
                  </a:lnTo>
                  <a:lnTo>
                    <a:pt x="1231109" y="368188"/>
                  </a:lnTo>
                  <a:lnTo>
                    <a:pt x="1242947" y="368188"/>
                  </a:lnTo>
                  <a:lnTo>
                    <a:pt x="1254784" y="368188"/>
                  </a:lnTo>
                  <a:lnTo>
                    <a:pt x="1266622" y="368188"/>
                  </a:lnTo>
                  <a:lnTo>
                    <a:pt x="1278459" y="368188"/>
                  </a:lnTo>
                  <a:lnTo>
                    <a:pt x="1290297" y="368188"/>
                  </a:lnTo>
                  <a:lnTo>
                    <a:pt x="1302135" y="368188"/>
                  </a:lnTo>
                  <a:lnTo>
                    <a:pt x="1313972" y="368188"/>
                  </a:lnTo>
                  <a:lnTo>
                    <a:pt x="1325810" y="368188"/>
                  </a:lnTo>
                  <a:lnTo>
                    <a:pt x="1337647" y="368188"/>
                  </a:lnTo>
                  <a:lnTo>
                    <a:pt x="1349485" y="368188"/>
                  </a:lnTo>
                  <a:lnTo>
                    <a:pt x="1361323" y="368188"/>
                  </a:lnTo>
                  <a:lnTo>
                    <a:pt x="1373160" y="368188"/>
                  </a:lnTo>
                  <a:lnTo>
                    <a:pt x="1384998" y="368188"/>
                  </a:lnTo>
                  <a:lnTo>
                    <a:pt x="1396835" y="368188"/>
                  </a:lnTo>
                  <a:lnTo>
                    <a:pt x="1408673" y="368188"/>
                  </a:lnTo>
                  <a:lnTo>
                    <a:pt x="1420511" y="368188"/>
                  </a:lnTo>
                  <a:lnTo>
                    <a:pt x="1432348" y="368188"/>
                  </a:lnTo>
                  <a:lnTo>
                    <a:pt x="1444186" y="368188"/>
                  </a:lnTo>
                  <a:lnTo>
                    <a:pt x="1456023" y="368188"/>
                  </a:lnTo>
                  <a:lnTo>
                    <a:pt x="1467861" y="368188"/>
                  </a:lnTo>
                  <a:lnTo>
                    <a:pt x="1479699" y="368188"/>
                  </a:lnTo>
                  <a:lnTo>
                    <a:pt x="1491536" y="368188"/>
                  </a:lnTo>
                  <a:lnTo>
                    <a:pt x="1503374" y="368188"/>
                  </a:lnTo>
                  <a:lnTo>
                    <a:pt x="1515211" y="368188"/>
                  </a:lnTo>
                  <a:lnTo>
                    <a:pt x="1527049" y="368188"/>
                  </a:lnTo>
                  <a:lnTo>
                    <a:pt x="1538887" y="368188"/>
                  </a:lnTo>
                  <a:lnTo>
                    <a:pt x="1550724" y="368188"/>
                  </a:lnTo>
                  <a:lnTo>
                    <a:pt x="1562562" y="368188"/>
                  </a:lnTo>
                  <a:lnTo>
                    <a:pt x="1574399" y="368188"/>
                  </a:lnTo>
                  <a:lnTo>
                    <a:pt x="1586237" y="368188"/>
                  </a:lnTo>
                  <a:lnTo>
                    <a:pt x="1598074" y="368188"/>
                  </a:lnTo>
                  <a:lnTo>
                    <a:pt x="1609912" y="368188"/>
                  </a:lnTo>
                  <a:lnTo>
                    <a:pt x="1621750" y="368188"/>
                  </a:lnTo>
                  <a:lnTo>
                    <a:pt x="1633587" y="368188"/>
                  </a:lnTo>
                  <a:lnTo>
                    <a:pt x="1645425" y="368188"/>
                  </a:lnTo>
                  <a:lnTo>
                    <a:pt x="1657262" y="368188"/>
                  </a:lnTo>
                  <a:lnTo>
                    <a:pt x="1669100" y="368188"/>
                  </a:lnTo>
                  <a:lnTo>
                    <a:pt x="1680938" y="368188"/>
                  </a:lnTo>
                  <a:lnTo>
                    <a:pt x="1692775" y="368188"/>
                  </a:lnTo>
                  <a:lnTo>
                    <a:pt x="1704613" y="368188"/>
                  </a:lnTo>
                  <a:lnTo>
                    <a:pt x="1716450" y="368188"/>
                  </a:lnTo>
                  <a:lnTo>
                    <a:pt x="1728288" y="368188"/>
                  </a:lnTo>
                  <a:lnTo>
                    <a:pt x="1740126" y="368188"/>
                  </a:lnTo>
                  <a:lnTo>
                    <a:pt x="1751963" y="368188"/>
                  </a:lnTo>
                  <a:lnTo>
                    <a:pt x="1763801" y="368188"/>
                  </a:lnTo>
                  <a:lnTo>
                    <a:pt x="1775638" y="368188"/>
                  </a:lnTo>
                  <a:lnTo>
                    <a:pt x="1787476" y="368188"/>
                  </a:lnTo>
                  <a:lnTo>
                    <a:pt x="1799314" y="368188"/>
                  </a:lnTo>
                  <a:lnTo>
                    <a:pt x="1811151" y="368188"/>
                  </a:lnTo>
                  <a:lnTo>
                    <a:pt x="1822989" y="368188"/>
                  </a:lnTo>
                  <a:lnTo>
                    <a:pt x="1834826" y="368188"/>
                  </a:lnTo>
                  <a:lnTo>
                    <a:pt x="1846664" y="368188"/>
                  </a:lnTo>
                  <a:lnTo>
                    <a:pt x="1858502" y="368188"/>
                  </a:lnTo>
                  <a:lnTo>
                    <a:pt x="1870339" y="368188"/>
                  </a:lnTo>
                  <a:lnTo>
                    <a:pt x="1882177" y="368188"/>
                  </a:lnTo>
                  <a:lnTo>
                    <a:pt x="1894014" y="368188"/>
                  </a:lnTo>
                  <a:lnTo>
                    <a:pt x="1905852" y="368188"/>
                  </a:lnTo>
                  <a:lnTo>
                    <a:pt x="1917689" y="368188"/>
                  </a:lnTo>
                  <a:lnTo>
                    <a:pt x="1929527" y="368188"/>
                  </a:lnTo>
                  <a:lnTo>
                    <a:pt x="1941365" y="368188"/>
                  </a:lnTo>
                  <a:lnTo>
                    <a:pt x="1953202" y="368188"/>
                  </a:lnTo>
                  <a:lnTo>
                    <a:pt x="1965040" y="368188"/>
                  </a:lnTo>
                  <a:lnTo>
                    <a:pt x="1976877" y="368188"/>
                  </a:lnTo>
                  <a:lnTo>
                    <a:pt x="1988715" y="368188"/>
                  </a:lnTo>
                  <a:lnTo>
                    <a:pt x="2000553" y="368188"/>
                  </a:lnTo>
                  <a:lnTo>
                    <a:pt x="2012390" y="368188"/>
                  </a:lnTo>
                  <a:lnTo>
                    <a:pt x="2024228" y="368188"/>
                  </a:lnTo>
                  <a:lnTo>
                    <a:pt x="2036065" y="368188"/>
                  </a:lnTo>
                  <a:lnTo>
                    <a:pt x="2047903" y="368188"/>
                  </a:lnTo>
                  <a:lnTo>
                    <a:pt x="2059741" y="368188"/>
                  </a:lnTo>
                  <a:lnTo>
                    <a:pt x="2071578" y="368188"/>
                  </a:lnTo>
                  <a:lnTo>
                    <a:pt x="2083416" y="368188"/>
                  </a:lnTo>
                  <a:lnTo>
                    <a:pt x="2095253" y="368188"/>
                  </a:lnTo>
                  <a:lnTo>
                    <a:pt x="2107091" y="368188"/>
                  </a:lnTo>
                  <a:lnTo>
                    <a:pt x="2118929" y="368188"/>
                  </a:lnTo>
                  <a:lnTo>
                    <a:pt x="2130766" y="368188"/>
                  </a:lnTo>
                  <a:lnTo>
                    <a:pt x="2142604" y="368188"/>
                  </a:lnTo>
                  <a:lnTo>
                    <a:pt x="2154441" y="368188"/>
                  </a:lnTo>
                  <a:lnTo>
                    <a:pt x="2166279" y="368188"/>
                  </a:lnTo>
                  <a:lnTo>
                    <a:pt x="2178117" y="368188"/>
                  </a:lnTo>
                  <a:lnTo>
                    <a:pt x="2189954" y="368188"/>
                  </a:lnTo>
                  <a:lnTo>
                    <a:pt x="2201792" y="368188"/>
                  </a:lnTo>
                  <a:lnTo>
                    <a:pt x="2213629" y="368188"/>
                  </a:lnTo>
                  <a:lnTo>
                    <a:pt x="2225467" y="368188"/>
                  </a:lnTo>
                  <a:lnTo>
                    <a:pt x="2237304" y="368188"/>
                  </a:lnTo>
                  <a:lnTo>
                    <a:pt x="2249142" y="368188"/>
                  </a:lnTo>
                  <a:lnTo>
                    <a:pt x="2260980" y="368188"/>
                  </a:lnTo>
                  <a:lnTo>
                    <a:pt x="2272817" y="368188"/>
                  </a:lnTo>
                  <a:lnTo>
                    <a:pt x="2284655" y="368188"/>
                  </a:lnTo>
                  <a:lnTo>
                    <a:pt x="2296492" y="368188"/>
                  </a:lnTo>
                  <a:lnTo>
                    <a:pt x="2308330" y="368188"/>
                  </a:lnTo>
                  <a:lnTo>
                    <a:pt x="2320168" y="368188"/>
                  </a:lnTo>
                  <a:lnTo>
                    <a:pt x="2332005" y="368188"/>
                  </a:lnTo>
                  <a:lnTo>
                    <a:pt x="2343843" y="368188"/>
                  </a:lnTo>
                  <a:lnTo>
                    <a:pt x="2343843" y="368064"/>
                  </a:lnTo>
                  <a:lnTo>
                    <a:pt x="2355680" y="368043"/>
                  </a:lnTo>
                  <a:lnTo>
                    <a:pt x="2367518" y="368017"/>
                  </a:lnTo>
                  <a:lnTo>
                    <a:pt x="2379356" y="367987"/>
                  </a:lnTo>
                  <a:lnTo>
                    <a:pt x="2391193" y="367952"/>
                  </a:lnTo>
                  <a:lnTo>
                    <a:pt x="2403031" y="367911"/>
                  </a:lnTo>
                  <a:lnTo>
                    <a:pt x="2414868" y="367862"/>
                  </a:lnTo>
                  <a:lnTo>
                    <a:pt x="2426706" y="367805"/>
                  </a:lnTo>
                  <a:lnTo>
                    <a:pt x="2438544" y="367738"/>
                  </a:lnTo>
                  <a:lnTo>
                    <a:pt x="2450381" y="367660"/>
                  </a:lnTo>
                  <a:lnTo>
                    <a:pt x="2462219" y="367567"/>
                  </a:lnTo>
                  <a:lnTo>
                    <a:pt x="2474056" y="367458"/>
                  </a:lnTo>
                  <a:lnTo>
                    <a:pt x="2485894" y="367331"/>
                  </a:lnTo>
                  <a:lnTo>
                    <a:pt x="2497732" y="367181"/>
                  </a:lnTo>
                  <a:lnTo>
                    <a:pt x="2509569" y="367005"/>
                  </a:lnTo>
                  <a:lnTo>
                    <a:pt x="2521407" y="366798"/>
                  </a:lnTo>
                  <a:lnTo>
                    <a:pt x="2533244" y="366555"/>
                  </a:lnTo>
                  <a:lnTo>
                    <a:pt x="2545082" y="366270"/>
                  </a:lnTo>
                  <a:lnTo>
                    <a:pt x="2556919" y="365936"/>
                  </a:lnTo>
                  <a:lnTo>
                    <a:pt x="2568757" y="365544"/>
                  </a:lnTo>
                  <a:lnTo>
                    <a:pt x="2580595" y="365084"/>
                  </a:lnTo>
                  <a:lnTo>
                    <a:pt x="2592432" y="364545"/>
                  </a:lnTo>
                  <a:lnTo>
                    <a:pt x="2604270" y="363913"/>
                  </a:lnTo>
                  <a:lnTo>
                    <a:pt x="2616107" y="363174"/>
                  </a:lnTo>
                  <a:lnTo>
                    <a:pt x="2627945" y="362308"/>
                  </a:lnTo>
                  <a:lnTo>
                    <a:pt x="2639783" y="361296"/>
                  </a:lnTo>
                  <a:lnTo>
                    <a:pt x="2651620" y="360114"/>
                  </a:lnTo>
                  <a:lnTo>
                    <a:pt x="2663458" y="358734"/>
                  </a:lnTo>
                  <a:lnTo>
                    <a:pt x="2675295" y="357126"/>
                  </a:lnTo>
                  <a:lnTo>
                    <a:pt x="2687133" y="355254"/>
                  </a:lnTo>
                  <a:lnTo>
                    <a:pt x="2698971" y="353078"/>
                  </a:lnTo>
                  <a:lnTo>
                    <a:pt x="2710808" y="350554"/>
                  </a:lnTo>
                  <a:lnTo>
                    <a:pt x="2722646" y="347634"/>
                  </a:lnTo>
                  <a:lnTo>
                    <a:pt x="2734483" y="344263"/>
                  </a:lnTo>
                  <a:lnTo>
                    <a:pt x="2746321" y="340383"/>
                  </a:lnTo>
                  <a:lnTo>
                    <a:pt x="2758159" y="335933"/>
                  </a:lnTo>
                  <a:lnTo>
                    <a:pt x="2769996" y="330849"/>
                  </a:lnTo>
                  <a:lnTo>
                    <a:pt x="2781834" y="325066"/>
                  </a:lnTo>
                  <a:lnTo>
                    <a:pt x="2793671" y="318523"/>
                  </a:lnTo>
                  <a:lnTo>
                    <a:pt x="2805509" y="311160"/>
                  </a:lnTo>
                  <a:lnTo>
                    <a:pt x="2817347" y="302930"/>
                  </a:lnTo>
                  <a:lnTo>
                    <a:pt x="2829184" y="293795"/>
                  </a:lnTo>
                  <a:lnTo>
                    <a:pt x="2841022" y="283739"/>
                  </a:lnTo>
                  <a:lnTo>
                    <a:pt x="2852859" y="272764"/>
                  </a:lnTo>
                  <a:lnTo>
                    <a:pt x="2864697" y="260902"/>
                  </a:lnTo>
                  <a:lnTo>
                    <a:pt x="2876534" y="248214"/>
                  </a:lnTo>
                  <a:lnTo>
                    <a:pt x="2888372" y="234793"/>
                  </a:lnTo>
                  <a:lnTo>
                    <a:pt x="2900210" y="220762"/>
                  </a:lnTo>
                  <a:lnTo>
                    <a:pt x="2912047" y="206272"/>
                  </a:lnTo>
                  <a:lnTo>
                    <a:pt x="2923885" y="191498"/>
                  </a:lnTo>
                  <a:lnTo>
                    <a:pt x="2935722" y="176627"/>
                  </a:lnTo>
                  <a:lnTo>
                    <a:pt x="2947560" y="161853"/>
                  </a:lnTo>
                  <a:lnTo>
                    <a:pt x="2959398" y="147364"/>
                  </a:lnTo>
                  <a:lnTo>
                    <a:pt x="2971235" y="133333"/>
                  </a:lnTo>
                  <a:lnTo>
                    <a:pt x="2983073" y="119911"/>
                  </a:lnTo>
                  <a:lnTo>
                    <a:pt x="2994910" y="107223"/>
                  </a:lnTo>
                  <a:lnTo>
                    <a:pt x="3006748" y="95362"/>
                  </a:lnTo>
                  <a:lnTo>
                    <a:pt x="3018586" y="84387"/>
                  </a:lnTo>
                  <a:lnTo>
                    <a:pt x="3030423" y="74330"/>
                  </a:lnTo>
                  <a:lnTo>
                    <a:pt x="3042261" y="65196"/>
                  </a:lnTo>
                  <a:lnTo>
                    <a:pt x="3054098" y="56965"/>
                  </a:lnTo>
                  <a:lnTo>
                    <a:pt x="3065936" y="49603"/>
                  </a:lnTo>
                  <a:lnTo>
                    <a:pt x="3077774" y="43059"/>
                  </a:lnTo>
                  <a:lnTo>
                    <a:pt x="3089611" y="37277"/>
                  </a:lnTo>
                  <a:lnTo>
                    <a:pt x="3101449" y="32192"/>
                  </a:lnTo>
                  <a:lnTo>
                    <a:pt x="3113286" y="27742"/>
                  </a:lnTo>
                  <a:lnTo>
                    <a:pt x="3125124" y="23863"/>
                  </a:lnTo>
                  <a:lnTo>
                    <a:pt x="3136962" y="20492"/>
                  </a:lnTo>
                  <a:lnTo>
                    <a:pt x="3148799" y="17571"/>
                  </a:lnTo>
                  <a:lnTo>
                    <a:pt x="3160637" y="15048"/>
                  </a:lnTo>
                  <a:lnTo>
                    <a:pt x="3172474" y="12872"/>
                  </a:lnTo>
                  <a:lnTo>
                    <a:pt x="3184312" y="11000"/>
                  </a:lnTo>
                  <a:lnTo>
                    <a:pt x="3196149" y="9391"/>
                  </a:lnTo>
                  <a:lnTo>
                    <a:pt x="3207987" y="8011"/>
                  </a:lnTo>
                  <a:lnTo>
                    <a:pt x="3219825" y="6829"/>
                  </a:lnTo>
                  <a:lnTo>
                    <a:pt x="3231662" y="5817"/>
                  </a:lnTo>
                  <a:lnTo>
                    <a:pt x="3243500" y="4952"/>
                  </a:lnTo>
                  <a:lnTo>
                    <a:pt x="3255337" y="4212"/>
                  </a:lnTo>
                  <a:lnTo>
                    <a:pt x="3267175" y="3581"/>
                  </a:lnTo>
                  <a:lnTo>
                    <a:pt x="3279013" y="3042"/>
                  </a:lnTo>
                  <a:lnTo>
                    <a:pt x="3290850" y="2582"/>
                  </a:lnTo>
                  <a:lnTo>
                    <a:pt x="3302688" y="2190"/>
                  </a:lnTo>
                  <a:lnTo>
                    <a:pt x="3314525" y="1855"/>
                  </a:lnTo>
                  <a:lnTo>
                    <a:pt x="3326363" y="1570"/>
                  </a:lnTo>
                  <a:lnTo>
                    <a:pt x="3338201" y="1328"/>
                  </a:lnTo>
                  <a:lnTo>
                    <a:pt x="3350038" y="1121"/>
                  </a:lnTo>
                  <a:lnTo>
                    <a:pt x="3361876" y="945"/>
                  </a:lnTo>
                  <a:lnTo>
                    <a:pt x="3373713" y="795"/>
                  </a:lnTo>
                  <a:lnTo>
                    <a:pt x="3385551" y="667"/>
                  </a:lnTo>
                  <a:lnTo>
                    <a:pt x="3397389" y="559"/>
                  </a:lnTo>
                  <a:lnTo>
                    <a:pt x="3409226" y="466"/>
                  </a:lnTo>
                  <a:lnTo>
                    <a:pt x="3421064" y="387"/>
                  </a:lnTo>
                  <a:lnTo>
                    <a:pt x="3432901" y="320"/>
                  </a:lnTo>
                  <a:lnTo>
                    <a:pt x="3444739" y="263"/>
                  </a:lnTo>
                  <a:lnTo>
                    <a:pt x="3456576" y="215"/>
                  </a:lnTo>
                  <a:lnTo>
                    <a:pt x="3468414" y="173"/>
                  </a:lnTo>
                  <a:lnTo>
                    <a:pt x="3480252" y="138"/>
                  </a:lnTo>
                  <a:lnTo>
                    <a:pt x="3492089" y="108"/>
                  </a:lnTo>
                  <a:lnTo>
                    <a:pt x="3503927" y="83"/>
                  </a:lnTo>
                  <a:lnTo>
                    <a:pt x="3515764" y="61"/>
                  </a:lnTo>
                  <a:lnTo>
                    <a:pt x="3515764" y="0"/>
                  </a:lnTo>
                  <a:lnTo>
                    <a:pt x="3527602" y="10"/>
                  </a:lnTo>
                  <a:lnTo>
                    <a:pt x="3539440" y="23"/>
                  </a:lnTo>
                  <a:lnTo>
                    <a:pt x="3551277" y="38"/>
                  </a:lnTo>
                  <a:lnTo>
                    <a:pt x="3563115" y="56"/>
                  </a:lnTo>
                  <a:lnTo>
                    <a:pt x="3574952" y="76"/>
                  </a:lnTo>
                  <a:lnTo>
                    <a:pt x="3586790" y="100"/>
                  </a:lnTo>
                  <a:lnTo>
                    <a:pt x="3598628" y="129"/>
                  </a:lnTo>
                  <a:lnTo>
                    <a:pt x="3610465" y="163"/>
                  </a:lnTo>
                  <a:lnTo>
                    <a:pt x="3622303" y="202"/>
                  </a:lnTo>
                  <a:lnTo>
                    <a:pt x="3634140" y="248"/>
                  </a:lnTo>
                  <a:lnTo>
                    <a:pt x="3645978" y="302"/>
                  </a:lnTo>
                  <a:lnTo>
                    <a:pt x="3657816" y="366"/>
                  </a:lnTo>
                  <a:lnTo>
                    <a:pt x="3669653" y="441"/>
                  </a:lnTo>
                  <a:lnTo>
                    <a:pt x="3681491" y="529"/>
                  </a:lnTo>
                  <a:lnTo>
                    <a:pt x="3693328" y="633"/>
                  </a:lnTo>
                  <a:lnTo>
                    <a:pt x="3705166" y="754"/>
                  </a:lnTo>
                  <a:lnTo>
                    <a:pt x="3717004" y="896"/>
                  </a:lnTo>
                  <a:lnTo>
                    <a:pt x="3728841" y="1064"/>
                  </a:lnTo>
                  <a:lnTo>
                    <a:pt x="3740679" y="1260"/>
                  </a:lnTo>
                  <a:lnTo>
                    <a:pt x="3752516" y="1490"/>
                  </a:lnTo>
                  <a:lnTo>
                    <a:pt x="3764354" y="1759"/>
                  </a:lnTo>
                  <a:lnTo>
                    <a:pt x="3776191" y="2075"/>
                  </a:lnTo>
                  <a:lnTo>
                    <a:pt x="3788029" y="2445"/>
                  </a:lnTo>
                  <a:lnTo>
                    <a:pt x="3799867" y="2877"/>
                  </a:lnTo>
                  <a:lnTo>
                    <a:pt x="3811704" y="3383"/>
                  </a:lnTo>
                  <a:lnTo>
                    <a:pt x="3823542" y="3975"/>
                  </a:lnTo>
                  <a:lnTo>
                    <a:pt x="3835379" y="4665"/>
                  </a:lnTo>
                  <a:lnTo>
                    <a:pt x="3847217" y="5469"/>
                  </a:lnTo>
                  <a:lnTo>
                    <a:pt x="3859055" y="6405"/>
                  </a:lnTo>
                  <a:lnTo>
                    <a:pt x="3870892" y="7493"/>
                  </a:lnTo>
                  <a:lnTo>
                    <a:pt x="3882730" y="8754"/>
                  </a:lnTo>
                  <a:lnTo>
                    <a:pt x="3894567" y="10215"/>
                  </a:lnTo>
                  <a:lnTo>
                    <a:pt x="3906405" y="11900"/>
                  </a:lnTo>
                  <a:lnTo>
                    <a:pt x="3918243" y="13840"/>
                  </a:lnTo>
                  <a:lnTo>
                    <a:pt x="3930080" y="16065"/>
                  </a:lnTo>
                  <a:lnTo>
                    <a:pt x="3941918" y="18607"/>
                  </a:lnTo>
                  <a:lnTo>
                    <a:pt x="3953755" y="21498"/>
                  </a:lnTo>
                  <a:lnTo>
                    <a:pt x="3965593" y="24770"/>
                  </a:lnTo>
                  <a:lnTo>
                    <a:pt x="3977431" y="28452"/>
                  </a:lnTo>
                  <a:lnTo>
                    <a:pt x="3989268" y="32567"/>
                  </a:lnTo>
                  <a:lnTo>
                    <a:pt x="4001106" y="37134"/>
                  </a:lnTo>
                  <a:lnTo>
                    <a:pt x="4012943" y="42162"/>
                  </a:lnTo>
                  <a:lnTo>
                    <a:pt x="4024781" y="47650"/>
                  </a:lnTo>
                  <a:lnTo>
                    <a:pt x="4036619" y="53581"/>
                  </a:lnTo>
                  <a:lnTo>
                    <a:pt x="4048456" y="59924"/>
                  </a:lnTo>
                  <a:lnTo>
                    <a:pt x="4060294" y="66635"/>
                  </a:lnTo>
                  <a:lnTo>
                    <a:pt x="4072131" y="73651"/>
                  </a:lnTo>
                  <a:lnTo>
                    <a:pt x="4083969" y="80896"/>
                  </a:lnTo>
                  <a:lnTo>
                    <a:pt x="4095806" y="88283"/>
                  </a:lnTo>
                  <a:lnTo>
                    <a:pt x="4107644" y="95718"/>
                  </a:lnTo>
                  <a:lnTo>
                    <a:pt x="4119482" y="103105"/>
                  </a:lnTo>
                  <a:lnTo>
                    <a:pt x="4131319" y="110350"/>
                  </a:lnTo>
                  <a:lnTo>
                    <a:pt x="4143157" y="117365"/>
                  </a:lnTo>
                  <a:lnTo>
                    <a:pt x="4154994" y="124076"/>
                  </a:lnTo>
                  <a:lnTo>
                    <a:pt x="4166832" y="130420"/>
                  </a:lnTo>
                  <a:lnTo>
                    <a:pt x="4178670" y="136351"/>
                  </a:lnTo>
                  <a:lnTo>
                    <a:pt x="4190507" y="141838"/>
                  </a:lnTo>
                  <a:lnTo>
                    <a:pt x="4202345" y="146866"/>
                  </a:lnTo>
                  <a:lnTo>
                    <a:pt x="4214182" y="151434"/>
                  </a:lnTo>
                  <a:lnTo>
                    <a:pt x="4226020" y="155549"/>
                  </a:lnTo>
                  <a:lnTo>
                    <a:pt x="4237858" y="159230"/>
                  </a:lnTo>
                  <a:lnTo>
                    <a:pt x="4249695" y="162502"/>
                  </a:lnTo>
                  <a:lnTo>
                    <a:pt x="4261533" y="165393"/>
                  </a:lnTo>
                  <a:lnTo>
                    <a:pt x="4273370" y="167935"/>
                  </a:lnTo>
                  <a:lnTo>
                    <a:pt x="4285208" y="170160"/>
                  </a:lnTo>
                  <a:lnTo>
                    <a:pt x="4297046" y="172100"/>
                  </a:lnTo>
                  <a:lnTo>
                    <a:pt x="4308883" y="173786"/>
                  </a:lnTo>
                  <a:lnTo>
                    <a:pt x="4320721" y="175246"/>
                  </a:lnTo>
                  <a:lnTo>
                    <a:pt x="4332558" y="176508"/>
                  </a:lnTo>
                  <a:lnTo>
                    <a:pt x="4344396" y="177596"/>
                  </a:lnTo>
                  <a:lnTo>
                    <a:pt x="4356234" y="178532"/>
                  </a:lnTo>
                  <a:lnTo>
                    <a:pt x="4368071" y="179336"/>
                  </a:lnTo>
                  <a:lnTo>
                    <a:pt x="4379909" y="180026"/>
                  </a:lnTo>
                  <a:lnTo>
                    <a:pt x="4391746" y="180617"/>
                  </a:lnTo>
                  <a:lnTo>
                    <a:pt x="4403584" y="181123"/>
                  </a:lnTo>
                  <a:lnTo>
                    <a:pt x="4415421" y="181556"/>
                  </a:lnTo>
                  <a:lnTo>
                    <a:pt x="4427259" y="181926"/>
                  </a:lnTo>
                  <a:lnTo>
                    <a:pt x="4439097" y="182241"/>
                  </a:lnTo>
                  <a:lnTo>
                    <a:pt x="4450934" y="182511"/>
                  </a:lnTo>
                  <a:lnTo>
                    <a:pt x="4462772" y="182741"/>
                  </a:lnTo>
                  <a:lnTo>
                    <a:pt x="4474609" y="182937"/>
                  </a:lnTo>
                  <a:lnTo>
                    <a:pt x="4486447" y="183104"/>
                  </a:lnTo>
                  <a:lnTo>
                    <a:pt x="4498285" y="183246"/>
                  </a:lnTo>
                  <a:lnTo>
                    <a:pt x="4510122" y="183368"/>
                  </a:lnTo>
                  <a:lnTo>
                    <a:pt x="4521960" y="183471"/>
                  </a:lnTo>
                  <a:lnTo>
                    <a:pt x="4533797" y="183559"/>
                  </a:lnTo>
                  <a:lnTo>
                    <a:pt x="4545635" y="183634"/>
                  </a:lnTo>
                  <a:lnTo>
                    <a:pt x="4557473" y="183698"/>
                  </a:lnTo>
                  <a:lnTo>
                    <a:pt x="4569310" y="183752"/>
                  </a:lnTo>
                  <a:lnTo>
                    <a:pt x="4581148" y="183799"/>
                  </a:lnTo>
                  <a:lnTo>
                    <a:pt x="4592985" y="183838"/>
                  </a:lnTo>
                  <a:lnTo>
                    <a:pt x="4604823" y="183872"/>
                  </a:lnTo>
                  <a:lnTo>
                    <a:pt x="4616661" y="183900"/>
                  </a:lnTo>
                  <a:lnTo>
                    <a:pt x="4628498" y="183924"/>
                  </a:lnTo>
                  <a:lnTo>
                    <a:pt x="4640336" y="183945"/>
                  </a:lnTo>
                  <a:lnTo>
                    <a:pt x="4652173" y="183963"/>
                  </a:lnTo>
                  <a:lnTo>
                    <a:pt x="4664011" y="183977"/>
                  </a:lnTo>
                  <a:lnTo>
                    <a:pt x="4675849" y="183990"/>
                  </a:lnTo>
                  <a:lnTo>
                    <a:pt x="4687686" y="184001"/>
                  </a:lnTo>
                </a:path>
              </a:pathLst>
            </a:custGeom>
            <a:ln w="40651" cap="flat">
              <a:solidFill>
                <a:srgbClr val="00BA38">
                  <a:alpha val="100000"/>
                </a:srgbClr>
              </a:solidFill>
              <a:prstDash val="solid"/>
              <a:round/>
            </a:ln>
          </p:spPr>
          <p:txBody>
            <a:bodyPr/>
            <a:lstStyle/>
            <a:p/>
          </p:txBody>
        </p:sp>
        <p:sp>
          <p:nvSpPr>
            <p:cNvPr id="41" name="pl41"/>
            <p:cNvSpPr/>
            <p:nvPr/>
          </p:nvSpPr>
          <p:spPr>
            <a:xfrm>
              <a:off x="2482351" y="4581974"/>
              <a:ext cx="4687686" cy="184125"/>
            </a:xfrm>
            <a:custGeom>
              <a:avLst/>
              <a:pathLst>
                <a:path w="4687686" h="18412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61"/>
                  </a:lnTo>
                  <a:lnTo>
                    <a:pt x="1183759" y="72"/>
                  </a:lnTo>
                  <a:lnTo>
                    <a:pt x="1195596" y="85"/>
                  </a:lnTo>
                  <a:lnTo>
                    <a:pt x="1207434" y="100"/>
                  </a:lnTo>
                  <a:lnTo>
                    <a:pt x="1219272" y="117"/>
                  </a:lnTo>
                  <a:lnTo>
                    <a:pt x="1231109" y="138"/>
                  </a:lnTo>
                  <a:lnTo>
                    <a:pt x="1242947" y="162"/>
                  </a:lnTo>
                  <a:lnTo>
                    <a:pt x="1254784" y="191"/>
                  </a:lnTo>
                  <a:lnTo>
                    <a:pt x="1266622" y="224"/>
                  </a:lnTo>
                  <a:lnTo>
                    <a:pt x="1278459" y="264"/>
                  </a:lnTo>
                  <a:lnTo>
                    <a:pt x="1290297" y="310"/>
                  </a:lnTo>
                  <a:lnTo>
                    <a:pt x="1302135" y="364"/>
                  </a:lnTo>
                  <a:lnTo>
                    <a:pt x="1313972" y="428"/>
                  </a:lnTo>
                  <a:lnTo>
                    <a:pt x="1325810" y="503"/>
                  </a:lnTo>
                  <a:lnTo>
                    <a:pt x="1337647" y="591"/>
                  </a:lnTo>
                  <a:lnTo>
                    <a:pt x="1349485" y="694"/>
                  </a:lnTo>
                  <a:lnTo>
                    <a:pt x="1361323" y="816"/>
                  </a:lnTo>
                  <a:lnTo>
                    <a:pt x="1373160" y="958"/>
                  </a:lnTo>
                  <a:lnTo>
                    <a:pt x="1384998" y="1125"/>
                  </a:lnTo>
                  <a:lnTo>
                    <a:pt x="1396835" y="1321"/>
                  </a:lnTo>
                  <a:lnTo>
                    <a:pt x="1408673" y="1551"/>
                  </a:lnTo>
                  <a:lnTo>
                    <a:pt x="1420511" y="1821"/>
                  </a:lnTo>
                  <a:lnTo>
                    <a:pt x="1432348" y="2137"/>
                  </a:lnTo>
                  <a:lnTo>
                    <a:pt x="1444186" y="2506"/>
                  </a:lnTo>
                  <a:lnTo>
                    <a:pt x="1456023" y="2939"/>
                  </a:lnTo>
                  <a:lnTo>
                    <a:pt x="1467861" y="3445"/>
                  </a:lnTo>
                  <a:lnTo>
                    <a:pt x="1479699" y="4036"/>
                  </a:lnTo>
                  <a:lnTo>
                    <a:pt x="1491536" y="4726"/>
                  </a:lnTo>
                  <a:lnTo>
                    <a:pt x="1503374" y="5530"/>
                  </a:lnTo>
                  <a:lnTo>
                    <a:pt x="1515211" y="6467"/>
                  </a:lnTo>
                  <a:lnTo>
                    <a:pt x="1527049" y="7554"/>
                  </a:lnTo>
                  <a:lnTo>
                    <a:pt x="1538887" y="8816"/>
                  </a:lnTo>
                  <a:lnTo>
                    <a:pt x="1550724" y="10276"/>
                  </a:lnTo>
                  <a:lnTo>
                    <a:pt x="1562562" y="11962"/>
                  </a:lnTo>
                  <a:lnTo>
                    <a:pt x="1574399" y="13902"/>
                  </a:lnTo>
                  <a:lnTo>
                    <a:pt x="1586237" y="16127"/>
                  </a:lnTo>
                  <a:lnTo>
                    <a:pt x="1598074" y="18669"/>
                  </a:lnTo>
                  <a:lnTo>
                    <a:pt x="1609912" y="21560"/>
                  </a:lnTo>
                  <a:lnTo>
                    <a:pt x="1621750" y="24832"/>
                  </a:lnTo>
                  <a:lnTo>
                    <a:pt x="1633587" y="28513"/>
                  </a:lnTo>
                  <a:lnTo>
                    <a:pt x="1645425" y="32629"/>
                  </a:lnTo>
                  <a:lnTo>
                    <a:pt x="1657262" y="37196"/>
                  </a:lnTo>
                  <a:lnTo>
                    <a:pt x="1669100" y="42224"/>
                  </a:lnTo>
                  <a:lnTo>
                    <a:pt x="1680938" y="47711"/>
                  </a:lnTo>
                  <a:lnTo>
                    <a:pt x="1692775" y="53642"/>
                  </a:lnTo>
                  <a:lnTo>
                    <a:pt x="1704613" y="59986"/>
                  </a:lnTo>
                  <a:lnTo>
                    <a:pt x="1716450" y="66697"/>
                  </a:lnTo>
                  <a:lnTo>
                    <a:pt x="1728288" y="73712"/>
                  </a:lnTo>
                  <a:lnTo>
                    <a:pt x="1740126" y="80957"/>
                  </a:lnTo>
                  <a:lnTo>
                    <a:pt x="1751963" y="88344"/>
                  </a:lnTo>
                  <a:lnTo>
                    <a:pt x="1763801" y="95780"/>
                  </a:lnTo>
                  <a:lnTo>
                    <a:pt x="1775638" y="103167"/>
                  </a:lnTo>
                  <a:lnTo>
                    <a:pt x="1787476" y="110412"/>
                  </a:lnTo>
                  <a:lnTo>
                    <a:pt x="1799314" y="117427"/>
                  </a:lnTo>
                  <a:lnTo>
                    <a:pt x="1811151" y="124138"/>
                  </a:lnTo>
                  <a:lnTo>
                    <a:pt x="1822989" y="130482"/>
                  </a:lnTo>
                  <a:lnTo>
                    <a:pt x="1834826" y="136413"/>
                  </a:lnTo>
                  <a:lnTo>
                    <a:pt x="1846664" y="141900"/>
                  </a:lnTo>
                  <a:lnTo>
                    <a:pt x="1858502" y="146928"/>
                  </a:lnTo>
                  <a:lnTo>
                    <a:pt x="1870339" y="151495"/>
                  </a:lnTo>
                  <a:lnTo>
                    <a:pt x="1882177" y="155611"/>
                  </a:lnTo>
                  <a:lnTo>
                    <a:pt x="1894014" y="159292"/>
                  </a:lnTo>
                  <a:lnTo>
                    <a:pt x="1905852" y="162564"/>
                  </a:lnTo>
                  <a:lnTo>
                    <a:pt x="1917689" y="165455"/>
                  </a:lnTo>
                  <a:lnTo>
                    <a:pt x="1929527" y="167997"/>
                  </a:lnTo>
                  <a:lnTo>
                    <a:pt x="1941365" y="170222"/>
                  </a:lnTo>
                  <a:lnTo>
                    <a:pt x="1953202" y="172162"/>
                  </a:lnTo>
                  <a:lnTo>
                    <a:pt x="1965040" y="173848"/>
                  </a:lnTo>
                  <a:lnTo>
                    <a:pt x="1976877" y="175308"/>
                  </a:lnTo>
                  <a:lnTo>
                    <a:pt x="1988715" y="176570"/>
                  </a:lnTo>
                  <a:lnTo>
                    <a:pt x="2000553" y="177657"/>
                  </a:lnTo>
                  <a:lnTo>
                    <a:pt x="2012390" y="178594"/>
                  </a:lnTo>
                  <a:lnTo>
                    <a:pt x="2024228" y="179398"/>
                  </a:lnTo>
                  <a:lnTo>
                    <a:pt x="2036065" y="180088"/>
                  </a:lnTo>
                  <a:lnTo>
                    <a:pt x="2047903" y="180679"/>
                  </a:lnTo>
                  <a:lnTo>
                    <a:pt x="2059741" y="181185"/>
                  </a:lnTo>
                  <a:lnTo>
                    <a:pt x="2071578" y="181618"/>
                  </a:lnTo>
                  <a:lnTo>
                    <a:pt x="2083416" y="181987"/>
                  </a:lnTo>
                  <a:lnTo>
                    <a:pt x="2095253" y="182303"/>
                  </a:lnTo>
                  <a:lnTo>
                    <a:pt x="2107091" y="182573"/>
                  </a:lnTo>
                  <a:lnTo>
                    <a:pt x="2118929" y="182803"/>
                  </a:lnTo>
                  <a:lnTo>
                    <a:pt x="2130766" y="182999"/>
                  </a:lnTo>
                  <a:lnTo>
                    <a:pt x="2142604" y="183166"/>
                  </a:lnTo>
                  <a:lnTo>
                    <a:pt x="2154441" y="183308"/>
                  </a:lnTo>
                  <a:lnTo>
                    <a:pt x="2166279" y="183430"/>
                  </a:lnTo>
                  <a:lnTo>
                    <a:pt x="2178117" y="183533"/>
                  </a:lnTo>
                  <a:lnTo>
                    <a:pt x="2189954" y="183621"/>
                  </a:lnTo>
                  <a:lnTo>
                    <a:pt x="2201792" y="183696"/>
                  </a:lnTo>
                  <a:lnTo>
                    <a:pt x="2213629" y="183760"/>
                  </a:lnTo>
                  <a:lnTo>
                    <a:pt x="2225467" y="183814"/>
                  </a:lnTo>
                  <a:lnTo>
                    <a:pt x="2237304" y="183860"/>
                  </a:lnTo>
                  <a:lnTo>
                    <a:pt x="2249142" y="183900"/>
                  </a:lnTo>
                  <a:lnTo>
                    <a:pt x="2260980" y="183933"/>
                  </a:lnTo>
                  <a:lnTo>
                    <a:pt x="2272817" y="183962"/>
                  </a:lnTo>
                  <a:lnTo>
                    <a:pt x="2284655" y="183986"/>
                  </a:lnTo>
                  <a:lnTo>
                    <a:pt x="2296492" y="184007"/>
                  </a:lnTo>
                  <a:lnTo>
                    <a:pt x="2308330" y="184024"/>
                  </a:lnTo>
                  <a:lnTo>
                    <a:pt x="2320168" y="184039"/>
                  </a:lnTo>
                  <a:lnTo>
                    <a:pt x="2332005" y="184052"/>
                  </a:lnTo>
                  <a:lnTo>
                    <a:pt x="2343843" y="184063"/>
                  </a:lnTo>
                  <a:lnTo>
                    <a:pt x="2343843" y="184125"/>
                  </a:lnTo>
                  <a:lnTo>
                    <a:pt x="2355680" y="184125"/>
                  </a:lnTo>
                  <a:lnTo>
                    <a:pt x="2367518" y="184125"/>
                  </a:lnTo>
                  <a:lnTo>
                    <a:pt x="2379356" y="184125"/>
                  </a:lnTo>
                  <a:lnTo>
                    <a:pt x="2391193" y="184125"/>
                  </a:lnTo>
                  <a:lnTo>
                    <a:pt x="2403031" y="184125"/>
                  </a:lnTo>
                  <a:lnTo>
                    <a:pt x="2414868" y="184125"/>
                  </a:lnTo>
                  <a:lnTo>
                    <a:pt x="2426706" y="184125"/>
                  </a:lnTo>
                  <a:lnTo>
                    <a:pt x="2438544" y="184125"/>
                  </a:lnTo>
                  <a:lnTo>
                    <a:pt x="2450381" y="184125"/>
                  </a:lnTo>
                  <a:lnTo>
                    <a:pt x="2462219" y="184125"/>
                  </a:lnTo>
                  <a:lnTo>
                    <a:pt x="2474056" y="184125"/>
                  </a:lnTo>
                  <a:lnTo>
                    <a:pt x="2485894" y="184125"/>
                  </a:lnTo>
                  <a:lnTo>
                    <a:pt x="2497732" y="184125"/>
                  </a:lnTo>
                  <a:lnTo>
                    <a:pt x="2509569" y="184125"/>
                  </a:lnTo>
                  <a:lnTo>
                    <a:pt x="2521407" y="184125"/>
                  </a:lnTo>
                  <a:lnTo>
                    <a:pt x="2533244" y="184125"/>
                  </a:lnTo>
                  <a:lnTo>
                    <a:pt x="2545082" y="184125"/>
                  </a:lnTo>
                  <a:lnTo>
                    <a:pt x="2556919" y="184125"/>
                  </a:lnTo>
                  <a:lnTo>
                    <a:pt x="2568757" y="184125"/>
                  </a:lnTo>
                  <a:lnTo>
                    <a:pt x="2580595" y="184125"/>
                  </a:lnTo>
                  <a:lnTo>
                    <a:pt x="2592432" y="184125"/>
                  </a:lnTo>
                  <a:lnTo>
                    <a:pt x="2604270" y="184125"/>
                  </a:lnTo>
                  <a:lnTo>
                    <a:pt x="2616107" y="184125"/>
                  </a:lnTo>
                  <a:lnTo>
                    <a:pt x="2627945" y="184125"/>
                  </a:lnTo>
                  <a:lnTo>
                    <a:pt x="2639783" y="184125"/>
                  </a:lnTo>
                  <a:lnTo>
                    <a:pt x="2651620" y="184125"/>
                  </a:lnTo>
                  <a:lnTo>
                    <a:pt x="2663458" y="184125"/>
                  </a:lnTo>
                  <a:lnTo>
                    <a:pt x="2675295" y="184125"/>
                  </a:lnTo>
                  <a:lnTo>
                    <a:pt x="2687133" y="184125"/>
                  </a:lnTo>
                  <a:lnTo>
                    <a:pt x="2698971" y="184125"/>
                  </a:lnTo>
                  <a:lnTo>
                    <a:pt x="2710808" y="184125"/>
                  </a:lnTo>
                  <a:lnTo>
                    <a:pt x="2722646" y="184125"/>
                  </a:lnTo>
                  <a:lnTo>
                    <a:pt x="2734483" y="184125"/>
                  </a:lnTo>
                  <a:lnTo>
                    <a:pt x="2746321" y="184125"/>
                  </a:lnTo>
                  <a:lnTo>
                    <a:pt x="2758159" y="184125"/>
                  </a:lnTo>
                  <a:lnTo>
                    <a:pt x="2769996" y="184125"/>
                  </a:lnTo>
                  <a:lnTo>
                    <a:pt x="2781834" y="184125"/>
                  </a:lnTo>
                  <a:lnTo>
                    <a:pt x="2793671" y="184125"/>
                  </a:lnTo>
                  <a:lnTo>
                    <a:pt x="2805509" y="184125"/>
                  </a:lnTo>
                  <a:lnTo>
                    <a:pt x="2817347" y="184125"/>
                  </a:lnTo>
                  <a:lnTo>
                    <a:pt x="2829184" y="184125"/>
                  </a:lnTo>
                  <a:lnTo>
                    <a:pt x="2841022" y="184125"/>
                  </a:lnTo>
                  <a:lnTo>
                    <a:pt x="2852859" y="184125"/>
                  </a:lnTo>
                  <a:lnTo>
                    <a:pt x="2864697" y="184125"/>
                  </a:lnTo>
                  <a:lnTo>
                    <a:pt x="2876534" y="184125"/>
                  </a:lnTo>
                  <a:lnTo>
                    <a:pt x="2888372" y="184125"/>
                  </a:lnTo>
                  <a:lnTo>
                    <a:pt x="2900210" y="184125"/>
                  </a:lnTo>
                  <a:lnTo>
                    <a:pt x="2912047" y="184125"/>
                  </a:lnTo>
                  <a:lnTo>
                    <a:pt x="2923885" y="184125"/>
                  </a:lnTo>
                  <a:lnTo>
                    <a:pt x="2935722" y="184125"/>
                  </a:lnTo>
                  <a:lnTo>
                    <a:pt x="2947560" y="184125"/>
                  </a:lnTo>
                  <a:lnTo>
                    <a:pt x="2959398" y="184125"/>
                  </a:lnTo>
                  <a:lnTo>
                    <a:pt x="2971235" y="184125"/>
                  </a:lnTo>
                  <a:lnTo>
                    <a:pt x="2983073" y="184125"/>
                  </a:lnTo>
                  <a:lnTo>
                    <a:pt x="2994910" y="184125"/>
                  </a:lnTo>
                  <a:lnTo>
                    <a:pt x="3006748" y="184125"/>
                  </a:lnTo>
                  <a:lnTo>
                    <a:pt x="3018586" y="184125"/>
                  </a:lnTo>
                  <a:lnTo>
                    <a:pt x="3030423" y="184125"/>
                  </a:lnTo>
                  <a:lnTo>
                    <a:pt x="3042261" y="184125"/>
                  </a:lnTo>
                  <a:lnTo>
                    <a:pt x="3054098" y="184125"/>
                  </a:lnTo>
                  <a:lnTo>
                    <a:pt x="3065936" y="184125"/>
                  </a:lnTo>
                  <a:lnTo>
                    <a:pt x="3077774" y="184125"/>
                  </a:lnTo>
                  <a:lnTo>
                    <a:pt x="3089611" y="184125"/>
                  </a:lnTo>
                  <a:lnTo>
                    <a:pt x="3101449" y="184125"/>
                  </a:lnTo>
                  <a:lnTo>
                    <a:pt x="3113286" y="184125"/>
                  </a:lnTo>
                  <a:lnTo>
                    <a:pt x="3125124" y="184125"/>
                  </a:lnTo>
                  <a:lnTo>
                    <a:pt x="3136962" y="184125"/>
                  </a:lnTo>
                  <a:lnTo>
                    <a:pt x="3148799" y="184125"/>
                  </a:lnTo>
                  <a:lnTo>
                    <a:pt x="3160637" y="184125"/>
                  </a:lnTo>
                  <a:lnTo>
                    <a:pt x="3172474" y="184125"/>
                  </a:lnTo>
                  <a:lnTo>
                    <a:pt x="3184312" y="184125"/>
                  </a:lnTo>
                  <a:lnTo>
                    <a:pt x="3196149" y="184125"/>
                  </a:lnTo>
                  <a:lnTo>
                    <a:pt x="3207987" y="184125"/>
                  </a:lnTo>
                  <a:lnTo>
                    <a:pt x="3219825" y="184125"/>
                  </a:lnTo>
                  <a:lnTo>
                    <a:pt x="3231662" y="184125"/>
                  </a:lnTo>
                  <a:lnTo>
                    <a:pt x="3243500" y="184125"/>
                  </a:lnTo>
                  <a:lnTo>
                    <a:pt x="3255337" y="184125"/>
                  </a:lnTo>
                  <a:lnTo>
                    <a:pt x="3267175" y="184125"/>
                  </a:lnTo>
                  <a:lnTo>
                    <a:pt x="3279013" y="184125"/>
                  </a:lnTo>
                  <a:lnTo>
                    <a:pt x="3290850" y="184125"/>
                  </a:lnTo>
                  <a:lnTo>
                    <a:pt x="3302688" y="184125"/>
                  </a:lnTo>
                  <a:lnTo>
                    <a:pt x="3314525" y="184125"/>
                  </a:lnTo>
                  <a:lnTo>
                    <a:pt x="3326363" y="184125"/>
                  </a:lnTo>
                  <a:lnTo>
                    <a:pt x="3338201" y="184125"/>
                  </a:lnTo>
                  <a:lnTo>
                    <a:pt x="3350038" y="184125"/>
                  </a:lnTo>
                  <a:lnTo>
                    <a:pt x="3361876" y="184125"/>
                  </a:lnTo>
                  <a:lnTo>
                    <a:pt x="3373713" y="184125"/>
                  </a:lnTo>
                  <a:lnTo>
                    <a:pt x="3385551" y="184125"/>
                  </a:lnTo>
                  <a:lnTo>
                    <a:pt x="3397389" y="184125"/>
                  </a:lnTo>
                  <a:lnTo>
                    <a:pt x="3409226" y="184125"/>
                  </a:lnTo>
                  <a:lnTo>
                    <a:pt x="3421064" y="184125"/>
                  </a:lnTo>
                  <a:lnTo>
                    <a:pt x="3432901" y="184125"/>
                  </a:lnTo>
                  <a:lnTo>
                    <a:pt x="3444739" y="184125"/>
                  </a:lnTo>
                  <a:lnTo>
                    <a:pt x="3456576" y="184125"/>
                  </a:lnTo>
                  <a:lnTo>
                    <a:pt x="3468414" y="184125"/>
                  </a:lnTo>
                  <a:lnTo>
                    <a:pt x="3480252" y="184125"/>
                  </a:lnTo>
                  <a:lnTo>
                    <a:pt x="3492089" y="184125"/>
                  </a:lnTo>
                  <a:lnTo>
                    <a:pt x="3503927" y="184125"/>
                  </a:lnTo>
                  <a:lnTo>
                    <a:pt x="3515764" y="184125"/>
                  </a:lnTo>
                  <a:lnTo>
                    <a:pt x="3515764" y="184125"/>
                  </a:lnTo>
                  <a:lnTo>
                    <a:pt x="3527602" y="184125"/>
                  </a:lnTo>
                  <a:lnTo>
                    <a:pt x="3539440" y="184125"/>
                  </a:lnTo>
                  <a:lnTo>
                    <a:pt x="3551277" y="184125"/>
                  </a:lnTo>
                  <a:lnTo>
                    <a:pt x="3563115" y="184125"/>
                  </a:lnTo>
                  <a:lnTo>
                    <a:pt x="3574952" y="184125"/>
                  </a:lnTo>
                  <a:lnTo>
                    <a:pt x="3586790" y="184125"/>
                  </a:lnTo>
                  <a:lnTo>
                    <a:pt x="3598628" y="184125"/>
                  </a:lnTo>
                  <a:lnTo>
                    <a:pt x="3610465" y="184125"/>
                  </a:lnTo>
                  <a:lnTo>
                    <a:pt x="3622303" y="184125"/>
                  </a:lnTo>
                  <a:lnTo>
                    <a:pt x="3634140" y="184125"/>
                  </a:lnTo>
                  <a:lnTo>
                    <a:pt x="3645978" y="184125"/>
                  </a:lnTo>
                  <a:lnTo>
                    <a:pt x="3657816" y="184125"/>
                  </a:lnTo>
                  <a:lnTo>
                    <a:pt x="3669653" y="184125"/>
                  </a:lnTo>
                  <a:lnTo>
                    <a:pt x="3681491" y="184125"/>
                  </a:lnTo>
                  <a:lnTo>
                    <a:pt x="3693328" y="184125"/>
                  </a:lnTo>
                  <a:lnTo>
                    <a:pt x="3705166" y="184125"/>
                  </a:lnTo>
                  <a:lnTo>
                    <a:pt x="3717004" y="184125"/>
                  </a:lnTo>
                  <a:lnTo>
                    <a:pt x="3728841" y="184125"/>
                  </a:lnTo>
                  <a:lnTo>
                    <a:pt x="3740679" y="184125"/>
                  </a:lnTo>
                  <a:lnTo>
                    <a:pt x="3752516" y="184125"/>
                  </a:lnTo>
                  <a:lnTo>
                    <a:pt x="3764354" y="184125"/>
                  </a:lnTo>
                  <a:lnTo>
                    <a:pt x="3776191" y="184125"/>
                  </a:lnTo>
                  <a:lnTo>
                    <a:pt x="3788029" y="184125"/>
                  </a:lnTo>
                  <a:lnTo>
                    <a:pt x="3799867" y="184125"/>
                  </a:lnTo>
                  <a:lnTo>
                    <a:pt x="3811704" y="184125"/>
                  </a:lnTo>
                  <a:lnTo>
                    <a:pt x="3823542" y="184125"/>
                  </a:lnTo>
                  <a:lnTo>
                    <a:pt x="3835379" y="184125"/>
                  </a:lnTo>
                  <a:lnTo>
                    <a:pt x="3847217" y="184125"/>
                  </a:lnTo>
                  <a:lnTo>
                    <a:pt x="3859055" y="184125"/>
                  </a:lnTo>
                  <a:lnTo>
                    <a:pt x="3870892" y="184125"/>
                  </a:lnTo>
                  <a:lnTo>
                    <a:pt x="3882730" y="184125"/>
                  </a:lnTo>
                  <a:lnTo>
                    <a:pt x="3894567" y="184125"/>
                  </a:lnTo>
                  <a:lnTo>
                    <a:pt x="3906405" y="184125"/>
                  </a:lnTo>
                  <a:lnTo>
                    <a:pt x="3918243" y="184125"/>
                  </a:lnTo>
                  <a:lnTo>
                    <a:pt x="3930080" y="184125"/>
                  </a:lnTo>
                  <a:lnTo>
                    <a:pt x="3941918" y="184125"/>
                  </a:lnTo>
                  <a:lnTo>
                    <a:pt x="3953755" y="184125"/>
                  </a:lnTo>
                  <a:lnTo>
                    <a:pt x="3965593" y="184125"/>
                  </a:lnTo>
                  <a:lnTo>
                    <a:pt x="3977431" y="184125"/>
                  </a:lnTo>
                  <a:lnTo>
                    <a:pt x="3989268" y="184125"/>
                  </a:lnTo>
                  <a:lnTo>
                    <a:pt x="4001106" y="184125"/>
                  </a:lnTo>
                  <a:lnTo>
                    <a:pt x="4012943" y="184125"/>
                  </a:lnTo>
                  <a:lnTo>
                    <a:pt x="4024781" y="184125"/>
                  </a:lnTo>
                  <a:lnTo>
                    <a:pt x="4036619" y="184125"/>
                  </a:lnTo>
                  <a:lnTo>
                    <a:pt x="4048456" y="184125"/>
                  </a:lnTo>
                  <a:lnTo>
                    <a:pt x="4060294" y="184125"/>
                  </a:lnTo>
                  <a:lnTo>
                    <a:pt x="4072131" y="184125"/>
                  </a:lnTo>
                  <a:lnTo>
                    <a:pt x="4083969" y="184125"/>
                  </a:lnTo>
                  <a:lnTo>
                    <a:pt x="4095806" y="184125"/>
                  </a:lnTo>
                  <a:lnTo>
                    <a:pt x="4107644" y="184125"/>
                  </a:lnTo>
                  <a:lnTo>
                    <a:pt x="4119482" y="184125"/>
                  </a:lnTo>
                  <a:lnTo>
                    <a:pt x="4131319" y="184125"/>
                  </a:lnTo>
                  <a:lnTo>
                    <a:pt x="4143157" y="184125"/>
                  </a:lnTo>
                  <a:lnTo>
                    <a:pt x="4154994" y="184125"/>
                  </a:lnTo>
                  <a:lnTo>
                    <a:pt x="4166832" y="184125"/>
                  </a:lnTo>
                  <a:lnTo>
                    <a:pt x="4178670" y="184125"/>
                  </a:lnTo>
                  <a:lnTo>
                    <a:pt x="4190507" y="184125"/>
                  </a:lnTo>
                  <a:lnTo>
                    <a:pt x="4202345" y="184125"/>
                  </a:lnTo>
                  <a:lnTo>
                    <a:pt x="4214182" y="184125"/>
                  </a:lnTo>
                  <a:lnTo>
                    <a:pt x="4226020" y="184125"/>
                  </a:lnTo>
                  <a:lnTo>
                    <a:pt x="4237858" y="184125"/>
                  </a:lnTo>
                  <a:lnTo>
                    <a:pt x="4249695" y="184125"/>
                  </a:lnTo>
                  <a:lnTo>
                    <a:pt x="4261533" y="184125"/>
                  </a:lnTo>
                  <a:lnTo>
                    <a:pt x="4273370" y="184125"/>
                  </a:lnTo>
                  <a:lnTo>
                    <a:pt x="4285208" y="184125"/>
                  </a:lnTo>
                  <a:lnTo>
                    <a:pt x="4297046" y="184125"/>
                  </a:lnTo>
                  <a:lnTo>
                    <a:pt x="4308883" y="184125"/>
                  </a:lnTo>
                  <a:lnTo>
                    <a:pt x="4320721" y="184125"/>
                  </a:lnTo>
                  <a:lnTo>
                    <a:pt x="4332558" y="184125"/>
                  </a:lnTo>
                  <a:lnTo>
                    <a:pt x="4344396" y="184125"/>
                  </a:lnTo>
                  <a:lnTo>
                    <a:pt x="4356234" y="184125"/>
                  </a:lnTo>
                  <a:lnTo>
                    <a:pt x="4368071" y="184125"/>
                  </a:lnTo>
                  <a:lnTo>
                    <a:pt x="4379909" y="184125"/>
                  </a:lnTo>
                  <a:lnTo>
                    <a:pt x="4391746" y="184125"/>
                  </a:lnTo>
                  <a:lnTo>
                    <a:pt x="4403584" y="184125"/>
                  </a:lnTo>
                  <a:lnTo>
                    <a:pt x="4415421" y="184125"/>
                  </a:lnTo>
                  <a:lnTo>
                    <a:pt x="4427259" y="184125"/>
                  </a:lnTo>
                  <a:lnTo>
                    <a:pt x="4439097" y="184125"/>
                  </a:lnTo>
                  <a:lnTo>
                    <a:pt x="4450934" y="184125"/>
                  </a:lnTo>
                  <a:lnTo>
                    <a:pt x="4462772" y="184125"/>
                  </a:lnTo>
                  <a:lnTo>
                    <a:pt x="4474609" y="184125"/>
                  </a:lnTo>
                  <a:lnTo>
                    <a:pt x="4486447" y="184125"/>
                  </a:lnTo>
                  <a:lnTo>
                    <a:pt x="4498285" y="184125"/>
                  </a:lnTo>
                  <a:lnTo>
                    <a:pt x="4510122" y="184125"/>
                  </a:lnTo>
                  <a:lnTo>
                    <a:pt x="4521960" y="184125"/>
                  </a:lnTo>
                  <a:lnTo>
                    <a:pt x="4533797" y="184125"/>
                  </a:lnTo>
                  <a:lnTo>
                    <a:pt x="4545635" y="184125"/>
                  </a:lnTo>
                  <a:lnTo>
                    <a:pt x="4557473" y="184125"/>
                  </a:lnTo>
                  <a:lnTo>
                    <a:pt x="4569310" y="184125"/>
                  </a:lnTo>
                  <a:lnTo>
                    <a:pt x="4581148" y="184125"/>
                  </a:lnTo>
                  <a:lnTo>
                    <a:pt x="4592985" y="184125"/>
                  </a:lnTo>
                  <a:lnTo>
                    <a:pt x="4604823" y="184125"/>
                  </a:lnTo>
                  <a:lnTo>
                    <a:pt x="4616661" y="184125"/>
                  </a:lnTo>
                  <a:lnTo>
                    <a:pt x="4628498" y="184125"/>
                  </a:lnTo>
                  <a:lnTo>
                    <a:pt x="4640336" y="184125"/>
                  </a:lnTo>
                  <a:lnTo>
                    <a:pt x="4652173" y="184125"/>
                  </a:lnTo>
                  <a:lnTo>
                    <a:pt x="4664011" y="184125"/>
                  </a:lnTo>
                  <a:lnTo>
                    <a:pt x="4675849" y="184125"/>
                  </a:lnTo>
                  <a:lnTo>
                    <a:pt x="4687686" y="184125"/>
                  </a:lnTo>
                </a:path>
              </a:pathLst>
            </a:custGeom>
            <a:ln w="40651" cap="flat">
              <a:solidFill>
                <a:srgbClr val="00BD63">
                  <a:alpha val="100000"/>
                </a:srgbClr>
              </a:solidFill>
              <a:prstDash val="solid"/>
              <a:round/>
            </a:ln>
          </p:spPr>
          <p:txBody>
            <a:bodyPr/>
            <a:lstStyle/>
            <a:p/>
          </p:txBody>
        </p:sp>
        <p:sp>
          <p:nvSpPr>
            <p:cNvPr id="42" name="pl42"/>
            <p:cNvSpPr/>
            <p:nvPr/>
          </p:nvSpPr>
          <p:spPr>
            <a:xfrm>
              <a:off x="2482351" y="3845536"/>
              <a:ext cx="4687686" cy="368126"/>
            </a:xfrm>
            <a:custGeom>
              <a:avLst/>
              <a:pathLst>
                <a:path w="4687686" h="368126">
                  <a:moveTo>
                    <a:pt x="0" y="184001"/>
                  </a:moveTo>
                  <a:lnTo>
                    <a:pt x="11837" y="183990"/>
                  </a:lnTo>
                  <a:lnTo>
                    <a:pt x="23675" y="183977"/>
                  </a:lnTo>
                  <a:lnTo>
                    <a:pt x="35512" y="183963"/>
                  </a:lnTo>
                  <a:lnTo>
                    <a:pt x="47350" y="183945"/>
                  </a:lnTo>
                  <a:lnTo>
                    <a:pt x="59187" y="183924"/>
                  </a:lnTo>
                  <a:lnTo>
                    <a:pt x="71025" y="183900"/>
                  </a:lnTo>
                  <a:lnTo>
                    <a:pt x="82863" y="183872"/>
                  </a:lnTo>
                  <a:lnTo>
                    <a:pt x="94700" y="183838"/>
                  </a:lnTo>
                  <a:lnTo>
                    <a:pt x="106538" y="183799"/>
                  </a:lnTo>
                  <a:lnTo>
                    <a:pt x="118375" y="183752"/>
                  </a:lnTo>
                  <a:lnTo>
                    <a:pt x="130213" y="183698"/>
                  </a:lnTo>
                  <a:lnTo>
                    <a:pt x="142051" y="183634"/>
                  </a:lnTo>
                  <a:lnTo>
                    <a:pt x="153888" y="183559"/>
                  </a:lnTo>
                  <a:lnTo>
                    <a:pt x="165726" y="183471"/>
                  </a:lnTo>
                  <a:lnTo>
                    <a:pt x="177563" y="183368"/>
                  </a:lnTo>
                  <a:lnTo>
                    <a:pt x="189401" y="183246"/>
                  </a:lnTo>
                  <a:lnTo>
                    <a:pt x="201239" y="183104"/>
                  </a:lnTo>
                  <a:lnTo>
                    <a:pt x="213076" y="182937"/>
                  </a:lnTo>
                  <a:lnTo>
                    <a:pt x="224914" y="182741"/>
                  </a:lnTo>
                  <a:lnTo>
                    <a:pt x="236751" y="182511"/>
                  </a:lnTo>
                  <a:lnTo>
                    <a:pt x="248589" y="182241"/>
                  </a:lnTo>
                  <a:lnTo>
                    <a:pt x="260427" y="181926"/>
                  </a:lnTo>
                  <a:lnTo>
                    <a:pt x="272264" y="181556"/>
                  </a:lnTo>
                  <a:lnTo>
                    <a:pt x="284102" y="181123"/>
                  </a:lnTo>
                  <a:lnTo>
                    <a:pt x="295939" y="180617"/>
                  </a:lnTo>
                  <a:lnTo>
                    <a:pt x="307777" y="180026"/>
                  </a:lnTo>
                  <a:lnTo>
                    <a:pt x="319614" y="179336"/>
                  </a:lnTo>
                  <a:lnTo>
                    <a:pt x="331452" y="178532"/>
                  </a:lnTo>
                  <a:lnTo>
                    <a:pt x="343290" y="177596"/>
                  </a:lnTo>
                  <a:lnTo>
                    <a:pt x="355127" y="176508"/>
                  </a:lnTo>
                  <a:lnTo>
                    <a:pt x="366965" y="175246"/>
                  </a:lnTo>
                  <a:lnTo>
                    <a:pt x="378802" y="173786"/>
                  </a:lnTo>
                  <a:lnTo>
                    <a:pt x="390640" y="172100"/>
                  </a:lnTo>
                  <a:lnTo>
                    <a:pt x="402478" y="170160"/>
                  </a:lnTo>
                  <a:lnTo>
                    <a:pt x="414315" y="167935"/>
                  </a:lnTo>
                  <a:lnTo>
                    <a:pt x="426153" y="165393"/>
                  </a:lnTo>
                  <a:lnTo>
                    <a:pt x="437990" y="162502"/>
                  </a:lnTo>
                  <a:lnTo>
                    <a:pt x="449828" y="159230"/>
                  </a:lnTo>
                  <a:lnTo>
                    <a:pt x="461666" y="155549"/>
                  </a:lnTo>
                  <a:lnTo>
                    <a:pt x="473503" y="151434"/>
                  </a:lnTo>
                  <a:lnTo>
                    <a:pt x="485341" y="146866"/>
                  </a:lnTo>
                  <a:lnTo>
                    <a:pt x="497178" y="141838"/>
                  </a:lnTo>
                  <a:lnTo>
                    <a:pt x="509016" y="136351"/>
                  </a:lnTo>
                  <a:lnTo>
                    <a:pt x="520854" y="130420"/>
                  </a:lnTo>
                  <a:lnTo>
                    <a:pt x="532691" y="124076"/>
                  </a:lnTo>
                  <a:lnTo>
                    <a:pt x="544529" y="117365"/>
                  </a:lnTo>
                  <a:lnTo>
                    <a:pt x="556366" y="110350"/>
                  </a:lnTo>
                  <a:lnTo>
                    <a:pt x="568204" y="103105"/>
                  </a:lnTo>
                  <a:lnTo>
                    <a:pt x="580042" y="95718"/>
                  </a:lnTo>
                  <a:lnTo>
                    <a:pt x="591879" y="88283"/>
                  </a:lnTo>
                  <a:lnTo>
                    <a:pt x="603717" y="80896"/>
                  </a:lnTo>
                  <a:lnTo>
                    <a:pt x="615554" y="73651"/>
                  </a:lnTo>
                  <a:lnTo>
                    <a:pt x="627392" y="66635"/>
                  </a:lnTo>
                  <a:lnTo>
                    <a:pt x="639229" y="59924"/>
                  </a:lnTo>
                  <a:lnTo>
                    <a:pt x="651067" y="53581"/>
                  </a:lnTo>
                  <a:lnTo>
                    <a:pt x="662905" y="47650"/>
                  </a:lnTo>
                  <a:lnTo>
                    <a:pt x="674742" y="42162"/>
                  </a:lnTo>
                  <a:lnTo>
                    <a:pt x="686580" y="37134"/>
                  </a:lnTo>
                  <a:lnTo>
                    <a:pt x="698417" y="32567"/>
                  </a:lnTo>
                  <a:lnTo>
                    <a:pt x="710255" y="28452"/>
                  </a:lnTo>
                  <a:lnTo>
                    <a:pt x="722093" y="24770"/>
                  </a:lnTo>
                  <a:lnTo>
                    <a:pt x="733930" y="21498"/>
                  </a:lnTo>
                  <a:lnTo>
                    <a:pt x="745768" y="18607"/>
                  </a:lnTo>
                  <a:lnTo>
                    <a:pt x="757605" y="16065"/>
                  </a:lnTo>
                  <a:lnTo>
                    <a:pt x="769443" y="13840"/>
                  </a:lnTo>
                  <a:lnTo>
                    <a:pt x="781281" y="11900"/>
                  </a:lnTo>
                  <a:lnTo>
                    <a:pt x="793118" y="10215"/>
                  </a:lnTo>
                  <a:lnTo>
                    <a:pt x="804956" y="8754"/>
                  </a:lnTo>
                  <a:lnTo>
                    <a:pt x="816793" y="7493"/>
                  </a:lnTo>
                  <a:lnTo>
                    <a:pt x="828631" y="6405"/>
                  </a:lnTo>
                  <a:lnTo>
                    <a:pt x="840469" y="5469"/>
                  </a:lnTo>
                  <a:lnTo>
                    <a:pt x="852306" y="4665"/>
                  </a:lnTo>
                  <a:lnTo>
                    <a:pt x="864144" y="3975"/>
                  </a:lnTo>
                  <a:lnTo>
                    <a:pt x="875981" y="3383"/>
                  </a:lnTo>
                  <a:lnTo>
                    <a:pt x="887819" y="2877"/>
                  </a:lnTo>
                  <a:lnTo>
                    <a:pt x="899657" y="2445"/>
                  </a:lnTo>
                  <a:lnTo>
                    <a:pt x="911494" y="2075"/>
                  </a:lnTo>
                  <a:lnTo>
                    <a:pt x="923332" y="1759"/>
                  </a:lnTo>
                  <a:lnTo>
                    <a:pt x="935169" y="1490"/>
                  </a:lnTo>
                  <a:lnTo>
                    <a:pt x="947007" y="1260"/>
                  </a:lnTo>
                  <a:lnTo>
                    <a:pt x="958844" y="1064"/>
                  </a:lnTo>
                  <a:lnTo>
                    <a:pt x="970682" y="896"/>
                  </a:lnTo>
                  <a:lnTo>
                    <a:pt x="982520" y="754"/>
                  </a:lnTo>
                  <a:lnTo>
                    <a:pt x="994357" y="633"/>
                  </a:lnTo>
                  <a:lnTo>
                    <a:pt x="1006195" y="529"/>
                  </a:lnTo>
                  <a:lnTo>
                    <a:pt x="1018032" y="441"/>
                  </a:lnTo>
                  <a:lnTo>
                    <a:pt x="1029870" y="366"/>
                  </a:lnTo>
                  <a:lnTo>
                    <a:pt x="1041708" y="302"/>
                  </a:lnTo>
                  <a:lnTo>
                    <a:pt x="1053545" y="248"/>
                  </a:lnTo>
                  <a:lnTo>
                    <a:pt x="1065383" y="202"/>
                  </a:lnTo>
                  <a:lnTo>
                    <a:pt x="1077220" y="163"/>
                  </a:lnTo>
                  <a:lnTo>
                    <a:pt x="1089058" y="129"/>
                  </a:lnTo>
                  <a:lnTo>
                    <a:pt x="1100896" y="100"/>
                  </a:lnTo>
                  <a:lnTo>
                    <a:pt x="1112733" y="76"/>
                  </a:lnTo>
                  <a:lnTo>
                    <a:pt x="1124571" y="56"/>
                  </a:lnTo>
                  <a:lnTo>
                    <a:pt x="1136408" y="38"/>
                  </a:lnTo>
                  <a:lnTo>
                    <a:pt x="1148246" y="23"/>
                  </a:lnTo>
                  <a:lnTo>
                    <a:pt x="1160084" y="10"/>
                  </a:lnTo>
                  <a:lnTo>
                    <a:pt x="1171921" y="0"/>
                  </a:lnTo>
                  <a:lnTo>
                    <a:pt x="1171921" y="61"/>
                  </a:lnTo>
                  <a:lnTo>
                    <a:pt x="1183759" y="83"/>
                  </a:lnTo>
                  <a:lnTo>
                    <a:pt x="1195596" y="108"/>
                  </a:lnTo>
                  <a:lnTo>
                    <a:pt x="1207434" y="138"/>
                  </a:lnTo>
                  <a:lnTo>
                    <a:pt x="1219272" y="173"/>
                  </a:lnTo>
                  <a:lnTo>
                    <a:pt x="1231109" y="215"/>
                  </a:lnTo>
                  <a:lnTo>
                    <a:pt x="1242947" y="263"/>
                  </a:lnTo>
                  <a:lnTo>
                    <a:pt x="1254784" y="320"/>
                  </a:lnTo>
                  <a:lnTo>
                    <a:pt x="1266622" y="387"/>
                  </a:lnTo>
                  <a:lnTo>
                    <a:pt x="1278459" y="466"/>
                  </a:lnTo>
                  <a:lnTo>
                    <a:pt x="1290297" y="559"/>
                  </a:lnTo>
                  <a:lnTo>
                    <a:pt x="1302135" y="667"/>
                  </a:lnTo>
                  <a:lnTo>
                    <a:pt x="1313972" y="795"/>
                  </a:lnTo>
                  <a:lnTo>
                    <a:pt x="1325810" y="945"/>
                  </a:lnTo>
                  <a:lnTo>
                    <a:pt x="1337647" y="1121"/>
                  </a:lnTo>
                  <a:lnTo>
                    <a:pt x="1349485" y="1328"/>
                  </a:lnTo>
                  <a:lnTo>
                    <a:pt x="1361323" y="1570"/>
                  </a:lnTo>
                  <a:lnTo>
                    <a:pt x="1373160" y="1855"/>
                  </a:lnTo>
                  <a:lnTo>
                    <a:pt x="1384998" y="2190"/>
                  </a:lnTo>
                  <a:lnTo>
                    <a:pt x="1396835" y="2582"/>
                  </a:lnTo>
                  <a:lnTo>
                    <a:pt x="1408673" y="3042"/>
                  </a:lnTo>
                  <a:lnTo>
                    <a:pt x="1420511" y="3581"/>
                  </a:lnTo>
                  <a:lnTo>
                    <a:pt x="1432348" y="4212"/>
                  </a:lnTo>
                  <a:lnTo>
                    <a:pt x="1444186" y="4952"/>
                  </a:lnTo>
                  <a:lnTo>
                    <a:pt x="1456023" y="5817"/>
                  </a:lnTo>
                  <a:lnTo>
                    <a:pt x="1467861" y="6829"/>
                  </a:lnTo>
                  <a:lnTo>
                    <a:pt x="1479699" y="8011"/>
                  </a:lnTo>
                  <a:lnTo>
                    <a:pt x="1491536" y="9391"/>
                  </a:lnTo>
                  <a:lnTo>
                    <a:pt x="1503374" y="11000"/>
                  </a:lnTo>
                  <a:lnTo>
                    <a:pt x="1515211" y="12872"/>
                  </a:lnTo>
                  <a:lnTo>
                    <a:pt x="1527049" y="15048"/>
                  </a:lnTo>
                  <a:lnTo>
                    <a:pt x="1538887" y="17571"/>
                  </a:lnTo>
                  <a:lnTo>
                    <a:pt x="1550724" y="20492"/>
                  </a:lnTo>
                  <a:lnTo>
                    <a:pt x="1562562" y="23863"/>
                  </a:lnTo>
                  <a:lnTo>
                    <a:pt x="1574399" y="27742"/>
                  </a:lnTo>
                  <a:lnTo>
                    <a:pt x="1586237" y="32192"/>
                  </a:lnTo>
                  <a:lnTo>
                    <a:pt x="1598074" y="37277"/>
                  </a:lnTo>
                  <a:lnTo>
                    <a:pt x="1609912" y="43059"/>
                  </a:lnTo>
                  <a:lnTo>
                    <a:pt x="1621750" y="49603"/>
                  </a:lnTo>
                  <a:lnTo>
                    <a:pt x="1633587" y="56965"/>
                  </a:lnTo>
                  <a:lnTo>
                    <a:pt x="1645425" y="65196"/>
                  </a:lnTo>
                  <a:lnTo>
                    <a:pt x="1657262" y="74330"/>
                  </a:lnTo>
                  <a:lnTo>
                    <a:pt x="1669100" y="84387"/>
                  </a:lnTo>
                  <a:lnTo>
                    <a:pt x="1680938" y="95362"/>
                  </a:lnTo>
                  <a:lnTo>
                    <a:pt x="1692775" y="107223"/>
                  </a:lnTo>
                  <a:lnTo>
                    <a:pt x="1704613" y="119911"/>
                  </a:lnTo>
                  <a:lnTo>
                    <a:pt x="1716450" y="133333"/>
                  </a:lnTo>
                  <a:lnTo>
                    <a:pt x="1728288" y="147364"/>
                  </a:lnTo>
                  <a:lnTo>
                    <a:pt x="1740126" y="161853"/>
                  </a:lnTo>
                  <a:lnTo>
                    <a:pt x="1751963" y="176627"/>
                  </a:lnTo>
                  <a:lnTo>
                    <a:pt x="1763801" y="191498"/>
                  </a:lnTo>
                  <a:lnTo>
                    <a:pt x="1775638" y="206272"/>
                  </a:lnTo>
                  <a:lnTo>
                    <a:pt x="1787476" y="220762"/>
                  </a:lnTo>
                  <a:lnTo>
                    <a:pt x="1799314" y="234793"/>
                  </a:lnTo>
                  <a:lnTo>
                    <a:pt x="1811151" y="248214"/>
                  </a:lnTo>
                  <a:lnTo>
                    <a:pt x="1822989" y="260902"/>
                  </a:lnTo>
                  <a:lnTo>
                    <a:pt x="1834826" y="272764"/>
                  </a:lnTo>
                  <a:lnTo>
                    <a:pt x="1846664" y="283739"/>
                  </a:lnTo>
                  <a:lnTo>
                    <a:pt x="1858502" y="293795"/>
                  </a:lnTo>
                  <a:lnTo>
                    <a:pt x="1870339" y="302930"/>
                  </a:lnTo>
                  <a:lnTo>
                    <a:pt x="1882177" y="311160"/>
                  </a:lnTo>
                  <a:lnTo>
                    <a:pt x="1894014" y="318523"/>
                  </a:lnTo>
                  <a:lnTo>
                    <a:pt x="1905852" y="325066"/>
                  </a:lnTo>
                  <a:lnTo>
                    <a:pt x="1917689" y="330849"/>
                  </a:lnTo>
                  <a:lnTo>
                    <a:pt x="1929527" y="335933"/>
                  </a:lnTo>
                  <a:lnTo>
                    <a:pt x="1941365" y="340383"/>
                  </a:lnTo>
                  <a:lnTo>
                    <a:pt x="1953202" y="344263"/>
                  </a:lnTo>
                  <a:lnTo>
                    <a:pt x="1965040" y="347634"/>
                  </a:lnTo>
                  <a:lnTo>
                    <a:pt x="1976877" y="350554"/>
                  </a:lnTo>
                  <a:lnTo>
                    <a:pt x="1988715" y="353078"/>
                  </a:lnTo>
                  <a:lnTo>
                    <a:pt x="2000553" y="355254"/>
                  </a:lnTo>
                  <a:lnTo>
                    <a:pt x="2012390" y="357126"/>
                  </a:lnTo>
                  <a:lnTo>
                    <a:pt x="2024228" y="358734"/>
                  </a:lnTo>
                  <a:lnTo>
                    <a:pt x="2036065" y="360114"/>
                  </a:lnTo>
                  <a:lnTo>
                    <a:pt x="2047903" y="361296"/>
                  </a:lnTo>
                  <a:lnTo>
                    <a:pt x="2059741" y="362308"/>
                  </a:lnTo>
                  <a:lnTo>
                    <a:pt x="2071578" y="363174"/>
                  </a:lnTo>
                  <a:lnTo>
                    <a:pt x="2083416" y="363913"/>
                  </a:lnTo>
                  <a:lnTo>
                    <a:pt x="2095253" y="364545"/>
                  </a:lnTo>
                  <a:lnTo>
                    <a:pt x="2107091" y="365084"/>
                  </a:lnTo>
                  <a:lnTo>
                    <a:pt x="2118929" y="365544"/>
                  </a:lnTo>
                  <a:lnTo>
                    <a:pt x="2130766" y="365936"/>
                  </a:lnTo>
                  <a:lnTo>
                    <a:pt x="2142604" y="366270"/>
                  </a:lnTo>
                  <a:lnTo>
                    <a:pt x="2154441" y="366555"/>
                  </a:lnTo>
                  <a:lnTo>
                    <a:pt x="2166279" y="366798"/>
                  </a:lnTo>
                  <a:lnTo>
                    <a:pt x="2178117" y="367005"/>
                  </a:lnTo>
                  <a:lnTo>
                    <a:pt x="2189954" y="367181"/>
                  </a:lnTo>
                  <a:lnTo>
                    <a:pt x="2201792" y="367331"/>
                  </a:lnTo>
                  <a:lnTo>
                    <a:pt x="2213629" y="367458"/>
                  </a:lnTo>
                  <a:lnTo>
                    <a:pt x="2225467" y="367567"/>
                  </a:lnTo>
                  <a:lnTo>
                    <a:pt x="2237304" y="367660"/>
                  </a:lnTo>
                  <a:lnTo>
                    <a:pt x="2249142" y="367738"/>
                  </a:lnTo>
                  <a:lnTo>
                    <a:pt x="2260980" y="367805"/>
                  </a:lnTo>
                  <a:lnTo>
                    <a:pt x="2272817" y="367862"/>
                  </a:lnTo>
                  <a:lnTo>
                    <a:pt x="2284655" y="367911"/>
                  </a:lnTo>
                  <a:lnTo>
                    <a:pt x="2296492" y="367952"/>
                  </a:lnTo>
                  <a:lnTo>
                    <a:pt x="2308330" y="367987"/>
                  </a:lnTo>
                  <a:lnTo>
                    <a:pt x="2320168" y="368017"/>
                  </a:lnTo>
                  <a:lnTo>
                    <a:pt x="2332005" y="368043"/>
                  </a:lnTo>
                  <a:lnTo>
                    <a:pt x="2343843" y="368064"/>
                  </a:lnTo>
                  <a:lnTo>
                    <a:pt x="2343843" y="368126"/>
                  </a:lnTo>
                  <a:lnTo>
                    <a:pt x="2355680" y="368115"/>
                  </a:lnTo>
                  <a:lnTo>
                    <a:pt x="2367518" y="368103"/>
                  </a:lnTo>
                  <a:lnTo>
                    <a:pt x="2379356" y="368088"/>
                  </a:lnTo>
                  <a:lnTo>
                    <a:pt x="2391193" y="368070"/>
                  </a:lnTo>
                  <a:lnTo>
                    <a:pt x="2403031" y="368049"/>
                  </a:lnTo>
                  <a:lnTo>
                    <a:pt x="2414868" y="368025"/>
                  </a:lnTo>
                  <a:lnTo>
                    <a:pt x="2426706" y="367997"/>
                  </a:lnTo>
                  <a:lnTo>
                    <a:pt x="2438544" y="367963"/>
                  </a:lnTo>
                  <a:lnTo>
                    <a:pt x="2450381" y="367924"/>
                  </a:lnTo>
                  <a:lnTo>
                    <a:pt x="2462219" y="367877"/>
                  </a:lnTo>
                  <a:lnTo>
                    <a:pt x="2474056" y="367823"/>
                  </a:lnTo>
                  <a:lnTo>
                    <a:pt x="2485894" y="367759"/>
                  </a:lnTo>
                  <a:lnTo>
                    <a:pt x="2497732" y="367684"/>
                  </a:lnTo>
                  <a:lnTo>
                    <a:pt x="2509569" y="367596"/>
                  </a:lnTo>
                  <a:lnTo>
                    <a:pt x="2521407" y="367493"/>
                  </a:lnTo>
                  <a:lnTo>
                    <a:pt x="2533244" y="367372"/>
                  </a:lnTo>
                  <a:lnTo>
                    <a:pt x="2545082" y="367229"/>
                  </a:lnTo>
                  <a:lnTo>
                    <a:pt x="2556919" y="367062"/>
                  </a:lnTo>
                  <a:lnTo>
                    <a:pt x="2568757" y="366866"/>
                  </a:lnTo>
                  <a:lnTo>
                    <a:pt x="2580595" y="366636"/>
                  </a:lnTo>
                  <a:lnTo>
                    <a:pt x="2592432" y="366366"/>
                  </a:lnTo>
                  <a:lnTo>
                    <a:pt x="2604270" y="366051"/>
                  </a:lnTo>
                  <a:lnTo>
                    <a:pt x="2616107" y="365681"/>
                  </a:lnTo>
                  <a:lnTo>
                    <a:pt x="2627945" y="365248"/>
                  </a:lnTo>
                  <a:lnTo>
                    <a:pt x="2639783" y="364742"/>
                  </a:lnTo>
                  <a:lnTo>
                    <a:pt x="2651620" y="364151"/>
                  </a:lnTo>
                  <a:lnTo>
                    <a:pt x="2663458" y="363461"/>
                  </a:lnTo>
                  <a:lnTo>
                    <a:pt x="2675295" y="362657"/>
                  </a:lnTo>
                  <a:lnTo>
                    <a:pt x="2687133" y="361721"/>
                  </a:lnTo>
                  <a:lnTo>
                    <a:pt x="2698971" y="360633"/>
                  </a:lnTo>
                  <a:lnTo>
                    <a:pt x="2710808" y="359371"/>
                  </a:lnTo>
                  <a:lnTo>
                    <a:pt x="2722646" y="357911"/>
                  </a:lnTo>
                  <a:lnTo>
                    <a:pt x="2734483" y="356225"/>
                  </a:lnTo>
                  <a:lnTo>
                    <a:pt x="2746321" y="354285"/>
                  </a:lnTo>
                  <a:lnTo>
                    <a:pt x="2758159" y="352060"/>
                  </a:lnTo>
                  <a:lnTo>
                    <a:pt x="2769996" y="349518"/>
                  </a:lnTo>
                  <a:lnTo>
                    <a:pt x="2781834" y="346627"/>
                  </a:lnTo>
                  <a:lnTo>
                    <a:pt x="2793671" y="343355"/>
                  </a:lnTo>
                  <a:lnTo>
                    <a:pt x="2805509" y="339674"/>
                  </a:lnTo>
                  <a:lnTo>
                    <a:pt x="2817347" y="335559"/>
                  </a:lnTo>
                  <a:lnTo>
                    <a:pt x="2829184" y="330991"/>
                  </a:lnTo>
                  <a:lnTo>
                    <a:pt x="2841022" y="325963"/>
                  </a:lnTo>
                  <a:lnTo>
                    <a:pt x="2852859" y="320476"/>
                  </a:lnTo>
                  <a:lnTo>
                    <a:pt x="2864697" y="314545"/>
                  </a:lnTo>
                  <a:lnTo>
                    <a:pt x="2876534" y="308201"/>
                  </a:lnTo>
                  <a:lnTo>
                    <a:pt x="2888372" y="301490"/>
                  </a:lnTo>
                  <a:lnTo>
                    <a:pt x="2900210" y="294475"/>
                  </a:lnTo>
                  <a:lnTo>
                    <a:pt x="2912047" y="287230"/>
                  </a:lnTo>
                  <a:lnTo>
                    <a:pt x="2923885" y="279843"/>
                  </a:lnTo>
                  <a:lnTo>
                    <a:pt x="2935722" y="272408"/>
                  </a:lnTo>
                  <a:lnTo>
                    <a:pt x="2947560" y="265021"/>
                  </a:lnTo>
                  <a:lnTo>
                    <a:pt x="2959398" y="257776"/>
                  </a:lnTo>
                  <a:lnTo>
                    <a:pt x="2971235" y="250760"/>
                  </a:lnTo>
                  <a:lnTo>
                    <a:pt x="2983073" y="244050"/>
                  </a:lnTo>
                  <a:lnTo>
                    <a:pt x="2994910" y="237706"/>
                  </a:lnTo>
                  <a:lnTo>
                    <a:pt x="3006748" y="231775"/>
                  </a:lnTo>
                  <a:lnTo>
                    <a:pt x="3018586" y="226287"/>
                  </a:lnTo>
                  <a:lnTo>
                    <a:pt x="3030423" y="221259"/>
                  </a:lnTo>
                  <a:lnTo>
                    <a:pt x="3042261" y="216692"/>
                  </a:lnTo>
                  <a:lnTo>
                    <a:pt x="3054098" y="212577"/>
                  </a:lnTo>
                  <a:lnTo>
                    <a:pt x="3065936" y="208895"/>
                  </a:lnTo>
                  <a:lnTo>
                    <a:pt x="3077774" y="205623"/>
                  </a:lnTo>
                  <a:lnTo>
                    <a:pt x="3089611" y="202732"/>
                  </a:lnTo>
                  <a:lnTo>
                    <a:pt x="3101449" y="200190"/>
                  </a:lnTo>
                  <a:lnTo>
                    <a:pt x="3113286" y="197965"/>
                  </a:lnTo>
                  <a:lnTo>
                    <a:pt x="3125124" y="196025"/>
                  </a:lnTo>
                  <a:lnTo>
                    <a:pt x="3136962" y="194340"/>
                  </a:lnTo>
                  <a:lnTo>
                    <a:pt x="3148799" y="192879"/>
                  </a:lnTo>
                  <a:lnTo>
                    <a:pt x="3160637" y="191618"/>
                  </a:lnTo>
                  <a:lnTo>
                    <a:pt x="3172474" y="190530"/>
                  </a:lnTo>
                  <a:lnTo>
                    <a:pt x="3184312" y="189594"/>
                  </a:lnTo>
                  <a:lnTo>
                    <a:pt x="3196149" y="188790"/>
                  </a:lnTo>
                  <a:lnTo>
                    <a:pt x="3207987" y="188100"/>
                  </a:lnTo>
                  <a:lnTo>
                    <a:pt x="3219825" y="187508"/>
                  </a:lnTo>
                  <a:lnTo>
                    <a:pt x="3231662" y="187002"/>
                  </a:lnTo>
                  <a:lnTo>
                    <a:pt x="3243500" y="186570"/>
                  </a:lnTo>
                  <a:lnTo>
                    <a:pt x="3255337" y="186200"/>
                  </a:lnTo>
                  <a:lnTo>
                    <a:pt x="3267175" y="185884"/>
                  </a:lnTo>
                  <a:lnTo>
                    <a:pt x="3279013" y="185615"/>
                  </a:lnTo>
                  <a:lnTo>
                    <a:pt x="3290850" y="185385"/>
                  </a:lnTo>
                  <a:lnTo>
                    <a:pt x="3302688" y="185189"/>
                  </a:lnTo>
                  <a:lnTo>
                    <a:pt x="3314525" y="185022"/>
                  </a:lnTo>
                  <a:lnTo>
                    <a:pt x="3326363" y="184879"/>
                  </a:lnTo>
                  <a:lnTo>
                    <a:pt x="3338201" y="184758"/>
                  </a:lnTo>
                  <a:lnTo>
                    <a:pt x="3350038" y="184654"/>
                  </a:lnTo>
                  <a:lnTo>
                    <a:pt x="3361876" y="184566"/>
                  </a:lnTo>
                  <a:lnTo>
                    <a:pt x="3373713" y="184491"/>
                  </a:lnTo>
                  <a:lnTo>
                    <a:pt x="3385551" y="184428"/>
                  </a:lnTo>
                  <a:lnTo>
                    <a:pt x="3397389" y="184373"/>
                  </a:lnTo>
                  <a:lnTo>
                    <a:pt x="3409226" y="184327"/>
                  </a:lnTo>
                  <a:lnTo>
                    <a:pt x="3421064" y="184288"/>
                  </a:lnTo>
                  <a:lnTo>
                    <a:pt x="3432901" y="184254"/>
                  </a:lnTo>
                  <a:lnTo>
                    <a:pt x="3444739" y="184226"/>
                  </a:lnTo>
                  <a:lnTo>
                    <a:pt x="3456576" y="184201"/>
                  </a:lnTo>
                  <a:lnTo>
                    <a:pt x="3468414" y="184181"/>
                  </a:lnTo>
                  <a:lnTo>
                    <a:pt x="3480252" y="184163"/>
                  </a:lnTo>
                  <a:lnTo>
                    <a:pt x="3492089" y="184148"/>
                  </a:lnTo>
                  <a:lnTo>
                    <a:pt x="3503927" y="184135"/>
                  </a:lnTo>
                  <a:lnTo>
                    <a:pt x="3515764" y="184125"/>
                  </a:lnTo>
                  <a:lnTo>
                    <a:pt x="3515764" y="184001"/>
                  </a:lnTo>
                  <a:lnTo>
                    <a:pt x="3527602" y="183990"/>
                  </a:lnTo>
                  <a:lnTo>
                    <a:pt x="3539440" y="183977"/>
                  </a:lnTo>
                  <a:lnTo>
                    <a:pt x="3551277" y="183963"/>
                  </a:lnTo>
                  <a:lnTo>
                    <a:pt x="3563115" y="183945"/>
                  </a:lnTo>
                  <a:lnTo>
                    <a:pt x="3574952" y="183924"/>
                  </a:lnTo>
                  <a:lnTo>
                    <a:pt x="3586790" y="183900"/>
                  </a:lnTo>
                  <a:lnTo>
                    <a:pt x="3598628" y="183872"/>
                  </a:lnTo>
                  <a:lnTo>
                    <a:pt x="3610465" y="183838"/>
                  </a:lnTo>
                  <a:lnTo>
                    <a:pt x="3622303" y="183799"/>
                  </a:lnTo>
                  <a:lnTo>
                    <a:pt x="3634140" y="183752"/>
                  </a:lnTo>
                  <a:lnTo>
                    <a:pt x="3645978" y="183698"/>
                  </a:lnTo>
                  <a:lnTo>
                    <a:pt x="3657816" y="183634"/>
                  </a:lnTo>
                  <a:lnTo>
                    <a:pt x="3669653" y="183559"/>
                  </a:lnTo>
                  <a:lnTo>
                    <a:pt x="3681491" y="183471"/>
                  </a:lnTo>
                  <a:lnTo>
                    <a:pt x="3693328" y="183368"/>
                  </a:lnTo>
                  <a:lnTo>
                    <a:pt x="3705166" y="183246"/>
                  </a:lnTo>
                  <a:lnTo>
                    <a:pt x="3717004" y="183104"/>
                  </a:lnTo>
                  <a:lnTo>
                    <a:pt x="3728841" y="182937"/>
                  </a:lnTo>
                  <a:lnTo>
                    <a:pt x="3740679" y="182741"/>
                  </a:lnTo>
                  <a:lnTo>
                    <a:pt x="3752516" y="182511"/>
                  </a:lnTo>
                  <a:lnTo>
                    <a:pt x="3764354" y="182241"/>
                  </a:lnTo>
                  <a:lnTo>
                    <a:pt x="3776191" y="181926"/>
                  </a:lnTo>
                  <a:lnTo>
                    <a:pt x="3788029" y="181556"/>
                  </a:lnTo>
                  <a:lnTo>
                    <a:pt x="3799867" y="181123"/>
                  </a:lnTo>
                  <a:lnTo>
                    <a:pt x="3811704" y="180617"/>
                  </a:lnTo>
                  <a:lnTo>
                    <a:pt x="3823542" y="180026"/>
                  </a:lnTo>
                  <a:lnTo>
                    <a:pt x="3835379" y="179336"/>
                  </a:lnTo>
                  <a:lnTo>
                    <a:pt x="3847217" y="178532"/>
                  </a:lnTo>
                  <a:lnTo>
                    <a:pt x="3859055" y="177596"/>
                  </a:lnTo>
                  <a:lnTo>
                    <a:pt x="3870892" y="176508"/>
                  </a:lnTo>
                  <a:lnTo>
                    <a:pt x="3882730" y="175246"/>
                  </a:lnTo>
                  <a:lnTo>
                    <a:pt x="3894567" y="173786"/>
                  </a:lnTo>
                  <a:lnTo>
                    <a:pt x="3906405" y="172100"/>
                  </a:lnTo>
                  <a:lnTo>
                    <a:pt x="3918243" y="170160"/>
                  </a:lnTo>
                  <a:lnTo>
                    <a:pt x="3930080" y="167935"/>
                  </a:lnTo>
                  <a:lnTo>
                    <a:pt x="3941918" y="165393"/>
                  </a:lnTo>
                  <a:lnTo>
                    <a:pt x="3953755" y="162502"/>
                  </a:lnTo>
                  <a:lnTo>
                    <a:pt x="3965593" y="159230"/>
                  </a:lnTo>
                  <a:lnTo>
                    <a:pt x="3977431" y="155549"/>
                  </a:lnTo>
                  <a:lnTo>
                    <a:pt x="3989268" y="151434"/>
                  </a:lnTo>
                  <a:lnTo>
                    <a:pt x="4001106" y="146866"/>
                  </a:lnTo>
                  <a:lnTo>
                    <a:pt x="4012943" y="141838"/>
                  </a:lnTo>
                  <a:lnTo>
                    <a:pt x="4024781" y="136351"/>
                  </a:lnTo>
                  <a:lnTo>
                    <a:pt x="4036619" y="130420"/>
                  </a:lnTo>
                  <a:lnTo>
                    <a:pt x="4048456" y="124076"/>
                  </a:lnTo>
                  <a:lnTo>
                    <a:pt x="4060294" y="117365"/>
                  </a:lnTo>
                  <a:lnTo>
                    <a:pt x="4072131" y="110350"/>
                  </a:lnTo>
                  <a:lnTo>
                    <a:pt x="4083969" y="103105"/>
                  </a:lnTo>
                  <a:lnTo>
                    <a:pt x="4095806" y="95718"/>
                  </a:lnTo>
                  <a:lnTo>
                    <a:pt x="4107644" y="88283"/>
                  </a:lnTo>
                  <a:lnTo>
                    <a:pt x="4119482" y="80896"/>
                  </a:lnTo>
                  <a:lnTo>
                    <a:pt x="4131319" y="73651"/>
                  </a:lnTo>
                  <a:lnTo>
                    <a:pt x="4143157" y="66635"/>
                  </a:lnTo>
                  <a:lnTo>
                    <a:pt x="4154994" y="59924"/>
                  </a:lnTo>
                  <a:lnTo>
                    <a:pt x="4166832" y="53581"/>
                  </a:lnTo>
                  <a:lnTo>
                    <a:pt x="4178670" y="47650"/>
                  </a:lnTo>
                  <a:lnTo>
                    <a:pt x="4190507" y="42162"/>
                  </a:lnTo>
                  <a:lnTo>
                    <a:pt x="4202345" y="37134"/>
                  </a:lnTo>
                  <a:lnTo>
                    <a:pt x="4214182" y="32567"/>
                  </a:lnTo>
                  <a:lnTo>
                    <a:pt x="4226020" y="28452"/>
                  </a:lnTo>
                  <a:lnTo>
                    <a:pt x="4237858" y="24770"/>
                  </a:lnTo>
                  <a:lnTo>
                    <a:pt x="4249695" y="21498"/>
                  </a:lnTo>
                  <a:lnTo>
                    <a:pt x="4261533" y="18607"/>
                  </a:lnTo>
                  <a:lnTo>
                    <a:pt x="4273370" y="16065"/>
                  </a:lnTo>
                  <a:lnTo>
                    <a:pt x="4285208" y="13840"/>
                  </a:lnTo>
                  <a:lnTo>
                    <a:pt x="4297046" y="11900"/>
                  </a:lnTo>
                  <a:lnTo>
                    <a:pt x="4308883" y="10215"/>
                  </a:lnTo>
                  <a:lnTo>
                    <a:pt x="4320721" y="8754"/>
                  </a:lnTo>
                  <a:lnTo>
                    <a:pt x="4332558" y="7493"/>
                  </a:lnTo>
                  <a:lnTo>
                    <a:pt x="4344396" y="6405"/>
                  </a:lnTo>
                  <a:lnTo>
                    <a:pt x="4356234" y="5469"/>
                  </a:lnTo>
                  <a:lnTo>
                    <a:pt x="4368071" y="4665"/>
                  </a:lnTo>
                  <a:lnTo>
                    <a:pt x="4379909" y="3975"/>
                  </a:lnTo>
                  <a:lnTo>
                    <a:pt x="4391746" y="3383"/>
                  </a:lnTo>
                  <a:lnTo>
                    <a:pt x="4403584" y="2877"/>
                  </a:lnTo>
                  <a:lnTo>
                    <a:pt x="4415421" y="2445"/>
                  </a:lnTo>
                  <a:lnTo>
                    <a:pt x="4427259" y="2075"/>
                  </a:lnTo>
                  <a:lnTo>
                    <a:pt x="4439097" y="1759"/>
                  </a:lnTo>
                  <a:lnTo>
                    <a:pt x="4450934" y="1490"/>
                  </a:lnTo>
                  <a:lnTo>
                    <a:pt x="4462772" y="1260"/>
                  </a:lnTo>
                  <a:lnTo>
                    <a:pt x="4474609" y="1064"/>
                  </a:lnTo>
                  <a:lnTo>
                    <a:pt x="4486447" y="896"/>
                  </a:lnTo>
                  <a:lnTo>
                    <a:pt x="4498285" y="754"/>
                  </a:lnTo>
                  <a:lnTo>
                    <a:pt x="4510122" y="633"/>
                  </a:lnTo>
                  <a:lnTo>
                    <a:pt x="4521960" y="529"/>
                  </a:lnTo>
                  <a:lnTo>
                    <a:pt x="4533797" y="441"/>
                  </a:lnTo>
                  <a:lnTo>
                    <a:pt x="4545635" y="366"/>
                  </a:lnTo>
                  <a:lnTo>
                    <a:pt x="4557473" y="302"/>
                  </a:lnTo>
                  <a:lnTo>
                    <a:pt x="4569310" y="248"/>
                  </a:lnTo>
                  <a:lnTo>
                    <a:pt x="4581148" y="202"/>
                  </a:lnTo>
                  <a:lnTo>
                    <a:pt x="4592985" y="163"/>
                  </a:lnTo>
                  <a:lnTo>
                    <a:pt x="4604823" y="129"/>
                  </a:lnTo>
                  <a:lnTo>
                    <a:pt x="4616661" y="100"/>
                  </a:lnTo>
                  <a:lnTo>
                    <a:pt x="4628498" y="76"/>
                  </a:lnTo>
                  <a:lnTo>
                    <a:pt x="4640336" y="56"/>
                  </a:lnTo>
                  <a:lnTo>
                    <a:pt x="4652173" y="38"/>
                  </a:lnTo>
                  <a:lnTo>
                    <a:pt x="4664011" y="23"/>
                  </a:lnTo>
                  <a:lnTo>
                    <a:pt x="4675849" y="10"/>
                  </a:lnTo>
                  <a:lnTo>
                    <a:pt x="4687686" y="0"/>
                  </a:lnTo>
                </a:path>
              </a:pathLst>
            </a:custGeom>
            <a:ln w="40651" cap="flat">
              <a:solidFill>
                <a:srgbClr val="00C083">
                  <a:alpha val="100000"/>
                </a:srgbClr>
              </a:solidFill>
              <a:prstDash val="solid"/>
              <a:round/>
            </a:ln>
          </p:spPr>
          <p:txBody>
            <a:bodyPr/>
            <a:lstStyle/>
            <a:p/>
          </p:txBody>
        </p:sp>
        <p:sp>
          <p:nvSpPr>
            <p:cNvPr id="43" name="pl43"/>
            <p:cNvSpPr/>
            <p:nvPr/>
          </p:nvSpPr>
          <p:spPr>
            <a:xfrm>
              <a:off x="2482351" y="3109036"/>
              <a:ext cx="4687686" cy="184063"/>
            </a:xfrm>
            <a:custGeom>
              <a:avLst/>
              <a:pathLst>
                <a:path w="4687686" h="184063">
                  <a:moveTo>
                    <a:pt x="0" y="184001"/>
                  </a:moveTo>
                  <a:lnTo>
                    <a:pt x="11837" y="183990"/>
                  </a:lnTo>
                  <a:lnTo>
                    <a:pt x="23675" y="183977"/>
                  </a:lnTo>
                  <a:lnTo>
                    <a:pt x="35512" y="183963"/>
                  </a:lnTo>
                  <a:lnTo>
                    <a:pt x="47350" y="183945"/>
                  </a:lnTo>
                  <a:lnTo>
                    <a:pt x="59187" y="183924"/>
                  </a:lnTo>
                  <a:lnTo>
                    <a:pt x="71025" y="183900"/>
                  </a:lnTo>
                  <a:lnTo>
                    <a:pt x="82863" y="183872"/>
                  </a:lnTo>
                  <a:lnTo>
                    <a:pt x="94700" y="183838"/>
                  </a:lnTo>
                  <a:lnTo>
                    <a:pt x="106538" y="183799"/>
                  </a:lnTo>
                  <a:lnTo>
                    <a:pt x="118375" y="183752"/>
                  </a:lnTo>
                  <a:lnTo>
                    <a:pt x="130213" y="183698"/>
                  </a:lnTo>
                  <a:lnTo>
                    <a:pt x="142051" y="183634"/>
                  </a:lnTo>
                  <a:lnTo>
                    <a:pt x="153888" y="183559"/>
                  </a:lnTo>
                  <a:lnTo>
                    <a:pt x="165726" y="183471"/>
                  </a:lnTo>
                  <a:lnTo>
                    <a:pt x="177563" y="183368"/>
                  </a:lnTo>
                  <a:lnTo>
                    <a:pt x="189401" y="183246"/>
                  </a:lnTo>
                  <a:lnTo>
                    <a:pt x="201239" y="183104"/>
                  </a:lnTo>
                  <a:lnTo>
                    <a:pt x="213076" y="182937"/>
                  </a:lnTo>
                  <a:lnTo>
                    <a:pt x="224914" y="182741"/>
                  </a:lnTo>
                  <a:lnTo>
                    <a:pt x="236751" y="182511"/>
                  </a:lnTo>
                  <a:lnTo>
                    <a:pt x="248589" y="182241"/>
                  </a:lnTo>
                  <a:lnTo>
                    <a:pt x="260427" y="181926"/>
                  </a:lnTo>
                  <a:lnTo>
                    <a:pt x="272264" y="181556"/>
                  </a:lnTo>
                  <a:lnTo>
                    <a:pt x="284102" y="181123"/>
                  </a:lnTo>
                  <a:lnTo>
                    <a:pt x="295939" y="180617"/>
                  </a:lnTo>
                  <a:lnTo>
                    <a:pt x="307777" y="180026"/>
                  </a:lnTo>
                  <a:lnTo>
                    <a:pt x="319614" y="179336"/>
                  </a:lnTo>
                  <a:lnTo>
                    <a:pt x="331452" y="178532"/>
                  </a:lnTo>
                  <a:lnTo>
                    <a:pt x="343290" y="177596"/>
                  </a:lnTo>
                  <a:lnTo>
                    <a:pt x="355127" y="176508"/>
                  </a:lnTo>
                  <a:lnTo>
                    <a:pt x="366965" y="175246"/>
                  </a:lnTo>
                  <a:lnTo>
                    <a:pt x="378802" y="173786"/>
                  </a:lnTo>
                  <a:lnTo>
                    <a:pt x="390640" y="172100"/>
                  </a:lnTo>
                  <a:lnTo>
                    <a:pt x="402478" y="170160"/>
                  </a:lnTo>
                  <a:lnTo>
                    <a:pt x="414315" y="167935"/>
                  </a:lnTo>
                  <a:lnTo>
                    <a:pt x="426153" y="165393"/>
                  </a:lnTo>
                  <a:lnTo>
                    <a:pt x="437990" y="162502"/>
                  </a:lnTo>
                  <a:lnTo>
                    <a:pt x="449828" y="159230"/>
                  </a:lnTo>
                  <a:lnTo>
                    <a:pt x="461666" y="155549"/>
                  </a:lnTo>
                  <a:lnTo>
                    <a:pt x="473503" y="151434"/>
                  </a:lnTo>
                  <a:lnTo>
                    <a:pt x="485341" y="146866"/>
                  </a:lnTo>
                  <a:lnTo>
                    <a:pt x="497178" y="141838"/>
                  </a:lnTo>
                  <a:lnTo>
                    <a:pt x="509016" y="136351"/>
                  </a:lnTo>
                  <a:lnTo>
                    <a:pt x="520854" y="130420"/>
                  </a:lnTo>
                  <a:lnTo>
                    <a:pt x="532691" y="124076"/>
                  </a:lnTo>
                  <a:lnTo>
                    <a:pt x="544529" y="117365"/>
                  </a:lnTo>
                  <a:lnTo>
                    <a:pt x="556366" y="110350"/>
                  </a:lnTo>
                  <a:lnTo>
                    <a:pt x="568204" y="103105"/>
                  </a:lnTo>
                  <a:lnTo>
                    <a:pt x="580042" y="95718"/>
                  </a:lnTo>
                  <a:lnTo>
                    <a:pt x="591879" y="88283"/>
                  </a:lnTo>
                  <a:lnTo>
                    <a:pt x="603717" y="80896"/>
                  </a:lnTo>
                  <a:lnTo>
                    <a:pt x="615554" y="73651"/>
                  </a:lnTo>
                  <a:lnTo>
                    <a:pt x="627392" y="66635"/>
                  </a:lnTo>
                  <a:lnTo>
                    <a:pt x="639229" y="59924"/>
                  </a:lnTo>
                  <a:lnTo>
                    <a:pt x="651067" y="53581"/>
                  </a:lnTo>
                  <a:lnTo>
                    <a:pt x="662905" y="47650"/>
                  </a:lnTo>
                  <a:lnTo>
                    <a:pt x="674742" y="42162"/>
                  </a:lnTo>
                  <a:lnTo>
                    <a:pt x="686580" y="37134"/>
                  </a:lnTo>
                  <a:lnTo>
                    <a:pt x="698417" y="32567"/>
                  </a:lnTo>
                  <a:lnTo>
                    <a:pt x="710255" y="28452"/>
                  </a:lnTo>
                  <a:lnTo>
                    <a:pt x="722093" y="24770"/>
                  </a:lnTo>
                  <a:lnTo>
                    <a:pt x="733930" y="21498"/>
                  </a:lnTo>
                  <a:lnTo>
                    <a:pt x="745768" y="18607"/>
                  </a:lnTo>
                  <a:lnTo>
                    <a:pt x="757605" y="16065"/>
                  </a:lnTo>
                  <a:lnTo>
                    <a:pt x="769443" y="13840"/>
                  </a:lnTo>
                  <a:lnTo>
                    <a:pt x="781281" y="11900"/>
                  </a:lnTo>
                  <a:lnTo>
                    <a:pt x="793118" y="10215"/>
                  </a:lnTo>
                  <a:lnTo>
                    <a:pt x="804956" y="8754"/>
                  </a:lnTo>
                  <a:lnTo>
                    <a:pt x="816793" y="7493"/>
                  </a:lnTo>
                  <a:lnTo>
                    <a:pt x="828631" y="6405"/>
                  </a:lnTo>
                  <a:lnTo>
                    <a:pt x="840469" y="5469"/>
                  </a:lnTo>
                  <a:lnTo>
                    <a:pt x="852306" y="4665"/>
                  </a:lnTo>
                  <a:lnTo>
                    <a:pt x="864144" y="3975"/>
                  </a:lnTo>
                  <a:lnTo>
                    <a:pt x="875981" y="3383"/>
                  </a:lnTo>
                  <a:lnTo>
                    <a:pt x="887819" y="2877"/>
                  </a:lnTo>
                  <a:lnTo>
                    <a:pt x="899657" y="2445"/>
                  </a:lnTo>
                  <a:lnTo>
                    <a:pt x="911494" y="2075"/>
                  </a:lnTo>
                  <a:lnTo>
                    <a:pt x="923332" y="1759"/>
                  </a:lnTo>
                  <a:lnTo>
                    <a:pt x="935169" y="1490"/>
                  </a:lnTo>
                  <a:lnTo>
                    <a:pt x="947007" y="1260"/>
                  </a:lnTo>
                  <a:lnTo>
                    <a:pt x="958844" y="1064"/>
                  </a:lnTo>
                  <a:lnTo>
                    <a:pt x="970682" y="896"/>
                  </a:lnTo>
                  <a:lnTo>
                    <a:pt x="982520" y="754"/>
                  </a:lnTo>
                  <a:lnTo>
                    <a:pt x="994357" y="633"/>
                  </a:lnTo>
                  <a:lnTo>
                    <a:pt x="1006195" y="529"/>
                  </a:lnTo>
                  <a:lnTo>
                    <a:pt x="1018032" y="441"/>
                  </a:lnTo>
                  <a:lnTo>
                    <a:pt x="1029870" y="366"/>
                  </a:lnTo>
                  <a:lnTo>
                    <a:pt x="1041708" y="302"/>
                  </a:lnTo>
                  <a:lnTo>
                    <a:pt x="1053545" y="248"/>
                  </a:lnTo>
                  <a:lnTo>
                    <a:pt x="1065383" y="202"/>
                  </a:lnTo>
                  <a:lnTo>
                    <a:pt x="1077220" y="163"/>
                  </a:lnTo>
                  <a:lnTo>
                    <a:pt x="1089058" y="129"/>
                  </a:lnTo>
                  <a:lnTo>
                    <a:pt x="1100896" y="100"/>
                  </a:lnTo>
                  <a:lnTo>
                    <a:pt x="1112733" y="76"/>
                  </a:lnTo>
                  <a:lnTo>
                    <a:pt x="1124571" y="56"/>
                  </a:lnTo>
                  <a:lnTo>
                    <a:pt x="1136408" y="38"/>
                  </a:lnTo>
                  <a:lnTo>
                    <a:pt x="1148246" y="23"/>
                  </a:lnTo>
                  <a:lnTo>
                    <a:pt x="1160084" y="10"/>
                  </a:lnTo>
                  <a:lnTo>
                    <a:pt x="1171921" y="0"/>
                  </a:lnTo>
                  <a:lnTo>
                    <a:pt x="1171921" y="0"/>
                  </a:lnTo>
                  <a:lnTo>
                    <a:pt x="1183759" y="10"/>
                  </a:lnTo>
                  <a:lnTo>
                    <a:pt x="1195596" y="23"/>
                  </a:lnTo>
                  <a:lnTo>
                    <a:pt x="1207434" y="38"/>
                  </a:lnTo>
                  <a:lnTo>
                    <a:pt x="1219272" y="56"/>
                  </a:lnTo>
                  <a:lnTo>
                    <a:pt x="1231109" y="76"/>
                  </a:lnTo>
                  <a:lnTo>
                    <a:pt x="1242947" y="100"/>
                  </a:lnTo>
                  <a:lnTo>
                    <a:pt x="1254784" y="129"/>
                  </a:lnTo>
                  <a:lnTo>
                    <a:pt x="1266622" y="163"/>
                  </a:lnTo>
                  <a:lnTo>
                    <a:pt x="1278459" y="202"/>
                  </a:lnTo>
                  <a:lnTo>
                    <a:pt x="1290297" y="248"/>
                  </a:lnTo>
                  <a:lnTo>
                    <a:pt x="1302135" y="302"/>
                  </a:lnTo>
                  <a:lnTo>
                    <a:pt x="1313972" y="366"/>
                  </a:lnTo>
                  <a:lnTo>
                    <a:pt x="1325810" y="441"/>
                  </a:lnTo>
                  <a:lnTo>
                    <a:pt x="1337647" y="529"/>
                  </a:lnTo>
                  <a:lnTo>
                    <a:pt x="1349485" y="633"/>
                  </a:lnTo>
                  <a:lnTo>
                    <a:pt x="1361323" y="754"/>
                  </a:lnTo>
                  <a:lnTo>
                    <a:pt x="1373160" y="896"/>
                  </a:lnTo>
                  <a:lnTo>
                    <a:pt x="1384998" y="1064"/>
                  </a:lnTo>
                  <a:lnTo>
                    <a:pt x="1396835" y="1260"/>
                  </a:lnTo>
                  <a:lnTo>
                    <a:pt x="1408673" y="1490"/>
                  </a:lnTo>
                  <a:lnTo>
                    <a:pt x="1420511" y="1759"/>
                  </a:lnTo>
                  <a:lnTo>
                    <a:pt x="1432348" y="2075"/>
                  </a:lnTo>
                  <a:lnTo>
                    <a:pt x="1444186" y="2445"/>
                  </a:lnTo>
                  <a:lnTo>
                    <a:pt x="1456023" y="2877"/>
                  </a:lnTo>
                  <a:lnTo>
                    <a:pt x="1467861" y="3383"/>
                  </a:lnTo>
                  <a:lnTo>
                    <a:pt x="1479699" y="3975"/>
                  </a:lnTo>
                  <a:lnTo>
                    <a:pt x="1491536" y="4665"/>
                  </a:lnTo>
                  <a:lnTo>
                    <a:pt x="1503374" y="5469"/>
                  </a:lnTo>
                  <a:lnTo>
                    <a:pt x="1515211" y="6405"/>
                  </a:lnTo>
                  <a:lnTo>
                    <a:pt x="1527049" y="7493"/>
                  </a:lnTo>
                  <a:lnTo>
                    <a:pt x="1538887" y="8754"/>
                  </a:lnTo>
                  <a:lnTo>
                    <a:pt x="1550724" y="10215"/>
                  </a:lnTo>
                  <a:lnTo>
                    <a:pt x="1562562" y="11900"/>
                  </a:lnTo>
                  <a:lnTo>
                    <a:pt x="1574399" y="13840"/>
                  </a:lnTo>
                  <a:lnTo>
                    <a:pt x="1586237" y="16065"/>
                  </a:lnTo>
                  <a:lnTo>
                    <a:pt x="1598074" y="18607"/>
                  </a:lnTo>
                  <a:lnTo>
                    <a:pt x="1609912" y="21498"/>
                  </a:lnTo>
                  <a:lnTo>
                    <a:pt x="1621750" y="24770"/>
                  </a:lnTo>
                  <a:lnTo>
                    <a:pt x="1633587" y="28452"/>
                  </a:lnTo>
                  <a:lnTo>
                    <a:pt x="1645425" y="32567"/>
                  </a:lnTo>
                  <a:lnTo>
                    <a:pt x="1657262" y="37134"/>
                  </a:lnTo>
                  <a:lnTo>
                    <a:pt x="1669100" y="42162"/>
                  </a:lnTo>
                  <a:lnTo>
                    <a:pt x="1680938" y="47650"/>
                  </a:lnTo>
                  <a:lnTo>
                    <a:pt x="1692775" y="53581"/>
                  </a:lnTo>
                  <a:lnTo>
                    <a:pt x="1704613" y="59924"/>
                  </a:lnTo>
                  <a:lnTo>
                    <a:pt x="1716450" y="66635"/>
                  </a:lnTo>
                  <a:lnTo>
                    <a:pt x="1728288" y="73651"/>
                  </a:lnTo>
                  <a:lnTo>
                    <a:pt x="1740126" y="80896"/>
                  </a:lnTo>
                  <a:lnTo>
                    <a:pt x="1751963" y="88283"/>
                  </a:lnTo>
                  <a:lnTo>
                    <a:pt x="1763801" y="95718"/>
                  </a:lnTo>
                  <a:lnTo>
                    <a:pt x="1775638" y="103105"/>
                  </a:lnTo>
                  <a:lnTo>
                    <a:pt x="1787476" y="110350"/>
                  </a:lnTo>
                  <a:lnTo>
                    <a:pt x="1799314" y="117365"/>
                  </a:lnTo>
                  <a:lnTo>
                    <a:pt x="1811151" y="124076"/>
                  </a:lnTo>
                  <a:lnTo>
                    <a:pt x="1822989" y="130420"/>
                  </a:lnTo>
                  <a:lnTo>
                    <a:pt x="1834826" y="136351"/>
                  </a:lnTo>
                  <a:lnTo>
                    <a:pt x="1846664" y="141838"/>
                  </a:lnTo>
                  <a:lnTo>
                    <a:pt x="1858502" y="146866"/>
                  </a:lnTo>
                  <a:lnTo>
                    <a:pt x="1870339" y="151434"/>
                  </a:lnTo>
                  <a:lnTo>
                    <a:pt x="1882177" y="155549"/>
                  </a:lnTo>
                  <a:lnTo>
                    <a:pt x="1894014" y="159230"/>
                  </a:lnTo>
                  <a:lnTo>
                    <a:pt x="1905852" y="162502"/>
                  </a:lnTo>
                  <a:lnTo>
                    <a:pt x="1917689" y="165393"/>
                  </a:lnTo>
                  <a:lnTo>
                    <a:pt x="1929527" y="167935"/>
                  </a:lnTo>
                  <a:lnTo>
                    <a:pt x="1941365" y="170160"/>
                  </a:lnTo>
                  <a:lnTo>
                    <a:pt x="1953202" y="172100"/>
                  </a:lnTo>
                  <a:lnTo>
                    <a:pt x="1965040" y="173786"/>
                  </a:lnTo>
                  <a:lnTo>
                    <a:pt x="1976877" y="175246"/>
                  </a:lnTo>
                  <a:lnTo>
                    <a:pt x="1988715" y="176508"/>
                  </a:lnTo>
                  <a:lnTo>
                    <a:pt x="2000553" y="177596"/>
                  </a:lnTo>
                  <a:lnTo>
                    <a:pt x="2012390" y="178532"/>
                  </a:lnTo>
                  <a:lnTo>
                    <a:pt x="2024228" y="179336"/>
                  </a:lnTo>
                  <a:lnTo>
                    <a:pt x="2036065" y="180026"/>
                  </a:lnTo>
                  <a:lnTo>
                    <a:pt x="2047903" y="180617"/>
                  </a:lnTo>
                  <a:lnTo>
                    <a:pt x="2059741" y="181123"/>
                  </a:lnTo>
                  <a:lnTo>
                    <a:pt x="2071578" y="181556"/>
                  </a:lnTo>
                  <a:lnTo>
                    <a:pt x="2083416" y="181926"/>
                  </a:lnTo>
                  <a:lnTo>
                    <a:pt x="2095253" y="182241"/>
                  </a:lnTo>
                  <a:lnTo>
                    <a:pt x="2107091" y="182511"/>
                  </a:lnTo>
                  <a:lnTo>
                    <a:pt x="2118929" y="182741"/>
                  </a:lnTo>
                  <a:lnTo>
                    <a:pt x="2130766" y="182937"/>
                  </a:lnTo>
                  <a:lnTo>
                    <a:pt x="2142604" y="183104"/>
                  </a:lnTo>
                  <a:lnTo>
                    <a:pt x="2154441" y="183246"/>
                  </a:lnTo>
                  <a:lnTo>
                    <a:pt x="2166279" y="183368"/>
                  </a:lnTo>
                  <a:lnTo>
                    <a:pt x="2178117" y="183471"/>
                  </a:lnTo>
                  <a:lnTo>
                    <a:pt x="2189954" y="183559"/>
                  </a:lnTo>
                  <a:lnTo>
                    <a:pt x="2201792" y="183634"/>
                  </a:lnTo>
                  <a:lnTo>
                    <a:pt x="2213629" y="183698"/>
                  </a:lnTo>
                  <a:lnTo>
                    <a:pt x="2225467" y="183752"/>
                  </a:lnTo>
                  <a:lnTo>
                    <a:pt x="2237304" y="183799"/>
                  </a:lnTo>
                  <a:lnTo>
                    <a:pt x="2249142" y="183838"/>
                  </a:lnTo>
                  <a:lnTo>
                    <a:pt x="2260980" y="183872"/>
                  </a:lnTo>
                  <a:lnTo>
                    <a:pt x="2272817" y="183900"/>
                  </a:lnTo>
                  <a:lnTo>
                    <a:pt x="2284655" y="183924"/>
                  </a:lnTo>
                  <a:lnTo>
                    <a:pt x="2296492" y="183945"/>
                  </a:lnTo>
                  <a:lnTo>
                    <a:pt x="2308330" y="183963"/>
                  </a:lnTo>
                  <a:lnTo>
                    <a:pt x="2320168" y="183977"/>
                  </a:lnTo>
                  <a:lnTo>
                    <a:pt x="2332005" y="183990"/>
                  </a:lnTo>
                  <a:lnTo>
                    <a:pt x="2343843" y="184001"/>
                  </a:lnTo>
                  <a:lnTo>
                    <a:pt x="2343843" y="184063"/>
                  </a:lnTo>
                  <a:lnTo>
                    <a:pt x="2355680" y="184063"/>
                  </a:lnTo>
                  <a:lnTo>
                    <a:pt x="2367518" y="184063"/>
                  </a:lnTo>
                  <a:lnTo>
                    <a:pt x="2379356" y="184063"/>
                  </a:lnTo>
                  <a:lnTo>
                    <a:pt x="2391193" y="184063"/>
                  </a:lnTo>
                  <a:lnTo>
                    <a:pt x="2403031" y="184063"/>
                  </a:lnTo>
                  <a:lnTo>
                    <a:pt x="2414868" y="184063"/>
                  </a:lnTo>
                  <a:lnTo>
                    <a:pt x="2426706" y="184063"/>
                  </a:lnTo>
                  <a:lnTo>
                    <a:pt x="2438544" y="184063"/>
                  </a:lnTo>
                  <a:lnTo>
                    <a:pt x="2450381" y="184063"/>
                  </a:lnTo>
                  <a:lnTo>
                    <a:pt x="2462219" y="184063"/>
                  </a:lnTo>
                  <a:lnTo>
                    <a:pt x="2474056" y="184063"/>
                  </a:lnTo>
                  <a:lnTo>
                    <a:pt x="2485894" y="184063"/>
                  </a:lnTo>
                  <a:lnTo>
                    <a:pt x="2497732" y="184063"/>
                  </a:lnTo>
                  <a:lnTo>
                    <a:pt x="2509569" y="184063"/>
                  </a:lnTo>
                  <a:lnTo>
                    <a:pt x="2521407" y="184063"/>
                  </a:lnTo>
                  <a:lnTo>
                    <a:pt x="2533244" y="184063"/>
                  </a:lnTo>
                  <a:lnTo>
                    <a:pt x="2545082" y="184063"/>
                  </a:lnTo>
                  <a:lnTo>
                    <a:pt x="2556919" y="184063"/>
                  </a:lnTo>
                  <a:lnTo>
                    <a:pt x="2568757" y="184063"/>
                  </a:lnTo>
                  <a:lnTo>
                    <a:pt x="2580595" y="184063"/>
                  </a:lnTo>
                  <a:lnTo>
                    <a:pt x="2592432" y="184063"/>
                  </a:lnTo>
                  <a:lnTo>
                    <a:pt x="2604270" y="184063"/>
                  </a:lnTo>
                  <a:lnTo>
                    <a:pt x="2616107" y="184063"/>
                  </a:lnTo>
                  <a:lnTo>
                    <a:pt x="2627945" y="184063"/>
                  </a:lnTo>
                  <a:lnTo>
                    <a:pt x="2639783" y="184063"/>
                  </a:lnTo>
                  <a:lnTo>
                    <a:pt x="2651620" y="184063"/>
                  </a:lnTo>
                  <a:lnTo>
                    <a:pt x="2663458" y="184063"/>
                  </a:lnTo>
                  <a:lnTo>
                    <a:pt x="2675295" y="184063"/>
                  </a:lnTo>
                  <a:lnTo>
                    <a:pt x="2687133" y="184063"/>
                  </a:lnTo>
                  <a:lnTo>
                    <a:pt x="2698971" y="184063"/>
                  </a:lnTo>
                  <a:lnTo>
                    <a:pt x="2710808" y="184063"/>
                  </a:lnTo>
                  <a:lnTo>
                    <a:pt x="2722646" y="184063"/>
                  </a:lnTo>
                  <a:lnTo>
                    <a:pt x="2734483" y="184063"/>
                  </a:lnTo>
                  <a:lnTo>
                    <a:pt x="2746321" y="184063"/>
                  </a:lnTo>
                  <a:lnTo>
                    <a:pt x="2758159" y="184063"/>
                  </a:lnTo>
                  <a:lnTo>
                    <a:pt x="2769996" y="184063"/>
                  </a:lnTo>
                  <a:lnTo>
                    <a:pt x="2781834" y="184063"/>
                  </a:lnTo>
                  <a:lnTo>
                    <a:pt x="2793671" y="184063"/>
                  </a:lnTo>
                  <a:lnTo>
                    <a:pt x="2805509" y="184063"/>
                  </a:lnTo>
                  <a:lnTo>
                    <a:pt x="2817347" y="184063"/>
                  </a:lnTo>
                  <a:lnTo>
                    <a:pt x="2829184" y="184063"/>
                  </a:lnTo>
                  <a:lnTo>
                    <a:pt x="2841022" y="184063"/>
                  </a:lnTo>
                  <a:lnTo>
                    <a:pt x="2852859" y="184063"/>
                  </a:lnTo>
                  <a:lnTo>
                    <a:pt x="2864697" y="184063"/>
                  </a:lnTo>
                  <a:lnTo>
                    <a:pt x="2876534" y="184063"/>
                  </a:lnTo>
                  <a:lnTo>
                    <a:pt x="2888372" y="184063"/>
                  </a:lnTo>
                  <a:lnTo>
                    <a:pt x="2900210" y="184063"/>
                  </a:lnTo>
                  <a:lnTo>
                    <a:pt x="2912047" y="184063"/>
                  </a:lnTo>
                  <a:lnTo>
                    <a:pt x="2923885" y="184063"/>
                  </a:lnTo>
                  <a:lnTo>
                    <a:pt x="2935722" y="184063"/>
                  </a:lnTo>
                  <a:lnTo>
                    <a:pt x="2947560" y="184063"/>
                  </a:lnTo>
                  <a:lnTo>
                    <a:pt x="2959398" y="184063"/>
                  </a:lnTo>
                  <a:lnTo>
                    <a:pt x="2971235" y="184063"/>
                  </a:lnTo>
                  <a:lnTo>
                    <a:pt x="2983073" y="184063"/>
                  </a:lnTo>
                  <a:lnTo>
                    <a:pt x="2994910" y="184063"/>
                  </a:lnTo>
                  <a:lnTo>
                    <a:pt x="3006748" y="184063"/>
                  </a:lnTo>
                  <a:lnTo>
                    <a:pt x="3018586" y="184063"/>
                  </a:lnTo>
                  <a:lnTo>
                    <a:pt x="3030423" y="184063"/>
                  </a:lnTo>
                  <a:lnTo>
                    <a:pt x="3042261" y="184063"/>
                  </a:lnTo>
                  <a:lnTo>
                    <a:pt x="3054098" y="184063"/>
                  </a:lnTo>
                  <a:lnTo>
                    <a:pt x="3065936" y="184063"/>
                  </a:lnTo>
                  <a:lnTo>
                    <a:pt x="3077774" y="184063"/>
                  </a:lnTo>
                  <a:lnTo>
                    <a:pt x="3089611" y="184063"/>
                  </a:lnTo>
                  <a:lnTo>
                    <a:pt x="3101449" y="184063"/>
                  </a:lnTo>
                  <a:lnTo>
                    <a:pt x="3113286" y="184063"/>
                  </a:lnTo>
                  <a:lnTo>
                    <a:pt x="3125124" y="184063"/>
                  </a:lnTo>
                  <a:lnTo>
                    <a:pt x="3136962" y="184063"/>
                  </a:lnTo>
                  <a:lnTo>
                    <a:pt x="3148799" y="184063"/>
                  </a:lnTo>
                  <a:lnTo>
                    <a:pt x="3160637" y="184063"/>
                  </a:lnTo>
                  <a:lnTo>
                    <a:pt x="3172474" y="184063"/>
                  </a:lnTo>
                  <a:lnTo>
                    <a:pt x="3184312" y="184063"/>
                  </a:lnTo>
                  <a:lnTo>
                    <a:pt x="3196149" y="184063"/>
                  </a:lnTo>
                  <a:lnTo>
                    <a:pt x="3207987" y="184063"/>
                  </a:lnTo>
                  <a:lnTo>
                    <a:pt x="3219825" y="184063"/>
                  </a:lnTo>
                  <a:lnTo>
                    <a:pt x="3231662" y="184063"/>
                  </a:lnTo>
                  <a:lnTo>
                    <a:pt x="3243500" y="184063"/>
                  </a:lnTo>
                  <a:lnTo>
                    <a:pt x="3255337" y="184063"/>
                  </a:lnTo>
                  <a:lnTo>
                    <a:pt x="3267175" y="184063"/>
                  </a:lnTo>
                  <a:lnTo>
                    <a:pt x="3279013" y="184063"/>
                  </a:lnTo>
                  <a:lnTo>
                    <a:pt x="3290850" y="184063"/>
                  </a:lnTo>
                  <a:lnTo>
                    <a:pt x="3302688" y="184063"/>
                  </a:lnTo>
                  <a:lnTo>
                    <a:pt x="3314525" y="184063"/>
                  </a:lnTo>
                  <a:lnTo>
                    <a:pt x="3326363" y="184063"/>
                  </a:lnTo>
                  <a:lnTo>
                    <a:pt x="3338201" y="184063"/>
                  </a:lnTo>
                  <a:lnTo>
                    <a:pt x="3350038" y="184063"/>
                  </a:lnTo>
                  <a:lnTo>
                    <a:pt x="3361876" y="184063"/>
                  </a:lnTo>
                  <a:lnTo>
                    <a:pt x="3373713" y="184063"/>
                  </a:lnTo>
                  <a:lnTo>
                    <a:pt x="3385551" y="184063"/>
                  </a:lnTo>
                  <a:lnTo>
                    <a:pt x="3397389" y="184063"/>
                  </a:lnTo>
                  <a:lnTo>
                    <a:pt x="3409226" y="184063"/>
                  </a:lnTo>
                  <a:lnTo>
                    <a:pt x="3421064" y="184063"/>
                  </a:lnTo>
                  <a:lnTo>
                    <a:pt x="3432901" y="184063"/>
                  </a:lnTo>
                  <a:lnTo>
                    <a:pt x="3444739" y="184063"/>
                  </a:lnTo>
                  <a:lnTo>
                    <a:pt x="3456576" y="184063"/>
                  </a:lnTo>
                  <a:lnTo>
                    <a:pt x="3468414" y="184063"/>
                  </a:lnTo>
                  <a:lnTo>
                    <a:pt x="3480252" y="184063"/>
                  </a:lnTo>
                  <a:lnTo>
                    <a:pt x="3492089" y="184063"/>
                  </a:lnTo>
                  <a:lnTo>
                    <a:pt x="3503927" y="184063"/>
                  </a:lnTo>
                  <a:lnTo>
                    <a:pt x="3515764" y="184063"/>
                  </a:lnTo>
                  <a:lnTo>
                    <a:pt x="3515764" y="184063"/>
                  </a:lnTo>
                  <a:lnTo>
                    <a:pt x="3527602" y="184063"/>
                  </a:lnTo>
                  <a:lnTo>
                    <a:pt x="3539440" y="184063"/>
                  </a:lnTo>
                  <a:lnTo>
                    <a:pt x="3551277" y="184063"/>
                  </a:lnTo>
                  <a:lnTo>
                    <a:pt x="3563115" y="184063"/>
                  </a:lnTo>
                  <a:lnTo>
                    <a:pt x="3574952" y="184063"/>
                  </a:lnTo>
                  <a:lnTo>
                    <a:pt x="3586790" y="184063"/>
                  </a:lnTo>
                  <a:lnTo>
                    <a:pt x="3598628" y="184063"/>
                  </a:lnTo>
                  <a:lnTo>
                    <a:pt x="3610465" y="184063"/>
                  </a:lnTo>
                  <a:lnTo>
                    <a:pt x="3622303" y="184063"/>
                  </a:lnTo>
                  <a:lnTo>
                    <a:pt x="3634140" y="184063"/>
                  </a:lnTo>
                  <a:lnTo>
                    <a:pt x="3645978" y="184063"/>
                  </a:lnTo>
                  <a:lnTo>
                    <a:pt x="3657816" y="184063"/>
                  </a:lnTo>
                  <a:lnTo>
                    <a:pt x="3669653" y="184063"/>
                  </a:lnTo>
                  <a:lnTo>
                    <a:pt x="3681491" y="184063"/>
                  </a:lnTo>
                  <a:lnTo>
                    <a:pt x="3693328" y="184063"/>
                  </a:lnTo>
                  <a:lnTo>
                    <a:pt x="3705166" y="184063"/>
                  </a:lnTo>
                  <a:lnTo>
                    <a:pt x="3717004" y="184063"/>
                  </a:lnTo>
                  <a:lnTo>
                    <a:pt x="3728841" y="184063"/>
                  </a:lnTo>
                  <a:lnTo>
                    <a:pt x="3740679" y="184063"/>
                  </a:lnTo>
                  <a:lnTo>
                    <a:pt x="3752516" y="184063"/>
                  </a:lnTo>
                  <a:lnTo>
                    <a:pt x="3764354" y="184063"/>
                  </a:lnTo>
                  <a:lnTo>
                    <a:pt x="3776191" y="184063"/>
                  </a:lnTo>
                  <a:lnTo>
                    <a:pt x="3788029" y="184063"/>
                  </a:lnTo>
                  <a:lnTo>
                    <a:pt x="3799867" y="184063"/>
                  </a:lnTo>
                  <a:lnTo>
                    <a:pt x="3811704" y="184063"/>
                  </a:lnTo>
                  <a:lnTo>
                    <a:pt x="3823542" y="184063"/>
                  </a:lnTo>
                  <a:lnTo>
                    <a:pt x="3835379" y="184063"/>
                  </a:lnTo>
                  <a:lnTo>
                    <a:pt x="3847217" y="184063"/>
                  </a:lnTo>
                  <a:lnTo>
                    <a:pt x="3859055" y="184063"/>
                  </a:lnTo>
                  <a:lnTo>
                    <a:pt x="3870892" y="184063"/>
                  </a:lnTo>
                  <a:lnTo>
                    <a:pt x="3882730" y="184063"/>
                  </a:lnTo>
                  <a:lnTo>
                    <a:pt x="3894567" y="184063"/>
                  </a:lnTo>
                  <a:lnTo>
                    <a:pt x="3906405" y="184063"/>
                  </a:lnTo>
                  <a:lnTo>
                    <a:pt x="3918243" y="184063"/>
                  </a:lnTo>
                  <a:lnTo>
                    <a:pt x="3930080" y="184063"/>
                  </a:lnTo>
                  <a:lnTo>
                    <a:pt x="3941918" y="184063"/>
                  </a:lnTo>
                  <a:lnTo>
                    <a:pt x="3953755" y="184063"/>
                  </a:lnTo>
                  <a:lnTo>
                    <a:pt x="3965593" y="184063"/>
                  </a:lnTo>
                  <a:lnTo>
                    <a:pt x="3977431" y="184063"/>
                  </a:lnTo>
                  <a:lnTo>
                    <a:pt x="3989268" y="184063"/>
                  </a:lnTo>
                  <a:lnTo>
                    <a:pt x="4001106" y="184063"/>
                  </a:lnTo>
                  <a:lnTo>
                    <a:pt x="4012943" y="184063"/>
                  </a:lnTo>
                  <a:lnTo>
                    <a:pt x="4024781" y="184063"/>
                  </a:lnTo>
                  <a:lnTo>
                    <a:pt x="4036619" y="184063"/>
                  </a:lnTo>
                  <a:lnTo>
                    <a:pt x="4048456" y="184063"/>
                  </a:lnTo>
                  <a:lnTo>
                    <a:pt x="4060294" y="184063"/>
                  </a:lnTo>
                  <a:lnTo>
                    <a:pt x="4072131" y="184063"/>
                  </a:lnTo>
                  <a:lnTo>
                    <a:pt x="4083969" y="184063"/>
                  </a:lnTo>
                  <a:lnTo>
                    <a:pt x="4095806" y="184063"/>
                  </a:lnTo>
                  <a:lnTo>
                    <a:pt x="4107644" y="184063"/>
                  </a:lnTo>
                  <a:lnTo>
                    <a:pt x="4119482" y="184063"/>
                  </a:lnTo>
                  <a:lnTo>
                    <a:pt x="4131319" y="184063"/>
                  </a:lnTo>
                  <a:lnTo>
                    <a:pt x="4143157" y="184063"/>
                  </a:lnTo>
                  <a:lnTo>
                    <a:pt x="4154994" y="184063"/>
                  </a:lnTo>
                  <a:lnTo>
                    <a:pt x="4166832" y="184063"/>
                  </a:lnTo>
                  <a:lnTo>
                    <a:pt x="4178670" y="184063"/>
                  </a:lnTo>
                  <a:lnTo>
                    <a:pt x="4190507" y="184063"/>
                  </a:lnTo>
                  <a:lnTo>
                    <a:pt x="4202345" y="184063"/>
                  </a:lnTo>
                  <a:lnTo>
                    <a:pt x="4214182" y="184063"/>
                  </a:lnTo>
                  <a:lnTo>
                    <a:pt x="4226020" y="184063"/>
                  </a:lnTo>
                  <a:lnTo>
                    <a:pt x="4237858" y="184063"/>
                  </a:lnTo>
                  <a:lnTo>
                    <a:pt x="4249695" y="184063"/>
                  </a:lnTo>
                  <a:lnTo>
                    <a:pt x="4261533" y="184063"/>
                  </a:lnTo>
                  <a:lnTo>
                    <a:pt x="4273370" y="184063"/>
                  </a:lnTo>
                  <a:lnTo>
                    <a:pt x="4285208" y="184063"/>
                  </a:lnTo>
                  <a:lnTo>
                    <a:pt x="4297046" y="184063"/>
                  </a:lnTo>
                  <a:lnTo>
                    <a:pt x="4308883" y="184063"/>
                  </a:lnTo>
                  <a:lnTo>
                    <a:pt x="4320721" y="184063"/>
                  </a:lnTo>
                  <a:lnTo>
                    <a:pt x="4332558" y="184063"/>
                  </a:lnTo>
                  <a:lnTo>
                    <a:pt x="4344396" y="184063"/>
                  </a:lnTo>
                  <a:lnTo>
                    <a:pt x="4356234" y="184063"/>
                  </a:lnTo>
                  <a:lnTo>
                    <a:pt x="4368071" y="184063"/>
                  </a:lnTo>
                  <a:lnTo>
                    <a:pt x="4379909" y="184063"/>
                  </a:lnTo>
                  <a:lnTo>
                    <a:pt x="4391746" y="184063"/>
                  </a:lnTo>
                  <a:lnTo>
                    <a:pt x="4403584" y="184063"/>
                  </a:lnTo>
                  <a:lnTo>
                    <a:pt x="4415421" y="184063"/>
                  </a:lnTo>
                  <a:lnTo>
                    <a:pt x="4427259" y="184063"/>
                  </a:lnTo>
                  <a:lnTo>
                    <a:pt x="4439097" y="184063"/>
                  </a:lnTo>
                  <a:lnTo>
                    <a:pt x="4450934" y="184063"/>
                  </a:lnTo>
                  <a:lnTo>
                    <a:pt x="4462772" y="184063"/>
                  </a:lnTo>
                  <a:lnTo>
                    <a:pt x="4474609" y="184063"/>
                  </a:lnTo>
                  <a:lnTo>
                    <a:pt x="4486447" y="184063"/>
                  </a:lnTo>
                  <a:lnTo>
                    <a:pt x="4498285" y="184063"/>
                  </a:lnTo>
                  <a:lnTo>
                    <a:pt x="4510122" y="184063"/>
                  </a:lnTo>
                  <a:lnTo>
                    <a:pt x="4521960" y="184063"/>
                  </a:lnTo>
                  <a:lnTo>
                    <a:pt x="4533797" y="184063"/>
                  </a:lnTo>
                  <a:lnTo>
                    <a:pt x="4545635" y="184063"/>
                  </a:lnTo>
                  <a:lnTo>
                    <a:pt x="4557473" y="184063"/>
                  </a:lnTo>
                  <a:lnTo>
                    <a:pt x="4569310" y="184063"/>
                  </a:lnTo>
                  <a:lnTo>
                    <a:pt x="4581148" y="184063"/>
                  </a:lnTo>
                  <a:lnTo>
                    <a:pt x="4592985" y="184063"/>
                  </a:lnTo>
                  <a:lnTo>
                    <a:pt x="4604823" y="184063"/>
                  </a:lnTo>
                  <a:lnTo>
                    <a:pt x="4616661" y="184063"/>
                  </a:lnTo>
                  <a:lnTo>
                    <a:pt x="4628498" y="184063"/>
                  </a:lnTo>
                  <a:lnTo>
                    <a:pt x="4640336" y="184063"/>
                  </a:lnTo>
                  <a:lnTo>
                    <a:pt x="4652173" y="184063"/>
                  </a:lnTo>
                  <a:lnTo>
                    <a:pt x="4664011" y="184063"/>
                  </a:lnTo>
                  <a:lnTo>
                    <a:pt x="4675849" y="184063"/>
                  </a:lnTo>
                  <a:lnTo>
                    <a:pt x="4687686" y="184063"/>
                  </a:lnTo>
                </a:path>
              </a:pathLst>
            </a:custGeom>
            <a:ln w="40651" cap="flat">
              <a:solidFill>
                <a:srgbClr val="00C19F">
                  <a:alpha val="100000"/>
                </a:srgbClr>
              </a:solidFill>
              <a:prstDash val="solid"/>
              <a:round/>
            </a:ln>
          </p:spPr>
          <p:txBody>
            <a:bodyPr/>
            <a:lstStyle/>
            <a:p/>
          </p:txBody>
        </p:sp>
        <p:sp>
          <p:nvSpPr>
            <p:cNvPr id="44" name="pl44"/>
            <p:cNvSpPr/>
            <p:nvPr/>
          </p:nvSpPr>
          <p:spPr>
            <a:xfrm>
              <a:off x="2482351" y="1267724"/>
              <a:ext cx="4687686" cy="184125"/>
            </a:xfrm>
            <a:custGeom>
              <a:avLst/>
              <a:pathLst>
                <a:path w="4687686" h="18412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61"/>
                  </a:lnTo>
                  <a:lnTo>
                    <a:pt x="1183759" y="72"/>
                  </a:lnTo>
                  <a:lnTo>
                    <a:pt x="1195596" y="85"/>
                  </a:lnTo>
                  <a:lnTo>
                    <a:pt x="1207434" y="100"/>
                  </a:lnTo>
                  <a:lnTo>
                    <a:pt x="1219272" y="117"/>
                  </a:lnTo>
                  <a:lnTo>
                    <a:pt x="1231109" y="138"/>
                  </a:lnTo>
                  <a:lnTo>
                    <a:pt x="1242947" y="162"/>
                  </a:lnTo>
                  <a:lnTo>
                    <a:pt x="1254784" y="191"/>
                  </a:lnTo>
                  <a:lnTo>
                    <a:pt x="1266622" y="224"/>
                  </a:lnTo>
                  <a:lnTo>
                    <a:pt x="1278459" y="264"/>
                  </a:lnTo>
                  <a:lnTo>
                    <a:pt x="1290297" y="310"/>
                  </a:lnTo>
                  <a:lnTo>
                    <a:pt x="1302135" y="364"/>
                  </a:lnTo>
                  <a:lnTo>
                    <a:pt x="1313972" y="428"/>
                  </a:lnTo>
                  <a:lnTo>
                    <a:pt x="1325810" y="503"/>
                  </a:lnTo>
                  <a:lnTo>
                    <a:pt x="1337647" y="591"/>
                  </a:lnTo>
                  <a:lnTo>
                    <a:pt x="1349485" y="694"/>
                  </a:lnTo>
                  <a:lnTo>
                    <a:pt x="1361323" y="816"/>
                  </a:lnTo>
                  <a:lnTo>
                    <a:pt x="1373160" y="958"/>
                  </a:lnTo>
                  <a:lnTo>
                    <a:pt x="1384998" y="1125"/>
                  </a:lnTo>
                  <a:lnTo>
                    <a:pt x="1396835" y="1321"/>
                  </a:lnTo>
                  <a:lnTo>
                    <a:pt x="1408673" y="1551"/>
                  </a:lnTo>
                  <a:lnTo>
                    <a:pt x="1420511" y="1821"/>
                  </a:lnTo>
                  <a:lnTo>
                    <a:pt x="1432348" y="2137"/>
                  </a:lnTo>
                  <a:lnTo>
                    <a:pt x="1444186" y="2506"/>
                  </a:lnTo>
                  <a:lnTo>
                    <a:pt x="1456023" y="2939"/>
                  </a:lnTo>
                  <a:lnTo>
                    <a:pt x="1467861" y="3445"/>
                  </a:lnTo>
                  <a:lnTo>
                    <a:pt x="1479699" y="4036"/>
                  </a:lnTo>
                  <a:lnTo>
                    <a:pt x="1491536" y="4726"/>
                  </a:lnTo>
                  <a:lnTo>
                    <a:pt x="1503374" y="5530"/>
                  </a:lnTo>
                  <a:lnTo>
                    <a:pt x="1515211" y="6467"/>
                  </a:lnTo>
                  <a:lnTo>
                    <a:pt x="1527049" y="7554"/>
                  </a:lnTo>
                  <a:lnTo>
                    <a:pt x="1538887" y="8816"/>
                  </a:lnTo>
                  <a:lnTo>
                    <a:pt x="1550724" y="10276"/>
                  </a:lnTo>
                  <a:lnTo>
                    <a:pt x="1562562" y="11962"/>
                  </a:lnTo>
                  <a:lnTo>
                    <a:pt x="1574399" y="13902"/>
                  </a:lnTo>
                  <a:lnTo>
                    <a:pt x="1586237" y="16127"/>
                  </a:lnTo>
                  <a:lnTo>
                    <a:pt x="1598074" y="18669"/>
                  </a:lnTo>
                  <a:lnTo>
                    <a:pt x="1609912" y="21560"/>
                  </a:lnTo>
                  <a:lnTo>
                    <a:pt x="1621750" y="24832"/>
                  </a:lnTo>
                  <a:lnTo>
                    <a:pt x="1633587" y="28513"/>
                  </a:lnTo>
                  <a:lnTo>
                    <a:pt x="1645425" y="32629"/>
                  </a:lnTo>
                  <a:lnTo>
                    <a:pt x="1657262" y="37196"/>
                  </a:lnTo>
                  <a:lnTo>
                    <a:pt x="1669100" y="42224"/>
                  </a:lnTo>
                  <a:lnTo>
                    <a:pt x="1680938" y="47711"/>
                  </a:lnTo>
                  <a:lnTo>
                    <a:pt x="1692775" y="53642"/>
                  </a:lnTo>
                  <a:lnTo>
                    <a:pt x="1704613" y="59986"/>
                  </a:lnTo>
                  <a:lnTo>
                    <a:pt x="1716450" y="66697"/>
                  </a:lnTo>
                  <a:lnTo>
                    <a:pt x="1728288" y="73712"/>
                  </a:lnTo>
                  <a:lnTo>
                    <a:pt x="1740126" y="80957"/>
                  </a:lnTo>
                  <a:lnTo>
                    <a:pt x="1751963" y="88344"/>
                  </a:lnTo>
                  <a:lnTo>
                    <a:pt x="1763801" y="95780"/>
                  </a:lnTo>
                  <a:lnTo>
                    <a:pt x="1775638" y="103167"/>
                  </a:lnTo>
                  <a:lnTo>
                    <a:pt x="1787476" y="110412"/>
                  </a:lnTo>
                  <a:lnTo>
                    <a:pt x="1799314" y="117427"/>
                  </a:lnTo>
                  <a:lnTo>
                    <a:pt x="1811151" y="124138"/>
                  </a:lnTo>
                  <a:lnTo>
                    <a:pt x="1822989" y="130482"/>
                  </a:lnTo>
                  <a:lnTo>
                    <a:pt x="1834826" y="136413"/>
                  </a:lnTo>
                  <a:lnTo>
                    <a:pt x="1846664" y="141900"/>
                  </a:lnTo>
                  <a:lnTo>
                    <a:pt x="1858502" y="146928"/>
                  </a:lnTo>
                  <a:lnTo>
                    <a:pt x="1870339" y="151495"/>
                  </a:lnTo>
                  <a:lnTo>
                    <a:pt x="1882177" y="155611"/>
                  </a:lnTo>
                  <a:lnTo>
                    <a:pt x="1894014" y="159292"/>
                  </a:lnTo>
                  <a:lnTo>
                    <a:pt x="1905852" y="162564"/>
                  </a:lnTo>
                  <a:lnTo>
                    <a:pt x="1917689" y="165455"/>
                  </a:lnTo>
                  <a:lnTo>
                    <a:pt x="1929527" y="167997"/>
                  </a:lnTo>
                  <a:lnTo>
                    <a:pt x="1941365" y="170222"/>
                  </a:lnTo>
                  <a:lnTo>
                    <a:pt x="1953202" y="172162"/>
                  </a:lnTo>
                  <a:lnTo>
                    <a:pt x="1965040" y="173848"/>
                  </a:lnTo>
                  <a:lnTo>
                    <a:pt x="1976877" y="175308"/>
                  </a:lnTo>
                  <a:lnTo>
                    <a:pt x="1988715" y="176570"/>
                  </a:lnTo>
                  <a:lnTo>
                    <a:pt x="2000553" y="177657"/>
                  </a:lnTo>
                  <a:lnTo>
                    <a:pt x="2012390" y="178594"/>
                  </a:lnTo>
                  <a:lnTo>
                    <a:pt x="2024228" y="179398"/>
                  </a:lnTo>
                  <a:lnTo>
                    <a:pt x="2036065" y="180088"/>
                  </a:lnTo>
                  <a:lnTo>
                    <a:pt x="2047903" y="180679"/>
                  </a:lnTo>
                  <a:lnTo>
                    <a:pt x="2059741" y="181185"/>
                  </a:lnTo>
                  <a:lnTo>
                    <a:pt x="2071578" y="181618"/>
                  </a:lnTo>
                  <a:lnTo>
                    <a:pt x="2083416" y="181987"/>
                  </a:lnTo>
                  <a:lnTo>
                    <a:pt x="2095253" y="182303"/>
                  </a:lnTo>
                  <a:lnTo>
                    <a:pt x="2107091" y="182573"/>
                  </a:lnTo>
                  <a:lnTo>
                    <a:pt x="2118929" y="182803"/>
                  </a:lnTo>
                  <a:lnTo>
                    <a:pt x="2130766" y="182999"/>
                  </a:lnTo>
                  <a:lnTo>
                    <a:pt x="2142604" y="183166"/>
                  </a:lnTo>
                  <a:lnTo>
                    <a:pt x="2154441" y="183308"/>
                  </a:lnTo>
                  <a:lnTo>
                    <a:pt x="2166279" y="183430"/>
                  </a:lnTo>
                  <a:lnTo>
                    <a:pt x="2178117" y="183533"/>
                  </a:lnTo>
                  <a:lnTo>
                    <a:pt x="2189954" y="183621"/>
                  </a:lnTo>
                  <a:lnTo>
                    <a:pt x="2201792" y="183696"/>
                  </a:lnTo>
                  <a:lnTo>
                    <a:pt x="2213629" y="183760"/>
                  </a:lnTo>
                  <a:lnTo>
                    <a:pt x="2225467" y="183814"/>
                  </a:lnTo>
                  <a:lnTo>
                    <a:pt x="2237304" y="183860"/>
                  </a:lnTo>
                  <a:lnTo>
                    <a:pt x="2249142" y="183900"/>
                  </a:lnTo>
                  <a:lnTo>
                    <a:pt x="2260980" y="183933"/>
                  </a:lnTo>
                  <a:lnTo>
                    <a:pt x="2272817" y="183962"/>
                  </a:lnTo>
                  <a:lnTo>
                    <a:pt x="2284655" y="183986"/>
                  </a:lnTo>
                  <a:lnTo>
                    <a:pt x="2296492" y="184007"/>
                  </a:lnTo>
                  <a:lnTo>
                    <a:pt x="2308330" y="184024"/>
                  </a:lnTo>
                  <a:lnTo>
                    <a:pt x="2320168" y="184039"/>
                  </a:lnTo>
                  <a:lnTo>
                    <a:pt x="2332005" y="184052"/>
                  </a:lnTo>
                  <a:lnTo>
                    <a:pt x="2343843" y="184063"/>
                  </a:lnTo>
                  <a:lnTo>
                    <a:pt x="2343843" y="184125"/>
                  </a:lnTo>
                  <a:lnTo>
                    <a:pt x="2355680" y="184125"/>
                  </a:lnTo>
                  <a:lnTo>
                    <a:pt x="2367518" y="184125"/>
                  </a:lnTo>
                  <a:lnTo>
                    <a:pt x="2379356" y="184125"/>
                  </a:lnTo>
                  <a:lnTo>
                    <a:pt x="2391193" y="184125"/>
                  </a:lnTo>
                  <a:lnTo>
                    <a:pt x="2403031" y="184125"/>
                  </a:lnTo>
                  <a:lnTo>
                    <a:pt x="2414868" y="184125"/>
                  </a:lnTo>
                  <a:lnTo>
                    <a:pt x="2426706" y="184125"/>
                  </a:lnTo>
                  <a:lnTo>
                    <a:pt x="2438544" y="184125"/>
                  </a:lnTo>
                  <a:lnTo>
                    <a:pt x="2450381" y="184125"/>
                  </a:lnTo>
                  <a:lnTo>
                    <a:pt x="2462219" y="184125"/>
                  </a:lnTo>
                  <a:lnTo>
                    <a:pt x="2474056" y="184125"/>
                  </a:lnTo>
                  <a:lnTo>
                    <a:pt x="2485894" y="184125"/>
                  </a:lnTo>
                  <a:lnTo>
                    <a:pt x="2497732" y="184125"/>
                  </a:lnTo>
                  <a:lnTo>
                    <a:pt x="2509569" y="184125"/>
                  </a:lnTo>
                  <a:lnTo>
                    <a:pt x="2521407" y="184125"/>
                  </a:lnTo>
                  <a:lnTo>
                    <a:pt x="2533244" y="184125"/>
                  </a:lnTo>
                  <a:lnTo>
                    <a:pt x="2545082" y="184125"/>
                  </a:lnTo>
                  <a:lnTo>
                    <a:pt x="2556919" y="184125"/>
                  </a:lnTo>
                  <a:lnTo>
                    <a:pt x="2568757" y="184125"/>
                  </a:lnTo>
                  <a:lnTo>
                    <a:pt x="2580595" y="184125"/>
                  </a:lnTo>
                  <a:lnTo>
                    <a:pt x="2592432" y="184125"/>
                  </a:lnTo>
                  <a:lnTo>
                    <a:pt x="2604270" y="184125"/>
                  </a:lnTo>
                  <a:lnTo>
                    <a:pt x="2616107" y="184125"/>
                  </a:lnTo>
                  <a:lnTo>
                    <a:pt x="2627945" y="184125"/>
                  </a:lnTo>
                  <a:lnTo>
                    <a:pt x="2639783" y="184125"/>
                  </a:lnTo>
                  <a:lnTo>
                    <a:pt x="2651620" y="184125"/>
                  </a:lnTo>
                  <a:lnTo>
                    <a:pt x="2663458" y="184125"/>
                  </a:lnTo>
                  <a:lnTo>
                    <a:pt x="2675295" y="184125"/>
                  </a:lnTo>
                  <a:lnTo>
                    <a:pt x="2687133" y="184125"/>
                  </a:lnTo>
                  <a:lnTo>
                    <a:pt x="2698971" y="184125"/>
                  </a:lnTo>
                  <a:lnTo>
                    <a:pt x="2710808" y="184125"/>
                  </a:lnTo>
                  <a:lnTo>
                    <a:pt x="2722646" y="184125"/>
                  </a:lnTo>
                  <a:lnTo>
                    <a:pt x="2734483" y="184125"/>
                  </a:lnTo>
                  <a:lnTo>
                    <a:pt x="2746321" y="184125"/>
                  </a:lnTo>
                  <a:lnTo>
                    <a:pt x="2758159" y="184125"/>
                  </a:lnTo>
                  <a:lnTo>
                    <a:pt x="2769996" y="184125"/>
                  </a:lnTo>
                  <a:lnTo>
                    <a:pt x="2781834" y="184125"/>
                  </a:lnTo>
                  <a:lnTo>
                    <a:pt x="2793671" y="184125"/>
                  </a:lnTo>
                  <a:lnTo>
                    <a:pt x="2805509" y="184125"/>
                  </a:lnTo>
                  <a:lnTo>
                    <a:pt x="2817347" y="184125"/>
                  </a:lnTo>
                  <a:lnTo>
                    <a:pt x="2829184" y="184125"/>
                  </a:lnTo>
                  <a:lnTo>
                    <a:pt x="2841022" y="184125"/>
                  </a:lnTo>
                  <a:lnTo>
                    <a:pt x="2852859" y="184125"/>
                  </a:lnTo>
                  <a:lnTo>
                    <a:pt x="2864697" y="184125"/>
                  </a:lnTo>
                  <a:lnTo>
                    <a:pt x="2876534" y="184125"/>
                  </a:lnTo>
                  <a:lnTo>
                    <a:pt x="2888372" y="184125"/>
                  </a:lnTo>
                  <a:lnTo>
                    <a:pt x="2900210" y="184125"/>
                  </a:lnTo>
                  <a:lnTo>
                    <a:pt x="2912047" y="184125"/>
                  </a:lnTo>
                  <a:lnTo>
                    <a:pt x="2923885" y="184125"/>
                  </a:lnTo>
                  <a:lnTo>
                    <a:pt x="2935722" y="184125"/>
                  </a:lnTo>
                  <a:lnTo>
                    <a:pt x="2947560" y="184125"/>
                  </a:lnTo>
                  <a:lnTo>
                    <a:pt x="2959398" y="184125"/>
                  </a:lnTo>
                  <a:lnTo>
                    <a:pt x="2971235" y="184125"/>
                  </a:lnTo>
                  <a:lnTo>
                    <a:pt x="2983073" y="184125"/>
                  </a:lnTo>
                  <a:lnTo>
                    <a:pt x="2994910" y="184125"/>
                  </a:lnTo>
                  <a:lnTo>
                    <a:pt x="3006748" y="184125"/>
                  </a:lnTo>
                  <a:lnTo>
                    <a:pt x="3018586" y="184125"/>
                  </a:lnTo>
                  <a:lnTo>
                    <a:pt x="3030423" y="184125"/>
                  </a:lnTo>
                  <a:lnTo>
                    <a:pt x="3042261" y="184125"/>
                  </a:lnTo>
                  <a:lnTo>
                    <a:pt x="3054098" y="184125"/>
                  </a:lnTo>
                  <a:lnTo>
                    <a:pt x="3065936" y="184125"/>
                  </a:lnTo>
                  <a:lnTo>
                    <a:pt x="3077774" y="184125"/>
                  </a:lnTo>
                  <a:lnTo>
                    <a:pt x="3089611" y="184125"/>
                  </a:lnTo>
                  <a:lnTo>
                    <a:pt x="3101449" y="184125"/>
                  </a:lnTo>
                  <a:lnTo>
                    <a:pt x="3113286" y="184125"/>
                  </a:lnTo>
                  <a:lnTo>
                    <a:pt x="3125124" y="184125"/>
                  </a:lnTo>
                  <a:lnTo>
                    <a:pt x="3136962" y="184125"/>
                  </a:lnTo>
                  <a:lnTo>
                    <a:pt x="3148799" y="184125"/>
                  </a:lnTo>
                  <a:lnTo>
                    <a:pt x="3160637" y="184125"/>
                  </a:lnTo>
                  <a:lnTo>
                    <a:pt x="3172474" y="184125"/>
                  </a:lnTo>
                  <a:lnTo>
                    <a:pt x="3184312" y="184125"/>
                  </a:lnTo>
                  <a:lnTo>
                    <a:pt x="3196149" y="184125"/>
                  </a:lnTo>
                  <a:lnTo>
                    <a:pt x="3207987" y="184125"/>
                  </a:lnTo>
                  <a:lnTo>
                    <a:pt x="3219825" y="184125"/>
                  </a:lnTo>
                  <a:lnTo>
                    <a:pt x="3231662" y="184125"/>
                  </a:lnTo>
                  <a:lnTo>
                    <a:pt x="3243500" y="184125"/>
                  </a:lnTo>
                  <a:lnTo>
                    <a:pt x="3255337" y="184125"/>
                  </a:lnTo>
                  <a:lnTo>
                    <a:pt x="3267175" y="184125"/>
                  </a:lnTo>
                  <a:lnTo>
                    <a:pt x="3279013" y="184125"/>
                  </a:lnTo>
                  <a:lnTo>
                    <a:pt x="3290850" y="184125"/>
                  </a:lnTo>
                  <a:lnTo>
                    <a:pt x="3302688" y="184125"/>
                  </a:lnTo>
                  <a:lnTo>
                    <a:pt x="3314525" y="184125"/>
                  </a:lnTo>
                  <a:lnTo>
                    <a:pt x="3326363" y="184125"/>
                  </a:lnTo>
                  <a:lnTo>
                    <a:pt x="3338201" y="184125"/>
                  </a:lnTo>
                  <a:lnTo>
                    <a:pt x="3350038" y="184125"/>
                  </a:lnTo>
                  <a:lnTo>
                    <a:pt x="3361876" y="184125"/>
                  </a:lnTo>
                  <a:lnTo>
                    <a:pt x="3373713" y="184125"/>
                  </a:lnTo>
                  <a:lnTo>
                    <a:pt x="3385551" y="184125"/>
                  </a:lnTo>
                  <a:lnTo>
                    <a:pt x="3397389" y="184125"/>
                  </a:lnTo>
                  <a:lnTo>
                    <a:pt x="3409226" y="184125"/>
                  </a:lnTo>
                  <a:lnTo>
                    <a:pt x="3421064" y="184125"/>
                  </a:lnTo>
                  <a:lnTo>
                    <a:pt x="3432901" y="184125"/>
                  </a:lnTo>
                  <a:lnTo>
                    <a:pt x="3444739" y="184125"/>
                  </a:lnTo>
                  <a:lnTo>
                    <a:pt x="3456576" y="184125"/>
                  </a:lnTo>
                  <a:lnTo>
                    <a:pt x="3468414" y="184125"/>
                  </a:lnTo>
                  <a:lnTo>
                    <a:pt x="3480252" y="184125"/>
                  </a:lnTo>
                  <a:lnTo>
                    <a:pt x="3492089" y="184125"/>
                  </a:lnTo>
                  <a:lnTo>
                    <a:pt x="3503927" y="184125"/>
                  </a:lnTo>
                  <a:lnTo>
                    <a:pt x="3515764" y="184125"/>
                  </a:lnTo>
                  <a:lnTo>
                    <a:pt x="3515764" y="184125"/>
                  </a:lnTo>
                  <a:lnTo>
                    <a:pt x="3527602" y="184125"/>
                  </a:lnTo>
                  <a:lnTo>
                    <a:pt x="3539440" y="184125"/>
                  </a:lnTo>
                  <a:lnTo>
                    <a:pt x="3551277" y="184125"/>
                  </a:lnTo>
                  <a:lnTo>
                    <a:pt x="3563115" y="184125"/>
                  </a:lnTo>
                  <a:lnTo>
                    <a:pt x="3574952" y="184125"/>
                  </a:lnTo>
                  <a:lnTo>
                    <a:pt x="3586790" y="184125"/>
                  </a:lnTo>
                  <a:lnTo>
                    <a:pt x="3598628" y="184125"/>
                  </a:lnTo>
                  <a:lnTo>
                    <a:pt x="3610465" y="184125"/>
                  </a:lnTo>
                  <a:lnTo>
                    <a:pt x="3622303" y="184125"/>
                  </a:lnTo>
                  <a:lnTo>
                    <a:pt x="3634140" y="184125"/>
                  </a:lnTo>
                  <a:lnTo>
                    <a:pt x="3645978" y="184125"/>
                  </a:lnTo>
                  <a:lnTo>
                    <a:pt x="3657816" y="184125"/>
                  </a:lnTo>
                  <a:lnTo>
                    <a:pt x="3669653" y="184125"/>
                  </a:lnTo>
                  <a:lnTo>
                    <a:pt x="3681491" y="184125"/>
                  </a:lnTo>
                  <a:lnTo>
                    <a:pt x="3693328" y="184125"/>
                  </a:lnTo>
                  <a:lnTo>
                    <a:pt x="3705166" y="184125"/>
                  </a:lnTo>
                  <a:lnTo>
                    <a:pt x="3717004" y="184125"/>
                  </a:lnTo>
                  <a:lnTo>
                    <a:pt x="3728841" y="184125"/>
                  </a:lnTo>
                  <a:lnTo>
                    <a:pt x="3740679" y="184125"/>
                  </a:lnTo>
                  <a:lnTo>
                    <a:pt x="3752516" y="184125"/>
                  </a:lnTo>
                  <a:lnTo>
                    <a:pt x="3764354" y="184125"/>
                  </a:lnTo>
                  <a:lnTo>
                    <a:pt x="3776191" y="184125"/>
                  </a:lnTo>
                  <a:lnTo>
                    <a:pt x="3788029" y="184125"/>
                  </a:lnTo>
                  <a:lnTo>
                    <a:pt x="3799867" y="184125"/>
                  </a:lnTo>
                  <a:lnTo>
                    <a:pt x="3811704" y="184125"/>
                  </a:lnTo>
                  <a:lnTo>
                    <a:pt x="3823542" y="184125"/>
                  </a:lnTo>
                  <a:lnTo>
                    <a:pt x="3835379" y="184125"/>
                  </a:lnTo>
                  <a:lnTo>
                    <a:pt x="3847217" y="184125"/>
                  </a:lnTo>
                  <a:lnTo>
                    <a:pt x="3859055" y="184125"/>
                  </a:lnTo>
                  <a:lnTo>
                    <a:pt x="3870892" y="184125"/>
                  </a:lnTo>
                  <a:lnTo>
                    <a:pt x="3882730" y="184125"/>
                  </a:lnTo>
                  <a:lnTo>
                    <a:pt x="3894567" y="184125"/>
                  </a:lnTo>
                  <a:lnTo>
                    <a:pt x="3906405" y="184125"/>
                  </a:lnTo>
                  <a:lnTo>
                    <a:pt x="3918243" y="184125"/>
                  </a:lnTo>
                  <a:lnTo>
                    <a:pt x="3930080" y="184125"/>
                  </a:lnTo>
                  <a:lnTo>
                    <a:pt x="3941918" y="184125"/>
                  </a:lnTo>
                  <a:lnTo>
                    <a:pt x="3953755" y="184125"/>
                  </a:lnTo>
                  <a:lnTo>
                    <a:pt x="3965593" y="184125"/>
                  </a:lnTo>
                  <a:lnTo>
                    <a:pt x="3977431" y="184125"/>
                  </a:lnTo>
                  <a:lnTo>
                    <a:pt x="3989268" y="184125"/>
                  </a:lnTo>
                  <a:lnTo>
                    <a:pt x="4001106" y="184125"/>
                  </a:lnTo>
                  <a:lnTo>
                    <a:pt x="4012943" y="184125"/>
                  </a:lnTo>
                  <a:lnTo>
                    <a:pt x="4024781" y="184125"/>
                  </a:lnTo>
                  <a:lnTo>
                    <a:pt x="4036619" y="184125"/>
                  </a:lnTo>
                  <a:lnTo>
                    <a:pt x="4048456" y="184125"/>
                  </a:lnTo>
                  <a:lnTo>
                    <a:pt x="4060294" y="184125"/>
                  </a:lnTo>
                  <a:lnTo>
                    <a:pt x="4072131" y="184125"/>
                  </a:lnTo>
                  <a:lnTo>
                    <a:pt x="4083969" y="184125"/>
                  </a:lnTo>
                  <a:lnTo>
                    <a:pt x="4095806" y="184125"/>
                  </a:lnTo>
                  <a:lnTo>
                    <a:pt x="4107644" y="184125"/>
                  </a:lnTo>
                  <a:lnTo>
                    <a:pt x="4119482" y="184125"/>
                  </a:lnTo>
                  <a:lnTo>
                    <a:pt x="4131319" y="184125"/>
                  </a:lnTo>
                  <a:lnTo>
                    <a:pt x="4143157" y="184125"/>
                  </a:lnTo>
                  <a:lnTo>
                    <a:pt x="4154994" y="184125"/>
                  </a:lnTo>
                  <a:lnTo>
                    <a:pt x="4166832" y="184125"/>
                  </a:lnTo>
                  <a:lnTo>
                    <a:pt x="4178670" y="184125"/>
                  </a:lnTo>
                  <a:lnTo>
                    <a:pt x="4190507" y="184125"/>
                  </a:lnTo>
                  <a:lnTo>
                    <a:pt x="4202345" y="184125"/>
                  </a:lnTo>
                  <a:lnTo>
                    <a:pt x="4214182" y="184125"/>
                  </a:lnTo>
                  <a:lnTo>
                    <a:pt x="4226020" y="184125"/>
                  </a:lnTo>
                  <a:lnTo>
                    <a:pt x="4237858" y="184125"/>
                  </a:lnTo>
                  <a:lnTo>
                    <a:pt x="4249695" y="184125"/>
                  </a:lnTo>
                  <a:lnTo>
                    <a:pt x="4261533" y="184125"/>
                  </a:lnTo>
                  <a:lnTo>
                    <a:pt x="4273370" y="184125"/>
                  </a:lnTo>
                  <a:lnTo>
                    <a:pt x="4285208" y="184125"/>
                  </a:lnTo>
                  <a:lnTo>
                    <a:pt x="4297046" y="184125"/>
                  </a:lnTo>
                  <a:lnTo>
                    <a:pt x="4308883" y="184125"/>
                  </a:lnTo>
                  <a:lnTo>
                    <a:pt x="4320721" y="184125"/>
                  </a:lnTo>
                  <a:lnTo>
                    <a:pt x="4332558" y="184125"/>
                  </a:lnTo>
                  <a:lnTo>
                    <a:pt x="4344396" y="184125"/>
                  </a:lnTo>
                  <a:lnTo>
                    <a:pt x="4356234" y="184125"/>
                  </a:lnTo>
                  <a:lnTo>
                    <a:pt x="4368071" y="184125"/>
                  </a:lnTo>
                  <a:lnTo>
                    <a:pt x="4379909" y="184125"/>
                  </a:lnTo>
                  <a:lnTo>
                    <a:pt x="4391746" y="184125"/>
                  </a:lnTo>
                  <a:lnTo>
                    <a:pt x="4403584" y="184125"/>
                  </a:lnTo>
                  <a:lnTo>
                    <a:pt x="4415421" y="184125"/>
                  </a:lnTo>
                  <a:lnTo>
                    <a:pt x="4427259" y="184125"/>
                  </a:lnTo>
                  <a:lnTo>
                    <a:pt x="4439097" y="184125"/>
                  </a:lnTo>
                  <a:lnTo>
                    <a:pt x="4450934" y="184125"/>
                  </a:lnTo>
                  <a:lnTo>
                    <a:pt x="4462772" y="184125"/>
                  </a:lnTo>
                  <a:lnTo>
                    <a:pt x="4474609" y="184125"/>
                  </a:lnTo>
                  <a:lnTo>
                    <a:pt x="4486447" y="184125"/>
                  </a:lnTo>
                  <a:lnTo>
                    <a:pt x="4498285" y="184125"/>
                  </a:lnTo>
                  <a:lnTo>
                    <a:pt x="4510122" y="184125"/>
                  </a:lnTo>
                  <a:lnTo>
                    <a:pt x="4521960" y="184125"/>
                  </a:lnTo>
                  <a:lnTo>
                    <a:pt x="4533797" y="184125"/>
                  </a:lnTo>
                  <a:lnTo>
                    <a:pt x="4545635" y="184125"/>
                  </a:lnTo>
                  <a:lnTo>
                    <a:pt x="4557473" y="184125"/>
                  </a:lnTo>
                  <a:lnTo>
                    <a:pt x="4569310" y="184125"/>
                  </a:lnTo>
                  <a:lnTo>
                    <a:pt x="4581148" y="184125"/>
                  </a:lnTo>
                  <a:lnTo>
                    <a:pt x="4592985" y="184125"/>
                  </a:lnTo>
                  <a:lnTo>
                    <a:pt x="4604823" y="184125"/>
                  </a:lnTo>
                  <a:lnTo>
                    <a:pt x="4616661" y="184125"/>
                  </a:lnTo>
                  <a:lnTo>
                    <a:pt x="4628498" y="184125"/>
                  </a:lnTo>
                  <a:lnTo>
                    <a:pt x="4640336" y="184125"/>
                  </a:lnTo>
                  <a:lnTo>
                    <a:pt x="4652173" y="184125"/>
                  </a:lnTo>
                  <a:lnTo>
                    <a:pt x="4664011" y="184125"/>
                  </a:lnTo>
                  <a:lnTo>
                    <a:pt x="4675849" y="184125"/>
                  </a:lnTo>
                  <a:lnTo>
                    <a:pt x="4687686" y="184125"/>
                  </a:lnTo>
                </a:path>
              </a:pathLst>
            </a:custGeom>
            <a:ln w="40651" cap="flat">
              <a:solidFill>
                <a:srgbClr val="00C0B9">
                  <a:alpha val="100000"/>
                </a:srgbClr>
              </a:solidFill>
              <a:prstDash val="solid"/>
              <a:round/>
            </a:ln>
          </p:spPr>
          <p:txBody>
            <a:bodyPr/>
            <a:lstStyle/>
            <a:p/>
          </p:txBody>
        </p:sp>
        <p:sp>
          <p:nvSpPr>
            <p:cNvPr id="45" name="pl45"/>
            <p:cNvSpPr/>
            <p:nvPr/>
          </p:nvSpPr>
          <p:spPr>
            <a:xfrm>
              <a:off x="2482351" y="4950224"/>
              <a:ext cx="4687686" cy="184125"/>
            </a:xfrm>
            <a:custGeom>
              <a:avLst/>
              <a:pathLst>
                <a:path w="4687686" h="184125">
                  <a:moveTo>
                    <a:pt x="0" y="184125"/>
                  </a:moveTo>
                  <a:lnTo>
                    <a:pt x="11837" y="184125"/>
                  </a:lnTo>
                  <a:lnTo>
                    <a:pt x="23675" y="184125"/>
                  </a:lnTo>
                  <a:lnTo>
                    <a:pt x="35512" y="184125"/>
                  </a:lnTo>
                  <a:lnTo>
                    <a:pt x="47350" y="184125"/>
                  </a:lnTo>
                  <a:lnTo>
                    <a:pt x="59187" y="184125"/>
                  </a:lnTo>
                  <a:lnTo>
                    <a:pt x="71025" y="184125"/>
                  </a:lnTo>
                  <a:lnTo>
                    <a:pt x="82863" y="184125"/>
                  </a:lnTo>
                  <a:lnTo>
                    <a:pt x="94700" y="184125"/>
                  </a:lnTo>
                  <a:lnTo>
                    <a:pt x="106538" y="184125"/>
                  </a:lnTo>
                  <a:lnTo>
                    <a:pt x="118375" y="184125"/>
                  </a:lnTo>
                  <a:lnTo>
                    <a:pt x="130213" y="184125"/>
                  </a:lnTo>
                  <a:lnTo>
                    <a:pt x="142051" y="184125"/>
                  </a:lnTo>
                  <a:lnTo>
                    <a:pt x="153888" y="184125"/>
                  </a:lnTo>
                  <a:lnTo>
                    <a:pt x="165726" y="184125"/>
                  </a:lnTo>
                  <a:lnTo>
                    <a:pt x="177563" y="184125"/>
                  </a:lnTo>
                  <a:lnTo>
                    <a:pt x="189401" y="184125"/>
                  </a:lnTo>
                  <a:lnTo>
                    <a:pt x="201239" y="184125"/>
                  </a:lnTo>
                  <a:lnTo>
                    <a:pt x="213076" y="184125"/>
                  </a:lnTo>
                  <a:lnTo>
                    <a:pt x="224914" y="184125"/>
                  </a:lnTo>
                  <a:lnTo>
                    <a:pt x="236751" y="184125"/>
                  </a:lnTo>
                  <a:lnTo>
                    <a:pt x="248589" y="184125"/>
                  </a:lnTo>
                  <a:lnTo>
                    <a:pt x="260427" y="184125"/>
                  </a:lnTo>
                  <a:lnTo>
                    <a:pt x="272264" y="184125"/>
                  </a:lnTo>
                  <a:lnTo>
                    <a:pt x="284102" y="184125"/>
                  </a:lnTo>
                  <a:lnTo>
                    <a:pt x="295939" y="184125"/>
                  </a:lnTo>
                  <a:lnTo>
                    <a:pt x="307777" y="184125"/>
                  </a:lnTo>
                  <a:lnTo>
                    <a:pt x="319614" y="184125"/>
                  </a:lnTo>
                  <a:lnTo>
                    <a:pt x="331452" y="184125"/>
                  </a:lnTo>
                  <a:lnTo>
                    <a:pt x="343290" y="184125"/>
                  </a:lnTo>
                  <a:lnTo>
                    <a:pt x="355127" y="184125"/>
                  </a:lnTo>
                  <a:lnTo>
                    <a:pt x="366965" y="184125"/>
                  </a:lnTo>
                  <a:lnTo>
                    <a:pt x="378802" y="184125"/>
                  </a:lnTo>
                  <a:lnTo>
                    <a:pt x="390640" y="184125"/>
                  </a:lnTo>
                  <a:lnTo>
                    <a:pt x="402478" y="184125"/>
                  </a:lnTo>
                  <a:lnTo>
                    <a:pt x="414315" y="184125"/>
                  </a:lnTo>
                  <a:lnTo>
                    <a:pt x="426153" y="184125"/>
                  </a:lnTo>
                  <a:lnTo>
                    <a:pt x="437990" y="184125"/>
                  </a:lnTo>
                  <a:lnTo>
                    <a:pt x="449828" y="184125"/>
                  </a:lnTo>
                  <a:lnTo>
                    <a:pt x="461666" y="184125"/>
                  </a:lnTo>
                  <a:lnTo>
                    <a:pt x="473503" y="184125"/>
                  </a:lnTo>
                  <a:lnTo>
                    <a:pt x="485341" y="184125"/>
                  </a:lnTo>
                  <a:lnTo>
                    <a:pt x="497178" y="184125"/>
                  </a:lnTo>
                  <a:lnTo>
                    <a:pt x="509016" y="184125"/>
                  </a:lnTo>
                  <a:lnTo>
                    <a:pt x="520854" y="184125"/>
                  </a:lnTo>
                  <a:lnTo>
                    <a:pt x="532691" y="184125"/>
                  </a:lnTo>
                  <a:lnTo>
                    <a:pt x="544529" y="184125"/>
                  </a:lnTo>
                  <a:lnTo>
                    <a:pt x="556366" y="184125"/>
                  </a:lnTo>
                  <a:lnTo>
                    <a:pt x="568204" y="184125"/>
                  </a:lnTo>
                  <a:lnTo>
                    <a:pt x="580042" y="184125"/>
                  </a:lnTo>
                  <a:lnTo>
                    <a:pt x="591879" y="184125"/>
                  </a:lnTo>
                  <a:lnTo>
                    <a:pt x="603717" y="184125"/>
                  </a:lnTo>
                  <a:lnTo>
                    <a:pt x="615554" y="184125"/>
                  </a:lnTo>
                  <a:lnTo>
                    <a:pt x="627392" y="184125"/>
                  </a:lnTo>
                  <a:lnTo>
                    <a:pt x="639229" y="184125"/>
                  </a:lnTo>
                  <a:lnTo>
                    <a:pt x="651067" y="184125"/>
                  </a:lnTo>
                  <a:lnTo>
                    <a:pt x="662905" y="184125"/>
                  </a:lnTo>
                  <a:lnTo>
                    <a:pt x="674742" y="184125"/>
                  </a:lnTo>
                  <a:lnTo>
                    <a:pt x="686580" y="184125"/>
                  </a:lnTo>
                  <a:lnTo>
                    <a:pt x="698417" y="184125"/>
                  </a:lnTo>
                  <a:lnTo>
                    <a:pt x="710255" y="184125"/>
                  </a:lnTo>
                  <a:lnTo>
                    <a:pt x="722093" y="184125"/>
                  </a:lnTo>
                  <a:lnTo>
                    <a:pt x="733930" y="184125"/>
                  </a:lnTo>
                  <a:lnTo>
                    <a:pt x="745768" y="184125"/>
                  </a:lnTo>
                  <a:lnTo>
                    <a:pt x="757605" y="184125"/>
                  </a:lnTo>
                  <a:lnTo>
                    <a:pt x="769443" y="184125"/>
                  </a:lnTo>
                  <a:lnTo>
                    <a:pt x="781281" y="184125"/>
                  </a:lnTo>
                  <a:lnTo>
                    <a:pt x="793118" y="184125"/>
                  </a:lnTo>
                  <a:lnTo>
                    <a:pt x="804956" y="184125"/>
                  </a:lnTo>
                  <a:lnTo>
                    <a:pt x="816793" y="184125"/>
                  </a:lnTo>
                  <a:lnTo>
                    <a:pt x="828631" y="184125"/>
                  </a:lnTo>
                  <a:lnTo>
                    <a:pt x="840469" y="184125"/>
                  </a:lnTo>
                  <a:lnTo>
                    <a:pt x="852306" y="184125"/>
                  </a:lnTo>
                  <a:lnTo>
                    <a:pt x="864144" y="184125"/>
                  </a:lnTo>
                  <a:lnTo>
                    <a:pt x="875981" y="184125"/>
                  </a:lnTo>
                  <a:lnTo>
                    <a:pt x="887819" y="184125"/>
                  </a:lnTo>
                  <a:lnTo>
                    <a:pt x="899657" y="184125"/>
                  </a:lnTo>
                  <a:lnTo>
                    <a:pt x="911494" y="184125"/>
                  </a:lnTo>
                  <a:lnTo>
                    <a:pt x="923332" y="184125"/>
                  </a:lnTo>
                  <a:lnTo>
                    <a:pt x="935169" y="184125"/>
                  </a:lnTo>
                  <a:lnTo>
                    <a:pt x="947007" y="184125"/>
                  </a:lnTo>
                  <a:lnTo>
                    <a:pt x="958844" y="184125"/>
                  </a:lnTo>
                  <a:lnTo>
                    <a:pt x="970682" y="184125"/>
                  </a:lnTo>
                  <a:lnTo>
                    <a:pt x="982520" y="184125"/>
                  </a:lnTo>
                  <a:lnTo>
                    <a:pt x="994357" y="184125"/>
                  </a:lnTo>
                  <a:lnTo>
                    <a:pt x="1006195" y="184125"/>
                  </a:lnTo>
                  <a:lnTo>
                    <a:pt x="1018032" y="184125"/>
                  </a:lnTo>
                  <a:lnTo>
                    <a:pt x="1029870" y="184125"/>
                  </a:lnTo>
                  <a:lnTo>
                    <a:pt x="1041708" y="184125"/>
                  </a:lnTo>
                  <a:lnTo>
                    <a:pt x="1053545" y="184125"/>
                  </a:lnTo>
                  <a:lnTo>
                    <a:pt x="1065383" y="184125"/>
                  </a:lnTo>
                  <a:lnTo>
                    <a:pt x="1077220" y="184125"/>
                  </a:lnTo>
                  <a:lnTo>
                    <a:pt x="1089058" y="184125"/>
                  </a:lnTo>
                  <a:lnTo>
                    <a:pt x="1100896" y="184125"/>
                  </a:lnTo>
                  <a:lnTo>
                    <a:pt x="1112733" y="184125"/>
                  </a:lnTo>
                  <a:lnTo>
                    <a:pt x="1124571" y="184125"/>
                  </a:lnTo>
                  <a:lnTo>
                    <a:pt x="1136408" y="184125"/>
                  </a:lnTo>
                  <a:lnTo>
                    <a:pt x="1148246" y="184125"/>
                  </a:lnTo>
                  <a:lnTo>
                    <a:pt x="1160084" y="184125"/>
                  </a:lnTo>
                  <a:lnTo>
                    <a:pt x="1171921" y="184125"/>
                  </a:lnTo>
                  <a:lnTo>
                    <a:pt x="1171921" y="184125"/>
                  </a:lnTo>
                  <a:lnTo>
                    <a:pt x="1183759" y="184125"/>
                  </a:lnTo>
                  <a:lnTo>
                    <a:pt x="1195596" y="184125"/>
                  </a:lnTo>
                  <a:lnTo>
                    <a:pt x="1207434" y="184125"/>
                  </a:lnTo>
                  <a:lnTo>
                    <a:pt x="1219272" y="184125"/>
                  </a:lnTo>
                  <a:lnTo>
                    <a:pt x="1231109" y="184125"/>
                  </a:lnTo>
                  <a:lnTo>
                    <a:pt x="1242947" y="184125"/>
                  </a:lnTo>
                  <a:lnTo>
                    <a:pt x="1254784" y="184125"/>
                  </a:lnTo>
                  <a:lnTo>
                    <a:pt x="1266622" y="184125"/>
                  </a:lnTo>
                  <a:lnTo>
                    <a:pt x="1278459" y="184125"/>
                  </a:lnTo>
                  <a:lnTo>
                    <a:pt x="1290297" y="184125"/>
                  </a:lnTo>
                  <a:lnTo>
                    <a:pt x="1302135" y="184125"/>
                  </a:lnTo>
                  <a:lnTo>
                    <a:pt x="1313972" y="184125"/>
                  </a:lnTo>
                  <a:lnTo>
                    <a:pt x="1325810" y="184125"/>
                  </a:lnTo>
                  <a:lnTo>
                    <a:pt x="1337647" y="184125"/>
                  </a:lnTo>
                  <a:lnTo>
                    <a:pt x="1349485" y="184125"/>
                  </a:lnTo>
                  <a:lnTo>
                    <a:pt x="1361323" y="184125"/>
                  </a:lnTo>
                  <a:lnTo>
                    <a:pt x="1373160" y="184125"/>
                  </a:lnTo>
                  <a:lnTo>
                    <a:pt x="1384998" y="184125"/>
                  </a:lnTo>
                  <a:lnTo>
                    <a:pt x="1396835" y="184125"/>
                  </a:lnTo>
                  <a:lnTo>
                    <a:pt x="1408673" y="184125"/>
                  </a:lnTo>
                  <a:lnTo>
                    <a:pt x="1420511" y="184125"/>
                  </a:lnTo>
                  <a:lnTo>
                    <a:pt x="1432348" y="184125"/>
                  </a:lnTo>
                  <a:lnTo>
                    <a:pt x="1444186" y="184125"/>
                  </a:lnTo>
                  <a:lnTo>
                    <a:pt x="1456023" y="184125"/>
                  </a:lnTo>
                  <a:lnTo>
                    <a:pt x="1467861" y="184125"/>
                  </a:lnTo>
                  <a:lnTo>
                    <a:pt x="1479699" y="184125"/>
                  </a:lnTo>
                  <a:lnTo>
                    <a:pt x="1491536" y="184125"/>
                  </a:lnTo>
                  <a:lnTo>
                    <a:pt x="1503374" y="184125"/>
                  </a:lnTo>
                  <a:lnTo>
                    <a:pt x="1515211" y="184125"/>
                  </a:lnTo>
                  <a:lnTo>
                    <a:pt x="1527049" y="184125"/>
                  </a:lnTo>
                  <a:lnTo>
                    <a:pt x="1538887" y="184125"/>
                  </a:lnTo>
                  <a:lnTo>
                    <a:pt x="1550724" y="184125"/>
                  </a:lnTo>
                  <a:lnTo>
                    <a:pt x="1562562" y="184125"/>
                  </a:lnTo>
                  <a:lnTo>
                    <a:pt x="1574399" y="184125"/>
                  </a:lnTo>
                  <a:lnTo>
                    <a:pt x="1586237" y="184125"/>
                  </a:lnTo>
                  <a:lnTo>
                    <a:pt x="1598074" y="184125"/>
                  </a:lnTo>
                  <a:lnTo>
                    <a:pt x="1609912" y="184125"/>
                  </a:lnTo>
                  <a:lnTo>
                    <a:pt x="1621750" y="184125"/>
                  </a:lnTo>
                  <a:lnTo>
                    <a:pt x="1633587" y="184125"/>
                  </a:lnTo>
                  <a:lnTo>
                    <a:pt x="1645425" y="184125"/>
                  </a:lnTo>
                  <a:lnTo>
                    <a:pt x="1657262" y="184125"/>
                  </a:lnTo>
                  <a:lnTo>
                    <a:pt x="1669100" y="184125"/>
                  </a:lnTo>
                  <a:lnTo>
                    <a:pt x="1680938" y="184125"/>
                  </a:lnTo>
                  <a:lnTo>
                    <a:pt x="1692775" y="184125"/>
                  </a:lnTo>
                  <a:lnTo>
                    <a:pt x="1704613" y="184125"/>
                  </a:lnTo>
                  <a:lnTo>
                    <a:pt x="1716450" y="184125"/>
                  </a:lnTo>
                  <a:lnTo>
                    <a:pt x="1728288" y="184125"/>
                  </a:lnTo>
                  <a:lnTo>
                    <a:pt x="1740126" y="184125"/>
                  </a:lnTo>
                  <a:lnTo>
                    <a:pt x="1751963" y="184125"/>
                  </a:lnTo>
                  <a:lnTo>
                    <a:pt x="1763801" y="184125"/>
                  </a:lnTo>
                  <a:lnTo>
                    <a:pt x="1775638" y="184125"/>
                  </a:lnTo>
                  <a:lnTo>
                    <a:pt x="1787476" y="184125"/>
                  </a:lnTo>
                  <a:lnTo>
                    <a:pt x="1799314" y="184125"/>
                  </a:lnTo>
                  <a:lnTo>
                    <a:pt x="1811151" y="184125"/>
                  </a:lnTo>
                  <a:lnTo>
                    <a:pt x="1822989" y="184125"/>
                  </a:lnTo>
                  <a:lnTo>
                    <a:pt x="1834826" y="184125"/>
                  </a:lnTo>
                  <a:lnTo>
                    <a:pt x="1846664" y="184125"/>
                  </a:lnTo>
                  <a:lnTo>
                    <a:pt x="1858502" y="184125"/>
                  </a:lnTo>
                  <a:lnTo>
                    <a:pt x="1870339" y="184125"/>
                  </a:lnTo>
                  <a:lnTo>
                    <a:pt x="1882177" y="184125"/>
                  </a:lnTo>
                  <a:lnTo>
                    <a:pt x="1894014" y="184125"/>
                  </a:lnTo>
                  <a:lnTo>
                    <a:pt x="1905852" y="184125"/>
                  </a:lnTo>
                  <a:lnTo>
                    <a:pt x="1917689" y="184125"/>
                  </a:lnTo>
                  <a:lnTo>
                    <a:pt x="1929527" y="184125"/>
                  </a:lnTo>
                  <a:lnTo>
                    <a:pt x="1941365" y="184125"/>
                  </a:lnTo>
                  <a:lnTo>
                    <a:pt x="1953202" y="184125"/>
                  </a:lnTo>
                  <a:lnTo>
                    <a:pt x="1965040" y="184125"/>
                  </a:lnTo>
                  <a:lnTo>
                    <a:pt x="1976877" y="184125"/>
                  </a:lnTo>
                  <a:lnTo>
                    <a:pt x="1988715" y="184125"/>
                  </a:lnTo>
                  <a:lnTo>
                    <a:pt x="2000553" y="184125"/>
                  </a:lnTo>
                  <a:lnTo>
                    <a:pt x="2012390" y="184125"/>
                  </a:lnTo>
                  <a:lnTo>
                    <a:pt x="2024228" y="184125"/>
                  </a:lnTo>
                  <a:lnTo>
                    <a:pt x="2036065" y="184125"/>
                  </a:lnTo>
                  <a:lnTo>
                    <a:pt x="2047903" y="184125"/>
                  </a:lnTo>
                  <a:lnTo>
                    <a:pt x="2059741" y="184125"/>
                  </a:lnTo>
                  <a:lnTo>
                    <a:pt x="2071578" y="184125"/>
                  </a:lnTo>
                  <a:lnTo>
                    <a:pt x="2083416" y="184125"/>
                  </a:lnTo>
                  <a:lnTo>
                    <a:pt x="2095253" y="184125"/>
                  </a:lnTo>
                  <a:lnTo>
                    <a:pt x="2107091" y="184125"/>
                  </a:lnTo>
                  <a:lnTo>
                    <a:pt x="2118929" y="184125"/>
                  </a:lnTo>
                  <a:lnTo>
                    <a:pt x="2130766" y="184125"/>
                  </a:lnTo>
                  <a:lnTo>
                    <a:pt x="2142604" y="184125"/>
                  </a:lnTo>
                  <a:lnTo>
                    <a:pt x="2154441" y="184125"/>
                  </a:lnTo>
                  <a:lnTo>
                    <a:pt x="2166279" y="184125"/>
                  </a:lnTo>
                  <a:lnTo>
                    <a:pt x="2178117" y="184125"/>
                  </a:lnTo>
                  <a:lnTo>
                    <a:pt x="2189954" y="184125"/>
                  </a:lnTo>
                  <a:lnTo>
                    <a:pt x="2201792" y="184125"/>
                  </a:lnTo>
                  <a:lnTo>
                    <a:pt x="2213629" y="184125"/>
                  </a:lnTo>
                  <a:lnTo>
                    <a:pt x="2225467" y="184125"/>
                  </a:lnTo>
                  <a:lnTo>
                    <a:pt x="2237304" y="184125"/>
                  </a:lnTo>
                  <a:lnTo>
                    <a:pt x="2249142" y="184125"/>
                  </a:lnTo>
                  <a:lnTo>
                    <a:pt x="2260980" y="184125"/>
                  </a:lnTo>
                  <a:lnTo>
                    <a:pt x="2272817" y="184125"/>
                  </a:lnTo>
                  <a:lnTo>
                    <a:pt x="2284655" y="184125"/>
                  </a:lnTo>
                  <a:lnTo>
                    <a:pt x="2296492" y="184125"/>
                  </a:lnTo>
                  <a:lnTo>
                    <a:pt x="2308330" y="184125"/>
                  </a:lnTo>
                  <a:lnTo>
                    <a:pt x="2320168" y="184125"/>
                  </a:lnTo>
                  <a:lnTo>
                    <a:pt x="2332005" y="184125"/>
                  </a:lnTo>
                  <a:lnTo>
                    <a:pt x="2343843" y="184125"/>
                  </a:lnTo>
                  <a:lnTo>
                    <a:pt x="2343843" y="184063"/>
                  </a:lnTo>
                  <a:lnTo>
                    <a:pt x="2355680" y="184052"/>
                  </a:lnTo>
                  <a:lnTo>
                    <a:pt x="2367518" y="184039"/>
                  </a:lnTo>
                  <a:lnTo>
                    <a:pt x="2379356" y="184024"/>
                  </a:lnTo>
                  <a:lnTo>
                    <a:pt x="2391193" y="184007"/>
                  </a:lnTo>
                  <a:lnTo>
                    <a:pt x="2403031" y="183986"/>
                  </a:lnTo>
                  <a:lnTo>
                    <a:pt x="2414868" y="183962"/>
                  </a:lnTo>
                  <a:lnTo>
                    <a:pt x="2426706" y="183933"/>
                  </a:lnTo>
                  <a:lnTo>
                    <a:pt x="2438544" y="183900"/>
                  </a:lnTo>
                  <a:lnTo>
                    <a:pt x="2450381" y="183860"/>
                  </a:lnTo>
                  <a:lnTo>
                    <a:pt x="2462219" y="183814"/>
                  </a:lnTo>
                  <a:lnTo>
                    <a:pt x="2474056" y="183760"/>
                  </a:lnTo>
                  <a:lnTo>
                    <a:pt x="2485894" y="183696"/>
                  </a:lnTo>
                  <a:lnTo>
                    <a:pt x="2497732" y="183621"/>
                  </a:lnTo>
                  <a:lnTo>
                    <a:pt x="2509569" y="183533"/>
                  </a:lnTo>
                  <a:lnTo>
                    <a:pt x="2521407" y="183430"/>
                  </a:lnTo>
                  <a:lnTo>
                    <a:pt x="2533244" y="183308"/>
                  </a:lnTo>
                  <a:lnTo>
                    <a:pt x="2545082" y="183166"/>
                  </a:lnTo>
                  <a:lnTo>
                    <a:pt x="2556919" y="182999"/>
                  </a:lnTo>
                  <a:lnTo>
                    <a:pt x="2568757" y="182803"/>
                  </a:lnTo>
                  <a:lnTo>
                    <a:pt x="2580595" y="182573"/>
                  </a:lnTo>
                  <a:lnTo>
                    <a:pt x="2592432" y="182303"/>
                  </a:lnTo>
                  <a:lnTo>
                    <a:pt x="2604270" y="181987"/>
                  </a:lnTo>
                  <a:lnTo>
                    <a:pt x="2616107" y="181618"/>
                  </a:lnTo>
                  <a:lnTo>
                    <a:pt x="2627945" y="181185"/>
                  </a:lnTo>
                  <a:lnTo>
                    <a:pt x="2639783" y="180679"/>
                  </a:lnTo>
                  <a:lnTo>
                    <a:pt x="2651620" y="180088"/>
                  </a:lnTo>
                  <a:lnTo>
                    <a:pt x="2663458" y="179398"/>
                  </a:lnTo>
                  <a:lnTo>
                    <a:pt x="2675295" y="178594"/>
                  </a:lnTo>
                  <a:lnTo>
                    <a:pt x="2687133" y="177657"/>
                  </a:lnTo>
                  <a:lnTo>
                    <a:pt x="2698971" y="176570"/>
                  </a:lnTo>
                  <a:lnTo>
                    <a:pt x="2710808" y="175308"/>
                  </a:lnTo>
                  <a:lnTo>
                    <a:pt x="2722646" y="173848"/>
                  </a:lnTo>
                  <a:lnTo>
                    <a:pt x="2734483" y="172162"/>
                  </a:lnTo>
                  <a:lnTo>
                    <a:pt x="2746321" y="170222"/>
                  </a:lnTo>
                  <a:lnTo>
                    <a:pt x="2758159" y="167997"/>
                  </a:lnTo>
                  <a:lnTo>
                    <a:pt x="2769996" y="165455"/>
                  </a:lnTo>
                  <a:lnTo>
                    <a:pt x="2781834" y="162564"/>
                  </a:lnTo>
                  <a:lnTo>
                    <a:pt x="2793671" y="159292"/>
                  </a:lnTo>
                  <a:lnTo>
                    <a:pt x="2805509" y="155611"/>
                  </a:lnTo>
                  <a:lnTo>
                    <a:pt x="2817347" y="151495"/>
                  </a:lnTo>
                  <a:lnTo>
                    <a:pt x="2829184" y="146928"/>
                  </a:lnTo>
                  <a:lnTo>
                    <a:pt x="2841022" y="141900"/>
                  </a:lnTo>
                  <a:lnTo>
                    <a:pt x="2852859" y="136413"/>
                  </a:lnTo>
                  <a:lnTo>
                    <a:pt x="2864697" y="130482"/>
                  </a:lnTo>
                  <a:lnTo>
                    <a:pt x="2876534" y="124138"/>
                  </a:lnTo>
                  <a:lnTo>
                    <a:pt x="2888372" y="117427"/>
                  </a:lnTo>
                  <a:lnTo>
                    <a:pt x="2900210" y="110412"/>
                  </a:lnTo>
                  <a:lnTo>
                    <a:pt x="2912047" y="103167"/>
                  </a:lnTo>
                  <a:lnTo>
                    <a:pt x="2923885" y="95780"/>
                  </a:lnTo>
                  <a:lnTo>
                    <a:pt x="2935722" y="88344"/>
                  </a:lnTo>
                  <a:lnTo>
                    <a:pt x="2947560" y="80957"/>
                  </a:lnTo>
                  <a:lnTo>
                    <a:pt x="2959398" y="73712"/>
                  </a:lnTo>
                  <a:lnTo>
                    <a:pt x="2971235" y="66697"/>
                  </a:lnTo>
                  <a:lnTo>
                    <a:pt x="2983073" y="59986"/>
                  </a:lnTo>
                  <a:lnTo>
                    <a:pt x="2994910" y="53642"/>
                  </a:lnTo>
                  <a:lnTo>
                    <a:pt x="3006748" y="47711"/>
                  </a:lnTo>
                  <a:lnTo>
                    <a:pt x="3018586" y="42224"/>
                  </a:lnTo>
                  <a:lnTo>
                    <a:pt x="3030423" y="37196"/>
                  </a:lnTo>
                  <a:lnTo>
                    <a:pt x="3042261" y="32629"/>
                  </a:lnTo>
                  <a:lnTo>
                    <a:pt x="3054098" y="28513"/>
                  </a:lnTo>
                  <a:lnTo>
                    <a:pt x="3065936" y="24832"/>
                  </a:lnTo>
                  <a:lnTo>
                    <a:pt x="3077774" y="21560"/>
                  </a:lnTo>
                  <a:lnTo>
                    <a:pt x="3089611" y="18669"/>
                  </a:lnTo>
                  <a:lnTo>
                    <a:pt x="3101449" y="16127"/>
                  </a:lnTo>
                  <a:lnTo>
                    <a:pt x="3113286" y="13902"/>
                  </a:lnTo>
                  <a:lnTo>
                    <a:pt x="3125124" y="11962"/>
                  </a:lnTo>
                  <a:lnTo>
                    <a:pt x="3136962" y="10276"/>
                  </a:lnTo>
                  <a:lnTo>
                    <a:pt x="3148799" y="8816"/>
                  </a:lnTo>
                  <a:lnTo>
                    <a:pt x="3160637" y="7554"/>
                  </a:lnTo>
                  <a:lnTo>
                    <a:pt x="3172474" y="6467"/>
                  </a:lnTo>
                  <a:lnTo>
                    <a:pt x="3184312" y="5530"/>
                  </a:lnTo>
                  <a:lnTo>
                    <a:pt x="3196149" y="4726"/>
                  </a:lnTo>
                  <a:lnTo>
                    <a:pt x="3207987" y="4036"/>
                  </a:lnTo>
                  <a:lnTo>
                    <a:pt x="3219825" y="3445"/>
                  </a:lnTo>
                  <a:lnTo>
                    <a:pt x="3231662" y="2939"/>
                  </a:lnTo>
                  <a:lnTo>
                    <a:pt x="3243500" y="2506"/>
                  </a:lnTo>
                  <a:lnTo>
                    <a:pt x="3255337" y="2137"/>
                  </a:lnTo>
                  <a:lnTo>
                    <a:pt x="3267175" y="1821"/>
                  </a:lnTo>
                  <a:lnTo>
                    <a:pt x="3279013" y="1551"/>
                  </a:lnTo>
                  <a:lnTo>
                    <a:pt x="3290850" y="1321"/>
                  </a:lnTo>
                  <a:lnTo>
                    <a:pt x="3302688" y="1125"/>
                  </a:lnTo>
                  <a:lnTo>
                    <a:pt x="3314525" y="958"/>
                  </a:lnTo>
                  <a:lnTo>
                    <a:pt x="3326363" y="816"/>
                  </a:lnTo>
                  <a:lnTo>
                    <a:pt x="3338201" y="694"/>
                  </a:lnTo>
                  <a:lnTo>
                    <a:pt x="3350038" y="591"/>
                  </a:lnTo>
                  <a:lnTo>
                    <a:pt x="3361876" y="503"/>
                  </a:lnTo>
                  <a:lnTo>
                    <a:pt x="3373713" y="428"/>
                  </a:lnTo>
                  <a:lnTo>
                    <a:pt x="3385551" y="364"/>
                  </a:lnTo>
                  <a:lnTo>
                    <a:pt x="3397389" y="310"/>
                  </a:lnTo>
                  <a:lnTo>
                    <a:pt x="3409226" y="264"/>
                  </a:lnTo>
                  <a:lnTo>
                    <a:pt x="3421064" y="224"/>
                  </a:lnTo>
                  <a:lnTo>
                    <a:pt x="3432901" y="191"/>
                  </a:lnTo>
                  <a:lnTo>
                    <a:pt x="3444739" y="162"/>
                  </a:lnTo>
                  <a:lnTo>
                    <a:pt x="3456576" y="138"/>
                  </a:lnTo>
                  <a:lnTo>
                    <a:pt x="3468414" y="117"/>
                  </a:lnTo>
                  <a:lnTo>
                    <a:pt x="3480252" y="100"/>
                  </a:lnTo>
                  <a:lnTo>
                    <a:pt x="3492089" y="85"/>
                  </a:lnTo>
                  <a:lnTo>
                    <a:pt x="3503927" y="72"/>
                  </a:lnTo>
                  <a:lnTo>
                    <a:pt x="3515764" y="61"/>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ECF">
                  <a:alpha val="100000"/>
                </a:srgbClr>
              </a:solidFill>
              <a:prstDash val="solid"/>
              <a:round/>
            </a:ln>
          </p:spPr>
          <p:txBody>
            <a:bodyPr/>
            <a:lstStyle/>
            <a:p/>
          </p:txBody>
        </p:sp>
        <p:sp>
          <p:nvSpPr>
            <p:cNvPr id="46" name="pl46"/>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9E3">
                  <a:alpha val="100000"/>
                </a:srgbClr>
              </a:solidFill>
              <a:prstDash val="solid"/>
              <a:round/>
            </a:ln>
          </p:spPr>
          <p:txBody>
            <a:bodyPr/>
            <a:lstStyle/>
            <a:p/>
          </p:txBody>
        </p:sp>
        <p:sp>
          <p:nvSpPr>
            <p:cNvPr id="47" name="pl47"/>
            <p:cNvSpPr/>
            <p:nvPr/>
          </p:nvSpPr>
          <p:spPr>
            <a:xfrm>
              <a:off x="2482351" y="5134411"/>
              <a:ext cx="4687686" cy="184063"/>
            </a:xfrm>
            <a:custGeom>
              <a:avLst/>
              <a:pathLst>
                <a:path w="4687686" h="184063">
                  <a:moveTo>
                    <a:pt x="0" y="184063"/>
                  </a:moveTo>
                  <a:lnTo>
                    <a:pt x="11837" y="184063"/>
                  </a:lnTo>
                  <a:lnTo>
                    <a:pt x="23675" y="184063"/>
                  </a:lnTo>
                  <a:lnTo>
                    <a:pt x="35512" y="184063"/>
                  </a:lnTo>
                  <a:lnTo>
                    <a:pt x="47350" y="184063"/>
                  </a:lnTo>
                  <a:lnTo>
                    <a:pt x="59187" y="184063"/>
                  </a:lnTo>
                  <a:lnTo>
                    <a:pt x="71025" y="184063"/>
                  </a:lnTo>
                  <a:lnTo>
                    <a:pt x="82863" y="184063"/>
                  </a:lnTo>
                  <a:lnTo>
                    <a:pt x="94700" y="184063"/>
                  </a:lnTo>
                  <a:lnTo>
                    <a:pt x="106538" y="184063"/>
                  </a:lnTo>
                  <a:lnTo>
                    <a:pt x="118375" y="184063"/>
                  </a:lnTo>
                  <a:lnTo>
                    <a:pt x="130213" y="184063"/>
                  </a:lnTo>
                  <a:lnTo>
                    <a:pt x="142051" y="184063"/>
                  </a:lnTo>
                  <a:lnTo>
                    <a:pt x="153888" y="184063"/>
                  </a:lnTo>
                  <a:lnTo>
                    <a:pt x="165726" y="184063"/>
                  </a:lnTo>
                  <a:lnTo>
                    <a:pt x="177563" y="184063"/>
                  </a:lnTo>
                  <a:lnTo>
                    <a:pt x="189401" y="184063"/>
                  </a:lnTo>
                  <a:lnTo>
                    <a:pt x="201239" y="184063"/>
                  </a:lnTo>
                  <a:lnTo>
                    <a:pt x="213076" y="184063"/>
                  </a:lnTo>
                  <a:lnTo>
                    <a:pt x="224914" y="184063"/>
                  </a:lnTo>
                  <a:lnTo>
                    <a:pt x="236751" y="184063"/>
                  </a:lnTo>
                  <a:lnTo>
                    <a:pt x="248589" y="184063"/>
                  </a:lnTo>
                  <a:lnTo>
                    <a:pt x="260427" y="184063"/>
                  </a:lnTo>
                  <a:lnTo>
                    <a:pt x="272264" y="184063"/>
                  </a:lnTo>
                  <a:lnTo>
                    <a:pt x="284102" y="184063"/>
                  </a:lnTo>
                  <a:lnTo>
                    <a:pt x="295939" y="184063"/>
                  </a:lnTo>
                  <a:lnTo>
                    <a:pt x="307777" y="184063"/>
                  </a:lnTo>
                  <a:lnTo>
                    <a:pt x="319614" y="184063"/>
                  </a:lnTo>
                  <a:lnTo>
                    <a:pt x="331452" y="184063"/>
                  </a:lnTo>
                  <a:lnTo>
                    <a:pt x="343290" y="184063"/>
                  </a:lnTo>
                  <a:lnTo>
                    <a:pt x="355127" y="184063"/>
                  </a:lnTo>
                  <a:lnTo>
                    <a:pt x="366965" y="184063"/>
                  </a:lnTo>
                  <a:lnTo>
                    <a:pt x="378802" y="184063"/>
                  </a:lnTo>
                  <a:lnTo>
                    <a:pt x="390640" y="184063"/>
                  </a:lnTo>
                  <a:lnTo>
                    <a:pt x="402478" y="184063"/>
                  </a:lnTo>
                  <a:lnTo>
                    <a:pt x="414315" y="184063"/>
                  </a:lnTo>
                  <a:lnTo>
                    <a:pt x="426153" y="184063"/>
                  </a:lnTo>
                  <a:lnTo>
                    <a:pt x="437990" y="184063"/>
                  </a:lnTo>
                  <a:lnTo>
                    <a:pt x="449828" y="184063"/>
                  </a:lnTo>
                  <a:lnTo>
                    <a:pt x="461666" y="184063"/>
                  </a:lnTo>
                  <a:lnTo>
                    <a:pt x="473503" y="184063"/>
                  </a:lnTo>
                  <a:lnTo>
                    <a:pt x="485341" y="184063"/>
                  </a:lnTo>
                  <a:lnTo>
                    <a:pt x="497178" y="184063"/>
                  </a:lnTo>
                  <a:lnTo>
                    <a:pt x="509016" y="184063"/>
                  </a:lnTo>
                  <a:lnTo>
                    <a:pt x="520854" y="184063"/>
                  </a:lnTo>
                  <a:lnTo>
                    <a:pt x="532691" y="184063"/>
                  </a:lnTo>
                  <a:lnTo>
                    <a:pt x="544529" y="184063"/>
                  </a:lnTo>
                  <a:lnTo>
                    <a:pt x="556366" y="184063"/>
                  </a:lnTo>
                  <a:lnTo>
                    <a:pt x="568204" y="184063"/>
                  </a:lnTo>
                  <a:lnTo>
                    <a:pt x="580042" y="184063"/>
                  </a:lnTo>
                  <a:lnTo>
                    <a:pt x="591879" y="184063"/>
                  </a:lnTo>
                  <a:lnTo>
                    <a:pt x="603717" y="184063"/>
                  </a:lnTo>
                  <a:lnTo>
                    <a:pt x="615554" y="184063"/>
                  </a:lnTo>
                  <a:lnTo>
                    <a:pt x="627392" y="184063"/>
                  </a:lnTo>
                  <a:lnTo>
                    <a:pt x="639229" y="184063"/>
                  </a:lnTo>
                  <a:lnTo>
                    <a:pt x="651067" y="184063"/>
                  </a:lnTo>
                  <a:lnTo>
                    <a:pt x="662905" y="184063"/>
                  </a:lnTo>
                  <a:lnTo>
                    <a:pt x="674742" y="184063"/>
                  </a:lnTo>
                  <a:lnTo>
                    <a:pt x="686580" y="184063"/>
                  </a:lnTo>
                  <a:lnTo>
                    <a:pt x="698417" y="184063"/>
                  </a:lnTo>
                  <a:lnTo>
                    <a:pt x="710255" y="184063"/>
                  </a:lnTo>
                  <a:lnTo>
                    <a:pt x="722093" y="184063"/>
                  </a:lnTo>
                  <a:lnTo>
                    <a:pt x="733930" y="184063"/>
                  </a:lnTo>
                  <a:lnTo>
                    <a:pt x="745768" y="184063"/>
                  </a:lnTo>
                  <a:lnTo>
                    <a:pt x="757605" y="184063"/>
                  </a:lnTo>
                  <a:lnTo>
                    <a:pt x="769443" y="184063"/>
                  </a:lnTo>
                  <a:lnTo>
                    <a:pt x="781281" y="184063"/>
                  </a:lnTo>
                  <a:lnTo>
                    <a:pt x="793118" y="184063"/>
                  </a:lnTo>
                  <a:lnTo>
                    <a:pt x="804956" y="184063"/>
                  </a:lnTo>
                  <a:lnTo>
                    <a:pt x="816793" y="184063"/>
                  </a:lnTo>
                  <a:lnTo>
                    <a:pt x="828631" y="184063"/>
                  </a:lnTo>
                  <a:lnTo>
                    <a:pt x="840469" y="184063"/>
                  </a:lnTo>
                  <a:lnTo>
                    <a:pt x="852306" y="184063"/>
                  </a:lnTo>
                  <a:lnTo>
                    <a:pt x="864144" y="184063"/>
                  </a:lnTo>
                  <a:lnTo>
                    <a:pt x="875981" y="184063"/>
                  </a:lnTo>
                  <a:lnTo>
                    <a:pt x="887819" y="184063"/>
                  </a:lnTo>
                  <a:lnTo>
                    <a:pt x="899657" y="184063"/>
                  </a:lnTo>
                  <a:lnTo>
                    <a:pt x="911494" y="184063"/>
                  </a:lnTo>
                  <a:lnTo>
                    <a:pt x="923332" y="184063"/>
                  </a:lnTo>
                  <a:lnTo>
                    <a:pt x="935169" y="184063"/>
                  </a:lnTo>
                  <a:lnTo>
                    <a:pt x="947007" y="184063"/>
                  </a:lnTo>
                  <a:lnTo>
                    <a:pt x="958844" y="184063"/>
                  </a:lnTo>
                  <a:lnTo>
                    <a:pt x="970682" y="184063"/>
                  </a:lnTo>
                  <a:lnTo>
                    <a:pt x="982520" y="184063"/>
                  </a:lnTo>
                  <a:lnTo>
                    <a:pt x="994357" y="184063"/>
                  </a:lnTo>
                  <a:lnTo>
                    <a:pt x="1006195" y="184063"/>
                  </a:lnTo>
                  <a:lnTo>
                    <a:pt x="1018032" y="184063"/>
                  </a:lnTo>
                  <a:lnTo>
                    <a:pt x="1029870" y="184063"/>
                  </a:lnTo>
                  <a:lnTo>
                    <a:pt x="1041708" y="184063"/>
                  </a:lnTo>
                  <a:lnTo>
                    <a:pt x="1053545" y="184063"/>
                  </a:lnTo>
                  <a:lnTo>
                    <a:pt x="1065383" y="184063"/>
                  </a:lnTo>
                  <a:lnTo>
                    <a:pt x="1077220" y="184063"/>
                  </a:lnTo>
                  <a:lnTo>
                    <a:pt x="1089058" y="184063"/>
                  </a:lnTo>
                  <a:lnTo>
                    <a:pt x="1100896" y="184063"/>
                  </a:lnTo>
                  <a:lnTo>
                    <a:pt x="1112733" y="184063"/>
                  </a:lnTo>
                  <a:lnTo>
                    <a:pt x="1124571" y="184063"/>
                  </a:lnTo>
                  <a:lnTo>
                    <a:pt x="1136408" y="184063"/>
                  </a:lnTo>
                  <a:lnTo>
                    <a:pt x="1148246" y="184063"/>
                  </a:lnTo>
                  <a:lnTo>
                    <a:pt x="1160084" y="184063"/>
                  </a:lnTo>
                  <a:lnTo>
                    <a:pt x="1171921" y="184063"/>
                  </a:lnTo>
                  <a:lnTo>
                    <a:pt x="1171921" y="184063"/>
                  </a:lnTo>
                  <a:lnTo>
                    <a:pt x="1183759" y="184063"/>
                  </a:lnTo>
                  <a:lnTo>
                    <a:pt x="1195596" y="184063"/>
                  </a:lnTo>
                  <a:lnTo>
                    <a:pt x="1207434" y="184063"/>
                  </a:lnTo>
                  <a:lnTo>
                    <a:pt x="1219272" y="184063"/>
                  </a:lnTo>
                  <a:lnTo>
                    <a:pt x="1231109" y="184063"/>
                  </a:lnTo>
                  <a:lnTo>
                    <a:pt x="1242947" y="184063"/>
                  </a:lnTo>
                  <a:lnTo>
                    <a:pt x="1254784" y="184063"/>
                  </a:lnTo>
                  <a:lnTo>
                    <a:pt x="1266622" y="184063"/>
                  </a:lnTo>
                  <a:lnTo>
                    <a:pt x="1278459" y="184063"/>
                  </a:lnTo>
                  <a:lnTo>
                    <a:pt x="1290297" y="184063"/>
                  </a:lnTo>
                  <a:lnTo>
                    <a:pt x="1302135" y="184063"/>
                  </a:lnTo>
                  <a:lnTo>
                    <a:pt x="1313972" y="184063"/>
                  </a:lnTo>
                  <a:lnTo>
                    <a:pt x="1325810" y="184063"/>
                  </a:lnTo>
                  <a:lnTo>
                    <a:pt x="1337647" y="184063"/>
                  </a:lnTo>
                  <a:lnTo>
                    <a:pt x="1349485" y="184063"/>
                  </a:lnTo>
                  <a:lnTo>
                    <a:pt x="1361323" y="184063"/>
                  </a:lnTo>
                  <a:lnTo>
                    <a:pt x="1373160" y="184063"/>
                  </a:lnTo>
                  <a:lnTo>
                    <a:pt x="1384998" y="184063"/>
                  </a:lnTo>
                  <a:lnTo>
                    <a:pt x="1396835" y="184063"/>
                  </a:lnTo>
                  <a:lnTo>
                    <a:pt x="1408673" y="184063"/>
                  </a:lnTo>
                  <a:lnTo>
                    <a:pt x="1420511" y="184063"/>
                  </a:lnTo>
                  <a:lnTo>
                    <a:pt x="1432348" y="184063"/>
                  </a:lnTo>
                  <a:lnTo>
                    <a:pt x="1444186" y="184063"/>
                  </a:lnTo>
                  <a:lnTo>
                    <a:pt x="1456023" y="184063"/>
                  </a:lnTo>
                  <a:lnTo>
                    <a:pt x="1467861" y="184063"/>
                  </a:lnTo>
                  <a:lnTo>
                    <a:pt x="1479699" y="184063"/>
                  </a:lnTo>
                  <a:lnTo>
                    <a:pt x="1491536" y="184063"/>
                  </a:lnTo>
                  <a:lnTo>
                    <a:pt x="1503374" y="184063"/>
                  </a:lnTo>
                  <a:lnTo>
                    <a:pt x="1515211" y="184063"/>
                  </a:lnTo>
                  <a:lnTo>
                    <a:pt x="1527049" y="184063"/>
                  </a:lnTo>
                  <a:lnTo>
                    <a:pt x="1538887" y="184063"/>
                  </a:lnTo>
                  <a:lnTo>
                    <a:pt x="1550724" y="184063"/>
                  </a:lnTo>
                  <a:lnTo>
                    <a:pt x="1562562" y="184063"/>
                  </a:lnTo>
                  <a:lnTo>
                    <a:pt x="1574399" y="184063"/>
                  </a:lnTo>
                  <a:lnTo>
                    <a:pt x="1586237" y="184063"/>
                  </a:lnTo>
                  <a:lnTo>
                    <a:pt x="1598074" y="184063"/>
                  </a:lnTo>
                  <a:lnTo>
                    <a:pt x="1609912" y="184063"/>
                  </a:lnTo>
                  <a:lnTo>
                    <a:pt x="1621750" y="184063"/>
                  </a:lnTo>
                  <a:lnTo>
                    <a:pt x="1633587" y="184063"/>
                  </a:lnTo>
                  <a:lnTo>
                    <a:pt x="1645425" y="184063"/>
                  </a:lnTo>
                  <a:lnTo>
                    <a:pt x="1657262" y="184063"/>
                  </a:lnTo>
                  <a:lnTo>
                    <a:pt x="1669100" y="184063"/>
                  </a:lnTo>
                  <a:lnTo>
                    <a:pt x="1680938" y="184063"/>
                  </a:lnTo>
                  <a:lnTo>
                    <a:pt x="1692775" y="184063"/>
                  </a:lnTo>
                  <a:lnTo>
                    <a:pt x="1704613" y="184063"/>
                  </a:lnTo>
                  <a:lnTo>
                    <a:pt x="1716450" y="184063"/>
                  </a:lnTo>
                  <a:lnTo>
                    <a:pt x="1728288" y="184063"/>
                  </a:lnTo>
                  <a:lnTo>
                    <a:pt x="1740126" y="184063"/>
                  </a:lnTo>
                  <a:lnTo>
                    <a:pt x="1751963" y="184063"/>
                  </a:lnTo>
                  <a:lnTo>
                    <a:pt x="1763801" y="184063"/>
                  </a:lnTo>
                  <a:lnTo>
                    <a:pt x="1775638" y="184063"/>
                  </a:lnTo>
                  <a:lnTo>
                    <a:pt x="1787476" y="184063"/>
                  </a:lnTo>
                  <a:lnTo>
                    <a:pt x="1799314" y="184063"/>
                  </a:lnTo>
                  <a:lnTo>
                    <a:pt x="1811151" y="184063"/>
                  </a:lnTo>
                  <a:lnTo>
                    <a:pt x="1822989" y="184063"/>
                  </a:lnTo>
                  <a:lnTo>
                    <a:pt x="1834826" y="184063"/>
                  </a:lnTo>
                  <a:lnTo>
                    <a:pt x="1846664" y="184063"/>
                  </a:lnTo>
                  <a:lnTo>
                    <a:pt x="1858502" y="184063"/>
                  </a:lnTo>
                  <a:lnTo>
                    <a:pt x="1870339" y="184063"/>
                  </a:lnTo>
                  <a:lnTo>
                    <a:pt x="1882177" y="184063"/>
                  </a:lnTo>
                  <a:lnTo>
                    <a:pt x="1894014" y="184063"/>
                  </a:lnTo>
                  <a:lnTo>
                    <a:pt x="1905852" y="184063"/>
                  </a:lnTo>
                  <a:lnTo>
                    <a:pt x="1917689" y="184063"/>
                  </a:lnTo>
                  <a:lnTo>
                    <a:pt x="1929527" y="184063"/>
                  </a:lnTo>
                  <a:lnTo>
                    <a:pt x="1941365" y="184063"/>
                  </a:lnTo>
                  <a:lnTo>
                    <a:pt x="1953202" y="184063"/>
                  </a:lnTo>
                  <a:lnTo>
                    <a:pt x="1965040" y="184063"/>
                  </a:lnTo>
                  <a:lnTo>
                    <a:pt x="1976877" y="184063"/>
                  </a:lnTo>
                  <a:lnTo>
                    <a:pt x="1988715" y="184063"/>
                  </a:lnTo>
                  <a:lnTo>
                    <a:pt x="2000553" y="184063"/>
                  </a:lnTo>
                  <a:lnTo>
                    <a:pt x="2012390" y="184063"/>
                  </a:lnTo>
                  <a:lnTo>
                    <a:pt x="2024228" y="184063"/>
                  </a:lnTo>
                  <a:lnTo>
                    <a:pt x="2036065" y="184063"/>
                  </a:lnTo>
                  <a:lnTo>
                    <a:pt x="2047903" y="184063"/>
                  </a:lnTo>
                  <a:lnTo>
                    <a:pt x="2059741" y="184063"/>
                  </a:lnTo>
                  <a:lnTo>
                    <a:pt x="2071578" y="184063"/>
                  </a:lnTo>
                  <a:lnTo>
                    <a:pt x="2083416" y="184063"/>
                  </a:lnTo>
                  <a:lnTo>
                    <a:pt x="2095253" y="184063"/>
                  </a:lnTo>
                  <a:lnTo>
                    <a:pt x="2107091" y="184063"/>
                  </a:lnTo>
                  <a:lnTo>
                    <a:pt x="2118929" y="184063"/>
                  </a:lnTo>
                  <a:lnTo>
                    <a:pt x="2130766" y="184063"/>
                  </a:lnTo>
                  <a:lnTo>
                    <a:pt x="2142604" y="184063"/>
                  </a:lnTo>
                  <a:lnTo>
                    <a:pt x="2154441" y="184063"/>
                  </a:lnTo>
                  <a:lnTo>
                    <a:pt x="2166279" y="184063"/>
                  </a:lnTo>
                  <a:lnTo>
                    <a:pt x="2178117" y="184063"/>
                  </a:lnTo>
                  <a:lnTo>
                    <a:pt x="2189954" y="184063"/>
                  </a:lnTo>
                  <a:lnTo>
                    <a:pt x="2201792" y="184063"/>
                  </a:lnTo>
                  <a:lnTo>
                    <a:pt x="2213629" y="184063"/>
                  </a:lnTo>
                  <a:lnTo>
                    <a:pt x="2225467" y="184063"/>
                  </a:lnTo>
                  <a:lnTo>
                    <a:pt x="2237304" y="184063"/>
                  </a:lnTo>
                  <a:lnTo>
                    <a:pt x="2249142" y="184063"/>
                  </a:lnTo>
                  <a:lnTo>
                    <a:pt x="2260980" y="184063"/>
                  </a:lnTo>
                  <a:lnTo>
                    <a:pt x="2272817" y="184063"/>
                  </a:lnTo>
                  <a:lnTo>
                    <a:pt x="2284655" y="184063"/>
                  </a:lnTo>
                  <a:lnTo>
                    <a:pt x="2296492" y="184063"/>
                  </a:lnTo>
                  <a:lnTo>
                    <a:pt x="2308330" y="184063"/>
                  </a:lnTo>
                  <a:lnTo>
                    <a:pt x="2320168" y="184063"/>
                  </a:lnTo>
                  <a:lnTo>
                    <a:pt x="2332005" y="184063"/>
                  </a:lnTo>
                  <a:lnTo>
                    <a:pt x="2343843" y="184063"/>
                  </a:lnTo>
                  <a:lnTo>
                    <a:pt x="2343843" y="184063"/>
                  </a:lnTo>
                  <a:lnTo>
                    <a:pt x="2355680" y="184063"/>
                  </a:lnTo>
                  <a:lnTo>
                    <a:pt x="2367518" y="184063"/>
                  </a:lnTo>
                  <a:lnTo>
                    <a:pt x="2379356" y="184063"/>
                  </a:lnTo>
                  <a:lnTo>
                    <a:pt x="2391193" y="184063"/>
                  </a:lnTo>
                  <a:lnTo>
                    <a:pt x="2403031" y="184063"/>
                  </a:lnTo>
                  <a:lnTo>
                    <a:pt x="2414868" y="184063"/>
                  </a:lnTo>
                  <a:lnTo>
                    <a:pt x="2426706" y="184063"/>
                  </a:lnTo>
                  <a:lnTo>
                    <a:pt x="2438544" y="184063"/>
                  </a:lnTo>
                  <a:lnTo>
                    <a:pt x="2450381" y="184063"/>
                  </a:lnTo>
                  <a:lnTo>
                    <a:pt x="2462219" y="184063"/>
                  </a:lnTo>
                  <a:lnTo>
                    <a:pt x="2474056" y="184063"/>
                  </a:lnTo>
                  <a:lnTo>
                    <a:pt x="2485894" y="184063"/>
                  </a:lnTo>
                  <a:lnTo>
                    <a:pt x="2497732" y="184063"/>
                  </a:lnTo>
                  <a:lnTo>
                    <a:pt x="2509569" y="184063"/>
                  </a:lnTo>
                  <a:lnTo>
                    <a:pt x="2521407" y="184063"/>
                  </a:lnTo>
                  <a:lnTo>
                    <a:pt x="2533244" y="184063"/>
                  </a:lnTo>
                  <a:lnTo>
                    <a:pt x="2545082" y="184063"/>
                  </a:lnTo>
                  <a:lnTo>
                    <a:pt x="2556919" y="184063"/>
                  </a:lnTo>
                  <a:lnTo>
                    <a:pt x="2568757" y="184063"/>
                  </a:lnTo>
                  <a:lnTo>
                    <a:pt x="2580595" y="184063"/>
                  </a:lnTo>
                  <a:lnTo>
                    <a:pt x="2592432" y="184063"/>
                  </a:lnTo>
                  <a:lnTo>
                    <a:pt x="2604270" y="184063"/>
                  </a:lnTo>
                  <a:lnTo>
                    <a:pt x="2616107" y="184063"/>
                  </a:lnTo>
                  <a:lnTo>
                    <a:pt x="2627945" y="184063"/>
                  </a:lnTo>
                  <a:lnTo>
                    <a:pt x="2639783" y="184063"/>
                  </a:lnTo>
                  <a:lnTo>
                    <a:pt x="2651620" y="184063"/>
                  </a:lnTo>
                  <a:lnTo>
                    <a:pt x="2663458" y="184063"/>
                  </a:lnTo>
                  <a:lnTo>
                    <a:pt x="2675295" y="184063"/>
                  </a:lnTo>
                  <a:lnTo>
                    <a:pt x="2687133" y="184063"/>
                  </a:lnTo>
                  <a:lnTo>
                    <a:pt x="2698971" y="184063"/>
                  </a:lnTo>
                  <a:lnTo>
                    <a:pt x="2710808" y="184063"/>
                  </a:lnTo>
                  <a:lnTo>
                    <a:pt x="2722646" y="184063"/>
                  </a:lnTo>
                  <a:lnTo>
                    <a:pt x="2734483" y="184063"/>
                  </a:lnTo>
                  <a:lnTo>
                    <a:pt x="2746321" y="184063"/>
                  </a:lnTo>
                  <a:lnTo>
                    <a:pt x="2758159" y="184063"/>
                  </a:lnTo>
                  <a:lnTo>
                    <a:pt x="2769996" y="184063"/>
                  </a:lnTo>
                  <a:lnTo>
                    <a:pt x="2781834" y="184063"/>
                  </a:lnTo>
                  <a:lnTo>
                    <a:pt x="2793671" y="184063"/>
                  </a:lnTo>
                  <a:lnTo>
                    <a:pt x="2805509" y="184063"/>
                  </a:lnTo>
                  <a:lnTo>
                    <a:pt x="2817347" y="184063"/>
                  </a:lnTo>
                  <a:lnTo>
                    <a:pt x="2829184" y="184063"/>
                  </a:lnTo>
                  <a:lnTo>
                    <a:pt x="2841022" y="184063"/>
                  </a:lnTo>
                  <a:lnTo>
                    <a:pt x="2852859" y="184063"/>
                  </a:lnTo>
                  <a:lnTo>
                    <a:pt x="2864697" y="184063"/>
                  </a:lnTo>
                  <a:lnTo>
                    <a:pt x="2876534" y="184063"/>
                  </a:lnTo>
                  <a:lnTo>
                    <a:pt x="2888372" y="184063"/>
                  </a:lnTo>
                  <a:lnTo>
                    <a:pt x="2900210" y="184063"/>
                  </a:lnTo>
                  <a:lnTo>
                    <a:pt x="2912047" y="184063"/>
                  </a:lnTo>
                  <a:lnTo>
                    <a:pt x="2923885" y="184063"/>
                  </a:lnTo>
                  <a:lnTo>
                    <a:pt x="2935722" y="184063"/>
                  </a:lnTo>
                  <a:lnTo>
                    <a:pt x="2947560" y="184063"/>
                  </a:lnTo>
                  <a:lnTo>
                    <a:pt x="2959398" y="184063"/>
                  </a:lnTo>
                  <a:lnTo>
                    <a:pt x="2971235" y="184063"/>
                  </a:lnTo>
                  <a:lnTo>
                    <a:pt x="2983073" y="184063"/>
                  </a:lnTo>
                  <a:lnTo>
                    <a:pt x="2994910" y="184063"/>
                  </a:lnTo>
                  <a:lnTo>
                    <a:pt x="3006748" y="184063"/>
                  </a:lnTo>
                  <a:lnTo>
                    <a:pt x="3018586" y="184063"/>
                  </a:lnTo>
                  <a:lnTo>
                    <a:pt x="3030423" y="184063"/>
                  </a:lnTo>
                  <a:lnTo>
                    <a:pt x="3042261" y="184063"/>
                  </a:lnTo>
                  <a:lnTo>
                    <a:pt x="3054098" y="184063"/>
                  </a:lnTo>
                  <a:lnTo>
                    <a:pt x="3065936" y="184063"/>
                  </a:lnTo>
                  <a:lnTo>
                    <a:pt x="3077774" y="184063"/>
                  </a:lnTo>
                  <a:lnTo>
                    <a:pt x="3089611" y="184063"/>
                  </a:lnTo>
                  <a:lnTo>
                    <a:pt x="3101449" y="184063"/>
                  </a:lnTo>
                  <a:lnTo>
                    <a:pt x="3113286" y="184063"/>
                  </a:lnTo>
                  <a:lnTo>
                    <a:pt x="3125124" y="184063"/>
                  </a:lnTo>
                  <a:lnTo>
                    <a:pt x="3136962" y="184063"/>
                  </a:lnTo>
                  <a:lnTo>
                    <a:pt x="3148799" y="184063"/>
                  </a:lnTo>
                  <a:lnTo>
                    <a:pt x="3160637" y="184063"/>
                  </a:lnTo>
                  <a:lnTo>
                    <a:pt x="3172474" y="184063"/>
                  </a:lnTo>
                  <a:lnTo>
                    <a:pt x="3184312" y="184063"/>
                  </a:lnTo>
                  <a:lnTo>
                    <a:pt x="3196149" y="184063"/>
                  </a:lnTo>
                  <a:lnTo>
                    <a:pt x="3207987" y="184063"/>
                  </a:lnTo>
                  <a:lnTo>
                    <a:pt x="3219825" y="184063"/>
                  </a:lnTo>
                  <a:lnTo>
                    <a:pt x="3231662" y="184063"/>
                  </a:lnTo>
                  <a:lnTo>
                    <a:pt x="3243500" y="184063"/>
                  </a:lnTo>
                  <a:lnTo>
                    <a:pt x="3255337" y="184063"/>
                  </a:lnTo>
                  <a:lnTo>
                    <a:pt x="3267175" y="184063"/>
                  </a:lnTo>
                  <a:lnTo>
                    <a:pt x="3279013" y="184063"/>
                  </a:lnTo>
                  <a:lnTo>
                    <a:pt x="3290850" y="184063"/>
                  </a:lnTo>
                  <a:lnTo>
                    <a:pt x="3302688" y="184063"/>
                  </a:lnTo>
                  <a:lnTo>
                    <a:pt x="3314525" y="184063"/>
                  </a:lnTo>
                  <a:lnTo>
                    <a:pt x="3326363" y="184063"/>
                  </a:lnTo>
                  <a:lnTo>
                    <a:pt x="3338201" y="184063"/>
                  </a:lnTo>
                  <a:lnTo>
                    <a:pt x="3350038" y="184063"/>
                  </a:lnTo>
                  <a:lnTo>
                    <a:pt x="3361876" y="184063"/>
                  </a:lnTo>
                  <a:lnTo>
                    <a:pt x="3373713" y="184063"/>
                  </a:lnTo>
                  <a:lnTo>
                    <a:pt x="3385551" y="184063"/>
                  </a:lnTo>
                  <a:lnTo>
                    <a:pt x="3397389" y="184063"/>
                  </a:lnTo>
                  <a:lnTo>
                    <a:pt x="3409226" y="184063"/>
                  </a:lnTo>
                  <a:lnTo>
                    <a:pt x="3421064" y="184063"/>
                  </a:lnTo>
                  <a:lnTo>
                    <a:pt x="3432901" y="184063"/>
                  </a:lnTo>
                  <a:lnTo>
                    <a:pt x="3444739" y="184063"/>
                  </a:lnTo>
                  <a:lnTo>
                    <a:pt x="3456576" y="184063"/>
                  </a:lnTo>
                  <a:lnTo>
                    <a:pt x="3468414" y="184063"/>
                  </a:lnTo>
                  <a:lnTo>
                    <a:pt x="3480252" y="184063"/>
                  </a:lnTo>
                  <a:lnTo>
                    <a:pt x="3492089" y="184063"/>
                  </a:lnTo>
                  <a:lnTo>
                    <a:pt x="3503927" y="184063"/>
                  </a:lnTo>
                  <a:lnTo>
                    <a:pt x="3515764" y="184063"/>
                  </a:lnTo>
                  <a:lnTo>
                    <a:pt x="3515764" y="184001"/>
                  </a:lnTo>
                  <a:lnTo>
                    <a:pt x="3527602" y="183990"/>
                  </a:lnTo>
                  <a:lnTo>
                    <a:pt x="3539440" y="183977"/>
                  </a:lnTo>
                  <a:lnTo>
                    <a:pt x="3551277" y="183963"/>
                  </a:lnTo>
                  <a:lnTo>
                    <a:pt x="3563115" y="183945"/>
                  </a:lnTo>
                  <a:lnTo>
                    <a:pt x="3574952" y="183924"/>
                  </a:lnTo>
                  <a:lnTo>
                    <a:pt x="3586790" y="183900"/>
                  </a:lnTo>
                  <a:lnTo>
                    <a:pt x="3598628" y="183872"/>
                  </a:lnTo>
                  <a:lnTo>
                    <a:pt x="3610465" y="183838"/>
                  </a:lnTo>
                  <a:lnTo>
                    <a:pt x="3622303" y="183799"/>
                  </a:lnTo>
                  <a:lnTo>
                    <a:pt x="3634140" y="183752"/>
                  </a:lnTo>
                  <a:lnTo>
                    <a:pt x="3645978" y="183698"/>
                  </a:lnTo>
                  <a:lnTo>
                    <a:pt x="3657816" y="183634"/>
                  </a:lnTo>
                  <a:lnTo>
                    <a:pt x="3669653" y="183559"/>
                  </a:lnTo>
                  <a:lnTo>
                    <a:pt x="3681491" y="183471"/>
                  </a:lnTo>
                  <a:lnTo>
                    <a:pt x="3693328" y="183368"/>
                  </a:lnTo>
                  <a:lnTo>
                    <a:pt x="3705166" y="183246"/>
                  </a:lnTo>
                  <a:lnTo>
                    <a:pt x="3717004" y="183104"/>
                  </a:lnTo>
                  <a:lnTo>
                    <a:pt x="3728841" y="182937"/>
                  </a:lnTo>
                  <a:lnTo>
                    <a:pt x="3740679" y="182741"/>
                  </a:lnTo>
                  <a:lnTo>
                    <a:pt x="3752516" y="182511"/>
                  </a:lnTo>
                  <a:lnTo>
                    <a:pt x="3764354" y="182241"/>
                  </a:lnTo>
                  <a:lnTo>
                    <a:pt x="3776191" y="181926"/>
                  </a:lnTo>
                  <a:lnTo>
                    <a:pt x="3788029" y="181556"/>
                  </a:lnTo>
                  <a:lnTo>
                    <a:pt x="3799867" y="181123"/>
                  </a:lnTo>
                  <a:lnTo>
                    <a:pt x="3811704" y="180617"/>
                  </a:lnTo>
                  <a:lnTo>
                    <a:pt x="3823542" y="180026"/>
                  </a:lnTo>
                  <a:lnTo>
                    <a:pt x="3835379" y="179336"/>
                  </a:lnTo>
                  <a:lnTo>
                    <a:pt x="3847217" y="178532"/>
                  </a:lnTo>
                  <a:lnTo>
                    <a:pt x="3859055" y="177596"/>
                  </a:lnTo>
                  <a:lnTo>
                    <a:pt x="3870892" y="176508"/>
                  </a:lnTo>
                  <a:lnTo>
                    <a:pt x="3882730" y="175246"/>
                  </a:lnTo>
                  <a:lnTo>
                    <a:pt x="3894567" y="173786"/>
                  </a:lnTo>
                  <a:lnTo>
                    <a:pt x="3906405" y="172100"/>
                  </a:lnTo>
                  <a:lnTo>
                    <a:pt x="3918243" y="170160"/>
                  </a:lnTo>
                  <a:lnTo>
                    <a:pt x="3930080" y="167935"/>
                  </a:lnTo>
                  <a:lnTo>
                    <a:pt x="3941918" y="165393"/>
                  </a:lnTo>
                  <a:lnTo>
                    <a:pt x="3953755" y="162502"/>
                  </a:lnTo>
                  <a:lnTo>
                    <a:pt x="3965593" y="159230"/>
                  </a:lnTo>
                  <a:lnTo>
                    <a:pt x="3977431" y="155549"/>
                  </a:lnTo>
                  <a:lnTo>
                    <a:pt x="3989268" y="151434"/>
                  </a:lnTo>
                  <a:lnTo>
                    <a:pt x="4001106" y="146866"/>
                  </a:lnTo>
                  <a:lnTo>
                    <a:pt x="4012943" y="141838"/>
                  </a:lnTo>
                  <a:lnTo>
                    <a:pt x="4024781" y="136351"/>
                  </a:lnTo>
                  <a:lnTo>
                    <a:pt x="4036619" y="130420"/>
                  </a:lnTo>
                  <a:lnTo>
                    <a:pt x="4048456" y="124076"/>
                  </a:lnTo>
                  <a:lnTo>
                    <a:pt x="4060294" y="117365"/>
                  </a:lnTo>
                  <a:lnTo>
                    <a:pt x="4072131" y="110350"/>
                  </a:lnTo>
                  <a:lnTo>
                    <a:pt x="4083969" y="103105"/>
                  </a:lnTo>
                  <a:lnTo>
                    <a:pt x="4095806" y="95718"/>
                  </a:lnTo>
                  <a:lnTo>
                    <a:pt x="4107644" y="88283"/>
                  </a:lnTo>
                  <a:lnTo>
                    <a:pt x="4119482" y="80896"/>
                  </a:lnTo>
                  <a:lnTo>
                    <a:pt x="4131319" y="73651"/>
                  </a:lnTo>
                  <a:lnTo>
                    <a:pt x="4143157" y="66635"/>
                  </a:lnTo>
                  <a:lnTo>
                    <a:pt x="4154994" y="59924"/>
                  </a:lnTo>
                  <a:lnTo>
                    <a:pt x="4166832" y="53581"/>
                  </a:lnTo>
                  <a:lnTo>
                    <a:pt x="4178670" y="47650"/>
                  </a:lnTo>
                  <a:lnTo>
                    <a:pt x="4190507" y="42162"/>
                  </a:lnTo>
                  <a:lnTo>
                    <a:pt x="4202345" y="37134"/>
                  </a:lnTo>
                  <a:lnTo>
                    <a:pt x="4214182" y="32567"/>
                  </a:lnTo>
                  <a:lnTo>
                    <a:pt x="4226020" y="28452"/>
                  </a:lnTo>
                  <a:lnTo>
                    <a:pt x="4237858" y="24770"/>
                  </a:lnTo>
                  <a:lnTo>
                    <a:pt x="4249695" y="21498"/>
                  </a:lnTo>
                  <a:lnTo>
                    <a:pt x="4261533" y="18607"/>
                  </a:lnTo>
                  <a:lnTo>
                    <a:pt x="4273370" y="16065"/>
                  </a:lnTo>
                  <a:lnTo>
                    <a:pt x="4285208" y="13840"/>
                  </a:lnTo>
                  <a:lnTo>
                    <a:pt x="4297046" y="11900"/>
                  </a:lnTo>
                  <a:lnTo>
                    <a:pt x="4308883" y="10215"/>
                  </a:lnTo>
                  <a:lnTo>
                    <a:pt x="4320721" y="8754"/>
                  </a:lnTo>
                  <a:lnTo>
                    <a:pt x="4332558" y="7493"/>
                  </a:lnTo>
                  <a:lnTo>
                    <a:pt x="4344396" y="6405"/>
                  </a:lnTo>
                  <a:lnTo>
                    <a:pt x="4356234" y="5469"/>
                  </a:lnTo>
                  <a:lnTo>
                    <a:pt x="4368071" y="4665"/>
                  </a:lnTo>
                  <a:lnTo>
                    <a:pt x="4379909" y="3975"/>
                  </a:lnTo>
                  <a:lnTo>
                    <a:pt x="4391746" y="3383"/>
                  </a:lnTo>
                  <a:lnTo>
                    <a:pt x="4403584" y="2877"/>
                  </a:lnTo>
                  <a:lnTo>
                    <a:pt x="4415421" y="2445"/>
                  </a:lnTo>
                  <a:lnTo>
                    <a:pt x="4427259" y="2075"/>
                  </a:lnTo>
                  <a:lnTo>
                    <a:pt x="4439097" y="1759"/>
                  </a:lnTo>
                  <a:lnTo>
                    <a:pt x="4450934" y="1490"/>
                  </a:lnTo>
                  <a:lnTo>
                    <a:pt x="4462772" y="1260"/>
                  </a:lnTo>
                  <a:lnTo>
                    <a:pt x="4474609" y="1064"/>
                  </a:lnTo>
                  <a:lnTo>
                    <a:pt x="4486447" y="896"/>
                  </a:lnTo>
                  <a:lnTo>
                    <a:pt x="4498285" y="754"/>
                  </a:lnTo>
                  <a:lnTo>
                    <a:pt x="4510122" y="633"/>
                  </a:lnTo>
                  <a:lnTo>
                    <a:pt x="4521960" y="529"/>
                  </a:lnTo>
                  <a:lnTo>
                    <a:pt x="4533797" y="441"/>
                  </a:lnTo>
                  <a:lnTo>
                    <a:pt x="4545635" y="366"/>
                  </a:lnTo>
                  <a:lnTo>
                    <a:pt x="4557473" y="302"/>
                  </a:lnTo>
                  <a:lnTo>
                    <a:pt x="4569310" y="248"/>
                  </a:lnTo>
                  <a:lnTo>
                    <a:pt x="4581148" y="202"/>
                  </a:lnTo>
                  <a:lnTo>
                    <a:pt x="4592985" y="163"/>
                  </a:lnTo>
                  <a:lnTo>
                    <a:pt x="4604823" y="129"/>
                  </a:lnTo>
                  <a:lnTo>
                    <a:pt x="4616661" y="100"/>
                  </a:lnTo>
                  <a:lnTo>
                    <a:pt x="4628498" y="76"/>
                  </a:lnTo>
                  <a:lnTo>
                    <a:pt x="4640336" y="56"/>
                  </a:lnTo>
                  <a:lnTo>
                    <a:pt x="4652173" y="38"/>
                  </a:lnTo>
                  <a:lnTo>
                    <a:pt x="4664011" y="23"/>
                  </a:lnTo>
                  <a:lnTo>
                    <a:pt x="4675849" y="10"/>
                  </a:lnTo>
                  <a:lnTo>
                    <a:pt x="4687686" y="0"/>
                  </a:lnTo>
                </a:path>
              </a:pathLst>
            </a:custGeom>
            <a:ln w="40651" cap="flat">
              <a:solidFill>
                <a:srgbClr val="00B2F4">
                  <a:alpha val="100000"/>
                </a:srgbClr>
              </a:solidFill>
              <a:prstDash val="solid"/>
              <a:round/>
            </a:ln>
          </p:spPr>
          <p:txBody>
            <a:bodyPr/>
            <a:lstStyle/>
            <a:p/>
          </p:txBody>
        </p:sp>
        <p:sp>
          <p:nvSpPr>
            <p:cNvPr id="48" name="pl48"/>
            <p:cNvSpPr/>
            <p:nvPr/>
          </p:nvSpPr>
          <p:spPr>
            <a:xfrm>
              <a:off x="2482351" y="1451911"/>
              <a:ext cx="4687686" cy="368126"/>
            </a:xfrm>
            <a:custGeom>
              <a:avLst/>
              <a:pathLst>
                <a:path w="4687686" h="368126">
                  <a:moveTo>
                    <a:pt x="0" y="184001"/>
                  </a:moveTo>
                  <a:lnTo>
                    <a:pt x="11837" y="183990"/>
                  </a:lnTo>
                  <a:lnTo>
                    <a:pt x="23675" y="183977"/>
                  </a:lnTo>
                  <a:lnTo>
                    <a:pt x="35512" y="183963"/>
                  </a:lnTo>
                  <a:lnTo>
                    <a:pt x="47350" y="183945"/>
                  </a:lnTo>
                  <a:lnTo>
                    <a:pt x="59187" y="183924"/>
                  </a:lnTo>
                  <a:lnTo>
                    <a:pt x="71025" y="183900"/>
                  </a:lnTo>
                  <a:lnTo>
                    <a:pt x="82863" y="183872"/>
                  </a:lnTo>
                  <a:lnTo>
                    <a:pt x="94700" y="183838"/>
                  </a:lnTo>
                  <a:lnTo>
                    <a:pt x="106538" y="183799"/>
                  </a:lnTo>
                  <a:lnTo>
                    <a:pt x="118375" y="183752"/>
                  </a:lnTo>
                  <a:lnTo>
                    <a:pt x="130213" y="183698"/>
                  </a:lnTo>
                  <a:lnTo>
                    <a:pt x="142051" y="183634"/>
                  </a:lnTo>
                  <a:lnTo>
                    <a:pt x="153888" y="183559"/>
                  </a:lnTo>
                  <a:lnTo>
                    <a:pt x="165726" y="183471"/>
                  </a:lnTo>
                  <a:lnTo>
                    <a:pt x="177563" y="183368"/>
                  </a:lnTo>
                  <a:lnTo>
                    <a:pt x="189401" y="183246"/>
                  </a:lnTo>
                  <a:lnTo>
                    <a:pt x="201239" y="183104"/>
                  </a:lnTo>
                  <a:lnTo>
                    <a:pt x="213076" y="182937"/>
                  </a:lnTo>
                  <a:lnTo>
                    <a:pt x="224914" y="182741"/>
                  </a:lnTo>
                  <a:lnTo>
                    <a:pt x="236751" y="182511"/>
                  </a:lnTo>
                  <a:lnTo>
                    <a:pt x="248589" y="182241"/>
                  </a:lnTo>
                  <a:lnTo>
                    <a:pt x="260427" y="181926"/>
                  </a:lnTo>
                  <a:lnTo>
                    <a:pt x="272264" y="181556"/>
                  </a:lnTo>
                  <a:lnTo>
                    <a:pt x="284102" y="181123"/>
                  </a:lnTo>
                  <a:lnTo>
                    <a:pt x="295939" y="180617"/>
                  </a:lnTo>
                  <a:lnTo>
                    <a:pt x="307777" y="180026"/>
                  </a:lnTo>
                  <a:lnTo>
                    <a:pt x="319614" y="179336"/>
                  </a:lnTo>
                  <a:lnTo>
                    <a:pt x="331452" y="178532"/>
                  </a:lnTo>
                  <a:lnTo>
                    <a:pt x="343290" y="177596"/>
                  </a:lnTo>
                  <a:lnTo>
                    <a:pt x="355127" y="176508"/>
                  </a:lnTo>
                  <a:lnTo>
                    <a:pt x="366965" y="175246"/>
                  </a:lnTo>
                  <a:lnTo>
                    <a:pt x="378802" y="173786"/>
                  </a:lnTo>
                  <a:lnTo>
                    <a:pt x="390640" y="172100"/>
                  </a:lnTo>
                  <a:lnTo>
                    <a:pt x="402478" y="170160"/>
                  </a:lnTo>
                  <a:lnTo>
                    <a:pt x="414315" y="167935"/>
                  </a:lnTo>
                  <a:lnTo>
                    <a:pt x="426153" y="165393"/>
                  </a:lnTo>
                  <a:lnTo>
                    <a:pt x="437990" y="162502"/>
                  </a:lnTo>
                  <a:lnTo>
                    <a:pt x="449828" y="159230"/>
                  </a:lnTo>
                  <a:lnTo>
                    <a:pt x="461666" y="155549"/>
                  </a:lnTo>
                  <a:lnTo>
                    <a:pt x="473503" y="151434"/>
                  </a:lnTo>
                  <a:lnTo>
                    <a:pt x="485341" y="146866"/>
                  </a:lnTo>
                  <a:lnTo>
                    <a:pt x="497178" y="141838"/>
                  </a:lnTo>
                  <a:lnTo>
                    <a:pt x="509016" y="136351"/>
                  </a:lnTo>
                  <a:lnTo>
                    <a:pt x="520854" y="130420"/>
                  </a:lnTo>
                  <a:lnTo>
                    <a:pt x="532691" y="124076"/>
                  </a:lnTo>
                  <a:lnTo>
                    <a:pt x="544529" y="117365"/>
                  </a:lnTo>
                  <a:lnTo>
                    <a:pt x="556366" y="110350"/>
                  </a:lnTo>
                  <a:lnTo>
                    <a:pt x="568204" y="103105"/>
                  </a:lnTo>
                  <a:lnTo>
                    <a:pt x="580042" y="95718"/>
                  </a:lnTo>
                  <a:lnTo>
                    <a:pt x="591879" y="88283"/>
                  </a:lnTo>
                  <a:lnTo>
                    <a:pt x="603717" y="80896"/>
                  </a:lnTo>
                  <a:lnTo>
                    <a:pt x="615554" y="73651"/>
                  </a:lnTo>
                  <a:lnTo>
                    <a:pt x="627392" y="66635"/>
                  </a:lnTo>
                  <a:lnTo>
                    <a:pt x="639229" y="59924"/>
                  </a:lnTo>
                  <a:lnTo>
                    <a:pt x="651067" y="53581"/>
                  </a:lnTo>
                  <a:lnTo>
                    <a:pt x="662905" y="47650"/>
                  </a:lnTo>
                  <a:lnTo>
                    <a:pt x="674742" y="42162"/>
                  </a:lnTo>
                  <a:lnTo>
                    <a:pt x="686580" y="37134"/>
                  </a:lnTo>
                  <a:lnTo>
                    <a:pt x="698417" y="32567"/>
                  </a:lnTo>
                  <a:lnTo>
                    <a:pt x="710255" y="28452"/>
                  </a:lnTo>
                  <a:lnTo>
                    <a:pt x="722093" y="24770"/>
                  </a:lnTo>
                  <a:lnTo>
                    <a:pt x="733930" y="21498"/>
                  </a:lnTo>
                  <a:lnTo>
                    <a:pt x="745768" y="18607"/>
                  </a:lnTo>
                  <a:lnTo>
                    <a:pt x="757605" y="16065"/>
                  </a:lnTo>
                  <a:lnTo>
                    <a:pt x="769443" y="13840"/>
                  </a:lnTo>
                  <a:lnTo>
                    <a:pt x="781281" y="11900"/>
                  </a:lnTo>
                  <a:lnTo>
                    <a:pt x="793118" y="10215"/>
                  </a:lnTo>
                  <a:lnTo>
                    <a:pt x="804956" y="8754"/>
                  </a:lnTo>
                  <a:lnTo>
                    <a:pt x="816793" y="7493"/>
                  </a:lnTo>
                  <a:lnTo>
                    <a:pt x="828631" y="6405"/>
                  </a:lnTo>
                  <a:lnTo>
                    <a:pt x="840469" y="5469"/>
                  </a:lnTo>
                  <a:lnTo>
                    <a:pt x="852306" y="4665"/>
                  </a:lnTo>
                  <a:lnTo>
                    <a:pt x="864144" y="3975"/>
                  </a:lnTo>
                  <a:lnTo>
                    <a:pt x="875981" y="3383"/>
                  </a:lnTo>
                  <a:lnTo>
                    <a:pt x="887819" y="2877"/>
                  </a:lnTo>
                  <a:lnTo>
                    <a:pt x="899657" y="2445"/>
                  </a:lnTo>
                  <a:lnTo>
                    <a:pt x="911494" y="2075"/>
                  </a:lnTo>
                  <a:lnTo>
                    <a:pt x="923332" y="1759"/>
                  </a:lnTo>
                  <a:lnTo>
                    <a:pt x="935169" y="1490"/>
                  </a:lnTo>
                  <a:lnTo>
                    <a:pt x="947007" y="1260"/>
                  </a:lnTo>
                  <a:lnTo>
                    <a:pt x="958844" y="1064"/>
                  </a:lnTo>
                  <a:lnTo>
                    <a:pt x="970682" y="896"/>
                  </a:lnTo>
                  <a:lnTo>
                    <a:pt x="982520" y="754"/>
                  </a:lnTo>
                  <a:lnTo>
                    <a:pt x="994357" y="633"/>
                  </a:lnTo>
                  <a:lnTo>
                    <a:pt x="1006195" y="529"/>
                  </a:lnTo>
                  <a:lnTo>
                    <a:pt x="1018032" y="441"/>
                  </a:lnTo>
                  <a:lnTo>
                    <a:pt x="1029870" y="366"/>
                  </a:lnTo>
                  <a:lnTo>
                    <a:pt x="1041708" y="302"/>
                  </a:lnTo>
                  <a:lnTo>
                    <a:pt x="1053545" y="248"/>
                  </a:lnTo>
                  <a:lnTo>
                    <a:pt x="1065383" y="202"/>
                  </a:lnTo>
                  <a:lnTo>
                    <a:pt x="1077220" y="163"/>
                  </a:lnTo>
                  <a:lnTo>
                    <a:pt x="1089058" y="129"/>
                  </a:lnTo>
                  <a:lnTo>
                    <a:pt x="1100896" y="100"/>
                  </a:lnTo>
                  <a:lnTo>
                    <a:pt x="1112733" y="76"/>
                  </a:lnTo>
                  <a:lnTo>
                    <a:pt x="1124571" y="56"/>
                  </a:lnTo>
                  <a:lnTo>
                    <a:pt x="1136408" y="38"/>
                  </a:lnTo>
                  <a:lnTo>
                    <a:pt x="1148246" y="23"/>
                  </a:lnTo>
                  <a:lnTo>
                    <a:pt x="1160084" y="10"/>
                  </a:lnTo>
                  <a:lnTo>
                    <a:pt x="1171921" y="0"/>
                  </a:lnTo>
                  <a:lnTo>
                    <a:pt x="1171921" y="61"/>
                  </a:lnTo>
                  <a:lnTo>
                    <a:pt x="1183759" y="83"/>
                  </a:lnTo>
                  <a:lnTo>
                    <a:pt x="1195596" y="108"/>
                  </a:lnTo>
                  <a:lnTo>
                    <a:pt x="1207434" y="138"/>
                  </a:lnTo>
                  <a:lnTo>
                    <a:pt x="1219272" y="173"/>
                  </a:lnTo>
                  <a:lnTo>
                    <a:pt x="1231109" y="215"/>
                  </a:lnTo>
                  <a:lnTo>
                    <a:pt x="1242947" y="263"/>
                  </a:lnTo>
                  <a:lnTo>
                    <a:pt x="1254784" y="320"/>
                  </a:lnTo>
                  <a:lnTo>
                    <a:pt x="1266622" y="387"/>
                  </a:lnTo>
                  <a:lnTo>
                    <a:pt x="1278459" y="466"/>
                  </a:lnTo>
                  <a:lnTo>
                    <a:pt x="1290297" y="559"/>
                  </a:lnTo>
                  <a:lnTo>
                    <a:pt x="1302135" y="667"/>
                  </a:lnTo>
                  <a:lnTo>
                    <a:pt x="1313972" y="795"/>
                  </a:lnTo>
                  <a:lnTo>
                    <a:pt x="1325810" y="945"/>
                  </a:lnTo>
                  <a:lnTo>
                    <a:pt x="1337647" y="1121"/>
                  </a:lnTo>
                  <a:lnTo>
                    <a:pt x="1349485" y="1328"/>
                  </a:lnTo>
                  <a:lnTo>
                    <a:pt x="1361323" y="1570"/>
                  </a:lnTo>
                  <a:lnTo>
                    <a:pt x="1373160" y="1855"/>
                  </a:lnTo>
                  <a:lnTo>
                    <a:pt x="1384998" y="2190"/>
                  </a:lnTo>
                  <a:lnTo>
                    <a:pt x="1396835" y="2582"/>
                  </a:lnTo>
                  <a:lnTo>
                    <a:pt x="1408673" y="3042"/>
                  </a:lnTo>
                  <a:lnTo>
                    <a:pt x="1420511" y="3581"/>
                  </a:lnTo>
                  <a:lnTo>
                    <a:pt x="1432348" y="4212"/>
                  </a:lnTo>
                  <a:lnTo>
                    <a:pt x="1444186" y="4952"/>
                  </a:lnTo>
                  <a:lnTo>
                    <a:pt x="1456023" y="5817"/>
                  </a:lnTo>
                  <a:lnTo>
                    <a:pt x="1467861" y="6829"/>
                  </a:lnTo>
                  <a:lnTo>
                    <a:pt x="1479699" y="8011"/>
                  </a:lnTo>
                  <a:lnTo>
                    <a:pt x="1491536" y="9391"/>
                  </a:lnTo>
                  <a:lnTo>
                    <a:pt x="1503374" y="11000"/>
                  </a:lnTo>
                  <a:lnTo>
                    <a:pt x="1515211" y="12872"/>
                  </a:lnTo>
                  <a:lnTo>
                    <a:pt x="1527049" y="15048"/>
                  </a:lnTo>
                  <a:lnTo>
                    <a:pt x="1538887" y="17571"/>
                  </a:lnTo>
                  <a:lnTo>
                    <a:pt x="1550724" y="20492"/>
                  </a:lnTo>
                  <a:lnTo>
                    <a:pt x="1562562" y="23863"/>
                  </a:lnTo>
                  <a:lnTo>
                    <a:pt x="1574399" y="27742"/>
                  </a:lnTo>
                  <a:lnTo>
                    <a:pt x="1586237" y="32192"/>
                  </a:lnTo>
                  <a:lnTo>
                    <a:pt x="1598074" y="37277"/>
                  </a:lnTo>
                  <a:lnTo>
                    <a:pt x="1609912" y="43059"/>
                  </a:lnTo>
                  <a:lnTo>
                    <a:pt x="1621750" y="49603"/>
                  </a:lnTo>
                  <a:lnTo>
                    <a:pt x="1633587" y="56965"/>
                  </a:lnTo>
                  <a:lnTo>
                    <a:pt x="1645425" y="65196"/>
                  </a:lnTo>
                  <a:lnTo>
                    <a:pt x="1657262" y="74330"/>
                  </a:lnTo>
                  <a:lnTo>
                    <a:pt x="1669100" y="84387"/>
                  </a:lnTo>
                  <a:lnTo>
                    <a:pt x="1680938" y="95362"/>
                  </a:lnTo>
                  <a:lnTo>
                    <a:pt x="1692775" y="107223"/>
                  </a:lnTo>
                  <a:lnTo>
                    <a:pt x="1704613" y="119911"/>
                  </a:lnTo>
                  <a:lnTo>
                    <a:pt x="1716450" y="133333"/>
                  </a:lnTo>
                  <a:lnTo>
                    <a:pt x="1728288" y="147364"/>
                  </a:lnTo>
                  <a:lnTo>
                    <a:pt x="1740126" y="161853"/>
                  </a:lnTo>
                  <a:lnTo>
                    <a:pt x="1751963" y="176627"/>
                  </a:lnTo>
                  <a:lnTo>
                    <a:pt x="1763801" y="191498"/>
                  </a:lnTo>
                  <a:lnTo>
                    <a:pt x="1775638" y="206272"/>
                  </a:lnTo>
                  <a:lnTo>
                    <a:pt x="1787476" y="220762"/>
                  </a:lnTo>
                  <a:lnTo>
                    <a:pt x="1799314" y="234793"/>
                  </a:lnTo>
                  <a:lnTo>
                    <a:pt x="1811151" y="248214"/>
                  </a:lnTo>
                  <a:lnTo>
                    <a:pt x="1822989" y="260902"/>
                  </a:lnTo>
                  <a:lnTo>
                    <a:pt x="1834826" y="272764"/>
                  </a:lnTo>
                  <a:lnTo>
                    <a:pt x="1846664" y="283739"/>
                  </a:lnTo>
                  <a:lnTo>
                    <a:pt x="1858502" y="293795"/>
                  </a:lnTo>
                  <a:lnTo>
                    <a:pt x="1870339" y="302930"/>
                  </a:lnTo>
                  <a:lnTo>
                    <a:pt x="1882177" y="311160"/>
                  </a:lnTo>
                  <a:lnTo>
                    <a:pt x="1894014" y="318523"/>
                  </a:lnTo>
                  <a:lnTo>
                    <a:pt x="1905852" y="325066"/>
                  </a:lnTo>
                  <a:lnTo>
                    <a:pt x="1917689" y="330849"/>
                  </a:lnTo>
                  <a:lnTo>
                    <a:pt x="1929527" y="335933"/>
                  </a:lnTo>
                  <a:lnTo>
                    <a:pt x="1941365" y="340383"/>
                  </a:lnTo>
                  <a:lnTo>
                    <a:pt x="1953202" y="344263"/>
                  </a:lnTo>
                  <a:lnTo>
                    <a:pt x="1965040" y="347634"/>
                  </a:lnTo>
                  <a:lnTo>
                    <a:pt x="1976877" y="350554"/>
                  </a:lnTo>
                  <a:lnTo>
                    <a:pt x="1988715" y="353078"/>
                  </a:lnTo>
                  <a:lnTo>
                    <a:pt x="2000553" y="355254"/>
                  </a:lnTo>
                  <a:lnTo>
                    <a:pt x="2012390" y="357126"/>
                  </a:lnTo>
                  <a:lnTo>
                    <a:pt x="2024228" y="358734"/>
                  </a:lnTo>
                  <a:lnTo>
                    <a:pt x="2036065" y="360114"/>
                  </a:lnTo>
                  <a:lnTo>
                    <a:pt x="2047903" y="361296"/>
                  </a:lnTo>
                  <a:lnTo>
                    <a:pt x="2059741" y="362308"/>
                  </a:lnTo>
                  <a:lnTo>
                    <a:pt x="2071578" y="363174"/>
                  </a:lnTo>
                  <a:lnTo>
                    <a:pt x="2083416" y="363913"/>
                  </a:lnTo>
                  <a:lnTo>
                    <a:pt x="2095253" y="364545"/>
                  </a:lnTo>
                  <a:lnTo>
                    <a:pt x="2107091" y="365084"/>
                  </a:lnTo>
                  <a:lnTo>
                    <a:pt x="2118929" y="365544"/>
                  </a:lnTo>
                  <a:lnTo>
                    <a:pt x="2130766" y="365936"/>
                  </a:lnTo>
                  <a:lnTo>
                    <a:pt x="2142604" y="366270"/>
                  </a:lnTo>
                  <a:lnTo>
                    <a:pt x="2154441" y="366555"/>
                  </a:lnTo>
                  <a:lnTo>
                    <a:pt x="2166279" y="366798"/>
                  </a:lnTo>
                  <a:lnTo>
                    <a:pt x="2178117" y="367005"/>
                  </a:lnTo>
                  <a:lnTo>
                    <a:pt x="2189954" y="367181"/>
                  </a:lnTo>
                  <a:lnTo>
                    <a:pt x="2201792" y="367331"/>
                  </a:lnTo>
                  <a:lnTo>
                    <a:pt x="2213629" y="367458"/>
                  </a:lnTo>
                  <a:lnTo>
                    <a:pt x="2225467" y="367567"/>
                  </a:lnTo>
                  <a:lnTo>
                    <a:pt x="2237304" y="367660"/>
                  </a:lnTo>
                  <a:lnTo>
                    <a:pt x="2249142" y="367738"/>
                  </a:lnTo>
                  <a:lnTo>
                    <a:pt x="2260980" y="367805"/>
                  </a:lnTo>
                  <a:lnTo>
                    <a:pt x="2272817" y="367862"/>
                  </a:lnTo>
                  <a:lnTo>
                    <a:pt x="2284655" y="367911"/>
                  </a:lnTo>
                  <a:lnTo>
                    <a:pt x="2296492" y="367952"/>
                  </a:lnTo>
                  <a:lnTo>
                    <a:pt x="2308330" y="367987"/>
                  </a:lnTo>
                  <a:lnTo>
                    <a:pt x="2320168" y="368017"/>
                  </a:lnTo>
                  <a:lnTo>
                    <a:pt x="2332005" y="368043"/>
                  </a:lnTo>
                  <a:lnTo>
                    <a:pt x="2343843" y="368064"/>
                  </a:lnTo>
                  <a:lnTo>
                    <a:pt x="2343843" y="368126"/>
                  </a:lnTo>
                  <a:lnTo>
                    <a:pt x="2355680" y="368115"/>
                  </a:lnTo>
                  <a:lnTo>
                    <a:pt x="2367518" y="368103"/>
                  </a:lnTo>
                  <a:lnTo>
                    <a:pt x="2379356" y="368088"/>
                  </a:lnTo>
                  <a:lnTo>
                    <a:pt x="2391193" y="368070"/>
                  </a:lnTo>
                  <a:lnTo>
                    <a:pt x="2403031" y="368049"/>
                  </a:lnTo>
                  <a:lnTo>
                    <a:pt x="2414868" y="368025"/>
                  </a:lnTo>
                  <a:lnTo>
                    <a:pt x="2426706" y="367997"/>
                  </a:lnTo>
                  <a:lnTo>
                    <a:pt x="2438544" y="367963"/>
                  </a:lnTo>
                  <a:lnTo>
                    <a:pt x="2450381" y="367924"/>
                  </a:lnTo>
                  <a:lnTo>
                    <a:pt x="2462219" y="367877"/>
                  </a:lnTo>
                  <a:lnTo>
                    <a:pt x="2474056" y="367823"/>
                  </a:lnTo>
                  <a:lnTo>
                    <a:pt x="2485894" y="367759"/>
                  </a:lnTo>
                  <a:lnTo>
                    <a:pt x="2497732" y="367684"/>
                  </a:lnTo>
                  <a:lnTo>
                    <a:pt x="2509569" y="367596"/>
                  </a:lnTo>
                  <a:lnTo>
                    <a:pt x="2521407" y="367493"/>
                  </a:lnTo>
                  <a:lnTo>
                    <a:pt x="2533244" y="367372"/>
                  </a:lnTo>
                  <a:lnTo>
                    <a:pt x="2545082" y="367229"/>
                  </a:lnTo>
                  <a:lnTo>
                    <a:pt x="2556919" y="367062"/>
                  </a:lnTo>
                  <a:lnTo>
                    <a:pt x="2568757" y="366866"/>
                  </a:lnTo>
                  <a:lnTo>
                    <a:pt x="2580595" y="366636"/>
                  </a:lnTo>
                  <a:lnTo>
                    <a:pt x="2592432" y="366366"/>
                  </a:lnTo>
                  <a:lnTo>
                    <a:pt x="2604270" y="366051"/>
                  </a:lnTo>
                  <a:lnTo>
                    <a:pt x="2616107" y="365681"/>
                  </a:lnTo>
                  <a:lnTo>
                    <a:pt x="2627945" y="365248"/>
                  </a:lnTo>
                  <a:lnTo>
                    <a:pt x="2639783" y="364742"/>
                  </a:lnTo>
                  <a:lnTo>
                    <a:pt x="2651620" y="364151"/>
                  </a:lnTo>
                  <a:lnTo>
                    <a:pt x="2663458" y="363461"/>
                  </a:lnTo>
                  <a:lnTo>
                    <a:pt x="2675295" y="362657"/>
                  </a:lnTo>
                  <a:lnTo>
                    <a:pt x="2687133" y="361721"/>
                  </a:lnTo>
                  <a:lnTo>
                    <a:pt x="2698971" y="360633"/>
                  </a:lnTo>
                  <a:lnTo>
                    <a:pt x="2710808" y="359371"/>
                  </a:lnTo>
                  <a:lnTo>
                    <a:pt x="2722646" y="357911"/>
                  </a:lnTo>
                  <a:lnTo>
                    <a:pt x="2734483" y="356225"/>
                  </a:lnTo>
                  <a:lnTo>
                    <a:pt x="2746321" y="354285"/>
                  </a:lnTo>
                  <a:lnTo>
                    <a:pt x="2758159" y="352060"/>
                  </a:lnTo>
                  <a:lnTo>
                    <a:pt x="2769996" y="349518"/>
                  </a:lnTo>
                  <a:lnTo>
                    <a:pt x="2781834" y="346627"/>
                  </a:lnTo>
                  <a:lnTo>
                    <a:pt x="2793671" y="343355"/>
                  </a:lnTo>
                  <a:lnTo>
                    <a:pt x="2805509" y="339674"/>
                  </a:lnTo>
                  <a:lnTo>
                    <a:pt x="2817347" y="335559"/>
                  </a:lnTo>
                  <a:lnTo>
                    <a:pt x="2829184" y="330991"/>
                  </a:lnTo>
                  <a:lnTo>
                    <a:pt x="2841022" y="325963"/>
                  </a:lnTo>
                  <a:lnTo>
                    <a:pt x="2852859" y="320476"/>
                  </a:lnTo>
                  <a:lnTo>
                    <a:pt x="2864697" y="314545"/>
                  </a:lnTo>
                  <a:lnTo>
                    <a:pt x="2876534" y="308201"/>
                  </a:lnTo>
                  <a:lnTo>
                    <a:pt x="2888372" y="301490"/>
                  </a:lnTo>
                  <a:lnTo>
                    <a:pt x="2900210" y="294475"/>
                  </a:lnTo>
                  <a:lnTo>
                    <a:pt x="2912047" y="287230"/>
                  </a:lnTo>
                  <a:lnTo>
                    <a:pt x="2923885" y="279843"/>
                  </a:lnTo>
                  <a:lnTo>
                    <a:pt x="2935722" y="272408"/>
                  </a:lnTo>
                  <a:lnTo>
                    <a:pt x="2947560" y="265021"/>
                  </a:lnTo>
                  <a:lnTo>
                    <a:pt x="2959398" y="257776"/>
                  </a:lnTo>
                  <a:lnTo>
                    <a:pt x="2971235" y="250760"/>
                  </a:lnTo>
                  <a:lnTo>
                    <a:pt x="2983073" y="244050"/>
                  </a:lnTo>
                  <a:lnTo>
                    <a:pt x="2994910" y="237706"/>
                  </a:lnTo>
                  <a:lnTo>
                    <a:pt x="3006748" y="231775"/>
                  </a:lnTo>
                  <a:lnTo>
                    <a:pt x="3018586" y="226287"/>
                  </a:lnTo>
                  <a:lnTo>
                    <a:pt x="3030423" y="221259"/>
                  </a:lnTo>
                  <a:lnTo>
                    <a:pt x="3042261" y="216692"/>
                  </a:lnTo>
                  <a:lnTo>
                    <a:pt x="3054098" y="212577"/>
                  </a:lnTo>
                  <a:lnTo>
                    <a:pt x="3065936" y="208895"/>
                  </a:lnTo>
                  <a:lnTo>
                    <a:pt x="3077774" y="205623"/>
                  </a:lnTo>
                  <a:lnTo>
                    <a:pt x="3089611" y="202732"/>
                  </a:lnTo>
                  <a:lnTo>
                    <a:pt x="3101449" y="200190"/>
                  </a:lnTo>
                  <a:lnTo>
                    <a:pt x="3113286" y="197965"/>
                  </a:lnTo>
                  <a:lnTo>
                    <a:pt x="3125124" y="196025"/>
                  </a:lnTo>
                  <a:lnTo>
                    <a:pt x="3136962" y="194340"/>
                  </a:lnTo>
                  <a:lnTo>
                    <a:pt x="3148799" y="192879"/>
                  </a:lnTo>
                  <a:lnTo>
                    <a:pt x="3160637" y="191618"/>
                  </a:lnTo>
                  <a:lnTo>
                    <a:pt x="3172474" y="190530"/>
                  </a:lnTo>
                  <a:lnTo>
                    <a:pt x="3184312" y="189594"/>
                  </a:lnTo>
                  <a:lnTo>
                    <a:pt x="3196149" y="188790"/>
                  </a:lnTo>
                  <a:lnTo>
                    <a:pt x="3207987" y="188100"/>
                  </a:lnTo>
                  <a:lnTo>
                    <a:pt x="3219825" y="187508"/>
                  </a:lnTo>
                  <a:lnTo>
                    <a:pt x="3231662" y="187002"/>
                  </a:lnTo>
                  <a:lnTo>
                    <a:pt x="3243500" y="186570"/>
                  </a:lnTo>
                  <a:lnTo>
                    <a:pt x="3255337" y="186200"/>
                  </a:lnTo>
                  <a:lnTo>
                    <a:pt x="3267175" y="185884"/>
                  </a:lnTo>
                  <a:lnTo>
                    <a:pt x="3279013" y="185615"/>
                  </a:lnTo>
                  <a:lnTo>
                    <a:pt x="3290850" y="185385"/>
                  </a:lnTo>
                  <a:lnTo>
                    <a:pt x="3302688" y="185189"/>
                  </a:lnTo>
                  <a:lnTo>
                    <a:pt x="3314525" y="185022"/>
                  </a:lnTo>
                  <a:lnTo>
                    <a:pt x="3326363" y="184879"/>
                  </a:lnTo>
                  <a:lnTo>
                    <a:pt x="3338201" y="184758"/>
                  </a:lnTo>
                  <a:lnTo>
                    <a:pt x="3350038" y="184654"/>
                  </a:lnTo>
                  <a:lnTo>
                    <a:pt x="3361876" y="184566"/>
                  </a:lnTo>
                  <a:lnTo>
                    <a:pt x="3373713" y="184491"/>
                  </a:lnTo>
                  <a:lnTo>
                    <a:pt x="3385551" y="184428"/>
                  </a:lnTo>
                  <a:lnTo>
                    <a:pt x="3397389" y="184373"/>
                  </a:lnTo>
                  <a:lnTo>
                    <a:pt x="3409226" y="184327"/>
                  </a:lnTo>
                  <a:lnTo>
                    <a:pt x="3421064" y="184288"/>
                  </a:lnTo>
                  <a:lnTo>
                    <a:pt x="3432901" y="184254"/>
                  </a:lnTo>
                  <a:lnTo>
                    <a:pt x="3444739" y="184226"/>
                  </a:lnTo>
                  <a:lnTo>
                    <a:pt x="3456576" y="184201"/>
                  </a:lnTo>
                  <a:lnTo>
                    <a:pt x="3468414" y="184181"/>
                  </a:lnTo>
                  <a:lnTo>
                    <a:pt x="3480252" y="184163"/>
                  </a:lnTo>
                  <a:lnTo>
                    <a:pt x="3492089" y="184148"/>
                  </a:lnTo>
                  <a:lnTo>
                    <a:pt x="3503927" y="184135"/>
                  </a:lnTo>
                  <a:lnTo>
                    <a:pt x="3515764" y="184125"/>
                  </a:lnTo>
                  <a:lnTo>
                    <a:pt x="3515764" y="184063"/>
                  </a:lnTo>
                  <a:lnTo>
                    <a:pt x="3527602" y="184063"/>
                  </a:lnTo>
                  <a:lnTo>
                    <a:pt x="3539440" y="184063"/>
                  </a:lnTo>
                  <a:lnTo>
                    <a:pt x="3551277" y="184063"/>
                  </a:lnTo>
                  <a:lnTo>
                    <a:pt x="3563115" y="184063"/>
                  </a:lnTo>
                  <a:lnTo>
                    <a:pt x="3574952" y="184063"/>
                  </a:lnTo>
                  <a:lnTo>
                    <a:pt x="3586790" y="184063"/>
                  </a:lnTo>
                  <a:lnTo>
                    <a:pt x="3598628" y="184063"/>
                  </a:lnTo>
                  <a:lnTo>
                    <a:pt x="3610465" y="184063"/>
                  </a:lnTo>
                  <a:lnTo>
                    <a:pt x="3622303" y="184063"/>
                  </a:lnTo>
                  <a:lnTo>
                    <a:pt x="3634140" y="184063"/>
                  </a:lnTo>
                  <a:lnTo>
                    <a:pt x="3645978" y="184063"/>
                  </a:lnTo>
                  <a:lnTo>
                    <a:pt x="3657816" y="184063"/>
                  </a:lnTo>
                  <a:lnTo>
                    <a:pt x="3669653" y="184063"/>
                  </a:lnTo>
                  <a:lnTo>
                    <a:pt x="3681491" y="184063"/>
                  </a:lnTo>
                  <a:lnTo>
                    <a:pt x="3693328" y="184063"/>
                  </a:lnTo>
                  <a:lnTo>
                    <a:pt x="3705166" y="184063"/>
                  </a:lnTo>
                  <a:lnTo>
                    <a:pt x="3717004" y="184063"/>
                  </a:lnTo>
                  <a:lnTo>
                    <a:pt x="3728841" y="184063"/>
                  </a:lnTo>
                  <a:lnTo>
                    <a:pt x="3740679" y="184063"/>
                  </a:lnTo>
                  <a:lnTo>
                    <a:pt x="3752516" y="184063"/>
                  </a:lnTo>
                  <a:lnTo>
                    <a:pt x="3764354" y="184063"/>
                  </a:lnTo>
                  <a:lnTo>
                    <a:pt x="3776191" y="184063"/>
                  </a:lnTo>
                  <a:lnTo>
                    <a:pt x="3788029" y="184063"/>
                  </a:lnTo>
                  <a:lnTo>
                    <a:pt x="3799867" y="184063"/>
                  </a:lnTo>
                  <a:lnTo>
                    <a:pt x="3811704" y="184063"/>
                  </a:lnTo>
                  <a:lnTo>
                    <a:pt x="3823542" y="184063"/>
                  </a:lnTo>
                  <a:lnTo>
                    <a:pt x="3835379" y="184063"/>
                  </a:lnTo>
                  <a:lnTo>
                    <a:pt x="3847217" y="184063"/>
                  </a:lnTo>
                  <a:lnTo>
                    <a:pt x="3859055" y="184063"/>
                  </a:lnTo>
                  <a:lnTo>
                    <a:pt x="3870892" y="184063"/>
                  </a:lnTo>
                  <a:lnTo>
                    <a:pt x="3882730" y="184063"/>
                  </a:lnTo>
                  <a:lnTo>
                    <a:pt x="3894567" y="184063"/>
                  </a:lnTo>
                  <a:lnTo>
                    <a:pt x="3906405" y="184063"/>
                  </a:lnTo>
                  <a:lnTo>
                    <a:pt x="3918243" y="184063"/>
                  </a:lnTo>
                  <a:lnTo>
                    <a:pt x="3930080" y="184063"/>
                  </a:lnTo>
                  <a:lnTo>
                    <a:pt x="3941918" y="184063"/>
                  </a:lnTo>
                  <a:lnTo>
                    <a:pt x="3953755" y="184063"/>
                  </a:lnTo>
                  <a:lnTo>
                    <a:pt x="3965593" y="184063"/>
                  </a:lnTo>
                  <a:lnTo>
                    <a:pt x="3977431" y="184063"/>
                  </a:lnTo>
                  <a:lnTo>
                    <a:pt x="3989268" y="184063"/>
                  </a:lnTo>
                  <a:lnTo>
                    <a:pt x="4001106" y="184063"/>
                  </a:lnTo>
                  <a:lnTo>
                    <a:pt x="4012943" y="184063"/>
                  </a:lnTo>
                  <a:lnTo>
                    <a:pt x="4024781" y="184063"/>
                  </a:lnTo>
                  <a:lnTo>
                    <a:pt x="4036619" y="184063"/>
                  </a:lnTo>
                  <a:lnTo>
                    <a:pt x="4048456" y="184063"/>
                  </a:lnTo>
                  <a:lnTo>
                    <a:pt x="4060294" y="184063"/>
                  </a:lnTo>
                  <a:lnTo>
                    <a:pt x="4072131" y="184063"/>
                  </a:lnTo>
                  <a:lnTo>
                    <a:pt x="4083969" y="184063"/>
                  </a:lnTo>
                  <a:lnTo>
                    <a:pt x="4095806" y="184063"/>
                  </a:lnTo>
                  <a:lnTo>
                    <a:pt x="4107644" y="184063"/>
                  </a:lnTo>
                  <a:lnTo>
                    <a:pt x="4119482" y="184063"/>
                  </a:lnTo>
                  <a:lnTo>
                    <a:pt x="4131319" y="184063"/>
                  </a:lnTo>
                  <a:lnTo>
                    <a:pt x="4143157" y="184063"/>
                  </a:lnTo>
                  <a:lnTo>
                    <a:pt x="4154994" y="184063"/>
                  </a:lnTo>
                  <a:lnTo>
                    <a:pt x="4166832" y="184063"/>
                  </a:lnTo>
                  <a:lnTo>
                    <a:pt x="4178670" y="184063"/>
                  </a:lnTo>
                  <a:lnTo>
                    <a:pt x="4190507" y="184063"/>
                  </a:lnTo>
                  <a:lnTo>
                    <a:pt x="4202345" y="184063"/>
                  </a:lnTo>
                  <a:lnTo>
                    <a:pt x="4214182" y="184063"/>
                  </a:lnTo>
                  <a:lnTo>
                    <a:pt x="4226020" y="184063"/>
                  </a:lnTo>
                  <a:lnTo>
                    <a:pt x="4237858" y="184063"/>
                  </a:lnTo>
                  <a:lnTo>
                    <a:pt x="4249695" y="184063"/>
                  </a:lnTo>
                  <a:lnTo>
                    <a:pt x="4261533" y="184063"/>
                  </a:lnTo>
                  <a:lnTo>
                    <a:pt x="4273370" y="184063"/>
                  </a:lnTo>
                  <a:lnTo>
                    <a:pt x="4285208" y="184063"/>
                  </a:lnTo>
                  <a:lnTo>
                    <a:pt x="4297046" y="184063"/>
                  </a:lnTo>
                  <a:lnTo>
                    <a:pt x="4308883" y="184063"/>
                  </a:lnTo>
                  <a:lnTo>
                    <a:pt x="4320721" y="184063"/>
                  </a:lnTo>
                  <a:lnTo>
                    <a:pt x="4332558" y="184063"/>
                  </a:lnTo>
                  <a:lnTo>
                    <a:pt x="4344396" y="184063"/>
                  </a:lnTo>
                  <a:lnTo>
                    <a:pt x="4356234" y="184063"/>
                  </a:lnTo>
                  <a:lnTo>
                    <a:pt x="4368071" y="184063"/>
                  </a:lnTo>
                  <a:lnTo>
                    <a:pt x="4379909" y="184063"/>
                  </a:lnTo>
                  <a:lnTo>
                    <a:pt x="4391746" y="184063"/>
                  </a:lnTo>
                  <a:lnTo>
                    <a:pt x="4403584" y="184063"/>
                  </a:lnTo>
                  <a:lnTo>
                    <a:pt x="4415421" y="184063"/>
                  </a:lnTo>
                  <a:lnTo>
                    <a:pt x="4427259" y="184063"/>
                  </a:lnTo>
                  <a:lnTo>
                    <a:pt x="4439097" y="184063"/>
                  </a:lnTo>
                  <a:lnTo>
                    <a:pt x="4450934" y="184063"/>
                  </a:lnTo>
                  <a:lnTo>
                    <a:pt x="4462772" y="184063"/>
                  </a:lnTo>
                  <a:lnTo>
                    <a:pt x="4474609" y="184063"/>
                  </a:lnTo>
                  <a:lnTo>
                    <a:pt x="4486447" y="184063"/>
                  </a:lnTo>
                  <a:lnTo>
                    <a:pt x="4498285" y="184063"/>
                  </a:lnTo>
                  <a:lnTo>
                    <a:pt x="4510122" y="184063"/>
                  </a:lnTo>
                  <a:lnTo>
                    <a:pt x="4521960" y="184063"/>
                  </a:lnTo>
                  <a:lnTo>
                    <a:pt x="4533797" y="184063"/>
                  </a:lnTo>
                  <a:lnTo>
                    <a:pt x="4545635" y="184063"/>
                  </a:lnTo>
                  <a:lnTo>
                    <a:pt x="4557473" y="184063"/>
                  </a:lnTo>
                  <a:lnTo>
                    <a:pt x="4569310" y="184063"/>
                  </a:lnTo>
                  <a:lnTo>
                    <a:pt x="4581148" y="184063"/>
                  </a:lnTo>
                  <a:lnTo>
                    <a:pt x="4592985" y="184063"/>
                  </a:lnTo>
                  <a:lnTo>
                    <a:pt x="4604823" y="184063"/>
                  </a:lnTo>
                  <a:lnTo>
                    <a:pt x="4616661" y="184063"/>
                  </a:lnTo>
                  <a:lnTo>
                    <a:pt x="4628498" y="184063"/>
                  </a:lnTo>
                  <a:lnTo>
                    <a:pt x="4640336" y="184063"/>
                  </a:lnTo>
                  <a:lnTo>
                    <a:pt x="4652173" y="184063"/>
                  </a:lnTo>
                  <a:lnTo>
                    <a:pt x="4664011" y="184063"/>
                  </a:lnTo>
                  <a:lnTo>
                    <a:pt x="4675849" y="184063"/>
                  </a:lnTo>
                  <a:lnTo>
                    <a:pt x="4687686" y="184063"/>
                  </a:lnTo>
                </a:path>
              </a:pathLst>
            </a:custGeom>
            <a:ln w="40651" cap="flat">
              <a:solidFill>
                <a:srgbClr val="00A8FF">
                  <a:alpha val="100000"/>
                </a:srgbClr>
              </a:solidFill>
              <a:prstDash val="solid"/>
              <a:round/>
            </a:ln>
          </p:spPr>
          <p:txBody>
            <a:bodyPr/>
            <a:lstStyle/>
            <a:p/>
          </p:txBody>
        </p:sp>
        <p:sp>
          <p:nvSpPr>
            <p:cNvPr id="49" name="pl49"/>
            <p:cNvSpPr/>
            <p:nvPr/>
          </p:nvSpPr>
          <p:spPr>
            <a:xfrm>
              <a:off x="2482351" y="1083599"/>
              <a:ext cx="4687686" cy="552189"/>
            </a:xfrm>
            <a:custGeom>
              <a:avLst/>
              <a:pathLst>
                <a:path w="4687686" h="552189">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85"/>
                  </a:lnTo>
                  <a:lnTo>
                    <a:pt x="1183759" y="217"/>
                  </a:lnTo>
                  <a:lnTo>
                    <a:pt x="1195596" y="255"/>
                  </a:lnTo>
                  <a:lnTo>
                    <a:pt x="1207434" y="300"/>
                  </a:lnTo>
                  <a:lnTo>
                    <a:pt x="1219272" y="353"/>
                  </a:lnTo>
                  <a:lnTo>
                    <a:pt x="1231109" y="415"/>
                  </a:lnTo>
                  <a:lnTo>
                    <a:pt x="1242947" y="488"/>
                  </a:lnTo>
                  <a:lnTo>
                    <a:pt x="1254784" y="573"/>
                  </a:lnTo>
                  <a:lnTo>
                    <a:pt x="1266622" y="674"/>
                  </a:lnTo>
                  <a:lnTo>
                    <a:pt x="1278459" y="792"/>
                  </a:lnTo>
                  <a:lnTo>
                    <a:pt x="1290297" y="931"/>
                  </a:lnTo>
                  <a:lnTo>
                    <a:pt x="1302135" y="1094"/>
                  </a:lnTo>
                  <a:lnTo>
                    <a:pt x="1313972" y="1285"/>
                  </a:lnTo>
                  <a:lnTo>
                    <a:pt x="1325810" y="1510"/>
                  </a:lnTo>
                  <a:lnTo>
                    <a:pt x="1337647" y="1774"/>
                  </a:lnTo>
                  <a:lnTo>
                    <a:pt x="1349485" y="2084"/>
                  </a:lnTo>
                  <a:lnTo>
                    <a:pt x="1361323" y="2448"/>
                  </a:lnTo>
                  <a:lnTo>
                    <a:pt x="1373160" y="2876"/>
                  </a:lnTo>
                  <a:lnTo>
                    <a:pt x="1384998" y="3377"/>
                  </a:lnTo>
                  <a:lnTo>
                    <a:pt x="1396835" y="3965"/>
                  </a:lnTo>
                  <a:lnTo>
                    <a:pt x="1408673" y="4655"/>
                  </a:lnTo>
                  <a:lnTo>
                    <a:pt x="1420511" y="5464"/>
                  </a:lnTo>
                  <a:lnTo>
                    <a:pt x="1432348" y="6411"/>
                  </a:lnTo>
                  <a:lnTo>
                    <a:pt x="1444186" y="7520"/>
                  </a:lnTo>
                  <a:lnTo>
                    <a:pt x="1456023" y="8819"/>
                  </a:lnTo>
                  <a:lnTo>
                    <a:pt x="1467861" y="10337"/>
                  </a:lnTo>
                  <a:lnTo>
                    <a:pt x="1479699" y="12110"/>
                  </a:lnTo>
                  <a:lnTo>
                    <a:pt x="1491536" y="14180"/>
                  </a:lnTo>
                  <a:lnTo>
                    <a:pt x="1503374" y="16592"/>
                  </a:lnTo>
                  <a:lnTo>
                    <a:pt x="1515211" y="19401"/>
                  </a:lnTo>
                  <a:lnTo>
                    <a:pt x="1527049" y="22664"/>
                  </a:lnTo>
                  <a:lnTo>
                    <a:pt x="1538887" y="26450"/>
                  </a:lnTo>
                  <a:lnTo>
                    <a:pt x="1550724" y="30830"/>
                  </a:lnTo>
                  <a:lnTo>
                    <a:pt x="1562562" y="35887"/>
                  </a:lnTo>
                  <a:lnTo>
                    <a:pt x="1574399" y="41707"/>
                  </a:lnTo>
                  <a:lnTo>
                    <a:pt x="1586237" y="48382"/>
                  </a:lnTo>
                  <a:lnTo>
                    <a:pt x="1598074" y="56008"/>
                  </a:lnTo>
                  <a:lnTo>
                    <a:pt x="1609912" y="64682"/>
                  </a:lnTo>
                  <a:lnTo>
                    <a:pt x="1621750" y="74497"/>
                  </a:lnTo>
                  <a:lnTo>
                    <a:pt x="1633587" y="85541"/>
                  </a:lnTo>
                  <a:lnTo>
                    <a:pt x="1645425" y="97887"/>
                  </a:lnTo>
                  <a:lnTo>
                    <a:pt x="1657262" y="111588"/>
                  </a:lnTo>
                  <a:lnTo>
                    <a:pt x="1669100" y="126673"/>
                  </a:lnTo>
                  <a:lnTo>
                    <a:pt x="1680938" y="143135"/>
                  </a:lnTo>
                  <a:lnTo>
                    <a:pt x="1692775" y="160928"/>
                  </a:lnTo>
                  <a:lnTo>
                    <a:pt x="1704613" y="179960"/>
                  </a:lnTo>
                  <a:lnTo>
                    <a:pt x="1716450" y="200092"/>
                  </a:lnTo>
                  <a:lnTo>
                    <a:pt x="1728288" y="221138"/>
                  </a:lnTo>
                  <a:lnTo>
                    <a:pt x="1740126" y="242873"/>
                  </a:lnTo>
                  <a:lnTo>
                    <a:pt x="1751963" y="265034"/>
                  </a:lnTo>
                  <a:lnTo>
                    <a:pt x="1763801" y="287340"/>
                  </a:lnTo>
                  <a:lnTo>
                    <a:pt x="1775638" y="309501"/>
                  </a:lnTo>
                  <a:lnTo>
                    <a:pt x="1787476" y="331236"/>
                  </a:lnTo>
                  <a:lnTo>
                    <a:pt x="1799314" y="352282"/>
                  </a:lnTo>
                  <a:lnTo>
                    <a:pt x="1811151" y="372414"/>
                  </a:lnTo>
                  <a:lnTo>
                    <a:pt x="1822989" y="391446"/>
                  </a:lnTo>
                  <a:lnTo>
                    <a:pt x="1834826" y="409239"/>
                  </a:lnTo>
                  <a:lnTo>
                    <a:pt x="1846664" y="425701"/>
                  </a:lnTo>
                  <a:lnTo>
                    <a:pt x="1858502" y="440786"/>
                  </a:lnTo>
                  <a:lnTo>
                    <a:pt x="1870339" y="454487"/>
                  </a:lnTo>
                  <a:lnTo>
                    <a:pt x="1882177" y="466833"/>
                  </a:lnTo>
                  <a:lnTo>
                    <a:pt x="1894014" y="477877"/>
                  </a:lnTo>
                  <a:lnTo>
                    <a:pt x="1905852" y="487693"/>
                  </a:lnTo>
                  <a:lnTo>
                    <a:pt x="1917689" y="496366"/>
                  </a:lnTo>
                  <a:lnTo>
                    <a:pt x="1929527" y="503993"/>
                  </a:lnTo>
                  <a:lnTo>
                    <a:pt x="1941365" y="510668"/>
                  </a:lnTo>
                  <a:lnTo>
                    <a:pt x="1953202" y="516487"/>
                  </a:lnTo>
                  <a:lnTo>
                    <a:pt x="1965040" y="521544"/>
                  </a:lnTo>
                  <a:lnTo>
                    <a:pt x="1976877" y="525924"/>
                  </a:lnTo>
                  <a:lnTo>
                    <a:pt x="1988715" y="529710"/>
                  </a:lnTo>
                  <a:lnTo>
                    <a:pt x="2000553" y="532973"/>
                  </a:lnTo>
                  <a:lnTo>
                    <a:pt x="2012390" y="535782"/>
                  </a:lnTo>
                  <a:lnTo>
                    <a:pt x="2024228" y="538194"/>
                  </a:lnTo>
                  <a:lnTo>
                    <a:pt x="2036065" y="540264"/>
                  </a:lnTo>
                  <a:lnTo>
                    <a:pt x="2047903" y="542037"/>
                  </a:lnTo>
                  <a:lnTo>
                    <a:pt x="2059741" y="543555"/>
                  </a:lnTo>
                  <a:lnTo>
                    <a:pt x="2071578" y="544854"/>
                  </a:lnTo>
                  <a:lnTo>
                    <a:pt x="2083416" y="545963"/>
                  </a:lnTo>
                  <a:lnTo>
                    <a:pt x="2095253" y="546910"/>
                  </a:lnTo>
                  <a:lnTo>
                    <a:pt x="2107091" y="547719"/>
                  </a:lnTo>
                  <a:lnTo>
                    <a:pt x="2118929" y="548409"/>
                  </a:lnTo>
                  <a:lnTo>
                    <a:pt x="2130766" y="548997"/>
                  </a:lnTo>
                  <a:lnTo>
                    <a:pt x="2142604" y="549498"/>
                  </a:lnTo>
                  <a:lnTo>
                    <a:pt x="2154441" y="549926"/>
                  </a:lnTo>
                  <a:lnTo>
                    <a:pt x="2166279" y="550290"/>
                  </a:lnTo>
                  <a:lnTo>
                    <a:pt x="2178117" y="550600"/>
                  </a:lnTo>
                  <a:lnTo>
                    <a:pt x="2189954" y="550864"/>
                  </a:lnTo>
                  <a:lnTo>
                    <a:pt x="2201792" y="551089"/>
                  </a:lnTo>
                  <a:lnTo>
                    <a:pt x="2213629" y="551280"/>
                  </a:lnTo>
                  <a:lnTo>
                    <a:pt x="2225467" y="551443"/>
                  </a:lnTo>
                  <a:lnTo>
                    <a:pt x="2237304" y="551582"/>
                  </a:lnTo>
                  <a:lnTo>
                    <a:pt x="2249142" y="551700"/>
                  </a:lnTo>
                  <a:lnTo>
                    <a:pt x="2260980" y="551801"/>
                  </a:lnTo>
                  <a:lnTo>
                    <a:pt x="2272817" y="551886"/>
                  </a:lnTo>
                  <a:lnTo>
                    <a:pt x="2284655" y="551959"/>
                  </a:lnTo>
                  <a:lnTo>
                    <a:pt x="2296492" y="552021"/>
                  </a:lnTo>
                  <a:lnTo>
                    <a:pt x="2308330" y="552074"/>
                  </a:lnTo>
                  <a:lnTo>
                    <a:pt x="2320168" y="552119"/>
                  </a:lnTo>
                  <a:lnTo>
                    <a:pt x="2332005" y="552157"/>
                  </a:lnTo>
                  <a:lnTo>
                    <a:pt x="2343843" y="552189"/>
                  </a:lnTo>
                  <a:lnTo>
                    <a:pt x="2343843" y="552189"/>
                  </a:lnTo>
                  <a:lnTo>
                    <a:pt x="2355680" y="552157"/>
                  </a:lnTo>
                  <a:lnTo>
                    <a:pt x="2367518" y="552119"/>
                  </a:lnTo>
                  <a:lnTo>
                    <a:pt x="2379356" y="552074"/>
                  </a:lnTo>
                  <a:lnTo>
                    <a:pt x="2391193" y="552021"/>
                  </a:lnTo>
                  <a:lnTo>
                    <a:pt x="2403031" y="551959"/>
                  </a:lnTo>
                  <a:lnTo>
                    <a:pt x="2414868" y="551886"/>
                  </a:lnTo>
                  <a:lnTo>
                    <a:pt x="2426706" y="551801"/>
                  </a:lnTo>
                  <a:lnTo>
                    <a:pt x="2438544" y="551700"/>
                  </a:lnTo>
                  <a:lnTo>
                    <a:pt x="2450381" y="551582"/>
                  </a:lnTo>
                  <a:lnTo>
                    <a:pt x="2462219" y="551443"/>
                  </a:lnTo>
                  <a:lnTo>
                    <a:pt x="2474056" y="551280"/>
                  </a:lnTo>
                  <a:lnTo>
                    <a:pt x="2485894" y="551089"/>
                  </a:lnTo>
                  <a:lnTo>
                    <a:pt x="2497732" y="550864"/>
                  </a:lnTo>
                  <a:lnTo>
                    <a:pt x="2509569" y="550600"/>
                  </a:lnTo>
                  <a:lnTo>
                    <a:pt x="2521407" y="550290"/>
                  </a:lnTo>
                  <a:lnTo>
                    <a:pt x="2533244" y="549926"/>
                  </a:lnTo>
                  <a:lnTo>
                    <a:pt x="2545082" y="549498"/>
                  </a:lnTo>
                  <a:lnTo>
                    <a:pt x="2556919" y="548997"/>
                  </a:lnTo>
                  <a:lnTo>
                    <a:pt x="2568757" y="548409"/>
                  </a:lnTo>
                  <a:lnTo>
                    <a:pt x="2580595" y="547719"/>
                  </a:lnTo>
                  <a:lnTo>
                    <a:pt x="2592432" y="546910"/>
                  </a:lnTo>
                  <a:lnTo>
                    <a:pt x="2604270" y="545963"/>
                  </a:lnTo>
                  <a:lnTo>
                    <a:pt x="2616107" y="544854"/>
                  </a:lnTo>
                  <a:lnTo>
                    <a:pt x="2627945" y="543555"/>
                  </a:lnTo>
                  <a:lnTo>
                    <a:pt x="2639783" y="542037"/>
                  </a:lnTo>
                  <a:lnTo>
                    <a:pt x="2651620" y="540264"/>
                  </a:lnTo>
                  <a:lnTo>
                    <a:pt x="2663458" y="538194"/>
                  </a:lnTo>
                  <a:lnTo>
                    <a:pt x="2675295" y="535782"/>
                  </a:lnTo>
                  <a:lnTo>
                    <a:pt x="2687133" y="532973"/>
                  </a:lnTo>
                  <a:lnTo>
                    <a:pt x="2698971" y="529710"/>
                  </a:lnTo>
                  <a:lnTo>
                    <a:pt x="2710808" y="525924"/>
                  </a:lnTo>
                  <a:lnTo>
                    <a:pt x="2722646" y="521544"/>
                  </a:lnTo>
                  <a:lnTo>
                    <a:pt x="2734483" y="516487"/>
                  </a:lnTo>
                  <a:lnTo>
                    <a:pt x="2746321" y="510668"/>
                  </a:lnTo>
                  <a:lnTo>
                    <a:pt x="2758159" y="503993"/>
                  </a:lnTo>
                  <a:lnTo>
                    <a:pt x="2769996" y="496366"/>
                  </a:lnTo>
                  <a:lnTo>
                    <a:pt x="2781834" y="487693"/>
                  </a:lnTo>
                  <a:lnTo>
                    <a:pt x="2793671" y="477877"/>
                  </a:lnTo>
                  <a:lnTo>
                    <a:pt x="2805509" y="466833"/>
                  </a:lnTo>
                  <a:lnTo>
                    <a:pt x="2817347" y="454487"/>
                  </a:lnTo>
                  <a:lnTo>
                    <a:pt x="2829184" y="440786"/>
                  </a:lnTo>
                  <a:lnTo>
                    <a:pt x="2841022" y="425701"/>
                  </a:lnTo>
                  <a:lnTo>
                    <a:pt x="2852859" y="409239"/>
                  </a:lnTo>
                  <a:lnTo>
                    <a:pt x="2864697" y="391446"/>
                  </a:lnTo>
                  <a:lnTo>
                    <a:pt x="2876534" y="372414"/>
                  </a:lnTo>
                  <a:lnTo>
                    <a:pt x="2888372" y="352282"/>
                  </a:lnTo>
                  <a:lnTo>
                    <a:pt x="2900210" y="331236"/>
                  </a:lnTo>
                  <a:lnTo>
                    <a:pt x="2912047" y="309501"/>
                  </a:lnTo>
                  <a:lnTo>
                    <a:pt x="2923885" y="287340"/>
                  </a:lnTo>
                  <a:lnTo>
                    <a:pt x="2935722" y="265034"/>
                  </a:lnTo>
                  <a:lnTo>
                    <a:pt x="2947560" y="242873"/>
                  </a:lnTo>
                  <a:lnTo>
                    <a:pt x="2959398" y="221138"/>
                  </a:lnTo>
                  <a:lnTo>
                    <a:pt x="2971235" y="200092"/>
                  </a:lnTo>
                  <a:lnTo>
                    <a:pt x="2983073" y="179960"/>
                  </a:lnTo>
                  <a:lnTo>
                    <a:pt x="2994910" y="160928"/>
                  </a:lnTo>
                  <a:lnTo>
                    <a:pt x="3006748" y="143135"/>
                  </a:lnTo>
                  <a:lnTo>
                    <a:pt x="3018586" y="126673"/>
                  </a:lnTo>
                  <a:lnTo>
                    <a:pt x="3030423" y="111588"/>
                  </a:lnTo>
                  <a:lnTo>
                    <a:pt x="3042261" y="97887"/>
                  </a:lnTo>
                  <a:lnTo>
                    <a:pt x="3054098" y="85541"/>
                  </a:lnTo>
                  <a:lnTo>
                    <a:pt x="3065936" y="74497"/>
                  </a:lnTo>
                  <a:lnTo>
                    <a:pt x="3077774" y="64682"/>
                  </a:lnTo>
                  <a:lnTo>
                    <a:pt x="3089611" y="56008"/>
                  </a:lnTo>
                  <a:lnTo>
                    <a:pt x="3101449" y="48382"/>
                  </a:lnTo>
                  <a:lnTo>
                    <a:pt x="3113286" y="41707"/>
                  </a:lnTo>
                  <a:lnTo>
                    <a:pt x="3125124" y="35887"/>
                  </a:lnTo>
                  <a:lnTo>
                    <a:pt x="3136962" y="30830"/>
                  </a:lnTo>
                  <a:lnTo>
                    <a:pt x="3148799" y="26450"/>
                  </a:lnTo>
                  <a:lnTo>
                    <a:pt x="3160637" y="22664"/>
                  </a:lnTo>
                  <a:lnTo>
                    <a:pt x="3172474" y="19401"/>
                  </a:lnTo>
                  <a:lnTo>
                    <a:pt x="3184312" y="16592"/>
                  </a:lnTo>
                  <a:lnTo>
                    <a:pt x="3196149" y="14180"/>
                  </a:lnTo>
                  <a:lnTo>
                    <a:pt x="3207987" y="12110"/>
                  </a:lnTo>
                  <a:lnTo>
                    <a:pt x="3219825" y="10337"/>
                  </a:lnTo>
                  <a:lnTo>
                    <a:pt x="3231662" y="8819"/>
                  </a:lnTo>
                  <a:lnTo>
                    <a:pt x="3243500" y="7520"/>
                  </a:lnTo>
                  <a:lnTo>
                    <a:pt x="3255337" y="6411"/>
                  </a:lnTo>
                  <a:lnTo>
                    <a:pt x="3267175" y="5464"/>
                  </a:lnTo>
                  <a:lnTo>
                    <a:pt x="3279013" y="4655"/>
                  </a:lnTo>
                  <a:lnTo>
                    <a:pt x="3290850" y="3965"/>
                  </a:lnTo>
                  <a:lnTo>
                    <a:pt x="3302688" y="3377"/>
                  </a:lnTo>
                  <a:lnTo>
                    <a:pt x="3314525" y="2876"/>
                  </a:lnTo>
                  <a:lnTo>
                    <a:pt x="3326363" y="2448"/>
                  </a:lnTo>
                  <a:lnTo>
                    <a:pt x="3338201" y="2084"/>
                  </a:lnTo>
                  <a:lnTo>
                    <a:pt x="3350038" y="1774"/>
                  </a:lnTo>
                  <a:lnTo>
                    <a:pt x="3361876" y="1510"/>
                  </a:lnTo>
                  <a:lnTo>
                    <a:pt x="3373713" y="1285"/>
                  </a:lnTo>
                  <a:lnTo>
                    <a:pt x="3385551" y="1094"/>
                  </a:lnTo>
                  <a:lnTo>
                    <a:pt x="3397389" y="931"/>
                  </a:lnTo>
                  <a:lnTo>
                    <a:pt x="3409226" y="792"/>
                  </a:lnTo>
                  <a:lnTo>
                    <a:pt x="3421064" y="674"/>
                  </a:lnTo>
                  <a:lnTo>
                    <a:pt x="3432901" y="573"/>
                  </a:lnTo>
                  <a:lnTo>
                    <a:pt x="3444739" y="488"/>
                  </a:lnTo>
                  <a:lnTo>
                    <a:pt x="3456576" y="415"/>
                  </a:lnTo>
                  <a:lnTo>
                    <a:pt x="3468414" y="353"/>
                  </a:lnTo>
                  <a:lnTo>
                    <a:pt x="3480252" y="300"/>
                  </a:lnTo>
                  <a:lnTo>
                    <a:pt x="3492089" y="255"/>
                  </a:lnTo>
                  <a:lnTo>
                    <a:pt x="3503927" y="217"/>
                  </a:lnTo>
                  <a:lnTo>
                    <a:pt x="3515764" y="185"/>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619CFF">
                  <a:alpha val="100000"/>
                </a:srgbClr>
              </a:solidFill>
              <a:prstDash val="solid"/>
              <a:round/>
            </a:ln>
          </p:spPr>
          <p:txBody>
            <a:bodyPr/>
            <a:lstStyle/>
            <a:p/>
          </p:txBody>
        </p:sp>
        <p:sp>
          <p:nvSpPr>
            <p:cNvPr id="50" name="pl50"/>
            <p:cNvSpPr/>
            <p:nvPr/>
          </p:nvSpPr>
          <p:spPr>
            <a:xfrm>
              <a:off x="2482351" y="3661473"/>
              <a:ext cx="4687686" cy="920439"/>
            </a:xfrm>
            <a:custGeom>
              <a:avLst/>
              <a:pathLst>
                <a:path w="4687686" h="920439">
                  <a:moveTo>
                    <a:pt x="0" y="0"/>
                  </a:moveTo>
                  <a:lnTo>
                    <a:pt x="11837" y="21"/>
                  </a:lnTo>
                  <a:lnTo>
                    <a:pt x="23675" y="47"/>
                  </a:lnTo>
                  <a:lnTo>
                    <a:pt x="35512" y="77"/>
                  </a:lnTo>
                  <a:lnTo>
                    <a:pt x="47350" y="112"/>
                  </a:lnTo>
                  <a:lnTo>
                    <a:pt x="59187" y="153"/>
                  </a:lnTo>
                  <a:lnTo>
                    <a:pt x="71025" y="201"/>
                  </a:lnTo>
                  <a:lnTo>
                    <a:pt x="82863" y="259"/>
                  </a:lnTo>
                  <a:lnTo>
                    <a:pt x="94700" y="326"/>
                  </a:lnTo>
                  <a:lnTo>
                    <a:pt x="106538" y="404"/>
                  </a:lnTo>
                  <a:lnTo>
                    <a:pt x="118375" y="497"/>
                  </a:lnTo>
                  <a:lnTo>
                    <a:pt x="130213" y="605"/>
                  </a:lnTo>
                  <a:lnTo>
                    <a:pt x="142051" y="733"/>
                  </a:lnTo>
                  <a:lnTo>
                    <a:pt x="153888" y="883"/>
                  </a:lnTo>
                  <a:lnTo>
                    <a:pt x="165726" y="1059"/>
                  </a:lnTo>
                  <a:lnTo>
                    <a:pt x="177563" y="1266"/>
                  </a:lnTo>
                  <a:lnTo>
                    <a:pt x="189401" y="1509"/>
                  </a:lnTo>
                  <a:lnTo>
                    <a:pt x="201239" y="1793"/>
                  </a:lnTo>
                  <a:lnTo>
                    <a:pt x="213076" y="2128"/>
                  </a:lnTo>
                  <a:lnTo>
                    <a:pt x="224914" y="2520"/>
                  </a:lnTo>
                  <a:lnTo>
                    <a:pt x="236751" y="2980"/>
                  </a:lnTo>
                  <a:lnTo>
                    <a:pt x="248589" y="3519"/>
                  </a:lnTo>
                  <a:lnTo>
                    <a:pt x="260427" y="4150"/>
                  </a:lnTo>
                  <a:lnTo>
                    <a:pt x="272264" y="4890"/>
                  </a:lnTo>
                  <a:lnTo>
                    <a:pt x="284102" y="5755"/>
                  </a:lnTo>
                  <a:lnTo>
                    <a:pt x="295939" y="6767"/>
                  </a:lnTo>
                  <a:lnTo>
                    <a:pt x="307777" y="7950"/>
                  </a:lnTo>
                  <a:lnTo>
                    <a:pt x="319614" y="9330"/>
                  </a:lnTo>
                  <a:lnTo>
                    <a:pt x="331452" y="10938"/>
                  </a:lnTo>
                  <a:lnTo>
                    <a:pt x="343290" y="12810"/>
                  </a:lnTo>
                  <a:lnTo>
                    <a:pt x="355127" y="14986"/>
                  </a:lnTo>
                  <a:lnTo>
                    <a:pt x="366965" y="17509"/>
                  </a:lnTo>
                  <a:lnTo>
                    <a:pt x="378802" y="20430"/>
                  </a:lnTo>
                  <a:lnTo>
                    <a:pt x="390640" y="23801"/>
                  </a:lnTo>
                  <a:lnTo>
                    <a:pt x="402478" y="27681"/>
                  </a:lnTo>
                  <a:lnTo>
                    <a:pt x="414315" y="32131"/>
                  </a:lnTo>
                  <a:lnTo>
                    <a:pt x="426153" y="37215"/>
                  </a:lnTo>
                  <a:lnTo>
                    <a:pt x="437990" y="42997"/>
                  </a:lnTo>
                  <a:lnTo>
                    <a:pt x="449828" y="49541"/>
                  </a:lnTo>
                  <a:lnTo>
                    <a:pt x="461666" y="56904"/>
                  </a:lnTo>
                  <a:lnTo>
                    <a:pt x="473503" y="65134"/>
                  </a:lnTo>
                  <a:lnTo>
                    <a:pt x="485341" y="74269"/>
                  </a:lnTo>
                  <a:lnTo>
                    <a:pt x="497178" y="84325"/>
                  </a:lnTo>
                  <a:lnTo>
                    <a:pt x="509016" y="95300"/>
                  </a:lnTo>
                  <a:lnTo>
                    <a:pt x="520854" y="107162"/>
                  </a:lnTo>
                  <a:lnTo>
                    <a:pt x="532691" y="119849"/>
                  </a:lnTo>
                  <a:lnTo>
                    <a:pt x="544529" y="133271"/>
                  </a:lnTo>
                  <a:lnTo>
                    <a:pt x="556366" y="147302"/>
                  </a:lnTo>
                  <a:lnTo>
                    <a:pt x="568204" y="161792"/>
                  </a:lnTo>
                  <a:lnTo>
                    <a:pt x="580042" y="176566"/>
                  </a:lnTo>
                  <a:lnTo>
                    <a:pt x="591879" y="191436"/>
                  </a:lnTo>
                  <a:lnTo>
                    <a:pt x="603717" y="206211"/>
                  </a:lnTo>
                  <a:lnTo>
                    <a:pt x="615554" y="220700"/>
                  </a:lnTo>
                  <a:lnTo>
                    <a:pt x="627392" y="234731"/>
                  </a:lnTo>
                  <a:lnTo>
                    <a:pt x="639229" y="248153"/>
                  </a:lnTo>
                  <a:lnTo>
                    <a:pt x="651067" y="260840"/>
                  </a:lnTo>
                  <a:lnTo>
                    <a:pt x="662905" y="272702"/>
                  </a:lnTo>
                  <a:lnTo>
                    <a:pt x="674742" y="283677"/>
                  </a:lnTo>
                  <a:lnTo>
                    <a:pt x="686580" y="293733"/>
                  </a:lnTo>
                  <a:lnTo>
                    <a:pt x="698417" y="302868"/>
                  </a:lnTo>
                  <a:lnTo>
                    <a:pt x="710255" y="311098"/>
                  </a:lnTo>
                  <a:lnTo>
                    <a:pt x="722093" y="318461"/>
                  </a:lnTo>
                  <a:lnTo>
                    <a:pt x="733930" y="325005"/>
                  </a:lnTo>
                  <a:lnTo>
                    <a:pt x="745768" y="330787"/>
                  </a:lnTo>
                  <a:lnTo>
                    <a:pt x="757605" y="335871"/>
                  </a:lnTo>
                  <a:lnTo>
                    <a:pt x="769443" y="340321"/>
                  </a:lnTo>
                  <a:lnTo>
                    <a:pt x="781281" y="344201"/>
                  </a:lnTo>
                  <a:lnTo>
                    <a:pt x="793118" y="347572"/>
                  </a:lnTo>
                  <a:lnTo>
                    <a:pt x="804956" y="350493"/>
                  </a:lnTo>
                  <a:lnTo>
                    <a:pt x="816793" y="353016"/>
                  </a:lnTo>
                  <a:lnTo>
                    <a:pt x="828631" y="355192"/>
                  </a:lnTo>
                  <a:lnTo>
                    <a:pt x="840469" y="357064"/>
                  </a:lnTo>
                  <a:lnTo>
                    <a:pt x="852306" y="358672"/>
                  </a:lnTo>
                  <a:lnTo>
                    <a:pt x="864144" y="360052"/>
                  </a:lnTo>
                  <a:lnTo>
                    <a:pt x="875981" y="361235"/>
                  </a:lnTo>
                  <a:lnTo>
                    <a:pt x="887819" y="362247"/>
                  </a:lnTo>
                  <a:lnTo>
                    <a:pt x="899657" y="363112"/>
                  </a:lnTo>
                  <a:lnTo>
                    <a:pt x="911494" y="363852"/>
                  </a:lnTo>
                  <a:lnTo>
                    <a:pt x="923332" y="364483"/>
                  </a:lnTo>
                  <a:lnTo>
                    <a:pt x="935169" y="365022"/>
                  </a:lnTo>
                  <a:lnTo>
                    <a:pt x="947007" y="365482"/>
                  </a:lnTo>
                  <a:lnTo>
                    <a:pt x="958844" y="365874"/>
                  </a:lnTo>
                  <a:lnTo>
                    <a:pt x="970682" y="366209"/>
                  </a:lnTo>
                  <a:lnTo>
                    <a:pt x="982520" y="366493"/>
                  </a:lnTo>
                  <a:lnTo>
                    <a:pt x="994357" y="366736"/>
                  </a:lnTo>
                  <a:lnTo>
                    <a:pt x="1006195" y="366943"/>
                  </a:lnTo>
                  <a:lnTo>
                    <a:pt x="1018032" y="367119"/>
                  </a:lnTo>
                  <a:lnTo>
                    <a:pt x="1029870" y="367269"/>
                  </a:lnTo>
                  <a:lnTo>
                    <a:pt x="1041708" y="367397"/>
                  </a:lnTo>
                  <a:lnTo>
                    <a:pt x="1053545" y="367505"/>
                  </a:lnTo>
                  <a:lnTo>
                    <a:pt x="1065383" y="367598"/>
                  </a:lnTo>
                  <a:lnTo>
                    <a:pt x="1077220" y="367677"/>
                  </a:lnTo>
                  <a:lnTo>
                    <a:pt x="1089058" y="367744"/>
                  </a:lnTo>
                  <a:lnTo>
                    <a:pt x="1100896" y="367801"/>
                  </a:lnTo>
                  <a:lnTo>
                    <a:pt x="1112733" y="367849"/>
                  </a:lnTo>
                  <a:lnTo>
                    <a:pt x="1124571" y="367890"/>
                  </a:lnTo>
                  <a:lnTo>
                    <a:pt x="1136408" y="367926"/>
                  </a:lnTo>
                  <a:lnTo>
                    <a:pt x="1148246" y="367955"/>
                  </a:lnTo>
                  <a:lnTo>
                    <a:pt x="1160084" y="367981"/>
                  </a:lnTo>
                  <a:lnTo>
                    <a:pt x="1171921" y="368003"/>
                  </a:lnTo>
                  <a:lnTo>
                    <a:pt x="1171921" y="368126"/>
                  </a:lnTo>
                  <a:lnTo>
                    <a:pt x="1183759" y="368126"/>
                  </a:lnTo>
                  <a:lnTo>
                    <a:pt x="1195596" y="368126"/>
                  </a:lnTo>
                  <a:lnTo>
                    <a:pt x="1207434" y="368126"/>
                  </a:lnTo>
                  <a:lnTo>
                    <a:pt x="1219272" y="368126"/>
                  </a:lnTo>
                  <a:lnTo>
                    <a:pt x="1231109" y="368126"/>
                  </a:lnTo>
                  <a:lnTo>
                    <a:pt x="1242947" y="368126"/>
                  </a:lnTo>
                  <a:lnTo>
                    <a:pt x="1254784" y="368126"/>
                  </a:lnTo>
                  <a:lnTo>
                    <a:pt x="1266622" y="368126"/>
                  </a:lnTo>
                  <a:lnTo>
                    <a:pt x="1278459" y="368126"/>
                  </a:lnTo>
                  <a:lnTo>
                    <a:pt x="1290297" y="368126"/>
                  </a:lnTo>
                  <a:lnTo>
                    <a:pt x="1302135" y="368126"/>
                  </a:lnTo>
                  <a:lnTo>
                    <a:pt x="1313972" y="368126"/>
                  </a:lnTo>
                  <a:lnTo>
                    <a:pt x="1325810" y="368126"/>
                  </a:lnTo>
                  <a:lnTo>
                    <a:pt x="1337647" y="368126"/>
                  </a:lnTo>
                  <a:lnTo>
                    <a:pt x="1349485" y="368126"/>
                  </a:lnTo>
                  <a:lnTo>
                    <a:pt x="1361323" y="368126"/>
                  </a:lnTo>
                  <a:lnTo>
                    <a:pt x="1373160" y="368126"/>
                  </a:lnTo>
                  <a:lnTo>
                    <a:pt x="1384998" y="368126"/>
                  </a:lnTo>
                  <a:lnTo>
                    <a:pt x="1396835" y="368126"/>
                  </a:lnTo>
                  <a:lnTo>
                    <a:pt x="1408673" y="368126"/>
                  </a:lnTo>
                  <a:lnTo>
                    <a:pt x="1420511" y="368126"/>
                  </a:lnTo>
                  <a:lnTo>
                    <a:pt x="1432348" y="368126"/>
                  </a:lnTo>
                  <a:lnTo>
                    <a:pt x="1444186" y="368126"/>
                  </a:lnTo>
                  <a:lnTo>
                    <a:pt x="1456023" y="368126"/>
                  </a:lnTo>
                  <a:lnTo>
                    <a:pt x="1467861" y="368126"/>
                  </a:lnTo>
                  <a:lnTo>
                    <a:pt x="1479699" y="368126"/>
                  </a:lnTo>
                  <a:lnTo>
                    <a:pt x="1491536" y="368126"/>
                  </a:lnTo>
                  <a:lnTo>
                    <a:pt x="1503374" y="368126"/>
                  </a:lnTo>
                  <a:lnTo>
                    <a:pt x="1515211" y="368126"/>
                  </a:lnTo>
                  <a:lnTo>
                    <a:pt x="1527049" y="368126"/>
                  </a:lnTo>
                  <a:lnTo>
                    <a:pt x="1538887" y="368126"/>
                  </a:lnTo>
                  <a:lnTo>
                    <a:pt x="1550724" y="368126"/>
                  </a:lnTo>
                  <a:lnTo>
                    <a:pt x="1562562" y="368126"/>
                  </a:lnTo>
                  <a:lnTo>
                    <a:pt x="1574399" y="368126"/>
                  </a:lnTo>
                  <a:lnTo>
                    <a:pt x="1586237" y="368126"/>
                  </a:lnTo>
                  <a:lnTo>
                    <a:pt x="1598074" y="368126"/>
                  </a:lnTo>
                  <a:lnTo>
                    <a:pt x="1609912" y="368126"/>
                  </a:lnTo>
                  <a:lnTo>
                    <a:pt x="1621750" y="368126"/>
                  </a:lnTo>
                  <a:lnTo>
                    <a:pt x="1633587" y="368126"/>
                  </a:lnTo>
                  <a:lnTo>
                    <a:pt x="1645425" y="368126"/>
                  </a:lnTo>
                  <a:lnTo>
                    <a:pt x="1657262" y="368126"/>
                  </a:lnTo>
                  <a:lnTo>
                    <a:pt x="1669100" y="368126"/>
                  </a:lnTo>
                  <a:lnTo>
                    <a:pt x="1680938" y="368126"/>
                  </a:lnTo>
                  <a:lnTo>
                    <a:pt x="1692775" y="368126"/>
                  </a:lnTo>
                  <a:lnTo>
                    <a:pt x="1704613" y="368126"/>
                  </a:lnTo>
                  <a:lnTo>
                    <a:pt x="1716450" y="368126"/>
                  </a:lnTo>
                  <a:lnTo>
                    <a:pt x="1728288" y="368126"/>
                  </a:lnTo>
                  <a:lnTo>
                    <a:pt x="1740126" y="368126"/>
                  </a:lnTo>
                  <a:lnTo>
                    <a:pt x="1751963" y="368126"/>
                  </a:lnTo>
                  <a:lnTo>
                    <a:pt x="1763801" y="368126"/>
                  </a:lnTo>
                  <a:lnTo>
                    <a:pt x="1775638" y="368126"/>
                  </a:lnTo>
                  <a:lnTo>
                    <a:pt x="1787476" y="368126"/>
                  </a:lnTo>
                  <a:lnTo>
                    <a:pt x="1799314" y="368126"/>
                  </a:lnTo>
                  <a:lnTo>
                    <a:pt x="1811151" y="368126"/>
                  </a:lnTo>
                  <a:lnTo>
                    <a:pt x="1822989" y="368126"/>
                  </a:lnTo>
                  <a:lnTo>
                    <a:pt x="1834826" y="368126"/>
                  </a:lnTo>
                  <a:lnTo>
                    <a:pt x="1846664" y="368126"/>
                  </a:lnTo>
                  <a:lnTo>
                    <a:pt x="1858502" y="368126"/>
                  </a:lnTo>
                  <a:lnTo>
                    <a:pt x="1870339" y="368126"/>
                  </a:lnTo>
                  <a:lnTo>
                    <a:pt x="1882177" y="368126"/>
                  </a:lnTo>
                  <a:lnTo>
                    <a:pt x="1894014" y="368126"/>
                  </a:lnTo>
                  <a:lnTo>
                    <a:pt x="1905852" y="368126"/>
                  </a:lnTo>
                  <a:lnTo>
                    <a:pt x="1917689" y="368126"/>
                  </a:lnTo>
                  <a:lnTo>
                    <a:pt x="1929527" y="368126"/>
                  </a:lnTo>
                  <a:lnTo>
                    <a:pt x="1941365" y="368126"/>
                  </a:lnTo>
                  <a:lnTo>
                    <a:pt x="1953202" y="368126"/>
                  </a:lnTo>
                  <a:lnTo>
                    <a:pt x="1965040" y="368126"/>
                  </a:lnTo>
                  <a:lnTo>
                    <a:pt x="1976877" y="368126"/>
                  </a:lnTo>
                  <a:lnTo>
                    <a:pt x="1988715" y="368126"/>
                  </a:lnTo>
                  <a:lnTo>
                    <a:pt x="2000553" y="368126"/>
                  </a:lnTo>
                  <a:lnTo>
                    <a:pt x="2012390" y="368126"/>
                  </a:lnTo>
                  <a:lnTo>
                    <a:pt x="2024228" y="368126"/>
                  </a:lnTo>
                  <a:lnTo>
                    <a:pt x="2036065" y="368126"/>
                  </a:lnTo>
                  <a:lnTo>
                    <a:pt x="2047903" y="368126"/>
                  </a:lnTo>
                  <a:lnTo>
                    <a:pt x="2059741" y="368126"/>
                  </a:lnTo>
                  <a:lnTo>
                    <a:pt x="2071578" y="368126"/>
                  </a:lnTo>
                  <a:lnTo>
                    <a:pt x="2083416" y="368126"/>
                  </a:lnTo>
                  <a:lnTo>
                    <a:pt x="2095253" y="368126"/>
                  </a:lnTo>
                  <a:lnTo>
                    <a:pt x="2107091" y="368126"/>
                  </a:lnTo>
                  <a:lnTo>
                    <a:pt x="2118929" y="368126"/>
                  </a:lnTo>
                  <a:lnTo>
                    <a:pt x="2130766" y="368126"/>
                  </a:lnTo>
                  <a:lnTo>
                    <a:pt x="2142604" y="368126"/>
                  </a:lnTo>
                  <a:lnTo>
                    <a:pt x="2154441" y="368126"/>
                  </a:lnTo>
                  <a:lnTo>
                    <a:pt x="2166279" y="368126"/>
                  </a:lnTo>
                  <a:lnTo>
                    <a:pt x="2178117" y="368126"/>
                  </a:lnTo>
                  <a:lnTo>
                    <a:pt x="2189954" y="368126"/>
                  </a:lnTo>
                  <a:lnTo>
                    <a:pt x="2201792" y="368126"/>
                  </a:lnTo>
                  <a:lnTo>
                    <a:pt x="2213629" y="368126"/>
                  </a:lnTo>
                  <a:lnTo>
                    <a:pt x="2225467" y="368126"/>
                  </a:lnTo>
                  <a:lnTo>
                    <a:pt x="2237304" y="368126"/>
                  </a:lnTo>
                  <a:lnTo>
                    <a:pt x="2249142" y="368126"/>
                  </a:lnTo>
                  <a:lnTo>
                    <a:pt x="2260980" y="368126"/>
                  </a:lnTo>
                  <a:lnTo>
                    <a:pt x="2272817" y="368126"/>
                  </a:lnTo>
                  <a:lnTo>
                    <a:pt x="2284655" y="368126"/>
                  </a:lnTo>
                  <a:lnTo>
                    <a:pt x="2296492" y="368126"/>
                  </a:lnTo>
                  <a:lnTo>
                    <a:pt x="2308330" y="368126"/>
                  </a:lnTo>
                  <a:lnTo>
                    <a:pt x="2320168" y="368126"/>
                  </a:lnTo>
                  <a:lnTo>
                    <a:pt x="2332005" y="368126"/>
                  </a:lnTo>
                  <a:lnTo>
                    <a:pt x="2343843" y="368126"/>
                  </a:lnTo>
                  <a:lnTo>
                    <a:pt x="2343843" y="368250"/>
                  </a:lnTo>
                  <a:lnTo>
                    <a:pt x="2355680" y="368271"/>
                  </a:lnTo>
                  <a:lnTo>
                    <a:pt x="2367518" y="368297"/>
                  </a:lnTo>
                  <a:lnTo>
                    <a:pt x="2379356" y="368327"/>
                  </a:lnTo>
                  <a:lnTo>
                    <a:pt x="2391193" y="368362"/>
                  </a:lnTo>
                  <a:lnTo>
                    <a:pt x="2403031" y="368403"/>
                  </a:lnTo>
                  <a:lnTo>
                    <a:pt x="2414868" y="368452"/>
                  </a:lnTo>
                  <a:lnTo>
                    <a:pt x="2426706" y="368509"/>
                  </a:lnTo>
                  <a:lnTo>
                    <a:pt x="2438544" y="368576"/>
                  </a:lnTo>
                  <a:lnTo>
                    <a:pt x="2450381" y="368654"/>
                  </a:lnTo>
                  <a:lnTo>
                    <a:pt x="2462219" y="368747"/>
                  </a:lnTo>
                  <a:lnTo>
                    <a:pt x="2474056" y="368856"/>
                  </a:lnTo>
                  <a:lnTo>
                    <a:pt x="2485894" y="368983"/>
                  </a:lnTo>
                  <a:lnTo>
                    <a:pt x="2497732" y="369133"/>
                  </a:lnTo>
                  <a:lnTo>
                    <a:pt x="2509569" y="369309"/>
                  </a:lnTo>
                  <a:lnTo>
                    <a:pt x="2521407" y="369516"/>
                  </a:lnTo>
                  <a:lnTo>
                    <a:pt x="2533244" y="369759"/>
                  </a:lnTo>
                  <a:lnTo>
                    <a:pt x="2545082" y="370044"/>
                  </a:lnTo>
                  <a:lnTo>
                    <a:pt x="2556919" y="370378"/>
                  </a:lnTo>
                  <a:lnTo>
                    <a:pt x="2568757" y="370770"/>
                  </a:lnTo>
                  <a:lnTo>
                    <a:pt x="2580595" y="371230"/>
                  </a:lnTo>
                  <a:lnTo>
                    <a:pt x="2592432" y="371769"/>
                  </a:lnTo>
                  <a:lnTo>
                    <a:pt x="2604270" y="372400"/>
                  </a:lnTo>
                  <a:lnTo>
                    <a:pt x="2616107" y="373140"/>
                  </a:lnTo>
                  <a:lnTo>
                    <a:pt x="2627945" y="374005"/>
                  </a:lnTo>
                  <a:lnTo>
                    <a:pt x="2639783" y="375017"/>
                  </a:lnTo>
                  <a:lnTo>
                    <a:pt x="2651620" y="376200"/>
                  </a:lnTo>
                  <a:lnTo>
                    <a:pt x="2663458" y="377580"/>
                  </a:lnTo>
                  <a:lnTo>
                    <a:pt x="2675295" y="379188"/>
                  </a:lnTo>
                  <a:lnTo>
                    <a:pt x="2687133" y="381060"/>
                  </a:lnTo>
                  <a:lnTo>
                    <a:pt x="2698971" y="383236"/>
                  </a:lnTo>
                  <a:lnTo>
                    <a:pt x="2710808" y="385759"/>
                  </a:lnTo>
                  <a:lnTo>
                    <a:pt x="2722646" y="388680"/>
                  </a:lnTo>
                  <a:lnTo>
                    <a:pt x="2734483" y="392051"/>
                  </a:lnTo>
                  <a:lnTo>
                    <a:pt x="2746321" y="395931"/>
                  </a:lnTo>
                  <a:lnTo>
                    <a:pt x="2758159" y="400381"/>
                  </a:lnTo>
                  <a:lnTo>
                    <a:pt x="2769996" y="405465"/>
                  </a:lnTo>
                  <a:lnTo>
                    <a:pt x="2781834" y="411247"/>
                  </a:lnTo>
                  <a:lnTo>
                    <a:pt x="2793671" y="417791"/>
                  </a:lnTo>
                  <a:lnTo>
                    <a:pt x="2805509" y="425154"/>
                  </a:lnTo>
                  <a:lnTo>
                    <a:pt x="2817347" y="433384"/>
                  </a:lnTo>
                  <a:lnTo>
                    <a:pt x="2829184" y="442519"/>
                  </a:lnTo>
                  <a:lnTo>
                    <a:pt x="2841022" y="452575"/>
                  </a:lnTo>
                  <a:lnTo>
                    <a:pt x="2852859" y="463550"/>
                  </a:lnTo>
                  <a:lnTo>
                    <a:pt x="2864697" y="475412"/>
                  </a:lnTo>
                  <a:lnTo>
                    <a:pt x="2876534" y="488100"/>
                  </a:lnTo>
                  <a:lnTo>
                    <a:pt x="2888372" y="501521"/>
                  </a:lnTo>
                  <a:lnTo>
                    <a:pt x="2900210" y="515552"/>
                  </a:lnTo>
                  <a:lnTo>
                    <a:pt x="2912047" y="530042"/>
                  </a:lnTo>
                  <a:lnTo>
                    <a:pt x="2923885" y="544816"/>
                  </a:lnTo>
                  <a:lnTo>
                    <a:pt x="2935722" y="559686"/>
                  </a:lnTo>
                  <a:lnTo>
                    <a:pt x="2947560" y="574461"/>
                  </a:lnTo>
                  <a:lnTo>
                    <a:pt x="2959398" y="588950"/>
                  </a:lnTo>
                  <a:lnTo>
                    <a:pt x="2971235" y="602981"/>
                  </a:lnTo>
                  <a:lnTo>
                    <a:pt x="2983073" y="616403"/>
                  </a:lnTo>
                  <a:lnTo>
                    <a:pt x="2994910" y="629090"/>
                  </a:lnTo>
                  <a:lnTo>
                    <a:pt x="3006748" y="640952"/>
                  </a:lnTo>
                  <a:lnTo>
                    <a:pt x="3018586" y="651927"/>
                  </a:lnTo>
                  <a:lnTo>
                    <a:pt x="3030423" y="661983"/>
                  </a:lnTo>
                  <a:lnTo>
                    <a:pt x="3042261" y="671118"/>
                  </a:lnTo>
                  <a:lnTo>
                    <a:pt x="3054098" y="679348"/>
                  </a:lnTo>
                  <a:lnTo>
                    <a:pt x="3065936" y="686711"/>
                  </a:lnTo>
                  <a:lnTo>
                    <a:pt x="3077774" y="693255"/>
                  </a:lnTo>
                  <a:lnTo>
                    <a:pt x="3089611" y="699037"/>
                  </a:lnTo>
                  <a:lnTo>
                    <a:pt x="3101449" y="704121"/>
                  </a:lnTo>
                  <a:lnTo>
                    <a:pt x="3113286" y="708571"/>
                  </a:lnTo>
                  <a:lnTo>
                    <a:pt x="3125124" y="712451"/>
                  </a:lnTo>
                  <a:lnTo>
                    <a:pt x="3136962" y="715822"/>
                  </a:lnTo>
                  <a:lnTo>
                    <a:pt x="3148799" y="718743"/>
                  </a:lnTo>
                  <a:lnTo>
                    <a:pt x="3160637" y="721266"/>
                  </a:lnTo>
                  <a:lnTo>
                    <a:pt x="3172474" y="723442"/>
                  </a:lnTo>
                  <a:lnTo>
                    <a:pt x="3184312" y="725314"/>
                  </a:lnTo>
                  <a:lnTo>
                    <a:pt x="3196149" y="726923"/>
                  </a:lnTo>
                  <a:lnTo>
                    <a:pt x="3207987" y="728302"/>
                  </a:lnTo>
                  <a:lnTo>
                    <a:pt x="3219825" y="729485"/>
                  </a:lnTo>
                  <a:lnTo>
                    <a:pt x="3231662" y="730497"/>
                  </a:lnTo>
                  <a:lnTo>
                    <a:pt x="3243500" y="731362"/>
                  </a:lnTo>
                  <a:lnTo>
                    <a:pt x="3255337" y="732102"/>
                  </a:lnTo>
                  <a:lnTo>
                    <a:pt x="3267175" y="732733"/>
                  </a:lnTo>
                  <a:lnTo>
                    <a:pt x="3279013" y="733272"/>
                  </a:lnTo>
                  <a:lnTo>
                    <a:pt x="3290850" y="733732"/>
                  </a:lnTo>
                  <a:lnTo>
                    <a:pt x="3302688" y="734124"/>
                  </a:lnTo>
                  <a:lnTo>
                    <a:pt x="3314525" y="734459"/>
                  </a:lnTo>
                  <a:lnTo>
                    <a:pt x="3326363" y="734744"/>
                  </a:lnTo>
                  <a:lnTo>
                    <a:pt x="3338201" y="734986"/>
                  </a:lnTo>
                  <a:lnTo>
                    <a:pt x="3350038" y="735193"/>
                  </a:lnTo>
                  <a:lnTo>
                    <a:pt x="3361876" y="735369"/>
                  </a:lnTo>
                  <a:lnTo>
                    <a:pt x="3373713" y="735519"/>
                  </a:lnTo>
                  <a:lnTo>
                    <a:pt x="3385551" y="735647"/>
                  </a:lnTo>
                  <a:lnTo>
                    <a:pt x="3397389" y="735755"/>
                  </a:lnTo>
                  <a:lnTo>
                    <a:pt x="3409226" y="735848"/>
                  </a:lnTo>
                  <a:lnTo>
                    <a:pt x="3421064" y="735927"/>
                  </a:lnTo>
                  <a:lnTo>
                    <a:pt x="3432901" y="735994"/>
                  </a:lnTo>
                  <a:lnTo>
                    <a:pt x="3444739" y="736051"/>
                  </a:lnTo>
                  <a:lnTo>
                    <a:pt x="3456576" y="736099"/>
                  </a:lnTo>
                  <a:lnTo>
                    <a:pt x="3468414" y="736140"/>
                  </a:lnTo>
                  <a:lnTo>
                    <a:pt x="3480252" y="736176"/>
                  </a:lnTo>
                  <a:lnTo>
                    <a:pt x="3492089" y="736206"/>
                  </a:lnTo>
                  <a:lnTo>
                    <a:pt x="3503927" y="736231"/>
                  </a:lnTo>
                  <a:lnTo>
                    <a:pt x="3515764" y="736253"/>
                  </a:lnTo>
                  <a:lnTo>
                    <a:pt x="3515764" y="736438"/>
                  </a:lnTo>
                  <a:lnTo>
                    <a:pt x="3527602" y="736449"/>
                  </a:lnTo>
                  <a:lnTo>
                    <a:pt x="3539440" y="736461"/>
                  </a:lnTo>
                  <a:lnTo>
                    <a:pt x="3551277" y="736476"/>
                  </a:lnTo>
                  <a:lnTo>
                    <a:pt x="3563115" y="736494"/>
                  </a:lnTo>
                  <a:lnTo>
                    <a:pt x="3574952" y="736515"/>
                  </a:lnTo>
                  <a:lnTo>
                    <a:pt x="3586790" y="736539"/>
                  </a:lnTo>
                  <a:lnTo>
                    <a:pt x="3598628" y="736567"/>
                  </a:lnTo>
                  <a:lnTo>
                    <a:pt x="3610465" y="736601"/>
                  </a:lnTo>
                  <a:lnTo>
                    <a:pt x="3622303" y="736640"/>
                  </a:lnTo>
                  <a:lnTo>
                    <a:pt x="3634140" y="736687"/>
                  </a:lnTo>
                  <a:lnTo>
                    <a:pt x="3645978" y="736741"/>
                  </a:lnTo>
                  <a:lnTo>
                    <a:pt x="3657816" y="736805"/>
                  </a:lnTo>
                  <a:lnTo>
                    <a:pt x="3669653" y="736880"/>
                  </a:lnTo>
                  <a:lnTo>
                    <a:pt x="3681491" y="736968"/>
                  </a:lnTo>
                  <a:lnTo>
                    <a:pt x="3693328" y="737071"/>
                  </a:lnTo>
                  <a:lnTo>
                    <a:pt x="3705166" y="737192"/>
                  </a:lnTo>
                  <a:lnTo>
                    <a:pt x="3717004" y="737335"/>
                  </a:lnTo>
                  <a:lnTo>
                    <a:pt x="3728841" y="737502"/>
                  </a:lnTo>
                  <a:lnTo>
                    <a:pt x="3740679" y="737698"/>
                  </a:lnTo>
                  <a:lnTo>
                    <a:pt x="3752516" y="737928"/>
                  </a:lnTo>
                  <a:lnTo>
                    <a:pt x="3764354" y="738198"/>
                  </a:lnTo>
                  <a:lnTo>
                    <a:pt x="3776191" y="738513"/>
                  </a:lnTo>
                  <a:lnTo>
                    <a:pt x="3788029" y="738883"/>
                  </a:lnTo>
                  <a:lnTo>
                    <a:pt x="3799867" y="739316"/>
                  </a:lnTo>
                  <a:lnTo>
                    <a:pt x="3811704" y="739822"/>
                  </a:lnTo>
                  <a:lnTo>
                    <a:pt x="3823542" y="740413"/>
                  </a:lnTo>
                  <a:lnTo>
                    <a:pt x="3835379" y="741103"/>
                  </a:lnTo>
                  <a:lnTo>
                    <a:pt x="3847217" y="741907"/>
                  </a:lnTo>
                  <a:lnTo>
                    <a:pt x="3859055" y="742843"/>
                  </a:lnTo>
                  <a:lnTo>
                    <a:pt x="3870892" y="743931"/>
                  </a:lnTo>
                  <a:lnTo>
                    <a:pt x="3882730" y="745193"/>
                  </a:lnTo>
                  <a:lnTo>
                    <a:pt x="3894567" y="746653"/>
                  </a:lnTo>
                  <a:lnTo>
                    <a:pt x="3906405" y="748339"/>
                  </a:lnTo>
                  <a:lnTo>
                    <a:pt x="3918243" y="750278"/>
                  </a:lnTo>
                  <a:lnTo>
                    <a:pt x="3930080" y="752503"/>
                  </a:lnTo>
                  <a:lnTo>
                    <a:pt x="3941918" y="755045"/>
                  </a:lnTo>
                  <a:lnTo>
                    <a:pt x="3953755" y="757937"/>
                  </a:lnTo>
                  <a:lnTo>
                    <a:pt x="3965593" y="761209"/>
                  </a:lnTo>
                  <a:lnTo>
                    <a:pt x="3977431" y="764890"/>
                  </a:lnTo>
                  <a:lnTo>
                    <a:pt x="3989268" y="769005"/>
                  </a:lnTo>
                  <a:lnTo>
                    <a:pt x="4001106" y="773572"/>
                  </a:lnTo>
                  <a:lnTo>
                    <a:pt x="4012943" y="778601"/>
                  </a:lnTo>
                  <a:lnTo>
                    <a:pt x="4024781" y="784088"/>
                  </a:lnTo>
                  <a:lnTo>
                    <a:pt x="4036619" y="790019"/>
                  </a:lnTo>
                  <a:lnTo>
                    <a:pt x="4048456" y="796363"/>
                  </a:lnTo>
                  <a:lnTo>
                    <a:pt x="4060294" y="803073"/>
                  </a:lnTo>
                  <a:lnTo>
                    <a:pt x="4072131" y="810089"/>
                  </a:lnTo>
                  <a:lnTo>
                    <a:pt x="4083969" y="817334"/>
                  </a:lnTo>
                  <a:lnTo>
                    <a:pt x="4095806" y="824721"/>
                  </a:lnTo>
                  <a:lnTo>
                    <a:pt x="4107644" y="832156"/>
                  </a:lnTo>
                  <a:lnTo>
                    <a:pt x="4119482" y="839543"/>
                  </a:lnTo>
                  <a:lnTo>
                    <a:pt x="4131319" y="846788"/>
                  </a:lnTo>
                  <a:lnTo>
                    <a:pt x="4143157" y="853804"/>
                  </a:lnTo>
                  <a:lnTo>
                    <a:pt x="4154994" y="860514"/>
                  </a:lnTo>
                  <a:lnTo>
                    <a:pt x="4166832" y="866858"/>
                  </a:lnTo>
                  <a:lnTo>
                    <a:pt x="4178670" y="872789"/>
                  </a:lnTo>
                  <a:lnTo>
                    <a:pt x="4190507" y="878276"/>
                  </a:lnTo>
                  <a:lnTo>
                    <a:pt x="4202345" y="883305"/>
                  </a:lnTo>
                  <a:lnTo>
                    <a:pt x="4214182" y="887872"/>
                  </a:lnTo>
                  <a:lnTo>
                    <a:pt x="4226020" y="891987"/>
                  </a:lnTo>
                  <a:lnTo>
                    <a:pt x="4237858" y="895669"/>
                  </a:lnTo>
                  <a:lnTo>
                    <a:pt x="4249695" y="898940"/>
                  </a:lnTo>
                  <a:lnTo>
                    <a:pt x="4261533" y="901832"/>
                  </a:lnTo>
                  <a:lnTo>
                    <a:pt x="4273370" y="904374"/>
                  </a:lnTo>
                  <a:lnTo>
                    <a:pt x="4285208" y="906599"/>
                  </a:lnTo>
                  <a:lnTo>
                    <a:pt x="4297046" y="908539"/>
                  </a:lnTo>
                  <a:lnTo>
                    <a:pt x="4308883" y="910224"/>
                  </a:lnTo>
                  <a:lnTo>
                    <a:pt x="4320721" y="911684"/>
                  </a:lnTo>
                  <a:lnTo>
                    <a:pt x="4332558" y="912946"/>
                  </a:lnTo>
                  <a:lnTo>
                    <a:pt x="4344396" y="914034"/>
                  </a:lnTo>
                  <a:lnTo>
                    <a:pt x="4356234" y="914970"/>
                  </a:lnTo>
                  <a:lnTo>
                    <a:pt x="4368071" y="915774"/>
                  </a:lnTo>
                  <a:lnTo>
                    <a:pt x="4379909" y="916464"/>
                  </a:lnTo>
                  <a:lnTo>
                    <a:pt x="4391746" y="917055"/>
                  </a:lnTo>
                  <a:lnTo>
                    <a:pt x="4403584" y="917561"/>
                  </a:lnTo>
                  <a:lnTo>
                    <a:pt x="4415421" y="917994"/>
                  </a:lnTo>
                  <a:lnTo>
                    <a:pt x="4427259" y="918364"/>
                  </a:lnTo>
                  <a:lnTo>
                    <a:pt x="4439097" y="918680"/>
                  </a:lnTo>
                  <a:lnTo>
                    <a:pt x="4450934" y="918949"/>
                  </a:lnTo>
                  <a:lnTo>
                    <a:pt x="4462772" y="919179"/>
                  </a:lnTo>
                  <a:lnTo>
                    <a:pt x="4474609" y="919375"/>
                  </a:lnTo>
                  <a:lnTo>
                    <a:pt x="4486447" y="919542"/>
                  </a:lnTo>
                  <a:lnTo>
                    <a:pt x="4498285" y="919685"/>
                  </a:lnTo>
                  <a:lnTo>
                    <a:pt x="4510122" y="919806"/>
                  </a:lnTo>
                  <a:lnTo>
                    <a:pt x="4521960" y="919910"/>
                  </a:lnTo>
                  <a:lnTo>
                    <a:pt x="4533797" y="919998"/>
                  </a:lnTo>
                  <a:lnTo>
                    <a:pt x="4545635" y="920073"/>
                  </a:lnTo>
                  <a:lnTo>
                    <a:pt x="4557473" y="920136"/>
                  </a:lnTo>
                  <a:lnTo>
                    <a:pt x="4569310" y="920191"/>
                  </a:lnTo>
                  <a:lnTo>
                    <a:pt x="4581148" y="920237"/>
                  </a:lnTo>
                  <a:lnTo>
                    <a:pt x="4592985" y="920276"/>
                  </a:lnTo>
                  <a:lnTo>
                    <a:pt x="4604823" y="920310"/>
                  </a:lnTo>
                  <a:lnTo>
                    <a:pt x="4616661" y="920338"/>
                  </a:lnTo>
                  <a:lnTo>
                    <a:pt x="4628498" y="920363"/>
                  </a:lnTo>
                  <a:lnTo>
                    <a:pt x="4640336" y="920383"/>
                  </a:lnTo>
                  <a:lnTo>
                    <a:pt x="4652173" y="920401"/>
                  </a:lnTo>
                  <a:lnTo>
                    <a:pt x="4664011" y="920416"/>
                  </a:lnTo>
                  <a:lnTo>
                    <a:pt x="4675849" y="920429"/>
                  </a:lnTo>
                  <a:lnTo>
                    <a:pt x="4687686" y="920439"/>
                  </a:lnTo>
                </a:path>
              </a:pathLst>
            </a:custGeom>
            <a:ln w="40651" cap="flat">
              <a:solidFill>
                <a:srgbClr val="998EFF">
                  <a:alpha val="100000"/>
                </a:srgbClr>
              </a:solidFill>
              <a:prstDash val="solid"/>
              <a:round/>
            </a:ln>
          </p:spPr>
          <p:txBody>
            <a:bodyPr/>
            <a:lstStyle/>
            <a:p/>
          </p:txBody>
        </p:sp>
        <p:sp>
          <p:nvSpPr>
            <p:cNvPr id="51" name="pl51"/>
            <p:cNvSpPr/>
            <p:nvPr/>
          </p:nvSpPr>
          <p:spPr>
            <a:xfrm>
              <a:off x="2482351" y="3108974"/>
              <a:ext cx="4687686" cy="552313"/>
            </a:xfrm>
            <a:custGeom>
              <a:avLst/>
              <a:pathLst>
                <a:path w="4687686" h="552313">
                  <a:moveTo>
                    <a:pt x="0" y="368311"/>
                  </a:moveTo>
                  <a:lnTo>
                    <a:pt x="11837" y="368322"/>
                  </a:lnTo>
                  <a:lnTo>
                    <a:pt x="23675" y="368335"/>
                  </a:lnTo>
                  <a:lnTo>
                    <a:pt x="35512" y="368350"/>
                  </a:lnTo>
                  <a:lnTo>
                    <a:pt x="47350" y="368367"/>
                  </a:lnTo>
                  <a:lnTo>
                    <a:pt x="59187" y="368388"/>
                  </a:lnTo>
                  <a:lnTo>
                    <a:pt x="71025" y="368412"/>
                  </a:lnTo>
                  <a:lnTo>
                    <a:pt x="82863" y="368441"/>
                  </a:lnTo>
                  <a:lnTo>
                    <a:pt x="94700" y="368474"/>
                  </a:lnTo>
                  <a:lnTo>
                    <a:pt x="106538" y="368514"/>
                  </a:lnTo>
                  <a:lnTo>
                    <a:pt x="118375" y="368560"/>
                  </a:lnTo>
                  <a:lnTo>
                    <a:pt x="130213" y="368614"/>
                  </a:lnTo>
                  <a:lnTo>
                    <a:pt x="142051" y="368678"/>
                  </a:lnTo>
                  <a:lnTo>
                    <a:pt x="153888" y="368753"/>
                  </a:lnTo>
                  <a:lnTo>
                    <a:pt x="165726" y="368841"/>
                  </a:lnTo>
                  <a:lnTo>
                    <a:pt x="177563" y="368944"/>
                  </a:lnTo>
                  <a:lnTo>
                    <a:pt x="189401" y="369066"/>
                  </a:lnTo>
                  <a:lnTo>
                    <a:pt x="201239" y="369208"/>
                  </a:lnTo>
                  <a:lnTo>
                    <a:pt x="213076" y="369375"/>
                  </a:lnTo>
                  <a:lnTo>
                    <a:pt x="224914" y="369572"/>
                  </a:lnTo>
                  <a:lnTo>
                    <a:pt x="236751" y="369801"/>
                  </a:lnTo>
                  <a:lnTo>
                    <a:pt x="248589" y="370071"/>
                  </a:lnTo>
                  <a:lnTo>
                    <a:pt x="260427" y="370387"/>
                  </a:lnTo>
                  <a:lnTo>
                    <a:pt x="272264" y="370757"/>
                  </a:lnTo>
                  <a:lnTo>
                    <a:pt x="284102" y="371189"/>
                  </a:lnTo>
                  <a:lnTo>
                    <a:pt x="295939" y="371695"/>
                  </a:lnTo>
                  <a:lnTo>
                    <a:pt x="307777" y="372286"/>
                  </a:lnTo>
                  <a:lnTo>
                    <a:pt x="319614" y="372976"/>
                  </a:lnTo>
                  <a:lnTo>
                    <a:pt x="331452" y="373781"/>
                  </a:lnTo>
                  <a:lnTo>
                    <a:pt x="343290" y="374717"/>
                  </a:lnTo>
                  <a:lnTo>
                    <a:pt x="355127" y="375804"/>
                  </a:lnTo>
                  <a:lnTo>
                    <a:pt x="366965" y="377066"/>
                  </a:lnTo>
                  <a:lnTo>
                    <a:pt x="378802" y="378526"/>
                  </a:lnTo>
                  <a:lnTo>
                    <a:pt x="390640" y="380212"/>
                  </a:lnTo>
                  <a:lnTo>
                    <a:pt x="402478" y="382152"/>
                  </a:lnTo>
                  <a:lnTo>
                    <a:pt x="414315" y="384377"/>
                  </a:lnTo>
                  <a:lnTo>
                    <a:pt x="426153" y="386919"/>
                  </a:lnTo>
                  <a:lnTo>
                    <a:pt x="437990" y="389810"/>
                  </a:lnTo>
                  <a:lnTo>
                    <a:pt x="449828" y="393082"/>
                  </a:lnTo>
                  <a:lnTo>
                    <a:pt x="461666" y="396763"/>
                  </a:lnTo>
                  <a:lnTo>
                    <a:pt x="473503" y="400879"/>
                  </a:lnTo>
                  <a:lnTo>
                    <a:pt x="485341" y="405446"/>
                  </a:lnTo>
                  <a:lnTo>
                    <a:pt x="497178" y="410474"/>
                  </a:lnTo>
                  <a:lnTo>
                    <a:pt x="509016" y="415962"/>
                  </a:lnTo>
                  <a:lnTo>
                    <a:pt x="520854" y="421892"/>
                  </a:lnTo>
                  <a:lnTo>
                    <a:pt x="532691" y="428236"/>
                  </a:lnTo>
                  <a:lnTo>
                    <a:pt x="544529" y="434947"/>
                  </a:lnTo>
                  <a:lnTo>
                    <a:pt x="556366" y="441963"/>
                  </a:lnTo>
                  <a:lnTo>
                    <a:pt x="568204" y="449207"/>
                  </a:lnTo>
                  <a:lnTo>
                    <a:pt x="580042" y="456594"/>
                  </a:lnTo>
                  <a:lnTo>
                    <a:pt x="591879" y="464030"/>
                  </a:lnTo>
                  <a:lnTo>
                    <a:pt x="603717" y="471417"/>
                  </a:lnTo>
                  <a:lnTo>
                    <a:pt x="615554" y="478662"/>
                  </a:lnTo>
                  <a:lnTo>
                    <a:pt x="627392" y="485677"/>
                  </a:lnTo>
                  <a:lnTo>
                    <a:pt x="639229" y="492388"/>
                  </a:lnTo>
                  <a:lnTo>
                    <a:pt x="651067" y="498732"/>
                  </a:lnTo>
                  <a:lnTo>
                    <a:pt x="662905" y="504663"/>
                  </a:lnTo>
                  <a:lnTo>
                    <a:pt x="674742" y="510150"/>
                  </a:lnTo>
                  <a:lnTo>
                    <a:pt x="686580" y="515178"/>
                  </a:lnTo>
                  <a:lnTo>
                    <a:pt x="698417" y="519745"/>
                  </a:lnTo>
                  <a:lnTo>
                    <a:pt x="710255" y="523861"/>
                  </a:lnTo>
                  <a:lnTo>
                    <a:pt x="722093" y="527542"/>
                  </a:lnTo>
                  <a:lnTo>
                    <a:pt x="733930" y="530814"/>
                  </a:lnTo>
                  <a:lnTo>
                    <a:pt x="745768" y="533705"/>
                  </a:lnTo>
                  <a:lnTo>
                    <a:pt x="757605" y="536247"/>
                  </a:lnTo>
                  <a:lnTo>
                    <a:pt x="769443" y="538472"/>
                  </a:lnTo>
                  <a:lnTo>
                    <a:pt x="781281" y="540412"/>
                  </a:lnTo>
                  <a:lnTo>
                    <a:pt x="793118" y="542098"/>
                  </a:lnTo>
                  <a:lnTo>
                    <a:pt x="804956" y="543558"/>
                  </a:lnTo>
                  <a:lnTo>
                    <a:pt x="816793" y="544820"/>
                  </a:lnTo>
                  <a:lnTo>
                    <a:pt x="828631" y="545907"/>
                  </a:lnTo>
                  <a:lnTo>
                    <a:pt x="840469" y="546844"/>
                  </a:lnTo>
                  <a:lnTo>
                    <a:pt x="852306" y="547648"/>
                  </a:lnTo>
                  <a:lnTo>
                    <a:pt x="864144" y="548338"/>
                  </a:lnTo>
                  <a:lnTo>
                    <a:pt x="875981" y="548929"/>
                  </a:lnTo>
                  <a:lnTo>
                    <a:pt x="887819" y="549435"/>
                  </a:lnTo>
                  <a:lnTo>
                    <a:pt x="899657" y="549868"/>
                  </a:lnTo>
                  <a:lnTo>
                    <a:pt x="911494" y="550237"/>
                  </a:lnTo>
                  <a:lnTo>
                    <a:pt x="923332" y="550553"/>
                  </a:lnTo>
                  <a:lnTo>
                    <a:pt x="935169" y="550823"/>
                  </a:lnTo>
                  <a:lnTo>
                    <a:pt x="947007" y="551053"/>
                  </a:lnTo>
                  <a:lnTo>
                    <a:pt x="958844" y="551249"/>
                  </a:lnTo>
                  <a:lnTo>
                    <a:pt x="970682" y="551416"/>
                  </a:lnTo>
                  <a:lnTo>
                    <a:pt x="982520" y="551558"/>
                  </a:lnTo>
                  <a:lnTo>
                    <a:pt x="994357" y="551680"/>
                  </a:lnTo>
                  <a:lnTo>
                    <a:pt x="1006195" y="551783"/>
                  </a:lnTo>
                  <a:lnTo>
                    <a:pt x="1018032" y="551871"/>
                  </a:lnTo>
                  <a:lnTo>
                    <a:pt x="1029870" y="551946"/>
                  </a:lnTo>
                  <a:lnTo>
                    <a:pt x="1041708" y="552010"/>
                  </a:lnTo>
                  <a:lnTo>
                    <a:pt x="1053545" y="552064"/>
                  </a:lnTo>
                  <a:lnTo>
                    <a:pt x="1065383" y="552110"/>
                  </a:lnTo>
                  <a:lnTo>
                    <a:pt x="1077220" y="552150"/>
                  </a:lnTo>
                  <a:lnTo>
                    <a:pt x="1089058" y="552183"/>
                  </a:lnTo>
                  <a:lnTo>
                    <a:pt x="1100896" y="552212"/>
                  </a:lnTo>
                  <a:lnTo>
                    <a:pt x="1112733" y="552236"/>
                  </a:lnTo>
                  <a:lnTo>
                    <a:pt x="1124571" y="552257"/>
                  </a:lnTo>
                  <a:lnTo>
                    <a:pt x="1136408" y="552274"/>
                  </a:lnTo>
                  <a:lnTo>
                    <a:pt x="1148246" y="552289"/>
                  </a:lnTo>
                  <a:lnTo>
                    <a:pt x="1160084" y="552302"/>
                  </a:lnTo>
                  <a:lnTo>
                    <a:pt x="1171921" y="552313"/>
                  </a:lnTo>
                  <a:lnTo>
                    <a:pt x="1171921" y="552189"/>
                  </a:lnTo>
                  <a:lnTo>
                    <a:pt x="1183759" y="552157"/>
                  </a:lnTo>
                  <a:lnTo>
                    <a:pt x="1195596" y="552119"/>
                  </a:lnTo>
                  <a:lnTo>
                    <a:pt x="1207434" y="552074"/>
                  </a:lnTo>
                  <a:lnTo>
                    <a:pt x="1219272" y="552021"/>
                  </a:lnTo>
                  <a:lnTo>
                    <a:pt x="1231109" y="551959"/>
                  </a:lnTo>
                  <a:lnTo>
                    <a:pt x="1242947" y="551886"/>
                  </a:lnTo>
                  <a:lnTo>
                    <a:pt x="1254784" y="551801"/>
                  </a:lnTo>
                  <a:lnTo>
                    <a:pt x="1266622" y="551700"/>
                  </a:lnTo>
                  <a:lnTo>
                    <a:pt x="1278459" y="551582"/>
                  </a:lnTo>
                  <a:lnTo>
                    <a:pt x="1290297" y="551443"/>
                  </a:lnTo>
                  <a:lnTo>
                    <a:pt x="1302135" y="551280"/>
                  </a:lnTo>
                  <a:lnTo>
                    <a:pt x="1313972" y="551089"/>
                  </a:lnTo>
                  <a:lnTo>
                    <a:pt x="1325810" y="550864"/>
                  </a:lnTo>
                  <a:lnTo>
                    <a:pt x="1337647" y="550600"/>
                  </a:lnTo>
                  <a:lnTo>
                    <a:pt x="1349485" y="550290"/>
                  </a:lnTo>
                  <a:lnTo>
                    <a:pt x="1361323" y="549926"/>
                  </a:lnTo>
                  <a:lnTo>
                    <a:pt x="1373160" y="549498"/>
                  </a:lnTo>
                  <a:lnTo>
                    <a:pt x="1384998" y="548997"/>
                  </a:lnTo>
                  <a:lnTo>
                    <a:pt x="1396835" y="548409"/>
                  </a:lnTo>
                  <a:lnTo>
                    <a:pt x="1408673" y="547719"/>
                  </a:lnTo>
                  <a:lnTo>
                    <a:pt x="1420511" y="546910"/>
                  </a:lnTo>
                  <a:lnTo>
                    <a:pt x="1432348" y="545963"/>
                  </a:lnTo>
                  <a:lnTo>
                    <a:pt x="1444186" y="544854"/>
                  </a:lnTo>
                  <a:lnTo>
                    <a:pt x="1456023" y="543555"/>
                  </a:lnTo>
                  <a:lnTo>
                    <a:pt x="1467861" y="542037"/>
                  </a:lnTo>
                  <a:lnTo>
                    <a:pt x="1479699" y="540264"/>
                  </a:lnTo>
                  <a:lnTo>
                    <a:pt x="1491536" y="538194"/>
                  </a:lnTo>
                  <a:lnTo>
                    <a:pt x="1503374" y="535782"/>
                  </a:lnTo>
                  <a:lnTo>
                    <a:pt x="1515211" y="532973"/>
                  </a:lnTo>
                  <a:lnTo>
                    <a:pt x="1527049" y="529710"/>
                  </a:lnTo>
                  <a:lnTo>
                    <a:pt x="1538887" y="525924"/>
                  </a:lnTo>
                  <a:lnTo>
                    <a:pt x="1550724" y="521544"/>
                  </a:lnTo>
                  <a:lnTo>
                    <a:pt x="1562562" y="516487"/>
                  </a:lnTo>
                  <a:lnTo>
                    <a:pt x="1574399" y="510668"/>
                  </a:lnTo>
                  <a:lnTo>
                    <a:pt x="1586237" y="503993"/>
                  </a:lnTo>
                  <a:lnTo>
                    <a:pt x="1598074" y="496366"/>
                  </a:lnTo>
                  <a:lnTo>
                    <a:pt x="1609912" y="487693"/>
                  </a:lnTo>
                  <a:lnTo>
                    <a:pt x="1621750" y="477877"/>
                  </a:lnTo>
                  <a:lnTo>
                    <a:pt x="1633587" y="466833"/>
                  </a:lnTo>
                  <a:lnTo>
                    <a:pt x="1645425" y="454487"/>
                  </a:lnTo>
                  <a:lnTo>
                    <a:pt x="1657262" y="440786"/>
                  </a:lnTo>
                  <a:lnTo>
                    <a:pt x="1669100" y="425701"/>
                  </a:lnTo>
                  <a:lnTo>
                    <a:pt x="1680938" y="409239"/>
                  </a:lnTo>
                  <a:lnTo>
                    <a:pt x="1692775" y="391446"/>
                  </a:lnTo>
                  <a:lnTo>
                    <a:pt x="1704613" y="372414"/>
                  </a:lnTo>
                  <a:lnTo>
                    <a:pt x="1716450" y="352282"/>
                  </a:lnTo>
                  <a:lnTo>
                    <a:pt x="1728288" y="331236"/>
                  </a:lnTo>
                  <a:lnTo>
                    <a:pt x="1740126" y="309501"/>
                  </a:lnTo>
                  <a:lnTo>
                    <a:pt x="1751963" y="287340"/>
                  </a:lnTo>
                  <a:lnTo>
                    <a:pt x="1763801" y="265034"/>
                  </a:lnTo>
                  <a:lnTo>
                    <a:pt x="1775638" y="242873"/>
                  </a:lnTo>
                  <a:lnTo>
                    <a:pt x="1787476" y="221138"/>
                  </a:lnTo>
                  <a:lnTo>
                    <a:pt x="1799314" y="200092"/>
                  </a:lnTo>
                  <a:lnTo>
                    <a:pt x="1811151" y="179960"/>
                  </a:lnTo>
                  <a:lnTo>
                    <a:pt x="1822989" y="160928"/>
                  </a:lnTo>
                  <a:lnTo>
                    <a:pt x="1834826" y="143135"/>
                  </a:lnTo>
                  <a:lnTo>
                    <a:pt x="1846664" y="126673"/>
                  </a:lnTo>
                  <a:lnTo>
                    <a:pt x="1858502" y="111588"/>
                  </a:lnTo>
                  <a:lnTo>
                    <a:pt x="1870339" y="97887"/>
                  </a:lnTo>
                  <a:lnTo>
                    <a:pt x="1882177" y="85541"/>
                  </a:lnTo>
                  <a:lnTo>
                    <a:pt x="1894014" y="74497"/>
                  </a:lnTo>
                  <a:lnTo>
                    <a:pt x="1905852" y="64682"/>
                  </a:lnTo>
                  <a:lnTo>
                    <a:pt x="1917689" y="56008"/>
                  </a:lnTo>
                  <a:lnTo>
                    <a:pt x="1929527" y="48382"/>
                  </a:lnTo>
                  <a:lnTo>
                    <a:pt x="1941365" y="41707"/>
                  </a:lnTo>
                  <a:lnTo>
                    <a:pt x="1953202" y="35887"/>
                  </a:lnTo>
                  <a:lnTo>
                    <a:pt x="1965040" y="30830"/>
                  </a:lnTo>
                  <a:lnTo>
                    <a:pt x="1976877" y="26450"/>
                  </a:lnTo>
                  <a:lnTo>
                    <a:pt x="1988715" y="22664"/>
                  </a:lnTo>
                  <a:lnTo>
                    <a:pt x="2000553" y="19401"/>
                  </a:lnTo>
                  <a:lnTo>
                    <a:pt x="2012390" y="16592"/>
                  </a:lnTo>
                  <a:lnTo>
                    <a:pt x="2024228" y="14180"/>
                  </a:lnTo>
                  <a:lnTo>
                    <a:pt x="2036065" y="12110"/>
                  </a:lnTo>
                  <a:lnTo>
                    <a:pt x="2047903" y="10337"/>
                  </a:lnTo>
                  <a:lnTo>
                    <a:pt x="2059741" y="8819"/>
                  </a:lnTo>
                  <a:lnTo>
                    <a:pt x="2071578" y="7520"/>
                  </a:lnTo>
                  <a:lnTo>
                    <a:pt x="2083416" y="6411"/>
                  </a:lnTo>
                  <a:lnTo>
                    <a:pt x="2095253" y="5464"/>
                  </a:lnTo>
                  <a:lnTo>
                    <a:pt x="2107091" y="4655"/>
                  </a:lnTo>
                  <a:lnTo>
                    <a:pt x="2118929" y="3965"/>
                  </a:lnTo>
                  <a:lnTo>
                    <a:pt x="2130766" y="3377"/>
                  </a:lnTo>
                  <a:lnTo>
                    <a:pt x="2142604" y="2876"/>
                  </a:lnTo>
                  <a:lnTo>
                    <a:pt x="2154441" y="2448"/>
                  </a:lnTo>
                  <a:lnTo>
                    <a:pt x="2166279" y="2084"/>
                  </a:lnTo>
                  <a:lnTo>
                    <a:pt x="2178117" y="1774"/>
                  </a:lnTo>
                  <a:lnTo>
                    <a:pt x="2189954" y="1510"/>
                  </a:lnTo>
                  <a:lnTo>
                    <a:pt x="2201792" y="1285"/>
                  </a:lnTo>
                  <a:lnTo>
                    <a:pt x="2213629" y="1094"/>
                  </a:lnTo>
                  <a:lnTo>
                    <a:pt x="2225467" y="931"/>
                  </a:lnTo>
                  <a:lnTo>
                    <a:pt x="2237304" y="792"/>
                  </a:lnTo>
                  <a:lnTo>
                    <a:pt x="2249142" y="674"/>
                  </a:lnTo>
                  <a:lnTo>
                    <a:pt x="2260980" y="573"/>
                  </a:lnTo>
                  <a:lnTo>
                    <a:pt x="2272817" y="488"/>
                  </a:lnTo>
                  <a:lnTo>
                    <a:pt x="2284655" y="415"/>
                  </a:lnTo>
                  <a:lnTo>
                    <a:pt x="2296492" y="353"/>
                  </a:lnTo>
                  <a:lnTo>
                    <a:pt x="2308330" y="300"/>
                  </a:lnTo>
                  <a:lnTo>
                    <a:pt x="2320168" y="255"/>
                  </a:lnTo>
                  <a:lnTo>
                    <a:pt x="2332005" y="217"/>
                  </a:lnTo>
                  <a:lnTo>
                    <a:pt x="2343843" y="185"/>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BF80FF">
                  <a:alpha val="100000"/>
                </a:srgbClr>
              </a:solidFill>
              <a:prstDash val="solid"/>
              <a:round/>
            </a:ln>
          </p:spPr>
          <p:txBody>
            <a:bodyPr/>
            <a:lstStyle/>
            <a:p/>
          </p:txBody>
        </p:sp>
        <p:sp>
          <p:nvSpPr>
            <p:cNvPr id="52" name="pl52"/>
            <p:cNvSpPr/>
            <p:nvPr/>
          </p:nvSpPr>
          <p:spPr>
            <a:xfrm>
              <a:off x="2482351" y="2188411"/>
              <a:ext cx="4687686" cy="184063"/>
            </a:xfrm>
            <a:custGeom>
              <a:avLst/>
              <a:pathLst>
                <a:path w="4687686" h="184063">
                  <a:moveTo>
                    <a:pt x="0" y="184063"/>
                  </a:moveTo>
                  <a:lnTo>
                    <a:pt x="11837" y="184063"/>
                  </a:lnTo>
                  <a:lnTo>
                    <a:pt x="23675" y="184063"/>
                  </a:lnTo>
                  <a:lnTo>
                    <a:pt x="35512" y="184063"/>
                  </a:lnTo>
                  <a:lnTo>
                    <a:pt x="47350" y="184063"/>
                  </a:lnTo>
                  <a:lnTo>
                    <a:pt x="59187" y="184063"/>
                  </a:lnTo>
                  <a:lnTo>
                    <a:pt x="71025" y="184063"/>
                  </a:lnTo>
                  <a:lnTo>
                    <a:pt x="82863" y="184063"/>
                  </a:lnTo>
                  <a:lnTo>
                    <a:pt x="94700" y="184063"/>
                  </a:lnTo>
                  <a:lnTo>
                    <a:pt x="106538" y="184063"/>
                  </a:lnTo>
                  <a:lnTo>
                    <a:pt x="118375" y="184063"/>
                  </a:lnTo>
                  <a:lnTo>
                    <a:pt x="130213" y="184063"/>
                  </a:lnTo>
                  <a:lnTo>
                    <a:pt x="142051" y="184063"/>
                  </a:lnTo>
                  <a:lnTo>
                    <a:pt x="153888" y="184063"/>
                  </a:lnTo>
                  <a:lnTo>
                    <a:pt x="165726" y="184063"/>
                  </a:lnTo>
                  <a:lnTo>
                    <a:pt x="177563" y="184063"/>
                  </a:lnTo>
                  <a:lnTo>
                    <a:pt x="189401" y="184063"/>
                  </a:lnTo>
                  <a:lnTo>
                    <a:pt x="201239" y="184063"/>
                  </a:lnTo>
                  <a:lnTo>
                    <a:pt x="213076" y="184063"/>
                  </a:lnTo>
                  <a:lnTo>
                    <a:pt x="224914" y="184063"/>
                  </a:lnTo>
                  <a:lnTo>
                    <a:pt x="236751" y="184063"/>
                  </a:lnTo>
                  <a:lnTo>
                    <a:pt x="248589" y="184063"/>
                  </a:lnTo>
                  <a:lnTo>
                    <a:pt x="260427" y="184063"/>
                  </a:lnTo>
                  <a:lnTo>
                    <a:pt x="272264" y="184063"/>
                  </a:lnTo>
                  <a:lnTo>
                    <a:pt x="284102" y="184063"/>
                  </a:lnTo>
                  <a:lnTo>
                    <a:pt x="295939" y="184063"/>
                  </a:lnTo>
                  <a:lnTo>
                    <a:pt x="307777" y="184063"/>
                  </a:lnTo>
                  <a:lnTo>
                    <a:pt x="319614" y="184063"/>
                  </a:lnTo>
                  <a:lnTo>
                    <a:pt x="331452" y="184063"/>
                  </a:lnTo>
                  <a:lnTo>
                    <a:pt x="343290" y="184063"/>
                  </a:lnTo>
                  <a:lnTo>
                    <a:pt x="355127" y="184063"/>
                  </a:lnTo>
                  <a:lnTo>
                    <a:pt x="366965" y="184063"/>
                  </a:lnTo>
                  <a:lnTo>
                    <a:pt x="378802" y="184063"/>
                  </a:lnTo>
                  <a:lnTo>
                    <a:pt x="390640" y="184063"/>
                  </a:lnTo>
                  <a:lnTo>
                    <a:pt x="402478" y="184063"/>
                  </a:lnTo>
                  <a:lnTo>
                    <a:pt x="414315" y="184063"/>
                  </a:lnTo>
                  <a:lnTo>
                    <a:pt x="426153" y="184063"/>
                  </a:lnTo>
                  <a:lnTo>
                    <a:pt x="437990" y="184063"/>
                  </a:lnTo>
                  <a:lnTo>
                    <a:pt x="449828" y="184063"/>
                  </a:lnTo>
                  <a:lnTo>
                    <a:pt x="461666" y="184063"/>
                  </a:lnTo>
                  <a:lnTo>
                    <a:pt x="473503" y="184063"/>
                  </a:lnTo>
                  <a:lnTo>
                    <a:pt x="485341" y="184063"/>
                  </a:lnTo>
                  <a:lnTo>
                    <a:pt x="497178" y="184063"/>
                  </a:lnTo>
                  <a:lnTo>
                    <a:pt x="509016" y="184063"/>
                  </a:lnTo>
                  <a:lnTo>
                    <a:pt x="520854" y="184063"/>
                  </a:lnTo>
                  <a:lnTo>
                    <a:pt x="532691" y="184063"/>
                  </a:lnTo>
                  <a:lnTo>
                    <a:pt x="544529" y="184063"/>
                  </a:lnTo>
                  <a:lnTo>
                    <a:pt x="556366" y="184063"/>
                  </a:lnTo>
                  <a:lnTo>
                    <a:pt x="568204" y="184063"/>
                  </a:lnTo>
                  <a:lnTo>
                    <a:pt x="580042" y="184063"/>
                  </a:lnTo>
                  <a:lnTo>
                    <a:pt x="591879" y="184063"/>
                  </a:lnTo>
                  <a:lnTo>
                    <a:pt x="603717" y="184063"/>
                  </a:lnTo>
                  <a:lnTo>
                    <a:pt x="615554" y="184063"/>
                  </a:lnTo>
                  <a:lnTo>
                    <a:pt x="627392" y="184063"/>
                  </a:lnTo>
                  <a:lnTo>
                    <a:pt x="639229" y="184063"/>
                  </a:lnTo>
                  <a:lnTo>
                    <a:pt x="651067" y="184063"/>
                  </a:lnTo>
                  <a:lnTo>
                    <a:pt x="662905" y="184063"/>
                  </a:lnTo>
                  <a:lnTo>
                    <a:pt x="674742" y="184063"/>
                  </a:lnTo>
                  <a:lnTo>
                    <a:pt x="686580" y="184063"/>
                  </a:lnTo>
                  <a:lnTo>
                    <a:pt x="698417" y="184063"/>
                  </a:lnTo>
                  <a:lnTo>
                    <a:pt x="710255" y="184063"/>
                  </a:lnTo>
                  <a:lnTo>
                    <a:pt x="722093" y="184063"/>
                  </a:lnTo>
                  <a:lnTo>
                    <a:pt x="733930" y="184063"/>
                  </a:lnTo>
                  <a:lnTo>
                    <a:pt x="745768" y="184063"/>
                  </a:lnTo>
                  <a:lnTo>
                    <a:pt x="757605" y="184063"/>
                  </a:lnTo>
                  <a:lnTo>
                    <a:pt x="769443" y="184063"/>
                  </a:lnTo>
                  <a:lnTo>
                    <a:pt x="781281" y="184063"/>
                  </a:lnTo>
                  <a:lnTo>
                    <a:pt x="793118" y="184063"/>
                  </a:lnTo>
                  <a:lnTo>
                    <a:pt x="804956" y="184063"/>
                  </a:lnTo>
                  <a:lnTo>
                    <a:pt x="816793" y="184063"/>
                  </a:lnTo>
                  <a:lnTo>
                    <a:pt x="828631" y="184063"/>
                  </a:lnTo>
                  <a:lnTo>
                    <a:pt x="840469" y="184063"/>
                  </a:lnTo>
                  <a:lnTo>
                    <a:pt x="852306" y="184063"/>
                  </a:lnTo>
                  <a:lnTo>
                    <a:pt x="864144" y="184063"/>
                  </a:lnTo>
                  <a:lnTo>
                    <a:pt x="875981" y="184063"/>
                  </a:lnTo>
                  <a:lnTo>
                    <a:pt x="887819" y="184063"/>
                  </a:lnTo>
                  <a:lnTo>
                    <a:pt x="899657" y="184063"/>
                  </a:lnTo>
                  <a:lnTo>
                    <a:pt x="911494" y="184063"/>
                  </a:lnTo>
                  <a:lnTo>
                    <a:pt x="923332" y="184063"/>
                  </a:lnTo>
                  <a:lnTo>
                    <a:pt x="935169" y="184063"/>
                  </a:lnTo>
                  <a:lnTo>
                    <a:pt x="947007" y="184063"/>
                  </a:lnTo>
                  <a:lnTo>
                    <a:pt x="958844" y="184063"/>
                  </a:lnTo>
                  <a:lnTo>
                    <a:pt x="970682" y="184063"/>
                  </a:lnTo>
                  <a:lnTo>
                    <a:pt x="982520" y="184063"/>
                  </a:lnTo>
                  <a:lnTo>
                    <a:pt x="994357" y="184063"/>
                  </a:lnTo>
                  <a:lnTo>
                    <a:pt x="1006195" y="184063"/>
                  </a:lnTo>
                  <a:lnTo>
                    <a:pt x="1018032" y="184063"/>
                  </a:lnTo>
                  <a:lnTo>
                    <a:pt x="1029870" y="184063"/>
                  </a:lnTo>
                  <a:lnTo>
                    <a:pt x="1041708" y="184063"/>
                  </a:lnTo>
                  <a:lnTo>
                    <a:pt x="1053545" y="184063"/>
                  </a:lnTo>
                  <a:lnTo>
                    <a:pt x="1065383" y="184063"/>
                  </a:lnTo>
                  <a:lnTo>
                    <a:pt x="1077220" y="184063"/>
                  </a:lnTo>
                  <a:lnTo>
                    <a:pt x="1089058" y="184063"/>
                  </a:lnTo>
                  <a:lnTo>
                    <a:pt x="1100896" y="184063"/>
                  </a:lnTo>
                  <a:lnTo>
                    <a:pt x="1112733" y="184063"/>
                  </a:lnTo>
                  <a:lnTo>
                    <a:pt x="1124571" y="184063"/>
                  </a:lnTo>
                  <a:lnTo>
                    <a:pt x="1136408" y="184063"/>
                  </a:lnTo>
                  <a:lnTo>
                    <a:pt x="1148246" y="184063"/>
                  </a:lnTo>
                  <a:lnTo>
                    <a:pt x="1160084" y="184063"/>
                  </a:lnTo>
                  <a:lnTo>
                    <a:pt x="1171921" y="184063"/>
                  </a:lnTo>
                  <a:lnTo>
                    <a:pt x="1171921" y="184063"/>
                  </a:lnTo>
                  <a:lnTo>
                    <a:pt x="1183759" y="184063"/>
                  </a:lnTo>
                  <a:lnTo>
                    <a:pt x="1195596" y="184063"/>
                  </a:lnTo>
                  <a:lnTo>
                    <a:pt x="1207434" y="184063"/>
                  </a:lnTo>
                  <a:lnTo>
                    <a:pt x="1219272" y="184063"/>
                  </a:lnTo>
                  <a:lnTo>
                    <a:pt x="1231109" y="184063"/>
                  </a:lnTo>
                  <a:lnTo>
                    <a:pt x="1242947" y="184063"/>
                  </a:lnTo>
                  <a:lnTo>
                    <a:pt x="1254784" y="184063"/>
                  </a:lnTo>
                  <a:lnTo>
                    <a:pt x="1266622" y="184063"/>
                  </a:lnTo>
                  <a:lnTo>
                    <a:pt x="1278459" y="184063"/>
                  </a:lnTo>
                  <a:lnTo>
                    <a:pt x="1290297" y="184063"/>
                  </a:lnTo>
                  <a:lnTo>
                    <a:pt x="1302135" y="184063"/>
                  </a:lnTo>
                  <a:lnTo>
                    <a:pt x="1313972" y="184063"/>
                  </a:lnTo>
                  <a:lnTo>
                    <a:pt x="1325810" y="184063"/>
                  </a:lnTo>
                  <a:lnTo>
                    <a:pt x="1337647" y="184063"/>
                  </a:lnTo>
                  <a:lnTo>
                    <a:pt x="1349485" y="184063"/>
                  </a:lnTo>
                  <a:lnTo>
                    <a:pt x="1361323" y="184063"/>
                  </a:lnTo>
                  <a:lnTo>
                    <a:pt x="1373160" y="184063"/>
                  </a:lnTo>
                  <a:lnTo>
                    <a:pt x="1384998" y="184063"/>
                  </a:lnTo>
                  <a:lnTo>
                    <a:pt x="1396835" y="184063"/>
                  </a:lnTo>
                  <a:lnTo>
                    <a:pt x="1408673" y="184063"/>
                  </a:lnTo>
                  <a:lnTo>
                    <a:pt x="1420511" y="184063"/>
                  </a:lnTo>
                  <a:lnTo>
                    <a:pt x="1432348" y="184063"/>
                  </a:lnTo>
                  <a:lnTo>
                    <a:pt x="1444186" y="184063"/>
                  </a:lnTo>
                  <a:lnTo>
                    <a:pt x="1456023" y="184063"/>
                  </a:lnTo>
                  <a:lnTo>
                    <a:pt x="1467861" y="184063"/>
                  </a:lnTo>
                  <a:lnTo>
                    <a:pt x="1479699" y="184063"/>
                  </a:lnTo>
                  <a:lnTo>
                    <a:pt x="1491536" y="184063"/>
                  </a:lnTo>
                  <a:lnTo>
                    <a:pt x="1503374" y="184063"/>
                  </a:lnTo>
                  <a:lnTo>
                    <a:pt x="1515211" y="184063"/>
                  </a:lnTo>
                  <a:lnTo>
                    <a:pt x="1527049" y="184063"/>
                  </a:lnTo>
                  <a:lnTo>
                    <a:pt x="1538887" y="184063"/>
                  </a:lnTo>
                  <a:lnTo>
                    <a:pt x="1550724" y="184063"/>
                  </a:lnTo>
                  <a:lnTo>
                    <a:pt x="1562562" y="184063"/>
                  </a:lnTo>
                  <a:lnTo>
                    <a:pt x="1574399" y="184063"/>
                  </a:lnTo>
                  <a:lnTo>
                    <a:pt x="1586237" y="184063"/>
                  </a:lnTo>
                  <a:lnTo>
                    <a:pt x="1598074" y="184063"/>
                  </a:lnTo>
                  <a:lnTo>
                    <a:pt x="1609912" y="184063"/>
                  </a:lnTo>
                  <a:lnTo>
                    <a:pt x="1621750" y="184063"/>
                  </a:lnTo>
                  <a:lnTo>
                    <a:pt x="1633587" y="184063"/>
                  </a:lnTo>
                  <a:lnTo>
                    <a:pt x="1645425" y="184063"/>
                  </a:lnTo>
                  <a:lnTo>
                    <a:pt x="1657262" y="184063"/>
                  </a:lnTo>
                  <a:lnTo>
                    <a:pt x="1669100" y="184063"/>
                  </a:lnTo>
                  <a:lnTo>
                    <a:pt x="1680938" y="184063"/>
                  </a:lnTo>
                  <a:lnTo>
                    <a:pt x="1692775" y="184063"/>
                  </a:lnTo>
                  <a:lnTo>
                    <a:pt x="1704613" y="184063"/>
                  </a:lnTo>
                  <a:lnTo>
                    <a:pt x="1716450" y="184063"/>
                  </a:lnTo>
                  <a:lnTo>
                    <a:pt x="1728288" y="184063"/>
                  </a:lnTo>
                  <a:lnTo>
                    <a:pt x="1740126" y="184063"/>
                  </a:lnTo>
                  <a:lnTo>
                    <a:pt x="1751963" y="184063"/>
                  </a:lnTo>
                  <a:lnTo>
                    <a:pt x="1763801" y="184063"/>
                  </a:lnTo>
                  <a:lnTo>
                    <a:pt x="1775638" y="184063"/>
                  </a:lnTo>
                  <a:lnTo>
                    <a:pt x="1787476" y="184063"/>
                  </a:lnTo>
                  <a:lnTo>
                    <a:pt x="1799314" y="184063"/>
                  </a:lnTo>
                  <a:lnTo>
                    <a:pt x="1811151" y="184063"/>
                  </a:lnTo>
                  <a:lnTo>
                    <a:pt x="1822989" y="184063"/>
                  </a:lnTo>
                  <a:lnTo>
                    <a:pt x="1834826" y="184063"/>
                  </a:lnTo>
                  <a:lnTo>
                    <a:pt x="1846664" y="184063"/>
                  </a:lnTo>
                  <a:lnTo>
                    <a:pt x="1858502" y="184063"/>
                  </a:lnTo>
                  <a:lnTo>
                    <a:pt x="1870339" y="184063"/>
                  </a:lnTo>
                  <a:lnTo>
                    <a:pt x="1882177" y="184063"/>
                  </a:lnTo>
                  <a:lnTo>
                    <a:pt x="1894014" y="184063"/>
                  </a:lnTo>
                  <a:lnTo>
                    <a:pt x="1905852" y="184063"/>
                  </a:lnTo>
                  <a:lnTo>
                    <a:pt x="1917689" y="184063"/>
                  </a:lnTo>
                  <a:lnTo>
                    <a:pt x="1929527" y="184063"/>
                  </a:lnTo>
                  <a:lnTo>
                    <a:pt x="1941365" y="184063"/>
                  </a:lnTo>
                  <a:lnTo>
                    <a:pt x="1953202" y="184063"/>
                  </a:lnTo>
                  <a:lnTo>
                    <a:pt x="1965040" y="184063"/>
                  </a:lnTo>
                  <a:lnTo>
                    <a:pt x="1976877" y="184063"/>
                  </a:lnTo>
                  <a:lnTo>
                    <a:pt x="1988715" y="184063"/>
                  </a:lnTo>
                  <a:lnTo>
                    <a:pt x="2000553" y="184063"/>
                  </a:lnTo>
                  <a:lnTo>
                    <a:pt x="2012390" y="184063"/>
                  </a:lnTo>
                  <a:lnTo>
                    <a:pt x="2024228" y="184063"/>
                  </a:lnTo>
                  <a:lnTo>
                    <a:pt x="2036065" y="184063"/>
                  </a:lnTo>
                  <a:lnTo>
                    <a:pt x="2047903" y="184063"/>
                  </a:lnTo>
                  <a:lnTo>
                    <a:pt x="2059741" y="184063"/>
                  </a:lnTo>
                  <a:lnTo>
                    <a:pt x="2071578" y="184063"/>
                  </a:lnTo>
                  <a:lnTo>
                    <a:pt x="2083416" y="184063"/>
                  </a:lnTo>
                  <a:lnTo>
                    <a:pt x="2095253" y="184063"/>
                  </a:lnTo>
                  <a:lnTo>
                    <a:pt x="2107091" y="184063"/>
                  </a:lnTo>
                  <a:lnTo>
                    <a:pt x="2118929" y="184063"/>
                  </a:lnTo>
                  <a:lnTo>
                    <a:pt x="2130766" y="184063"/>
                  </a:lnTo>
                  <a:lnTo>
                    <a:pt x="2142604" y="184063"/>
                  </a:lnTo>
                  <a:lnTo>
                    <a:pt x="2154441" y="184063"/>
                  </a:lnTo>
                  <a:lnTo>
                    <a:pt x="2166279" y="184063"/>
                  </a:lnTo>
                  <a:lnTo>
                    <a:pt x="2178117" y="184063"/>
                  </a:lnTo>
                  <a:lnTo>
                    <a:pt x="2189954" y="184063"/>
                  </a:lnTo>
                  <a:lnTo>
                    <a:pt x="2201792" y="184063"/>
                  </a:lnTo>
                  <a:lnTo>
                    <a:pt x="2213629" y="184063"/>
                  </a:lnTo>
                  <a:lnTo>
                    <a:pt x="2225467" y="184063"/>
                  </a:lnTo>
                  <a:lnTo>
                    <a:pt x="2237304" y="184063"/>
                  </a:lnTo>
                  <a:lnTo>
                    <a:pt x="2249142" y="184063"/>
                  </a:lnTo>
                  <a:lnTo>
                    <a:pt x="2260980" y="184063"/>
                  </a:lnTo>
                  <a:lnTo>
                    <a:pt x="2272817" y="184063"/>
                  </a:lnTo>
                  <a:lnTo>
                    <a:pt x="2284655" y="184063"/>
                  </a:lnTo>
                  <a:lnTo>
                    <a:pt x="2296492" y="184063"/>
                  </a:lnTo>
                  <a:lnTo>
                    <a:pt x="2308330" y="184063"/>
                  </a:lnTo>
                  <a:lnTo>
                    <a:pt x="2320168" y="184063"/>
                  </a:lnTo>
                  <a:lnTo>
                    <a:pt x="2332005" y="184063"/>
                  </a:lnTo>
                  <a:lnTo>
                    <a:pt x="2343843" y="184063"/>
                  </a:lnTo>
                  <a:lnTo>
                    <a:pt x="2343843" y="184063"/>
                  </a:lnTo>
                  <a:lnTo>
                    <a:pt x="2355680" y="184063"/>
                  </a:lnTo>
                  <a:lnTo>
                    <a:pt x="2367518" y="184063"/>
                  </a:lnTo>
                  <a:lnTo>
                    <a:pt x="2379356" y="184063"/>
                  </a:lnTo>
                  <a:lnTo>
                    <a:pt x="2391193" y="184063"/>
                  </a:lnTo>
                  <a:lnTo>
                    <a:pt x="2403031" y="184063"/>
                  </a:lnTo>
                  <a:lnTo>
                    <a:pt x="2414868" y="184063"/>
                  </a:lnTo>
                  <a:lnTo>
                    <a:pt x="2426706" y="184063"/>
                  </a:lnTo>
                  <a:lnTo>
                    <a:pt x="2438544" y="184063"/>
                  </a:lnTo>
                  <a:lnTo>
                    <a:pt x="2450381" y="184063"/>
                  </a:lnTo>
                  <a:lnTo>
                    <a:pt x="2462219" y="184063"/>
                  </a:lnTo>
                  <a:lnTo>
                    <a:pt x="2474056" y="184063"/>
                  </a:lnTo>
                  <a:lnTo>
                    <a:pt x="2485894" y="184063"/>
                  </a:lnTo>
                  <a:lnTo>
                    <a:pt x="2497732" y="184063"/>
                  </a:lnTo>
                  <a:lnTo>
                    <a:pt x="2509569" y="184063"/>
                  </a:lnTo>
                  <a:lnTo>
                    <a:pt x="2521407" y="184063"/>
                  </a:lnTo>
                  <a:lnTo>
                    <a:pt x="2533244" y="184063"/>
                  </a:lnTo>
                  <a:lnTo>
                    <a:pt x="2545082" y="184063"/>
                  </a:lnTo>
                  <a:lnTo>
                    <a:pt x="2556919" y="184063"/>
                  </a:lnTo>
                  <a:lnTo>
                    <a:pt x="2568757" y="184063"/>
                  </a:lnTo>
                  <a:lnTo>
                    <a:pt x="2580595" y="184063"/>
                  </a:lnTo>
                  <a:lnTo>
                    <a:pt x="2592432" y="184063"/>
                  </a:lnTo>
                  <a:lnTo>
                    <a:pt x="2604270" y="184063"/>
                  </a:lnTo>
                  <a:lnTo>
                    <a:pt x="2616107" y="184063"/>
                  </a:lnTo>
                  <a:lnTo>
                    <a:pt x="2627945" y="184063"/>
                  </a:lnTo>
                  <a:lnTo>
                    <a:pt x="2639783" y="184063"/>
                  </a:lnTo>
                  <a:lnTo>
                    <a:pt x="2651620" y="184063"/>
                  </a:lnTo>
                  <a:lnTo>
                    <a:pt x="2663458" y="184063"/>
                  </a:lnTo>
                  <a:lnTo>
                    <a:pt x="2675295" y="184063"/>
                  </a:lnTo>
                  <a:lnTo>
                    <a:pt x="2687133" y="184063"/>
                  </a:lnTo>
                  <a:lnTo>
                    <a:pt x="2698971" y="184063"/>
                  </a:lnTo>
                  <a:lnTo>
                    <a:pt x="2710808" y="184063"/>
                  </a:lnTo>
                  <a:lnTo>
                    <a:pt x="2722646" y="184063"/>
                  </a:lnTo>
                  <a:lnTo>
                    <a:pt x="2734483" y="184063"/>
                  </a:lnTo>
                  <a:lnTo>
                    <a:pt x="2746321" y="184063"/>
                  </a:lnTo>
                  <a:lnTo>
                    <a:pt x="2758159" y="184063"/>
                  </a:lnTo>
                  <a:lnTo>
                    <a:pt x="2769996" y="184063"/>
                  </a:lnTo>
                  <a:lnTo>
                    <a:pt x="2781834" y="184063"/>
                  </a:lnTo>
                  <a:lnTo>
                    <a:pt x="2793671" y="184063"/>
                  </a:lnTo>
                  <a:lnTo>
                    <a:pt x="2805509" y="184063"/>
                  </a:lnTo>
                  <a:lnTo>
                    <a:pt x="2817347" y="184063"/>
                  </a:lnTo>
                  <a:lnTo>
                    <a:pt x="2829184" y="184063"/>
                  </a:lnTo>
                  <a:lnTo>
                    <a:pt x="2841022" y="184063"/>
                  </a:lnTo>
                  <a:lnTo>
                    <a:pt x="2852859" y="184063"/>
                  </a:lnTo>
                  <a:lnTo>
                    <a:pt x="2864697" y="184063"/>
                  </a:lnTo>
                  <a:lnTo>
                    <a:pt x="2876534" y="184063"/>
                  </a:lnTo>
                  <a:lnTo>
                    <a:pt x="2888372" y="184063"/>
                  </a:lnTo>
                  <a:lnTo>
                    <a:pt x="2900210" y="184063"/>
                  </a:lnTo>
                  <a:lnTo>
                    <a:pt x="2912047" y="184063"/>
                  </a:lnTo>
                  <a:lnTo>
                    <a:pt x="2923885" y="184063"/>
                  </a:lnTo>
                  <a:lnTo>
                    <a:pt x="2935722" y="184063"/>
                  </a:lnTo>
                  <a:lnTo>
                    <a:pt x="2947560" y="184063"/>
                  </a:lnTo>
                  <a:lnTo>
                    <a:pt x="2959398" y="184063"/>
                  </a:lnTo>
                  <a:lnTo>
                    <a:pt x="2971235" y="184063"/>
                  </a:lnTo>
                  <a:lnTo>
                    <a:pt x="2983073" y="184063"/>
                  </a:lnTo>
                  <a:lnTo>
                    <a:pt x="2994910" y="184063"/>
                  </a:lnTo>
                  <a:lnTo>
                    <a:pt x="3006748" y="184063"/>
                  </a:lnTo>
                  <a:lnTo>
                    <a:pt x="3018586" y="184063"/>
                  </a:lnTo>
                  <a:lnTo>
                    <a:pt x="3030423" y="184063"/>
                  </a:lnTo>
                  <a:lnTo>
                    <a:pt x="3042261" y="184063"/>
                  </a:lnTo>
                  <a:lnTo>
                    <a:pt x="3054098" y="184063"/>
                  </a:lnTo>
                  <a:lnTo>
                    <a:pt x="3065936" y="184063"/>
                  </a:lnTo>
                  <a:lnTo>
                    <a:pt x="3077774" y="184063"/>
                  </a:lnTo>
                  <a:lnTo>
                    <a:pt x="3089611" y="184063"/>
                  </a:lnTo>
                  <a:lnTo>
                    <a:pt x="3101449" y="184063"/>
                  </a:lnTo>
                  <a:lnTo>
                    <a:pt x="3113286" y="184063"/>
                  </a:lnTo>
                  <a:lnTo>
                    <a:pt x="3125124" y="184063"/>
                  </a:lnTo>
                  <a:lnTo>
                    <a:pt x="3136962" y="184063"/>
                  </a:lnTo>
                  <a:lnTo>
                    <a:pt x="3148799" y="184063"/>
                  </a:lnTo>
                  <a:lnTo>
                    <a:pt x="3160637" y="184063"/>
                  </a:lnTo>
                  <a:lnTo>
                    <a:pt x="3172474" y="184063"/>
                  </a:lnTo>
                  <a:lnTo>
                    <a:pt x="3184312" y="184063"/>
                  </a:lnTo>
                  <a:lnTo>
                    <a:pt x="3196149" y="184063"/>
                  </a:lnTo>
                  <a:lnTo>
                    <a:pt x="3207987" y="184063"/>
                  </a:lnTo>
                  <a:lnTo>
                    <a:pt x="3219825" y="184063"/>
                  </a:lnTo>
                  <a:lnTo>
                    <a:pt x="3231662" y="184063"/>
                  </a:lnTo>
                  <a:lnTo>
                    <a:pt x="3243500" y="184063"/>
                  </a:lnTo>
                  <a:lnTo>
                    <a:pt x="3255337" y="184063"/>
                  </a:lnTo>
                  <a:lnTo>
                    <a:pt x="3267175" y="184063"/>
                  </a:lnTo>
                  <a:lnTo>
                    <a:pt x="3279013" y="184063"/>
                  </a:lnTo>
                  <a:lnTo>
                    <a:pt x="3290850" y="184063"/>
                  </a:lnTo>
                  <a:lnTo>
                    <a:pt x="3302688" y="184063"/>
                  </a:lnTo>
                  <a:lnTo>
                    <a:pt x="3314525" y="184063"/>
                  </a:lnTo>
                  <a:lnTo>
                    <a:pt x="3326363" y="184063"/>
                  </a:lnTo>
                  <a:lnTo>
                    <a:pt x="3338201" y="184063"/>
                  </a:lnTo>
                  <a:lnTo>
                    <a:pt x="3350038" y="184063"/>
                  </a:lnTo>
                  <a:lnTo>
                    <a:pt x="3361876" y="184063"/>
                  </a:lnTo>
                  <a:lnTo>
                    <a:pt x="3373713" y="184063"/>
                  </a:lnTo>
                  <a:lnTo>
                    <a:pt x="3385551" y="184063"/>
                  </a:lnTo>
                  <a:lnTo>
                    <a:pt x="3397389" y="184063"/>
                  </a:lnTo>
                  <a:lnTo>
                    <a:pt x="3409226" y="184063"/>
                  </a:lnTo>
                  <a:lnTo>
                    <a:pt x="3421064" y="184063"/>
                  </a:lnTo>
                  <a:lnTo>
                    <a:pt x="3432901" y="184063"/>
                  </a:lnTo>
                  <a:lnTo>
                    <a:pt x="3444739" y="184063"/>
                  </a:lnTo>
                  <a:lnTo>
                    <a:pt x="3456576" y="184063"/>
                  </a:lnTo>
                  <a:lnTo>
                    <a:pt x="3468414" y="184063"/>
                  </a:lnTo>
                  <a:lnTo>
                    <a:pt x="3480252" y="184063"/>
                  </a:lnTo>
                  <a:lnTo>
                    <a:pt x="3492089" y="184063"/>
                  </a:lnTo>
                  <a:lnTo>
                    <a:pt x="3503927" y="184063"/>
                  </a:lnTo>
                  <a:lnTo>
                    <a:pt x="3515764" y="184063"/>
                  </a:lnTo>
                  <a:lnTo>
                    <a:pt x="3515764" y="184001"/>
                  </a:lnTo>
                  <a:lnTo>
                    <a:pt x="3527602" y="183990"/>
                  </a:lnTo>
                  <a:lnTo>
                    <a:pt x="3539440" y="183977"/>
                  </a:lnTo>
                  <a:lnTo>
                    <a:pt x="3551277" y="183963"/>
                  </a:lnTo>
                  <a:lnTo>
                    <a:pt x="3563115" y="183945"/>
                  </a:lnTo>
                  <a:lnTo>
                    <a:pt x="3574952" y="183924"/>
                  </a:lnTo>
                  <a:lnTo>
                    <a:pt x="3586790" y="183900"/>
                  </a:lnTo>
                  <a:lnTo>
                    <a:pt x="3598628" y="183872"/>
                  </a:lnTo>
                  <a:lnTo>
                    <a:pt x="3610465" y="183838"/>
                  </a:lnTo>
                  <a:lnTo>
                    <a:pt x="3622303" y="183799"/>
                  </a:lnTo>
                  <a:lnTo>
                    <a:pt x="3634140" y="183752"/>
                  </a:lnTo>
                  <a:lnTo>
                    <a:pt x="3645978" y="183698"/>
                  </a:lnTo>
                  <a:lnTo>
                    <a:pt x="3657816" y="183634"/>
                  </a:lnTo>
                  <a:lnTo>
                    <a:pt x="3669653" y="183559"/>
                  </a:lnTo>
                  <a:lnTo>
                    <a:pt x="3681491" y="183471"/>
                  </a:lnTo>
                  <a:lnTo>
                    <a:pt x="3693328" y="183368"/>
                  </a:lnTo>
                  <a:lnTo>
                    <a:pt x="3705166" y="183246"/>
                  </a:lnTo>
                  <a:lnTo>
                    <a:pt x="3717004" y="183104"/>
                  </a:lnTo>
                  <a:lnTo>
                    <a:pt x="3728841" y="182937"/>
                  </a:lnTo>
                  <a:lnTo>
                    <a:pt x="3740679" y="182741"/>
                  </a:lnTo>
                  <a:lnTo>
                    <a:pt x="3752516" y="182511"/>
                  </a:lnTo>
                  <a:lnTo>
                    <a:pt x="3764354" y="182241"/>
                  </a:lnTo>
                  <a:lnTo>
                    <a:pt x="3776191" y="181926"/>
                  </a:lnTo>
                  <a:lnTo>
                    <a:pt x="3788029" y="181556"/>
                  </a:lnTo>
                  <a:lnTo>
                    <a:pt x="3799867" y="181123"/>
                  </a:lnTo>
                  <a:lnTo>
                    <a:pt x="3811704" y="180617"/>
                  </a:lnTo>
                  <a:lnTo>
                    <a:pt x="3823542" y="180026"/>
                  </a:lnTo>
                  <a:lnTo>
                    <a:pt x="3835379" y="179336"/>
                  </a:lnTo>
                  <a:lnTo>
                    <a:pt x="3847217" y="178532"/>
                  </a:lnTo>
                  <a:lnTo>
                    <a:pt x="3859055" y="177596"/>
                  </a:lnTo>
                  <a:lnTo>
                    <a:pt x="3870892" y="176508"/>
                  </a:lnTo>
                  <a:lnTo>
                    <a:pt x="3882730" y="175246"/>
                  </a:lnTo>
                  <a:lnTo>
                    <a:pt x="3894567" y="173786"/>
                  </a:lnTo>
                  <a:lnTo>
                    <a:pt x="3906405" y="172100"/>
                  </a:lnTo>
                  <a:lnTo>
                    <a:pt x="3918243" y="170160"/>
                  </a:lnTo>
                  <a:lnTo>
                    <a:pt x="3930080" y="167935"/>
                  </a:lnTo>
                  <a:lnTo>
                    <a:pt x="3941918" y="165393"/>
                  </a:lnTo>
                  <a:lnTo>
                    <a:pt x="3953755" y="162502"/>
                  </a:lnTo>
                  <a:lnTo>
                    <a:pt x="3965593" y="159230"/>
                  </a:lnTo>
                  <a:lnTo>
                    <a:pt x="3977431" y="155549"/>
                  </a:lnTo>
                  <a:lnTo>
                    <a:pt x="3989268" y="151434"/>
                  </a:lnTo>
                  <a:lnTo>
                    <a:pt x="4001106" y="146866"/>
                  </a:lnTo>
                  <a:lnTo>
                    <a:pt x="4012943" y="141838"/>
                  </a:lnTo>
                  <a:lnTo>
                    <a:pt x="4024781" y="136351"/>
                  </a:lnTo>
                  <a:lnTo>
                    <a:pt x="4036619" y="130420"/>
                  </a:lnTo>
                  <a:lnTo>
                    <a:pt x="4048456" y="124076"/>
                  </a:lnTo>
                  <a:lnTo>
                    <a:pt x="4060294" y="117365"/>
                  </a:lnTo>
                  <a:lnTo>
                    <a:pt x="4072131" y="110350"/>
                  </a:lnTo>
                  <a:lnTo>
                    <a:pt x="4083969" y="103105"/>
                  </a:lnTo>
                  <a:lnTo>
                    <a:pt x="4095806" y="95718"/>
                  </a:lnTo>
                  <a:lnTo>
                    <a:pt x="4107644" y="88283"/>
                  </a:lnTo>
                  <a:lnTo>
                    <a:pt x="4119482" y="80896"/>
                  </a:lnTo>
                  <a:lnTo>
                    <a:pt x="4131319" y="73651"/>
                  </a:lnTo>
                  <a:lnTo>
                    <a:pt x="4143157" y="66635"/>
                  </a:lnTo>
                  <a:lnTo>
                    <a:pt x="4154994" y="59924"/>
                  </a:lnTo>
                  <a:lnTo>
                    <a:pt x="4166832" y="53581"/>
                  </a:lnTo>
                  <a:lnTo>
                    <a:pt x="4178670" y="47650"/>
                  </a:lnTo>
                  <a:lnTo>
                    <a:pt x="4190507" y="42162"/>
                  </a:lnTo>
                  <a:lnTo>
                    <a:pt x="4202345" y="37134"/>
                  </a:lnTo>
                  <a:lnTo>
                    <a:pt x="4214182" y="32567"/>
                  </a:lnTo>
                  <a:lnTo>
                    <a:pt x="4226020" y="28452"/>
                  </a:lnTo>
                  <a:lnTo>
                    <a:pt x="4237858" y="24770"/>
                  </a:lnTo>
                  <a:lnTo>
                    <a:pt x="4249695" y="21498"/>
                  </a:lnTo>
                  <a:lnTo>
                    <a:pt x="4261533" y="18607"/>
                  </a:lnTo>
                  <a:lnTo>
                    <a:pt x="4273370" y="16065"/>
                  </a:lnTo>
                  <a:lnTo>
                    <a:pt x="4285208" y="13840"/>
                  </a:lnTo>
                  <a:lnTo>
                    <a:pt x="4297046" y="11900"/>
                  </a:lnTo>
                  <a:lnTo>
                    <a:pt x="4308883" y="10215"/>
                  </a:lnTo>
                  <a:lnTo>
                    <a:pt x="4320721" y="8754"/>
                  </a:lnTo>
                  <a:lnTo>
                    <a:pt x="4332558" y="7493"/>
                  </a:lnTo>
                  <a:lnTo>
                    <a:pt x="4344396" y="6405"/>
                  </a:lnTo>
                  <a:lnTo>
                    <a:pt x="4356234" y="5469"/>
                  </a:lnTo>
                  <a:lnTo>
                    <a:pt x="4368071" y="4665"/>
                  </a:lnTo>
                  <a:lnTo>
                    <a:pt x="4379909" y="3975"/>
                  </a:lnTo>
                  <a:lnTo>
                    <a:pt x="4391746" y="3383"/>
                  </a:lnTo>
                  <a:lnTo>
                    <a:pt x="4403584" y="2877"/>
                  </a:lnTo>
                  <a:lnTo>
                    <a:pt x="4415421" y="2445"/>
                  </a:lnTo>
                  <a:lnTo>
                    <a:pt x="4427259" y="2075"/>
                  </a:lnTo>
                  <a:lnTo>
                    <a:pt x="4439097" y="1759"/>
                  </a:lnTo>
                  <a:lnTo>
                    <a:pt x="4450934" y="1490"/>
                  </a:lnTo>
                  <a:lnTo>
                    <a:pt x="4462772" y="1260"/>
                  </a:lnTo>
                  <a:lnTo>
                    <a:pt x="4474609" y="1064"/>
                  </a:lnTo>
                  <a:lnTo>
                    <a:pt x="4486447" y="896"/>
                  </a:lnTo>
                  <a:lnTo>
                    <a:pt x="4498285" y="754"/>
                  </a:lnTo>
                  <a:lnTo>
                    <a:pt x="4510122" y="633"/>
                  </a:lnTo>
                  <a:lnTo>
                    <a:pt x="4521960" y="529"/>
                  </a:lnTo>
                  <a:lnTo>
                    <a:pt x="4533797" y="441"/>
                  </a:lnTo>
                  <a:lnTo>
                    <a:pt x="4545635" y="366"/>
                  </a:lnTo>
                  <a:lnTo>
                    <a:pt x="4557473" y="302"/>
                  </a:lnTo>
                  <a:lnTo>
                    <a:pt x="4569310" y="248"/>
                  </a:lnTo>
                  <a:lnTo>
                    <a:pt x="4581148" y="202"/>
                  </a:lnTo>
                  <a:lnTo>
                    <a:pt x="4592985" y="163"/>
                  </a:lnTo>
                  <a:lnTo>
                    <a:pt x="4604823" y="129"/>
                  </a:lnTo>
                  <a:lnTo>
                    <a:pt x="4616661" y="100"/>
                  </a:lnTo>
                  <a:lnTo>
                    <a:pt x="4628498" y="76"/>
                  </a:lnTo>
                  <a:lnTo>
                    <a:pt x="4640336" y="56"/>
                  </a:lnTo>
                  <a:lnTo>
                    <a:pt x="4652173" y="38"/>
                  </a:lnTo>
                  <a:lnTo>
                    <a:pt x="4664011" y="23"/>
                  </a:lnTo>
                  <a:lnTo>
                    <a:pt x="4675849" y="10"/>
                  </a:lnTo>
                  <a:lnTo>
                    <a:pt x="4687686" y="0"/>
                  </a:lnTo>
                </a:path>
              </a:pathLst>
            </a:custGeom>
            <a:ln w="40651" cap="flat">
              <a:solidFill>
                <a:srgbClr val="DB72FB">
                  <a:alpha val="100000"/>
                </a:srgbClr>
              </a:solidFill>
              <a:prstDash val="solid"/>
              <a:round/>
            </a:ln>
          </p:spPr>
          <p:txBody>
            <a:bodyPr/>
            <a:lstStyle/>
            <a:p/>
          </p:txBody>
        </p:sp>
        <p:sp>
          <p:nvSpPr>
            <p:cNvPr id="53" name="pl53"/>
            <p:cNvSpPr/>
            <p:nvPr/>
          </p:nvSpPr>
          <p:spPr>
            <a:xfrm>
              <a:off x="2482351" y="2924849"/>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E67EC">
                  <a:alpha val="100000"/>
                </a:srgbClr>
              </a:solidFill>
              <a:prstDash val="solid"/>
              <a:round/>
            </a:ln>
          </p:spPr>
          <p:txBody>
            <a:bodyPr/>
            <a:lstStyle/>
            <a:p/>
          </p:txBody>
        </p:sp>
        <p:sp>
          <p:nvSpPr>
            <p:cNvPr id="54" name="pl54"/>
            <p:cNvSpPr/>
            <p:nvPr/>
          </p:nvSpPr>
          <p:spPr>
            <a:xfrm>
              <a:off x="2482351" y="4213848"/>
              <a:ext cx="4687686" cy="552251"/>
            </a:xfrm>
            <a:custGeom>
              <a:avLst/>
              <a:pathLst>
                <a:path w="4687686" h="552251">
                  <a:moveTo>
                    <a:pt x="0" y="552251"/>
                  </a:moveTo>
                  <a:lnTo>
                    <a:pt x="11837" y="552251"/>
                  </a:lnTo>
                  <a:lnTo>
                    <a:pt x="23675" y="552251"/>
                  </a:lnTo>
                  <a:lnTo>
                    <a:pt x="35512" y="552251"/>
                  </a:lnTo>
                  <a:lnTo>
                    <a:pt x="47350" y="552251"/>
                  </a:lnTo>
                  <a:lnTo>
                    <a:pt x="59187" y="552251"/>
                  </a:lnTo>
                  <a:lnTo>
                    <a:pt x="71025" y="552251"/>
                  </a:lnTo>
                  <a:lnTo>
                    <a:pt x="82863" y="552251"/>
                  </a:lnTo>
                  <a:lnTo>
                    <a:pt x="94700" y="552251"/>
                  </a:lnTo>
                  <a:lnTo>
                    <a:pt x="106538" y="552251"/>
                  </a:lnTo>
                  <a:lnTo>
                    <a:pt x="118375" y="552251"/>
                  </a:lnTo>
                  <a:lnTo>
                    <a:pt x="130213" y="552251"/>
                  </a:lnTo>
                  <a:lnTo>
                    <a:pt x="142051" y="552251"/>
                  </a:lnTo>
                  <a:lnTo>
                    <a:pt x="153888" y="552251"/>
                  </a:lnTo>
                  <a:lnTo>
                    <a:pt x="165726" y="552251"/>
                  </a:lnTo>
                  <a:lnTo>
                    <a:pt x="177563" y="552251"/>
                  </a:lnTo>
                  <a:lnTo>
                    <a:pt x="189401" y="552251"/>
                  </a:lnTo>
                  <a:lnTo>
                    <a:pt x="201239" y="552251"/>
                  </a:lnTo>
                  <a:lnTo>
                    <a:pt x="213076" y="552251"/>
                  </a:lnTo>
                  <a:lnTo>
                    <a:pt x="224914" y="552251"/>
                  </a:lnTo>
                  <a:lnTo>
                    <a:pt x="236751" y="552251"/>
                  </a:lnTo>
                  <a:lnTo>
                    <a:pt x="248589" y="552251"/>
                  </a:lnTo>
                  <a:lnTo>
                    <a:pt x="260427" y="552251"/>
                  </a:lnTo>
                  <a:lnTo>
                    <a:pt x="272264" y="552251"/>
                  </a:lnTo>
                  <a:lnTo>
                    <a:pt x="284102" y="552251"/>
                  </a:lnTo>
                  <a:lnTo>
                    <a:pt x="295939" y="552251"/>
                  </a:lnTo>
                  <a:lnTo>
                    <a:pt x="307777" y="552251"/>
                  </a:lnTo>
                  <a:lnTo>
                    <a:pt x="319614" y="552251"/>
                  </a:lnTo>
                  <a:lnTo>
                    <a:pt x="331452" y="552251"/>
                  </a:lnTo>
                  <a:lnTo>
                    <a:pt x="343290" y="552251"/>
                  </a:lnTo>
                  <a:lnTo>
                    <a:pt x="355127" y="552251"/>
                  </a:lnTo>
                  <a:lnTo>
                    <a:pt x="366965" y="552251"/>
                  </a:lnTo>
                  <a:lnTo>
                    <a:pt x="378802" y="552251"/>
                  </a:lnTo>
                  <a:lnTo>
                    <a:pt x="390640" y="552251"/>
                  </a:lnTo>
                  <a:lnTo>
                    <a:pt x="402478" y="552251"/>
                  </a:lnTo>
                  <a:lnTo>
                    <a:pt x="414315" y="552251"/>
                  </a:lnTo>
                  <a:lnTo>
                    <a:pt x="426153" y="552251"/>
                  </a:lnTo>
                  <a:lnTo>
                    <a:pt x="437990" y="552251"/>
                  </a:lnTo>
                  <a:lnTo>
                    <a:pt x="449828" y="552251"/>
                  </a:lnTo>
                  <a:lnTo>
                    <a:pt x="461666" y="552251"/>
                  </a:lnTo>
                  <a:lnTo>
                    <a:pt x="473503" y="552251"/>
                  </a:lnTo>
                  <a:lnTo>
                    <a:pt x="485341" y="552251"/>
                  </a:lnTo>
                  <a:lnTo>
                    <a:pt x="497178" y="552251"/>
                  </a:lnTo>
                  <a:lnTo>
                    <a:pt x="509016" y="552251"/>
                  </a:lnTo>
                  <a:lnTo>
                    <a:pt x="520854" y="552251"/>
                  </a:lnTo>
                  <a:lnTo>
                    <a:pt x="532691" y="552251"/>
                  </a:lnTo>
                  <a:lnTo>
                    <a:pt x="544529" y="552251"/>
                  </a:lnTo>
                  <a:lnTo>
                    <a:pt x="556366" y="552251"/>
                  </a:lnTo>
                  <a:lnTo>
                    <a:pt x="568204" y="552251"/>
                  </a:lnTo>
                  <a:lnTo>
                    <a:pt x="580042" y="552251"/>
                  </a:lnTo>
                  <a:lnTo>
                    <a:pt x="591879" y="552251"/>
                  </a:lnTo>
                  <a:lnTo>
                    <a:pt x="603717" y="552251"/>
                  </a:lnTo>
                  <a:lnTo>
                    <a:pt x="615554" y="552251"/>
                  </a:lnTo>
                  <a:lnTo>
                    <a:pt x="627392" y="552251"/>
                  </a:lnTo>
                  <a:lnTo>
                    <a:pt x="639229" y="552251"/>
                  </a:lnTo>
                  <a:lnTo>
                    <a:pt x="651067" y="552251"/>
                  </a:lnTo>
                  <a:lnTo>
                    <a:pt x="662905" y="552251"/>
                  </a:lnTo>
                  <a:lnTo>
                    <a:pt x="674742" y="552251"/>
                  </a:lnTo>
                  <a:lnTo>
                    <a:pt x="686580" y="552251"/>
                  </a:lnTo>
                  <a:lnTo>
                    <a:pt x="698417" y="552251"/>
                  </a:lnTo>
                  <a:lnTo>
                    <a:pt x="710255" y="552251"/>
                  </a:lnTo>
                  <a:lnTo>
                    <a:pt x="722093" y="552251"/>
                  </a:lnTo>
                  <a:lnTo>
                    <a:pt x="733930" y="552251"/>
                  </a:lnTo>
                  <a:lnTo>
                    <a:pt x="745768" y="552251"/>
                  </a:lnTo>
                  <a:lnTo>
                    <a:pt x="757605" y="552251"/>
                  </a:lnTo>
                  <a:lnTo>
                    <a:pt x="769443" y="552251"/>
                  </a:lnTo>
                  <a:lnTo>
                    <a:pt x="781281" y="552251"/>
                  </a:lnTo>
                  <a:lnTo>
                    <a:pt x="793118" y="552251"/>
                  </a:lnTo>
                  <a:lnTo>
                    <a:pt x="804956" y="552251"/>
                  </a:lnTo>
                  <a:lnTo>
                    <a:pt x="816793" y="552251"/>
                  </a:lnTo>
                  <a:lnTo>
                    <a:pt x="828631" y="552251"/>
                  </a:lnTo>
                  <a:lnTo>
                    <a:pt x="840469" y="552251"/>
                  </a:lnTo>
                  <a:lnTo>
                    <a:pt x="852306" y="552251"/>
                  </a:lnTo>
                  <a:lnTo>
                    <a:pt x="864144" y="552251"/>
                  </a:lnTo>
                  <a:lnTo>
                    <a:pt x="875981" y="552251"/>
                  </a:lnTo>
                  <a:lnTo>
                    <a:pt x="887819" y="552251"/>
                  </a:lnTo>
                  <a:lnTo>
                    <a:pt x="899657" y="552251"/>
                  </a:lnTo>
                  <a:lnTo>
                    <a:pt x="911494" y="552251"/>
                  </a:lnTo>
                  <a:lnTo>
                    <a:pt x="923332" y="552251"/>
                  </a:lnTo>
                  <a:lnTo>
                    <a:pt x="935169" y="552251"/>
                  </a:lnTo>
                  <a:lnTo>
                    <a:pt x="947007" y="552251"/>
                  </a:lnTo>
                  <a:lnTo>
                    <a:pt x="958844" y="552251"/>
                  </a:lnTo>
                  <a:lnTo>
                    <a:pt x="970682" y="552251"/>
                  </a:lnTo>
                  <a:lnTo>
                    <a:pt x="982520" y="552251"/>
                  </a:lnTo>
                  <a:lnTo>
                    <a:pt x="994357" y="552251"/>
                  </a:lnTo>
                  <a:lnTo>
                    <a:pt x="1006195" y="552251"/>
                  </a:lnTo>
                  <a:lnTo>
                    <a:pt x="1018032" y="552251"/>
                  </a:lnTo>
                  <a:lnTo>
                    <a:pt x="1029870" y="552251"/>
                  </a:lnTo>
                  <a:lnTo>
                    <a:pt x="1041708" y="552251"/>
                  </a:lnTo>
                  <a:lnTo>
                    <a:pt x="1053545" y="552251"/>
                  </a:lnTo>
                  <a:lnTo>
                    <a:pt x="1065383" y="552251"/>
                  </a:lnTo>
                  <a:lnTo>
                    <a:pt x="1077220" y="552251"/>
                  </a:lnTo>
                  <a:lnTo>
                    <a:pt x="1089058" y="552251"/>
                  </a:lnTo>
                  <a:lnTo>
                    <a:pt x="1100896" y="552251"/>
                  </a:lnTo>
                  <a:lnTo>
                    <a:pt x="1112733" y="552251"/>
                  </a:lnTo>
                  <a:lnTo>
                    <a:pt x="1124571" y="552251"/>
                  </a:lnTo>
                  <a:lnTo>
                    <a:pt x="1136408" y="552251"/>
                  </a:lnTo>
                  <a:lnTo>
                    <a:pt x="1148246" y="552251"/>
                  </a:lnTo>
                  <a:lnTo>
                    <a:pt x="1160084" y="552251"/>
                  </a:lnTo>
                  <a:lnTo>
                    <a:pt x="1171921" y="552251"/>
                  </a:lnTo>
                  <a:lnTo>
                    <a:pt x="1171921" y="552189"/>
                  </a:lnTo>
                  <a:lnTo>
                    <a:pt x="1183759" y="552179"/>
                  </a:lnTo>
                  <a:lnTo>
                    <a:pt x="1195596" y="552166"/>
                  </a:lnTo>
                  <a:lnTo>
                    <a:pt x="1207434" y="552151"/>
                  </a:lnTo>
                  <a:lnTo>
                    <a:pt x="1219272" y="552133"/>
                  </a:lnTo>
                  <a:lnTo>
                    <a:pt x="1231109" y="552113"/>
                  </a:lnTo>
                  <a:lnTo>
                    <a:pt x="1242947" y="552088"/>
                  </a:lnTo>
                  <a:lnTo>
                    <a:pt x="1254784" y="552060"/>
                  </a:lnTo>
                  <a:lnTo>
                    <a:pt x="1266622" y="552026"/>
                  </a:lnTo>
                  <a:lnTo>
                    <a:pt x="1278459" y="551987"/>
                  </a:lnTo>
                  <a:lnTo>
                    <a:pt x="1290297" y="551941"/>
                  </a:lnTo>
                  <a:lnTo>
                    <a:pt x="1302135" y="551886"/>
                  </a:lnTo>
                  <a:lnTo>
                    <a:pt x="1313972" y="551823"/>
                  </a:lnTo>
                  <a:lnTo>
                    <a:pt x="1325810" y="551748"/>
                  </a:lnTo>
                  <a:lnTo>
                    <a:pt x="1337647" y="551660"/>
                  </a:lnTo>
                  <a:lnTo>
                    <a:pt x="1349485" y="551556"/>
                  </a:lnTo>
                  <a:lnTo>
                    <a:pt x="1361323" y="551435"/>
                  </a:lnTo>
                  <a:lnTo>
                    <a:pt x="1373160" y="551292"/>
                  </a:lnTo>
                  <a:lnTo>
                    <a:pt x="1384998" y="551125"/>
                  </a:lnTo>
                  <a:lnTo>
                    <a:pt x="1396835" y="550929"/>
                  </a:lnTo>
                  <a:lnTo>
                    <a:pt x="1408673" y="550699"/>
                  </a:lnTo>
                  <a:lnTo>
                    <a:pt x="1420511" y="550430"/>
                  </a:lnTo>
                  <a:lnTo>
                    <a:pt x="1432348" y="550114"/>
                  </a:lnTo>
                  <a:lnTo>
                    <a:pt x="1444186" y="549744"/>
                  </a:lnTo>
                  <a:lnTo>
                    <a:pt x="1456023" y="549311"/>
                  </a:lnTo>
                  <a:lnTo>
                    <a:pt x="1467861" y="548805"/>
                  </a:lnTo>
                  <a:lnTo>
                    <a:pt x="1479699" y="548214"/>
                  </a:lnTo>
                  <a:lnTo>
                    <a:pt x="1491536" y="547524"/>
                  </a:lnTo>
                  <a:lnTo>
                    <a:pt x="1503374" y="546720"/>
                  </a:lnTo>
                  <a:lnTo>
                    <a:pt x="1515211" y="545784"/>
                  </a:lnTo>
                  <a:lnTo>
                    <a:pt x="1527049" y="544696"/>
                  </a:lnTo>
                  <a:lnTo>
                    <a:pt x="1538887" y="543434"/>
                  </a:lnTo>
                  <a:lnTo>
                    <a:pt x="1550724" y="541974"/>
                  </a:lnTo>
                  <a:lnTo>
                    <a:pt x="1562562" y="540289"/>
                  </a:lnTo>
                  <a:lnTo>
                    <a:pt x="1574399" y="538349"/>
                  </a:lnTo>
                  <a:lnTo>
                    <a:pt x="1586237" y="536124"/>
                  </a:lnTo>
                  <a:lnTo>
                    <a:pt x="1598074" y="533582"/>
                  </a:lnTo>
                  <a:lnTo>
                    <a:pt x="1609912" y="530690"/>
                  </a:lnTo>
                  <a:lnTo>
                    <a:pt x="1621750" y="527419"/>
                  </a:lnTo>
                  <a:lnTo>
                    <a:pt x="1633587" y="523737"/>
                  </a:lnTo>
                  <a:lnTo>
                    <a:pt x="1645425" y="519622"/>
                  </a:lnTo>
                  <a:lnTo>
                    <a:pt x="1657262" y="515055"/>
                  </a:lnTo>
                  <a:lnTo>
                    <a:pt x="1669100" y="510026"/>
                  </a:lnTo>
                  <a:lnTo>
                    <a:pt x="1680938" y="504539"/>
                  </a:lnTo>
                  <a:lnTo>
                    <a:pt x="1692775" y="498608"/>
                  </a:lnTo>
                  <a:lnTo>
                    <a:pt x="1704613" y="492264"/>
                  </a:lnTo>
                  <a:lnTo>
                    <a:pt x="1716450" y="485554"/>
                  </a:lnTo>
                  <a:lnTo>
                    <a:pt x="1728288" y="478538"/>
                  </a:lnTo>
                  <a:lnTo>
                    <a:pt x="1740126" y="471293"/>
                  </a:lnTo>
                  <a:lnTo>
                    <a:pt x="1751963" y="463906"/>
                  </a:lnTo>
                  <a:lnTo>
                    <a:pt x="1763801" y="456471"/>
                  </a:lnTo>
                  <a:lnTo>
                    <a:pt x="1775638" y="449084"/>
                  </a:lnTo>
                  <a:lnTo>
                    <a:pt x="1787476" y="441839"/>
                  </a:lnTo>
                  <a:lnTo>
                    <a:pt x="1799314" y="434823"/>
                  </a:lnTo>
                  <a:lnTo>
                    <a:pt x="1811151" y="428113"/>
                  </a:lnTo>
                  <a:lnTo>
                    <a:pt x="1822989" y="421769"/>
                  </a:lnTo>
                  <a:lnTo>
                    <a:pt x="1834826" y="415838"/>
                  </a:lnTo>
                  <a:lnTo>
                    <a:pt x="1846664" y="410351"/>
                  </a:lnTo>
                  <a:lnTo>
                    <a:pt x="1858502" y="405322"/>
                  </a:lnTo>
                  <a:lnTo>
                    <a:pt x="1870339" y="400755"/>
                  </a:lnTo>
                  <a:lnTo>
                    <a:pt x="1882177" y="396640"/>
                  </a:lnTo>
                  <a:lnTo>
                    <a:pt x="1894014" y="392959"/>
                  </a:lnTo>
                  <a:lnTo>
                    <a:pt x="1905852" y="389687"/>
                  </a:lnTo>
                  <a:lnTo>
                    <a:pt x="1917689" y="386795"/>
                  </a:lnTo>
                  <a:lnTo>
                    <a:pt x="1929527" y="384253"/>
                  </a:lnTo>
                  <a:lnTo>
                    <a:pt x="1941365" y="382028"/>
                  </a:lnTo>
                  <a:lnTo>
                    <a:pt x="1953202" y="380089"/>
                  </a:lnTo>
                  <a:lnTo>
                    <a:pt x="1965040" y="378403"/>
                  </a:lnTo>
                  <a:lnTo>
                    <a:pt x="1976877" y="376943"/>
                  </a:lnTo>
                  <a:lnTo>
                    <a:pt x="1988715" y="375681"/>
                  </a:lnTo>
                  <a:lnTo>
                    <a:pt x="2000553" y="374593"/>
                  </a:lnTo>
                  <a:lnTo>
                    <a:pt x="2012390" y="373657"/>
                  </a:lnTo>
                  <a:lnTo>
                    <a:pt x="2024228" y="372853"/>
                  </a:lnTo>
                  <a:lnTo>
                    <a:pt x="2036065" y="372163"/>
                  </a:lnTo>
                  <a:lnTo>
                    <a:pt x="2047903" y="371572"/>
                  </a:lnTo>
                  <a:lnTo>
                    <a:pt x="2059741" y="371066"/>
                  </a:lnTo>
                  <a:lnTo>
                    <a:pt x="2071578" y="370633"/>
                  </a:lnTo>
                  <a:lnTo>
                    <a:pt x="2083416" y="370263"/>
                  </a:lnTo>
                  <a:lnTo>
                    <a:pt x="2095253" y="369947"/>
                  </a:lnTo>
                  <a:lnTo>
                    <a:pt x="2107091" y="369678"/>
                  </a:lnTo>
                  <a:lnTo>
                    <a:pt x="2118929" y="369448"/>
                  </a:lnTo>
                  <a:lnTo>
                    <a:pt x="2130766" y="369252"/>
                  </a:lnTo>
                  <a:lnTo>
                    <a:pt x="2142604" y="369085"/>
                  </a:lnTo>
                  <a:lnTo>
                    <a:pt x="2154441" y="368942"/>
                  </a:lnTo>
                  <a:lnTo>
                    <a:pt x="2166279" y="368821"/>
                  </a:lnTo>
                  <a:lnTo>
                    <a:pt x="2178117" y="368718"/>
                  </a:lnTo>
                  <a:lnTo>
                    <a:pt x="2189954" y="368630"/>
                  </a:lnTo>
                  <a:lnTo>
                    <a:pt x="2201792" y="368555"/>
                  </a:lnTo>
                  <a:lnTo>
                    <a:pt x="2213629" y="368491"/>
                  </a:lnTo>
                  <a:lnTo>
                    <a:pt x="2225467" y="368436"/>
                  </a:lnTo>
                  <a:lnTo>
                    <a:pt x="2237304" y="368390"/>
                  </a:lnTo>
                  <a:lnTo>
                    <a:pt x="2249142" y="368351"/>
                  </a:lnTo>
                  <a:lnTo>
                    <a:pt x="2260980" y="368317"/>
                  </a:lnTo>
                  <a:lnTo>
                    <a:pt x="2272817" y="368289"/>
                  </a:lnTo>
                  <a:lnTo>
                    <a:pt x="2284655" y="368265"/>
                  </a:lnTo>
                  <a:lnTo>
                    <a:pt x="2296492" y="368244"/>
                  </a:lnTo>
                  <a:lnTo>
                    <a:pt x="2308330" y="368226"/>
                  </a:lnTo>
                  <a:lnTo>
                    <a:pt x="2320168" y="368211"/>
                  </a:lnTo>
                  <a:lnTo>
                    <a:pt x="2332005" y="368199"/>
                  </a:lnTo>
                  <a:lnTo>
                    <a:pt x="2343843" y="368188"/>
                  </a:lnTo>
                  <a:lnTo>
                    <a:pt x="2343843" y="368126"/>
                  </a:lnTo>
                  <a:lnTo>
                    <a:pt x="2355680" y="368126"/>
                  </a:lnTo>
                  <a:lnTo>
                    <a:pt x="2367518" y="368126"/>
                  </a:lnTo>
                  <a:lnTo>
                    <a:pt x="2379356" y="368126"/>
                  </a:lnTo>
                  <a:lnTo>
                    <a:pt x="2391193" y="368126"/>
                  </a:lnTo>
                  <a:lnTo>
                    <a:pt x="2403031" y="368126"/>
                  </a:lnTo>
                  <a:lnTo>
                    <a:pt x="2414868" y="368126"/>
                  </a:lnTo>
                  <a:lnTo>
                    <a:pt x="2426706" y="368126"/>
                  </a:lnTo>
                  <a:lnTo>
                    <a:pt x="2438544" y="368126"/>
                  </a:lnTo>
                  <a:lnTo>
                    <a:pt x="2450381" y="368126"/>
                  </a:lnTo>
                  <a:lnTo>
                    <a:pt x="2462219" y="368126"/>
                  </a:lnTo>
                  <a:lnTo>
                    <a:pt x="2474056" y="368126"/>
                  </a:lnTo>
                  <a:lnTo>
                    <a:pt x="2485894" y="368126"/>
                  </a:lnTo>
                  <a:lnTo>
                    <a:pt x="2497732" y="368126"/>
                  </a:lnTo>
                  <a:lnTo>
                    <a:pt x="2509569" y="368126"/>
                  </a:lnTo>
                  <a:lnTo>
                    <a:pt x="2521407" y="368126"/>
                  </a:lnTo>
                  <a:lnTo>
                    <a:pt x="2533244" y="368126"/>
                  </a:lnTo>
                  <a:lnTo>
                    <a:pt x="2545082" y="368126"/>
                  </a:lnTo>
                  <a:lnTo>
                    <a:pt x="2556919" y="368126"/>
                  </a:lnTo>
                  <a:lnTo>
                    <a:pt x="2568757" y="368126"/>
                  </a:lnTo>
                  <a:lnTo>
                    <a:pt x="2580595" y="368126"/>
                  </a:lnTo>
                  <a:lnTo>
                    <a:pt x="2592432" y="368126"/>
                  </a:lnTo>
                  <a:lnTo>
                    <a:pt x="2604270" y="368126"/>
                  </a:lnTo>
                  <a:lnTo>
                    <a:pt x="2616107" y="368126"/>
                  </a:lnTo>
                  <a:lnTo>
                    <a:pt x="2627945" y="368126"/>
                  </a:lnTo>
                  <a:lnTo>
                    <a:pt x="2639783" y="368126"/>
                  </a:lnTo>
                  <a:lnTo>
                    <a:pt x="2651620" y="368126"/>
                  </a:lnTo>
                  <a:lnTo>
                    <a:pt x="2663458" y="368126"/>
                  </a:lnTo>
                  <a:lnTo>
                    <a:pt x="2675295" y="368126"/>
                  </a:lnTo>
                  <a:lnTo>
                    <a:pt x="2687133" y="368126"/>
                  </a:lnTo>
                  <a:lnTo>
                    <a:pt x="2698971" y="368126"/>
                  </a:lnTo>
                  <a:lnTo>
                    <a:pt x="2710808" y="368126"/>
                  </a:lnTo>
                  <a:lnTo>
                    <a:pt x="2722646" y="368126"/>
                  </a:lnTo>
                  <a:lnTo>
                    <a:pt x="2734483" y="368126"/>
                  </a:lnTo>
                  <a:lnTo>
                    <a:pt x="2746321" y="368126"/>
                  </a:lnTo>
                  <a:lnTo>
                    <a:pt x="2758159" y="368126"/>
                  </a:lnTo>
                  <a:lnTo>
                    <a:pt x="2769996" y="368126"/>
                  </a:lnTo>
                  <a:lnTo>
                    <a:pt x="2781834" y="368126"/>
                  </a:lnTo>
                  <a:lnTo>
                    <a:pt x="2793671" y="368126"/>
                  </a:lnTo>
                  <a:lnTo>
                    <a:pt x="2805509" y="368126"/>
                  </a:lnTo>
                  <a:lnTo>
                    <a:pt x="2817347" y="368126"/>
                  </a:lnTo>
                  <a:lnTo>
                    <a:pt x="2829184" y="368126"/>
                  </a:lnTo>
                  <a:lnTo>
                    <a:pt x="2841022" y="368126"/>
                  </a:lnTo>
                  <a:lnTo>
                    <a:pt x="2852859" y="368126"/>
                  </a:lnTo>
                  <a:lnTo>
                    <a:pt x="2864697" y="368126"/>
                  </a:lnTo>
                  <a:lnTo>
                    <a:pt x="2876534" y="368126"/>
                  </a:lnTo>
                  <a:lnTo>
                    <a:pt x="2888372" y="368126"/>
                  </a:lnTo>
                  <a:lnTo>
                    <a:pt x="2900210" y="368126"/>
                  </a:lnTo>
                  <a:lnTo>
                    <a:pt x="2912047" y="368126"/>
                  </a:lnTo>
                  <a:lnTo>
                    <a:pt x="2923885" y="368126"/>
                  </a:lnTo>
                  <a:lnTo>
                    <a:pt x="2935722" y="368126"/>
                  </a:lnTo>
                  <a:lnTo>
                    <a:pt x="2947560" y="368126"/>
                  </a:lnTo>
                  <a:lnTo>
                    <a:pt x="2959398" y="368126"/>
                  </a:lnTo>
                  <a:lnTo>
                    <a:pt x="2971235" y="368126"/>
                  </a:lnTo>
                  <a:lnTo>
                    <a:pt x="2983073" y="368126"/>
                  </a:lnTo>
                  <a:lnTo>
                    <a:pt x="2994910" y="368126"/>
                  </a:lnTo>
                  <a:lnTo>
                    <a:pt x="3006748" y="368126"/>
                  </a:lnTo>
                  <a:lnTo>
                    <a:pt x="3018586" y="368126"/>
                  </a:lnTo>
                  <a:lnTo>
                    <a:pt x="3030423" y="368126"/>
                  </a:lnTo>
                  <a:lnTo>
                    <a:pt x="3042261" y="368126"/>
                  </a:lnTo>
                  <a:lnTo>
                    <a:pt x="3054098" y="368126"/>
                  </a:lnTo>
                  <a:lnTo>
                    <a:pt x="3065936" y="368126"/>
                  </a:lnTo>
                  <a:lnTo>
                    <a:pt x="3077774" y="368126"/>
                  </a:lnTo>
                  <a:lnTo>
                    <a:pt x="3089611" y="368126"/>
                  </a:lnTo>
                  <a:lnTo>
                    <a:pt x="3101449" y="368126"/>
                  </a:lnTo>
                  <a:lnTo>
                    <a:pt x="3113286" y="368126"/>
                  </a:lnTo>
                  <a:lnTo>
                    <a:pt x="3125124" y="368126"/>
                  </a:lnTo>
                  <a:lnTo>
                    <a:pt x="3136962" y="368126"/>
                  </a:lnTo>
                  <a:lnTo>
                    <a:pt x="3148799" y="368126"/>
                  </a:lnTo>
                  <a:lnTo>
                    <a:pt x="3160637" y="368126"/>
                  </a:lnTo>
                  <a:lnTo>
                    <a:pt x="3172474" y="368126"/>
                  </a:lnTo>
                  <a:lnTo>
                    <a:pt x="3184312" y="368126"/>
                  </a:lnTo>
                  <a:lnTo>
                    <a:pt x="3196149" y="368126"/>
                  </a:lnTo>
                  <a:lnTo>
                    <a:pt x="3207987" y="368126"/>
                  </a:lnTo>
                  <a:lnTo>
                    <a:pt x="3219825" y="368126"/>
                  </a:lnTo>
                  <a:lnTo>
                    <a:pt x="3231662" y="368126"/>
                  </a:lnTo>
                  <a:lnTo>
                    <a:pt x="3243500" y="368126"/>
                  </a:lnTo>
                  <a:lnTo>
                    <a:pt x="3255337" y="368126"/>
                  </a:lnTo>
                  <a:lnTo>
                    <a:pt x="3267175" y="368126"/>
                  </a:lnTo>
                  <a:lnTo>
                    <a:pt x="3279013" y="368126"/>
                  </a:lnTo>
                  <a:lnTo>
                    <a:pt x="3290850" y="368126"/>
                  </a:lnTo>
                  <a:lnTo>
                    <a:pt x="3302688" y="368126"/>
                  </a:lnTo>
                  <a:lnTo>
                    <a:pt x="3314525" y="368126"/>
                  </a:lnTo>
                  <a:lnTo>
                    <a:pt x="3326363" y="368126"/>
                  </a:lnTo>
                  <a:lnTo>
                    <a:pt x="3338201" y="368126"/>
                  </a:lnTo>
                  <a:lnTo>
                    <a:pt x="3350038" y="368126"/>
                  </a:lnTo>
                  <a:lnTo>
                    <a:pt x="3361876" y="368126"/>
                  </a:lnTo>
                  <a:lnTo>
                    <a:pt x="3373713" y="368126"/>
                  </a:lnTo>
                  <a:lnTo>
                    <a:pt x="3385551" y="368126"/>
                  </a:lnTo>
                  <a:lnTo>
                    <a:pt x="3397389" y="368126"/>
                  </a:lnTo>
                  <a:lnTo>
                    <a:pt x="3409226" y="368126"/>
                  </a:lnTo>
                  <a:lnTo>
                    <a:pt x="3421064" y="368126"/>
                  </a:lnTo>
                  <a:lnTo>
                    <a:pt x="3432901" y="368126"/>
                  </a:lnTo>
                  <a:lnTo>
                    <a:pt x="3444739" y="368126"/>
                  </a:lnTo>
                  <a:lnTo>
                    <a:pt x="3456576" y="368126"/>
                  </a:lnTo>
                  <a:lnTo>
                    <a:pt x="3468414" y="368126"/>
                  </a:lnTo>
                  <a:lnTo>
                    <a:pt x="3480252" y="368126"/>
                  </a:lnTo>
                  <a:lnTo>
                    <a:pt x="3492089" y="368126"/>
                  </a:lnTo>
                  <a:lnTo>
                    <a:pt x="3503927" y="368126"/>
                  </a:lnTo>
                  <a:lnTo>
                    <a:pt x="3515764" y="368126"/>
                  </a:lnTo>
                  <a:lnTo>
                    <a:pt x="3515764" y="368003"/>
                  </a:lnTo>
                  <a:lnTo>
                    <a:pt x="3527602" y="367981"/>
                  </a:lnTo>
                  <a:lnTo>
                    <a:pt x="3539440" y="367955"/>
                  </a:lnTo>
                  <a:lnTo>
                    <a:pt x="3551277" y="367926"/>
                  </a:lnTo>
                  <a:lnTo>
                    <a:pt x="3563115" y="367890"/>
                  </a:lnTo>
                  <a:lnTo>
                    <a:pt x="3574952" y="367849"/>
                  </a:lnTo>
                  <a:lnTo>
                    <a:pt x="3586790" y="367801"/>
                  </a:lnTo>
                  <a:lnTo>
                    <a:pt x="3598628" y="367744"/>
                  </a:lnTo>
                  <a:lnTo>
                    <a:pt x="3610465" y="367677"/>
                  </a:lnTo>
                  <a:lnTo>
                    <a:pt x="3622303" y="367598"/>
                  </a:lnTo>
                  <a:lnTo>
                    <a:pt x="3634140" y="367505"/>
                  </a:lnTo>
                  <a:lnTo>
                    <a:pt x="3645978" y="367397"/>
                  </a:lnTo>
                  <a:lnTo>
                    <a:pt x="3657816" y="367269"/>
                  </a:lnTo>
                  <a:lnTo>
                    <a:pt x="3669653" y="367119"/>
                  </a:lnTo>
                  <a:lnTo>
                    <a:pt x="3681491" y="366943"/>
                  </a:lnTo>
                  <a:lnTo>
                    <a:pt x="3693328" y="366736"/>
                  </a:lnTo>
                  <a:lnTo>
                    <a:pt x="3705166" y="366493"/>
                  </a:lnTo>
                  <a:lnTo>
                    <a:pt x="3717004" y="366209"/>
                  </a:lnTo>
                  <a:lnTo>
                    <a:pt x="3728841" y="365874"/>
                  </a:lnTo>
                  <a:lnTo>
                    <a:pt x="3740679" y="365482"/>
                  </a:lnTo>
                  <a:lnTo>
                    <a:pt x="3752516" y="365022"/>
                  </a:lnTo>
                  <a:lnTo>
                    <a:pt x="3764354" y="364483"/>
                  </a:lnTo>
                  <a:lnTo>
                    <a:pt x="3776191" y="363852"/>
                  </a:lnTo>
                  <a:lnTo>
                    <a:pt x="3788029" y="363112"/>
                  </a:lnTo>
                  <a:lnTo>
                    <a:pt x="3799867" y="362247"/>
                  </a:lnTo>
                  <a:lnTo>
                    <a:pt x="3811704" y="361235"/>
                  </a:lnTo>
                  <a:lnTo>
                    <a:pt x="3823542" y="360052"/>
                  </a:lnTo>
                  <a:lnTo>
                    <a:pt x="3835379" y="358672"/>
                  </a:lnTo>
                  <a:lnTo>
                    <a:pt x="3847217" y="357064"/>
                  </a:lnTo>
                  <a:lnTo>
                    <a:pt x="3859055" y="355192"/>
                  </a:lnTo>
                  <a:lnTo>
                    <a:pt x="3870892" y="353016"/>
                  </a:lnTo>
                  <a:lnTo>
                    <a:pt x="3882730" y="350493"/>
                  </a:lnTo>
                  <a:lnTo>
                    <a:pt x="3894567" y="347572"/>
                  </a:lnTo>
                  <a:lnTo>
                    <a:pt x="3906405" y="344201"/>
                  </a:lnTo>
                  <a:lnTo>
                    <a:pt x="3918243" y="340321"/>
                  </a:lnTo>
                  <a:lnTo>
                    <a:pt x="3930080" y="335871"/>
                  </a:lnTo>
                  <a:lnTo>
                    <a:pt x="3941918" y="330787"/>
                  </a:lnTo>
                  <a:lnTo>
                    <a:pt x="3953755" y="325005"/>
                  </a:lnTo>
                  <a:lnTo>
                    <a:pt x="3965593" y="318461"/>
                  </a:lnTo>
                  <a:lnTo>
                    <a:pt x="3977431" y="311098"/>
                  </a:lnTo>
                  <a:lnTo>
                    <a:pt x="3989268" y="302868"/>
                  </a:lnTo>
                  <a:lnTo>
                    <a:pt x="4001106" y="293733"/>
                  </a:lnTo>
                  <a:lnTo>
                    <a:pt x="4012943" y="283677"/>
                  </a:lnTo>
                  <a:lnTo>
                    <a:pt x="4024781" y="272702"/>
                  </a:lnTo>
                  <a:lnTo>
                    <a:pt x="4036619" y="260840"/>
                  </a:lnTo>
                  <a:lnTo>
                    <a:pt x="4048456" y="248153"/>
                  </a:lnTo>
                  <a:lnTo>
                    <a:pt x="4060294" y="234731"/>
                  </a:lnTo>
                  <a:lnTo>
                    <a:pt x="4072131" y="220700"/>
                  </a:lnTo>
                  <a:lnTo>
                    <a:pt x="4083969" y="206211"/>
                  </a:lnTo>
                  <a:lnTo>
                    <a:pt x="4095806" y="191436"/>
                  </a:lnTo>
                  <a:lnTo>
                    <a:pt x="4107644" y="176566"/>
                  </a:lnTo>
                  <a:lnTo>
                    <a:pt x="4119482" y="161792"/>
                  </a:lnTo>
                  <a:lnTo>
                    <a:pt x="4131319" y="147302"/>
                  </a:lnTo>
                  <a:lnTo>
                    <a:pt x="4143157" y="133271"/>
                  </a:lnTo>
                  <a:lnTo>
                    <a:pt x="4154994" y="119849"/>
                  </a:lnTo>
                  <a:lnTo>
                    <a:pt x="4166832" y="107162"/>
                  </a:lnTo>
                  <a:lnTo>
                    <a:pt x="4178670" y="95300"/>
                  </a:lnTo>
                  <a:lnTo>
                    <a:pt x="4190507" y="84325"/>
                  </a:lnTo>
                  <a:lnTo>
                    <a:pt x="4202345" y="74269"/>
                  </a:lnTo>
                  <a:lnTo>
                    <a:pt x="4214182" y="65134"/>
                  </a:lnTo>
                  <a:lnTo>
                    <a:pt x="4226020" y="56904"/>
                  </a:lnTo>
                  <a:lnTo>
                    <a:pt x="4237858" y="49541"/>
                  </a:lnTo>
                  <a:lnTo>
                    <a:pt x="4249695" y="42997"/>
                  </a:lnTo>
                  <a:lnTo>
                    <a:pt x="4261533" y="37215"/>
                  </a:lnTo>
                  <a:lnTo>
                    <a:pt x="4273370" y="32131"/>
                  </a:lnTo>
                  <a:lnTo>
                    <a:pt x="4285208" y="27681"/>
                  </a:lnTo>
                  <a:lnTo>
                    <a:pt x="4297046" y="23801"/>
                  </a:lnTo>
                  <a:lnTo>
                    <a:pt x="4308883" y="20430"/>
                  </a:lnTo>
                  <a:lnTo>
                    <a:pt x="4320721" y="17509"/>
                  </a:lnTo>
                  <a:lnTo>
                    <a:pt x="4332558" y="14986"/>
                  </a:lnTo>
                  <a:lnTo>
                    <a:pt x="4344396" y="12810"/>
                  </a:lnTo>
                  <a:lnTo>
                    <a:pt x="4356234" y="10938"/>
                  </a:lnTo>
                  <a:lnTo>
                    <a:pt x="4368071" y="9330"/>
                  </a:lnTo>
                  <a:lnTo>
                    <a:pt x="4379909" y="7950"/>
                  </a:lnTo>
                  <a:lnTo>
                    <a:pt x="4391746" y="6767"/>
                  </a:lnTo>
                  <a:lnTo>
                    <a:pt x="4403584" y="5755"/>
                  </a:lnTo>
                  <a:lnTo>
                    <a:pt x="4415421" y="4890"/>
                  </a:lnTo>
                  <a:lnTo>
                    <a:pt x="4427259" y="4150"/>
                  </a:lnTo>
                  <a:lnTo>
                    <a:pt x="4439097" y="3519"/>
                  </a:lnTo>
                  <a:lnTo>
                    <a:pt x="4450934" y="2980"/>
                  </a:lnTo>
                  <a:lnTo>
                    <a:pt x="4462772" y="2520"/>
                  </a:lnTo>
                  <a:lnTo>
                    <a:pt x="4474609" y="2128"/>
                  </a:lnTo>
                  <a:lnTo>
                    <a:pt x="4486447" y="1793"/>
                  </a:lnTo>
                  <a:lnTo>
                    <a:pt x="4498285" y="1509"/>
                  </a:lnTo>
                  <a:lnTo>
                    <a:pt x="4510122" y="1266"/>
                  </a:lnTo>
                  <a:lnTo>
                    <a:pt x="4521960" y="1059"/>
                  </a:lnTo>
                  <a:lnTo>
                    <a:pt x="4533797" y="883"/>
                  </a:lnTo>
                  <a:lnTo>
                    <a:pt x="4545635" y="733"/>
                  </a:lnTo>
                  <a:lnTo>
                    <a:pt x="4557473" y="605"/>
                  </a:lnTo>
                  <a:lnTo>
                    <a:pt x="4569310" y="497"/>
                  </a:lnTo>
                  <a:lnTo>
                    <a:pt x="4581148" y="404"/>
                  </a:lnTo>
                  <a:lnTo>
                    <a:pt x="4592985" y="326"/>
                  </a:lnTo>
                  <a:lnTo>
                    <a:pt x="4604823" y="259"/>
                  </a:lnTo>
                  <a:lnTo>
                    <a:pt x="4616661" y="201"/>
                  </a:lnTo>
                  <a:lnTo>
                    <a:pt x="4628498" y="153"/>
                  </a:lnTo>
                  <a:lnTo>
                    <a:pt x="4640336" y="112"/>
                  </a:lnTo>
                  <a:lnTo>
                    <a:pt x="4652173" y="77"/>
                  </a:lnTo>
                  <a:lnTo>
                    <a:pt x="4664011" y="47"/>
                  </a:lnTo>
                  <a:lnTo>
                    <a:pt x="4675849" y="21"/>
                  </a:lnTo>
                  <a:lnTo>
                    <a:pt x="4687686" y="0"/>
                  </a:lnTo>
                </a:path>
              </a:pathLst>
            </a:custGeom>
            <a:ln w="40651" cap="flat">
              <a:solidFill>
                <a:srgbClr val="FA62DA">
                  <a:alpha val="100000"/>
                </a:srgbClr>
              </a:solidFill>
              <a:prstDash val="solid"/>
              <a:round/>
            </a:ln>
          </p:spPr>
          <p:txBody>
            <a:bodyPr/>
            <a:lstStyle/>
            <a:p/>
          </p:txBody>
        </p:sp>
        <p:sp>
          <p:nvSpPr>
            <p:cNvPr id="55" name="pl55"/>
            <p:cNvSpPr/>
            <p:nvPr/>
          </p:nvSpPr>
          <p:spPr>
            <a:xfrm>
              <a:off x="2482351" y="5318536"/>
              <a:ext cx="4687686" cy="184063"/>
            </a:xfrm>
            <a:custGeom>
              <a:avLst/>
              <a:pathLst>
                <a:path w="4687686" h="184063">
                  <a:moveTo>
                    <a:pt x="0" y="184063"/>
                  </a:moveTo>
                  <a:lnTo>
                    <a:pt x="11837" y="184063"/>
                  </a:lnTo>
                  <a:lnTo>
                    <a:pt x="23675" y="184063"/>
                  </a:lnTo>
                  <a:lnTo>
                    <a:pt x="35512" y="184063"/>
                  </a:lnTo>
                  <a:lnTo>
                    <a:pt x="47350" y="184063"/>
                  </a:lnTo>
                  <a:lnTo>
                    <a:pt x="59187" y="184063"/>
                  </a:lnTo>
                  <a:lnTo>
                    <a:pt x="71025" y="184063"/>
                  </a:lnTo>
                  <a:lnTo>
                    <a:pt x="82863" y="184063"/>
                  </a:lnTo>
                  <a:lnTo>
                    <a:pt x="94700" y="184063"/>
                  </a:lnTo>
                  <a:lnTo>
                    <a:pt x="106538" y="184063"/>
                  </a:lnTo>
                  <a:lnTo>
                    <a:pt x="118375" y="184063"/>
                  </a:lnTo>
                  <a:lnTo>
                    <a:pt x="130213" y="184063"/>
                  </a:lnTo>
                  <a:lnTo>
                    <a:pt x="142051" y="184063"/>
                  </a:lnTo>
                  <a:lnTo>
                    <a:pt x="153888" y="184063"/>
                  </a:lnTo>
                  <a:lnTo>
                    <a:pt x="165726" y="184063"/>
                  </a:lnTo>
                  <a:lnTo>
                    <a:pt x="177563" y="184063"/>
                  </a:lnTo>
                  <a:lnTo>
                    <a:pt x="189401" y="184063"/>
                  </a:lnTo>
                  <a:lnTo>
                    <a:pt x="201239" y="184063"/>
                  </a:lnTo>
                  <a:lnTo>
                    <a:pt x="213076" y="184063"/>
                  </a:lnTo>
                  <a:lnTo>
                    <a:pt x="224914" y="184063"/>
                  </a:lnTo>
                  <a:lnTo>
                    <a:pt x="236751" y="184063"/>
                  </a:lnTo>
                  <a:lnTo>
                    <a:pt x="248589" y="184063"/>
                  </a:lnTo>
                  <a:lnTo>
                    <a:pt x="260427" y="184063"/>
                  </a:lnTo>
                  <a:lnTo>
                    <a:pt x="272264" y="184063"/>
                  </a:lnTo>
                  <a:lnTo>
                    <a:pt x="284102" y="184063"/>
                  </a:lnTo>
                  <a:lnTo>
                    <a:pt x="295939" y="184063"/>
                  </a:lnTo>
                  <a:lnTo>
                    <a:pt x="307777" y="184063"/>
                  </a:lnTo>
                  <a:lnTo>
                    <a:pt x="319614" y="184063"/>
                  </a:lnTo>
                  <a:lnTo>
                    <a:pt x="331452" y="184063"/>
                  </a:lnTo>
                  <a:lnTo>
                    <a:pt x="343290" y="184063"/>
                  </a:lnTo>
                  <a:lnTo>
                    <a:pt x="355127" y="184063"/>
                  </a:lnTo>
                  <a:lnTo>
                    <a:pt x="366965" y="184063"/>
                  </a:lnTo>
                  <a:lnTo>
                    <a:pt x="378802" y="184063"/>
                  </a:lnTo>
                  <a:lnTo>
                    <a:pt x="390640" y="184063"/>
                  </a:lnTo>
                  <a:lnTo>
                    <a:pt x="402478" y="184063"/>
                  </a:lnTo>
                  <a:lnTo>
                    <a:pt x="414315" y="184063"/>
                  </a:lnTo>
                  <a:lnTo>
                    <a:pt x="426153" y="184063"/>
                  </a:lnTo>
                  <a:lnTo>
                    <a:pt x="437990" y="184063"/>
                  </a:lnTo>
                  <a:lnTo>
                    <a:pt x="449828" y="184063"/>
                  </a:lnTo>
                  <a:lnTo>
                    <a:pt x="461666" y="184063"/>
                  </a:lnTo>
                  <a:lnTo>
                    <a:pt x="473503" y="184063"/>
                  </a:lnTo>
                  <a:lnTo>
                    <a:pt x="485341" y="184063"/>
                  </a:lnTo>
                  <a:lnTo>
                    <a:pt x="497178" y="184063"/>
                  </a:lnTo>
                  <a:lnTo>
                    <a:pt x="509016" y="184063"/>
                  </a:lnTo>
                  <a:lnTo>
                    <a:pt x="520854" y="184063"/>
                  </a:lnTo>
                  <a:lnTo>
                    <a:pt x="532691" y="184063"/>
                  </a:lnTo>
                  <a:lnTo>
                    <a:pt x="544529" y="184063"/>
                  </a:lnTo>
                  <a:lnTo>
                    <a:pt x="556366" y="184063"/>
                  </a:lnTo>
                  <a:lnTo>
                    <a:pt x="568204" y="184063"/>
                  </a:lnTo>
                  <a:lnTo>
                    <a:pt x="580042" y="184063"/>
                  </a:lnTo>
                  <a:lnTo>
                    <a:pt x="591879" y="184063"/>
                  </a:lnTo>
                  <a:lnTo>
                    <a:pt x="603717" y="184063"/>
                  </a:lnTo>
                  <a:lnTo>
                    <a:pt x="615554" y="184063"/>
                  </a:lnTo>
                  <a:lnTo>
                    <a:pt x="627392" y="184063"/>
                  </a:lnTo>
                  <a:lnTo>
                    <a:pt x="639229" y="184063"/>
                  </a:lnTo>
                  <a:lnTo>
                    <a:pt x="651067" y="184063"/>
                  </a:lnTo>
                  <a:lnTo>
                    <a:pt x="662905" y="184063"/>
                  </a:lnTo>
                  <a:lnTo>
                    <a:pt x="674742" y="184063"/>
                  </a:lnTo>
                  <a:lnTo>
                    <a:pt x="686580" y="184063"/>
                  </a:lnTo>
                  <a:lnTo>
                    <a:pt x="698417" y="184063"/>
                  </a:lnTo>
                  <a:lnTo>
                    <a:pt x="710255" y="184063"/>
                  </a:lnTo>
                  <a:lnTo>
                    <a:pt x="722093" y="184063"/>
                  </a:lnTo>
                  <a:lnTo>
                    <a:pt x="733930" y="184063"/>
                  </a:lnTo>
                  <a:lnTo>
                    <a:pt x="745768" y="184063"/>
                  </a:lnTo>
                  <a:lnTo>
                    <a:pt x="757605" y="184063"/>
                  </a:lnTo>
                  <a:lnTo>
                    <a:pt x="769443" y="184063"/>
                  </a:lnTo>
                  <a:lnTo>
                    <a:pt x="781281" y="184063"/>
                  </a:lnTo>
                  <a:lnTo>
                    <a:pt x="793118" y="184063"/>
                  </a:lnTo>
                  <a:lnTo>
                    <a:pt x="804956" y="184063"/>
                  </a:lnTo>
                  <a:lnTo>
                    <a:pt x="816793" y="184063"/>
                  </a:lnTo>
                  <a:lnTo>
                    <a:pt x="828631" y="184063"/>
                  </a:lnTo>
                  <a:lnTo>
                    <a:pt x="840469" y="184063"/>
                  </a:lnTo>
                  <a:lnTo>
                    <a:pt x="852306" y="184063"/>
                  </a:lnTo>
                  <a:lnTo>
                    <a:pt x="864144" y="184063"/>
                  </a:lnTo>
                  <a:lnTo>
                    <a:pt x="875981" y="184063"/>
                  </a:lnTo>
                  <a:lnTo>
                    <a:pt x="887819" y="184063"/>
                  </a:lnTo>
                  <a:lnTo>
                    <a:pt x="899657" y="184063"/>
                  </a:lnTo>
                  <a:lnTo>
                    <a:pt x="911494" y="184063"/>
                  </a:lnTo>
                  <a:lnTo>
                    <a:pt x="923332" y="184063"/>
                  </a:lnTo>
                  <a:lnTo>
                    <a:pt x="935169" y="184063"/>
                  </a:lnTo>
                  <a:lnTo>
                    <a:pt x="947007" y="184063"/>
                  </a:lnTo>
                  <a:lnTo>
                    <a:pt x="958844" y="184063"/>
                  </a:lnTo>
                  <a:lnTo>
                    <a:pt x="970682" y="184063"/>
                  </a:lnTo>
                  <a:lnTo>
                    <a:pt x="982520" y="184063"/>
                  </a:lnTo>
                  <a:lnTo>
                    <a:pt x="994357" y="184063"/>
                  </a:lnTo>
                  <a:lnTo>
                    <a:pt x="1006195" y="184063"/>
                  </a:lnTo>
                  <a:lnTo>
                    <a:pt x="1018032" y="184063"/>
                  </a:lnTo>
                  <a:lnTo>
                    <a:pt x="1029870" y="184063"/>
                  </a:lnTo>
                  <a:lnTo>
                    <a:pt x="1041708" y="184063"/>
                  </a:lnTo>
                  <a:lnTo>
                    <a:pt x="1053545" y="184063"/>
                  </a:lnTo>
                  <a:lnTo>
                    <a:pt x="1065383" y="184063"/>
                  </a:lnTo>
                  <a:lnTo>
                    <a:pt x="1077220" y="184063"/>
                  </a:lnTo>
                  <a:lnTo>
                    <a:pt x="1089058" y="184063"/>
                  </a:lnTo>
                  <a:lnTo>
                    <a:pt x="1100896" y="184063"/>
                  </a:lnTo>
                  <a:lnTo>
                    <a:pt x="1112733" y="184063"/>
                  </a:lnTo>
                  <a:lnTo>
                    <a:pt x="1124571" y="184063"/>
                  </a:lnTo>
                  <a:lnTo>
                    <a:pt x="1136408" y="184063"/>
                  </a:lnTo>
                  <a:lnTo>
                    <a:pt x="1148246" y="184063"/>
                  </a:lnTo>
                  <a:lnTo>
                    <a:pt x="1160084" y="184063"/>
                  </a:lnTo>
                  <a:lnTo>
                    <a:pt x="1171921" y="184063"/>
                  </a:lnTo>
                  <a:lnTo>
                    <a:pt x="1171921" y="184063"/>
                  </a:lnTo>
                  <a:lnTo>
                    <a:pt x="1183759" y="184063"/>
                  </a:lnTo>
                  <a:lnTo>
                    <a:pt x="1195596" y="184063"/>
                  </a:lnTo>
                  <a:lnTo>
                    <a:pt x="1207434" y="184063"/>
                  </a:lnTo>
                  <a:lnTo>
                    <a:pt x="1219272" y="184063"/>
                  </a:lnTo>
                  <a:lnTo>
                    <a:pt x="1231109" y="184063"/>
                  </a:lnTo>
                  <a:lnTo>
                    <a:pt x="1242947" y="184063"/>
                  </a:lnTo>
                  <a:lnTo>
                    <a:pt x="1254784" y="184063"/>
                  </a:lnTo>
                  <a:lnTo>
                    <a:pt x="1266622" y="184063"/>
                  </a:lnTo>
                  <a:lnTo>
                    <a:pt x="1278459" y="184063"/>
                  </a:lnTo>
                  <a:lnTo>
                    <a:pt x="1290297" y="184063"/>
                  </a:lnTo>
                  <a:lnTo>
                    <a:pt x="1302135" y="184063"/>
                  </a:lnTo>
                  <a:lnTo>
                    <a:pt x="1313972" y="184063"/>
                  </a:lnTo>
                  <a:lnTo>
                    <a:pt x="1325810" y="184063"/>
                  </a:lnTo>
                  <a:lnTo>
                    <a:pt x="1337647" y="184063"/>
                  </a:lnTo>
                  <a:lnTo>
                    <a:pt x="1349485" y="184063"/>
                  </a:lnTo>
                  <a:lnTo>
                    <a:pt x="1361323" y="184063"/>
                  </a:lnTo>
                  <a:lnTo>
                    <a:pt x="1373160" y="184063"/>
                  </a:lnTo>
                  <a:lnTo>
                    <a:pt x="1384998" y="184063"/>
                  </a:lnTo>
                  <a:lnTo>
                    <a:pt x="1396835" y="184063"/>
                  </a:lnTo>
                  <a:lnTo>
                    <a:pt x="1408673" y="184063"/>
                  </a:lnTo>
                  <a:lnTo>
                    <a:pt x="1420511" y="184063"/>
                  </a:lnTo>
                  <a:lnTo>
                    <a:pt x="1432348" y="184063"/>
                  </a:lnTo>
                  <a:lnTo>
                    <a:pt x="1444186" y="184063"/>
                  </a:lnTo>
                  <a:lnTo>
                    <a:pt x="1456023" y="184063"/>
                  </a:lnTo>
                  <a:lnTo>
                    <a:pt x="1467861" y="184063"/>
                  </a:lnTo>
                  <a:lnTo>
                    <a:pt x="1479699" y="184063"/>
                  </a:lnTo>
                  <a:lnTo>
                    <a:pt x="1491536" y="184063"/>
                  </a:lnTo>
                  <a:lnTo>
                    <a:pt x="1503374" y="184063"/>
                  </a:lnTo>
                  <a:lnTo>
                    <a:pt x="1515211" y="184063"/>
                  </a:lnTo>
                  <a:lnTo>
                    <a:pt x="1527049" y="184063"/>
                  </a:lnTo>
                  <a:lnTo>
                    <a:pt x="1538887" y="184063"/>
                  </a:lnTo>
                  <a:lnTo>
                    <a:pt x="1550724" y="184063"/>
                  </a:lnTo>
                  <a:lnTo>
                    <a:pt x="1562562" y="184063"/>
                  </a:lnTo>
                  <a:lnTo>
                    <a:pt x="1574399" y="184063"/>
                  </a:lnTo>
                  <a:lnTo>
                    <a:pt x="1586237" y="184063"/>
                  </a:lnTo>
                  <a:lnTo>
                    <a:pt x="1598074" y="184063"/>
                  </a:lnTo>
                  <a:lnTo>
                    <a:pt x="1609912" y="184063"/>
                  </a:lnTo>
                  <a:lnTo>
                    <a:pt x="1621750" y="184063"/>
                  </a:lnTo>
                  <a:lnTo>
                    <a:pt x="1633587" y="184063"/>
                  </a:lnTo>
                  <a:lnTo>
                    <a:pt x="1645425" y="184063"/>
                  </a:lnTo>
                  <a:lnTo>
                    <a:pt x="1657262" y="184063"/>
                  </a:lnTo>
                  <a:lnTo>
                    <a:pt x="1669100" y="184063"/>
                  </a:lnTo>
                  <a:lnTo>
                    <a:pt x="1680938" y="184063"/>
                  </a:lnTo>
                  <a:lnTo>
                    <a:pt x="1692775" y="184063"/>
                  </a:lnTo>
                  <a:lnTo>
                    <a:pt x="1704613" y="184063"/>
                  </a:lnTo>
                  <a:lnTo>
                    <a:pt x="1716450" y="184063"/>
                  </a:lnTo>
                  <a:lnTo>
                    <a:pt x="1728288" y="184063"/>
                  </a:lnTo>
                  <a:lnTo>
                    <a:pt x="1740126" y="184063"/>
                  </a:lnTo>
                  <a:lnTo>
                    <a:pt x="1751963" y="184063"/>
                  </a:lnTo>
                  <a:lnTo>
                    <a:pt x="1763801" y="184063"/>
                  </a:lnTo>
                  <a:lnTo>
                    <a:pt x="1775638" y="184063"/>
                  </a:lnTo>
                  <a:lnTo>
                    <a:pt x="1787476" y="184063"/>
                  </a:lnTo>
                  <a:lnTo>
                    <a:pt x="1799314" y="184063"/>
                  </a:lnTo>
                  <a:lnTo>
                    <a:pt x="1811151" y="184063"/>
                  </a:lnTo>
                  <a:lnTo>
                    <a:pt x="1822989" y="184063"/>
                  </a:lnTo>
                  <a:lnTo>
                    <a:pt x="1834826" y="184063"/>
                  </a:lnTo>
                  <a:lnTo>
                    <a:pt x="1846664" y="184063"/>
                  </a:lnTo>
                  <a:lnTo>
                    <a:pt x="1858502" y="184063"/>
                  </a:lnTo>
                  <a:lnTo>
                    <a:pt x="1870339" y="184063"/>
                  </a:lnTo>
                  <a:lnTo>
                    <a:pt x="1882177" y="184063"/>
                  </a:lnTo>
                  <a:lnTo>
                    <a:pt x="1894014" y="184063"/>
                  </a:lnTo>
                  <a:lnTo>
                    <a:pt x="1905852" y="184063"/>
                  </a:lnTo>
                  <a:lnTo>
                    <a:pt x="1917689" y="184063"/>
                  </a:lnTo>
                  <a:lnTo>
                    <a:pt x="1929527" y="184063"/>
                  </a:lnTo>
                  <a:lnTo>
                    <a:pt x="1941365" y="184063"/>
                  </a:lnTo>
                  <a:lnTo>
                    <a:pt x="1953202" y="184063"/>
                  </a:lnTo>
                  <a:lnTo>
                    <a:pt x="1965040" y="184063"/>
                  </a:lnTo>
                  <a:lnTo>
                    <a:pt x="1976877" y="184063"/>
                  </a:lnTo>
                  <a:lnTo>
                    <a:pt x="1988715" y="184063"/>
                  </a:lnTo>
                  <a:lnTo>
                    <a:pt x="2000553" y="184063"/>
                  </a:lnTo>
                  <a:lnTo>
                    <a:pt x="2012390" y="184063"/>
                  </a:lnTo>
                  <a:lnTo>
                    <a:pt x="2024228" y="184063"/>
                  </a:lnTo>
                  <a:lnTo>
                    <a:pt x="2036065" y="184063"/>
                  </a:lnTo>
                  <a:lnTo>
                    <a:pt x="2047903" y="184063"/>
                  </a:lnTo>
                  <a:lnTo>
                    <a:pt x="2059741" y="184063"/>
                  </a:lnTo>
                  <a:lnTo>
                    <a:pt x="2071578" y="184063"/>
                  </a:lnTo>
                  <a:lnTo>
                    <a:pt x="2083416" y="184063"/>
                  </a:lnTo>
                  <a:lnTo>
                    <a:pt x="2095253" y="184063"/>
                  </a:lnTo>
                  <a:lnTo>
                    <a:pt x="2107091" y="184063"/>
                  </a:lnTo>
                  <a:lnTo>
                    <a:pt x="2118929" y="184063"/>
                  </a:lnTo>
                  <a:lnTo>
                    <a:pt x="2130766" y="184063"/>
                  </a:lnTo>
                  <a:lnTo>
                    <a:pt x="2142604" y="184063"/>
                  </a:lnTo>
                  <a:lnTo>
                    <a:pt x="2154441" y="184063"/>
                  </a:lnTo>
                  <a:lnTo>
                    <a:pt x="2166279" y="184063"/>
                  </a:lnTo>
                  <a:lnTo>
                    <a:pt x="2178117" y="184063"/>
                  </a:lnTo>
                  <a:lnTo>
                    <a:pt x="2189954" y="184063"/>
                  </a:lnTo>
                  <a:lnTo>
                    <a:pt x="2201792" y="184063"/>
                  </a:lnTo>
                  <a:lnTo>
                    <a:pt x="2213629" y="184063"/>
                  </a:lnTo>
                  <a:lnTo>
                    <a:pt x="2225467" y="184063"/>
                  </a:lnTo>
                  <a:lnTo>
                    <a:pt x="2237304" y="184063"/>
                  </a:lnTo>
                  <a:lnTo>
                    <a:pt x="2249142" y="184063"/>
                  </a:lnTo>
                  <a:lnTo>
                    <a:pt x="2260980" y="184063"/>
                  </a:lnTo>
                  <a:lnTo>
                    <a:pt x="2272817" y="184063"/>
                  </a:lnTo>
                  <a:lnTo>
                    <a:pt x="2284655" y="184063"/>
                  </a:lnTo>
                  <a:lnTo>
                    <a:pt x="2296492" y="184063"/>
                  </a:lnTo>
                  <a:lnTo>
                    <a:pt x="2308330" y="184063"/>
                  </a:lnTo>
                  <a:lnTo>
                    <a:pt x="2320168" y="184063"/>
                  </a:lnTo>
                  <a:lnTo>
                    <a:pt x="2332005" y="184063"/>
                  </a:lnTo>
                  <a:lnTo>
                    <a:pt x="2343843" y="184063"/>
                  </a:lnTo>
                  <a:lnTo>
                    <a:pt x="2343843" y="184063"/>
                  </a:lnTo>
                  <a:lnTo>
                    <a:pt x="2355680" y="184063"/>
                  </a:lnTo>
                  <a:lnTo>
                    <a:pt x="2367518" y="184063"/>
                  </a:lnTo>
                  <a:lnTo>
                    <a:pt x="2379356" y="184063"/>
                  </a:lnTo>
                  <a:lnTo>
                    <a:pt x="2391193" y="184063"/>
                  </a:lnTo>
                  <a:lnTo>
                    <a:pt x="2403031" y="184063"/>
                  </a:lnTo>
                  <a:lnTo>
                    <a:pt x="2414868" y="184063"/>
                  </a:lnTo>
                  <a:lnTo>
                    <a:pt x="2426706" y="184063"/>
                  </a:lnTo>
                  <a:lnTo>
                    <a:pt x="2438544" y="184063"/>
                  </a:lnTo>
                  <a:lnTo>
                    <a:pt x="2450381" y="184063"/>
                  </a:lnTo>
                  <a:lnTo>
                    <a:pt x="2462219" y="184063"/>
                  </a:lnTo>
                  <a:lnTo>
                    <a:pt x="2474056" y="184063"/>
                  </a:lnTo>
                  <a:lnTo>
                    <a:pt x="2485894" y="184063"/>
                  </a:lnTo>
                  <a:lnTo>
                    <a:pt x="2497732" y="184063"/>
                  </a:lnTo>
                  <a:lnTo>
                    <a:pt x="2509569" y="184063"/>
                  </a:lnTo>
                  <a:lnTo>
                    <a:pt x="2521407" y="184063"/>
                  </a:lnTo>
                  <a:lnTo>
                    <a:pt x="2533244" y="184063"/>
                  </a:lnTo>
                  <a:lnTo>
                    <a:pt x="2545082" y="184063"/>
                  </a:lnTo>
                  <a:lnTo>
                    <a:pt x="2556919" y="184063"/>
                  </a:lnTo>
                  <a:lnTo>
                    <a:pt x="2568757" y="184063"/>
                  </a:lnTo>
                  <a:lnTo>
                    <a:pt x="2580595" y="184063"/>
                  </a:lnTo>
                  <a:lnTo>
                    <a:pt x="2592432" y="184063"/>
                  </a:lnTo>
                  <a:lnTo>
                    <a:pt x="2604270" y="184063"/>
                  </a:lnTo>
                  <a:lnTo>
                    <a:pt x="2616107" y="184063"/>
                  </a:lnTo>
                  <a:lnTo>
                    <a:pt x="2627945" y="184063"/>
                  </a:lnTo>
                  <a:lnTo>
                    <a:pt x="2639783" y="184063"/>
                  </a:lnTo>
                  <a:lnTo>
                    <a:pt x="2651620" y="184063"/>
                  </a:lnTo>
                  <a:lnTo>
                    <a:pt x="2663458" y="184063"/>
                  </a:lnTo>
                  <a:lnTo>
                    <a:pt x="2675295" y="184063"/>
                  </a:lnTo>
                  <a:lnTo>
                    <a:pt x="2687133" y="184063"/>
                  </a:lnTo>
                  <a:lnTo>
                    <a:pt x="2698971" y="184063"/>
                  </a:lnTo>
                  <a:lnTo>
                    <a:pt x="2710808" y="184063"/>
                  </a:lnTo>
                  <a:lnTo>
                    <a:pt x="2722646" y="184063"/>
                  </a:lnTo>
                  <a:lnTo>
                    <a:pt x="2734483" y="184063"/>
                  </a:lnTo>
                  <a:lnTo>
                    <a:pt x="2746321" y="184063"/>
                  </a:lnTo>
                  <a:lnTo>
                    <a:pt x="2758159" y="184063"/>
                  </a:lnTo>
                  <a:lnTo>
                    <a:pt x="2769996" y="184063"/>
                  </a:lnTo>
                  <a:lnTo>
                    <a:pt x="2781834" y="184063"/>
                  </a:lnTo>
                  <a:lnTo>
                    <a:pt x="2793671" y="184063"/>
                  </a:lnTo>
                  <a:lnTo>
                    <a:pt x="2805509" y="184063"/>
                  </a:lnTo>
                  <a:lnTo>
                    <a:pt x="2817347" y="184063"/>
                  </a:lnTo>
                  <a:lnTo>
                    <a:pt x="2829184" y="184063"/>
                  </a:lnTo>
                  <a:lnTo>
                    <a:pt x="2841022" y="184063"/>
                  </a:lnTo>
                  <a:lnTo>
                    <a:pt x="2852859" y="184063"/>
                  </a:lnTo>
                  <a:lnTo>
                    <a:pt x="2864697" y="184063"/>
                  </a:lnTo>
                  <a:lnTo>
                    <a:pt x="2876534" y="184063"/>
                  </a:lnTo>
                  <a:lnTo>
                    <a:pt x="2888372" y="184063"/>
                  </a:lnTo>
                  <a:lnTo>
                    <a:pt x="2900210" y="184063"/>
                  </a:lnTo>
                  <a:lnTo>
                    <a:pt x="2912047" y="184063"/>
                  </a:lnTo>
                  <a:lnTo>
                    <a:pt x="2923885" y="184063"/>
                  </a:lnTo>
                  <a:lnTo>
                    <a:pt x="2935722" y="184063"/>
                  </a:lnTo>
                  <a:lnTo>
                    <a:pt x="2947560" y="184063"/>
                  </a:lnTo>
                  <a:lnTo>
                    <a:pt x="2959398" y="184063"/>
                  </a:lnTo>
                  <a:lnTo>
                    <a:pt x="2971235" y="184063"/>
                  </a:lnTo>
                  <a:lnTo>
                    <a:pt x="2983073" y="184063"/>
                  </a:lnTo>
                  <a:lnTo>
                    <a:pt x="2994910" y="184063"/>
                  </a:lnTo>
                  <a:lnTo>
                    <a:pt x="3006748" y="184063"/>
                  </a:lnTo>
                  <a:lnTo>
                    <a:pt x="3018586" y="184063"/>
                  </a:lnTo>
                  <a:lnTo>
                    <a:pt x="3030423" y="184063"/>
                  </a:lnTo>
                  <a:lnTo>
                    <a:pt x="3042261" y="184063"/>
                  </a:lnTo>
                  <a:lnTo>
                    <a:pt x="3054098" y="184063"/>
                  </a:lnTo>
                  <a:lnTo>
                    <a:pt x="3065936" y="184063"/>
                  </a:lnTo>
                  <a:lnTo>
                    <a:pt x="3077774" y="184063"/>
                  </a:lnTo>
                  <a:lnTo>
                    <a:pt x="3089611" y="184063"/>
                  </a:lnTo>
                  <a:lnTo>
                    <a:pt x="3101449" y="184063"/>
                  </a:lnTo>
                  <a:lnTo>
                    <a:pt x="3113286" y="184063"/>
                  </a:lnTo>
                  <a:lnTo>
                    <a:pt x="3125124" y="184063"/>
                  </a:lnTo>
                  <a:lnTo>
                    <a:pt x="3136962" y="184063"/>
                  </a:lnTo>
                  <a:lnTo>
                    <a:pt x="3148799" y="184063"/>
                  </a:lnTo>
                  <a:lnTo>
                    <a:pt x="3160637" y="184063"/>
                  </a:lnTo>
                  <a:lnTo>
                    <a:pt x="3172474" y="184063"/>
                  </a:lnTo>
                  <a:lnTo>
                    <a:pt x="3184312" y="184063"/>
                  </a:lnTo>
                  <a:lnTo>
                    <a:pt x="3196149" y="184063"/>
                  </a:lnTo>
                  <a:lnTo>
                    <a:pt x="3207987" y="184063"/>
                  </a:lnTo>
                  <a:lnTo>
                    <a:pt x="3219825" y="184063"/>
                  </a:lnTo>
                  <a:lnTo>
                    <a:pt x="3231662" y="184063"/>
                  </a:lnTo>
                  <a:lnTo>
                    <a:pt x="3243500" y="184063"/>
                  </a:lnTo>
                  <a:lnTo>
                    <a:pt x="3255337" y="184063"/>
                  </a:lnTo>
                  <a:lnTo>
                    <a:pt x="3267175" y="184063"/>
                  </a:lnTo>
                  <a:lnTo>
                    <a:pt x="3279013" y="184063"/>
                  </a:lnTo>
                  <a:lnTo>
                    <a:pt x="3290850" y="184063"/>
                  </a:lnTo>
                  <a:lnTo>
                    <a:pt x="3302688" y="184063"/>
                  </a:lnTo>
                  <a:lnTo>
                    <a:pt x="3314525" y="184063"/>
                  </a:lnTo>
                  <a:lnTo>
                    <a:pt x="3326363" y="184063"/>
                  </a:lnTo>
                  <a:lnTo>
                    <a:pt x="3338201" y="184063"/>
                  </a:lnTo>
                  <a:lnTo>
                    <a:pt x="3350038" y="184063"/>
                  </a:lnTo>
                  <a:lnTo>
                    <a:pt x="3361876" y="184063"/>
                  </a:lnTo>
                  <a:lnTo>
                    <a:pt x="3373713" y="184063"/>
                  </a:lnTo>
                  <a:lnTo>
                    <a:pt x="3385551" y="184063"/>
                  </a:lnTo>
                  <a:lnTo>
                    <a:pt x="3397389" y="184063"/>
                  </a:lnTo>
                  <a:lnTo>
                    <a:pt x="3409226" y="184063"/>
                  </a:lnTo>
                  <a:lnTo>
                    <a:pt x="3421064" y="184063"/>
                  </a:lnTo>
                  <a:lnTo>
                    <a:pt x="3432901" y="184063"/>
                  </a:lnTo>
                  <a:lnTo>
                    <a:pt x="3444739" y="184063"/>
                  </a:lnTo>
                  <a:lnTo>
                    <a:pt x="3456576" y="184063"/>
                  </a:lnTo>
                  <a:lnTo>
                    <a:pt x="3468414" y="184063"/>
                  </a:lnTo>
                  <a:lnTo>
                    <a:pt x="3480252" y="184063"/>
                  </a:lnTo>
                  <a:lnTo>
                    <a:pt x="3492089" y="184063"/>
                  </a:lnTo>
                  <a:lnTo>
                    <a:pt x="3503927" y="184063"/>
                  </a:lnTo>
                  <a:lnTo>
                    <a:pt x="3515764" y="184063"/>
                  </a:lnTo>
                  <a:lnTo>
                    <a:pt x="3515764" y="184001"/>
                  </a:lnTo>
                  <a:lnTo>
                    <a:pt x="3527602" y="183990"/>
                  </a:lnTo>
                  <a:lnTo>
                    <a:pt x="3539440" y="183977"/>
                  </a:lnTo>
                  <a:lnTo>
                    <a:pt x="3551277" y="183963"/>
                  </a:lnTo>
                  <a:lnTo>
                    <a:pt x="3563115" y="183945"/>
                  </a:lnTo>
                  <a:lnTo>
                    <a:pt x="3574952" y="183924"/>
                  </a:lnTo>
                  <a:lnTo>
                    <a:pt x="3586790" y="183900"/>
                  </a:lnTo>
                  <a:lnTo>
                    <a:pt x="3598628" y="183872"/>
                  </a:lnTo>
                  <a:lnTo>
                    <a:pt x="3610465" y="183838"/>
                  </a:lnTo>
                  <a:lnTo>
                    <a:pt x="3622303" y="183799"/>
                  </a:lnTo>
                  <a:lnTo>
                    <a:pt x="3634140" y="183752"/>
                  </a:lnTo>
                  <a:lnTo>
                    <a:pt x="3645978" y="183698"/>
                  </a:lnTo>
                  <a:lnTo>
                    <a:pt x="3657816" y="183634"/>
                  </a:lnTo>
                  <a:lnTo>
                    <a:pt x="3669653" y="183559"/>
                  </a:lnTo>
                  <a:lnTo>
                    <a:pt x="3681491" y="183471"/>
                  </a:lnTo>
                  <a:lnTo>
                    <a:pt x="3693328" y="183368"/>
                  </a:lnTo>
                  <a:lnTo>
                    <a:pt x="3705166" y="183246"/>
                  </a:lnTo>
                  <a:lnTo>
                    <a:pt x="3717004" y="183104"/>
                  </a:lnTo>
                  <a:lnTo>
                    <a:pt x="3728841" y="182937"/>
                  </a:lnTo>
                  <a:lnTo>
                    <a:pt x="3740679" y="182741"/>
                  </a:lnTo>
                  <a:lnTo>
                    <a:pt x="3752516" y="182511"/>
                  </a:lnTo>
                  <a:lnTo>
                    <a:pt x="3764354" y="182241"/>
                  </a:lnTo>
                  <a:lnTo>
                    <a:pt x="3776191" y="181926"/>
                  </a:lnTo>
                  <a:lnTo>
                    <a:pt x="3788029" y="181556"/>
                  </a:lnTo>
                  <a:lnTo>
                    <a:pt x="3799867" y="181123"/>
                  </a:lnTo>
                  <a:lnTo>
                    <a:pt x="3811704" y="180617"/>
                  </a:lnTo>
                  <a:lnTo>
                    <a:pt x="3823542" y="180026"/>
                  </a:lnTo>
                  <a:lnTo>
                    <a:pt x="3835379" y="179336"/>
                  </a:lnTo>
                  <a:lnTo>
                    <a:pt x="3847217" y="178532"/>
                  </a:lnTo>
                  <a:lnTo>
                    <a:pt x="3859055" y="177596"/>
                  </a:lnTo>
                  <a:lnTo>
                    <a:pt x="3870892" y="176508"/>
                  </a:lnTo>
                  <a:lnTo>
                    <a:pt x="3882730" y="175246"/>
                  </a:lnTo>
                  <a:lnTo>
                    <a:pt x="3894567" y="173786"/>
                  </a:lnTo>
                  <a:lnTo>
                    <a:pt x="3906405" y="172100"/>
                  </a:lnTo>
                  <a:lnTo>
                    <a:pt x="3918243" y="170160"/>
                  </a:lnTo>
                  <a:lnTo>
                    <a:pt x="3930080" y="167935"/>
                  </a:lnTo>
                  <a:lnTo>
                    <a:pt x="3941918" y="165393"/>
                  </a:lnTo>
                  <a:lnTo>
                    <a:pt x="3953755" y="162502"/>
                  </a:lnTo>
                  <a:lnTo>
                    <a:pt x="3965593" y="159230"/>
                  </a:lnTo>
                  <a:lnTo>
                    <a:pt x="3977431" y="155549"/>
                  </a:lnTo>
                  <a:lnTo>
                    <a:pt x="3989268" y="151434"/>
                  </a:lnTo>
                  <a:lnTo>
                    <a:pt x="4001106" y="146866"/>
                  </a:lnTo>
                  <a:lnTo>
                    <a:pt x="4012943" y="141838"/>
                  </a:lnTo>
                  <a:lnTo>
                    <a:pt x="4024781" y="136351"/>
                  </a:lnTo>
                  <a:lnTo>
                    <a:pt x="4036619" y="130420"/>
                  </a:lnTo>
                  <a:lnTo>
                    <a:pt x="4048456" y="124076"/>
                  </a:lnTo>
                  <a:lnTo>
                    <a:pt x="4060294" y="117365"/>
                  </a:lnTo>
                  <a:lnTo>
                    <a:pt x="4072131" y="110350"/>
                  </a:lnTo>
                  <a:lnTo>
                    <a:pt x="4083969" y="103105"/>
                  </a:lnTo>
                  <a:lnTo>
                    <a:pt x="4095806" y="95718"/>
                  </a:lnTo>
                  <a:lnTo>
                    <a:pt x="4107644" y="88283"/>
                  </a:lnTo>
                  <a:lnTo>
                    <a:pt x="4119482" y="80896"/>
                  </a:lnTo>
                  <a:lnTo>
                    <a:pt x="4131319" y="73651"/>
                  </a:lnTo>
                  <a:lnTo>
                    <a:pt x="4143157" y="66635"/>
                  </a:lnTo>
                  <a:lnTo>
                    <a:pt x="4154994" y="59924"/>
                  </a:lnTo>
                  <a:lnTo>
                    <a:pt x="4166832" y="53581"/>
                  </a:lnTo>
                  <a:lnTo>
                    <a:pt x="4178670" y="47650"/>
                  </a:lnTo>
                  <a:lnTo>
                    <a:pt x="4190507" y="42162"/>
                  </a:lnTo>
                  <a:lnTo>
                    <a:pt x="4202345" y="37134"/>
                  </a:lnTo>
                  <a:lnTo>
                    <a:pt x="4214182" y="32567"/>
                  </a:lnTo>
                  <a:lnTo>
                    <a:pt x="4226020" y="28452"/>
                  </a:lnTo>
                  <a:lnTo>
                    <a:pt x="4237858" y="24770"/>
                  </a:lnTo>
                  <a:lnTo>
                    <a:pt x="4249695" y="21498"/>
                  </a:lnTo>
                  <a:lnTo>
                    <a:pt x="4261533" y="18607"/>
                  </a:lnTo>
                  <a:lnTo>
                    <a:pt x="4273370" y="16065"/>
                  </a:lnTo>
                  <a:lnTo>
                    <a:pt x="4285208" y="13840"/>
                  </a:lnTo>
                  <a:lnTo>
                    <a:pt x="4297046" y="11900"/>
                  </a:lnTo>
                  <a:lnTo>
                    <a:pt x="4308883" y="10215"/>
                  </a:lnTo>
                  <a:lnTo>
                    <a:pt x="4320721" y="8754"/>
                  </a:lnTo>
                  <a:lnTo>
                    <a:pt x="4332558" y="7493"/>
                  </a:lnTo>
                  <a:lnTo>
                    <a:pt x="4344396" y="6405"/>
                  </a:lnTo>
                  <a:lnTo>
                    <a:pt x="4356234" y="5469"/>
                  </a:lnTo>
                  <a:lnTo>
                    <a:pt x="4368071" y="4665"/>
                  </a:lnTo>
                  <a:lnTo>
                    <a:pt x="4379909" y="3975"/>
                  </a:lnTo>
                  <a:lnTo>
                    <a:pt x="4391746" y="3383"/>
                  </a:lnTo>
                  <a:lnTo>
                    <a:pt x="4403584" y="2877"/>
                  </a:lnTo>
                  <a:lnTo>
                    <a:pt x="4415421" y="2445"/>
                  </a:lnTo>
                  <a:lnTo>
                    <a:pt x="4427259" y="2075"/>
                  </a:lnTo>
                  <a:lnTo>
                    <a:pt x="4439097" y="1759"/>
                  </a:lnTo>
                  <a:lnTo>
                    <a:pt x="4450934" y="1490"/>
                  </a:lnTo>
                  <a:lnTo>
                    <a:pt x="4462772" y="1260"/>
                  </a:lnTo>
                  <a:lnTo>
                    <a:pt x="4474609" y="1064"/>
                  </a:lnTo>
                  <a:lnTo>
                    <a:pt x="4486447" y="896"/>
                  </a:lnTo>
                  <a:lnTo>
                    <a:pt x="4498285" y="754"/>
                  </a:lnTo>
                  <a:lnTo>
                    <a:pt x="4510122" y="633"/>
                  </a:lnTo>
                  <a:lnTo>
                    <a:pt x="4521960" y="529"/>
                  </a:lnTo>
                  <a:lnTo>
                    <a:pt x="4533797" y="441"/>
                  </a:lnTo>
                  <a:lnTo>
                    <a:pt x="4545635" y="366"/>
                  </a:lnTo>
                  <a:lnTo>
                    <a:pt x="4557473" y="302"/>
                  </a:lnTo>
                  <a:lnTo>
                    <a:pt x="4569310" y="248"/>
                  </a:lnTo>
                  <a:lnTo>
                    <a:pt x="4581148" y="202"/>
                  </a:lnTo>
                  <a:lnTo>
                    <a:pt x="4592985" y="163"/>
                  </a:lnTo>
                  <a:lnTo>
                    <a:pt x="4604823" y="129"/>
                  </a:lnTo>
                  <a:lnTo>
                    <a:pt x="4616661" y="100"/>
                  </a:lnTo>
                  <a:lnTo>
                    <a:pt x="4628498" y="76"/>
                  </a:lnTo>
                  <a:lnTo>
                    <a:pt x="4640336" y="56"/>
                  </a:lnTo>
                  <a:lnTo>
                    <a:pt x="4652173" y="38"/>
                  </a:lnTo>
                  <a:lnTo>
                    <a:pt x="4664011" y="23"/>
                  </a:lnTo>
                  <a:lnTo>
                    <a:pt x="4675849" y="10"/>
                  </a:lnTo>
                  <a:lnTo>
                    <a:pt x="4687686" y="0"/>
                  </a:lnTo>
                </a:path>
              </a:pathLst>
            </a:custGeom>
            <a:ln w="40651" cap="flat">
              <a:solidFill>
                <a:srgbClr val="FF61C3">
                  <a:alpha val="100000"/>
                </a:srgbClr>
              </a:solidFill>
              <a:prstDash val="solid"/>
              <a:round/>
            </a:ln>
          </p:spPr>
          <p:txBody>
            <a:bodyPr/>
            <a:lstStyle/>
            <a:p/>
          </p:txBody>
        </p:sp>
        <p:sp>
          <p:nvSpPr>
            <p:cNvPr id="56" name="pl56"/>
            <p:cNvSpPr/>
            <p:nvPr/>
          </p:nvSpPr>
          <p:spPr>
            <a:xfrm>
              <a:off x="2482351" y="3109036"/>
              <a:ext cx="4687686" cy="552251"/>
            </a:xfrm>
            <a:custGeom>
              <a:avLst/>
              <a:pathLst>
                <a:path w="4687686" h="552251">
                  <a:moveTo>
                    <a:pt x="0" y="0"/>
                  </a:moveTo>
                  <a:lnTo>
                    <a:pt x="11837" y="10"/>
                  </a:lnTo>
                  <a:lnTo>
                    <a:pt x="23675" y="23"/>
                  </a:lnTo>
                  <a:lnTo>
                    <a:pt x="35512" y="38"/>
                  </a:lnTo>
                  <a:lnTo>
                    <a:pt x="47350" y="56"/>
                  </a:lnTo>
                  <a:lnTo>
                    <a:pt x="59187" y="76"/>
                  </a:lnTo>
                  <a:lnTo>
                    <a:pt x="71025" y="100"/>
                  </a:lnTo>
                  <a:lnTo>
                    <a:pt x="82863" y="129"/>
                  </a:lnTo>
                  <a:lnTo>
                    <a:pt x="94700" y="163"/>
                  </a:lnTo>
                  <a:lnTo>
                    <a:pt x="106538" y="202"/>
                  </a:lnTo>
                  <a:lnTo>
                    <a:pt x="118375" y="248"/>
                  </a:lnTo>
                  <a:lnTo>
                    <a:pt x="130213" y="302"/>
                  </a:lnTo>
                  <a:lnTo>
                    <a:pt x="142051" y="366"/>
                  </a:lnTo>
                  <a:lnTo>
                    <a:pt x="153888" y="441"/>
                  </a:lnTo>
                  <a:lnTo>
                    <a:pt x="165726" y="529"/>
                  </a:lnTo>
                  <a:lnTo>
                    <a:pt x="177563" y="633"/>
                  </a:lnTo>
                  <a:lnTo>
                    <a:pt x="189401" y="754"/>
                  </a:lnTo>
                  <a:lnTo>
                    <a:pt x="201239" y="896"/>
                  </a:lnTo>
                  <a:lnTo>
                    <a:pt x="213076" y="1064"/>
                  </a:lnTo>
                  <a:lnTo>
                    <a:pt x="224914" y="1260"/>
                  </a:lnTo>
                  <a:lnTo>
                    <a:pt x="236751" y="1490"/>
                  </a:lnTo>
                  <a:lnTo>
                    <a:pt x="248589" y="1759"/>
                  </a:lnTo>
                  <a:lnTo>
                    <a:pt x="260427" y="2075"/>
                  </a:lnTo>
                  <a:lnTo>
                    <a:pt x="272264" y="2445"/>
                  </a:lnTo>
                  <a:lnTo>
                    <a:pt x="284102" y="2877"/>
                  </a:lnTo>
                  <a:lnTo>
                    <a:pt x="295939" y="3383"/>
                  </a:lnTo>
                  <a:lnTo>
                    <a:pt x="307777" y="3975"/>
                  </a:lnTo>
                  <a:lnTo>
                    <a:pt x="319614" y="4665"/>
                  </a:lnTo>
                  <a:lnTo>
                    <a:pt x="331452" y="5469"/>
                  </a:lnTo>
                  <a:lnTo>
                    <a:pt x="343290" y="6405"/>
                  </a:lnTo>
                  <a:lnTo>
                    <a:pt x="355127" y="7493"/>
                  </a:lnTo>
                  <a:lnTo>
                    <a:pt x="366965" y="8754"/>
                  </a:lnTo>
                  <a:lnTo>
                    <a:pt x="378802" y="10215"/>
                  </a:lnTo>
                  <a:lnTo>
                    <a:pt x="390640" y="11900"/>
                  </a:lnTo>
                  <a:lnTo>
                    <a:pt x="402478" y="13840"/>
                  </a:lnTo>
                  <a:lnTo>
                    <a:pt x="414315" y="16065"/>
                  </a:lnTo>
                  <a:lnTo>
                    <a:pt x="426153" y="18607"/>
                  </a:lnTo>
                  <a:lnTo>
                    <a:pt x="437990" y="21498"/>
                  </a:lnTo>
                  <a:lnTo>
                    <a:pt x="449828" y="24770"/>
                  </a:lnTo>
                  <a:lnTo>
                    <a:pt x="461666" y="28452"/>
                  </a:lnTo>
                  <a:lnTo>
                    <a:pt x="473503" y="32567"/>
                  </a:lnTo>
                  <a:lnTo>
                    <a:pt x="485341" y="37134"/>
                  </a:lnTo>
                  <a:lnTo>
                    <a:pt x="497178" y="42162"/>
                  </a:lnTo>
                  <a:lnTo>
                    <a:pt x="509016" y="47650"/>
                  </a:lnTo>
                  <a:lnTo>
                    <a:pt x="520854" y="53581"/>
                  </a:lnTo>
                  <a:lnTo>
                    <a:pt x="532691" y="59924"/>
                  </a:lnTo>
                  <a:lnTo>
                    <a:pt x="544529" y="66635"/>
                  </a:lnTo>
                  <a:lnTo>
                    <a:pt x="556366" y="73651"/>
                  </a:lnTo>
                  <a:lnTo>
                    <a:pt x="568204" y="80896"/>
                  </a:lnTo>
                  <a:lnTo>
                    <a:pt x="580042" y="88283"/>
                  </a:lnTo>
                  <a:lnTo>
                    <a:pt x="591879" y="95718"/>
                  </a:lnTo>
                  <a:lnTo>
                    <a:pt x="603717" y="103105"/>
                  </a:lnTo>
                  <a:lnTo>
                    <a:pt x="615554" y="110350"/>
                  </a:lnTo>
                  <a:lnTo>
                    <a:pt x="627392" y="117365"/>
                  </a:lnTo>
                  <a:lnTo>
                    <a:pt x="639229" y="124076"/>
                  </a:lnTo>
                  <a:lnTo>
                    <a:pt x="651067" y="130420"/>
                  </a:lnTo>
                  <a:lnTo>
                    <a:pt x="662905" y="136351"/>
                  </a:lnTo>
                  <a:lnTo>
                    <a:pt x="674742" y="141838"/>
                  </a:lnTo>
                  <a:lnTo>
                    <a:pt x="686580" y="146866"/>
                  </a:lnTo>
                  <a:lnTo>
                    <a:pt x="698417" y="151434"/>
                  </a:lnTo>
                  <a:lnTo>
                    <a:pt x="710255" y="155549"/>
                  </a:lnTo>
                  <a:lnTo>
                    <a:pt x="722093" y="159230"/>
                  </a:lnTo>
                  <a:lnTo>
                    <a:pt x="733930" y="162502"/>
                  </a:lnTo>
                  <a:lnTo>
                    <a:pt x="745768" y="165393"/>
                  </a:lnTo>
                  <a:lnTo>
                    <a:pt x="757605" y="167935"/>
                  </a:lnTo>
                  <a:lnTo>
                    <a:pt x="769443" y="170160"/>
                  </a:lnTo>
                  <a:lnTo>
                    <a:pt x="781281" y="172100"/>
                  </a:lnTo>
                  <a:lnTo>
                    <a:pt x="793118" y="173786"/>
                  </a:lnTo>
                  <a:lnTo>
                    <a:pt x="804956" y="175246"/>
                  </a:lnTo>
                  <a:lnTo>
                    <a:pt x="816793" y="176508"/>
                  </a:lnTo>
                  <a:lnTo>
                    <a:pt x="828631" y="177596"/>
                  </a:lnTo>
                  <a:lnTo>
                    <a:pt x="840469" y="178532"/>
                  </a:lnTo>
                  <a:lnTo>
                    <a:pt x="852306" y="179336"/>
                  </a:lnTo>
                  <a:lnTo>
                    <a:pt x="864144" y="180026"/>
                  </a:lnTo>
                  <a:lnTo>
                    <a:pt x="875981" y="180617"/>
                  </a:lnTo>
                  <a:lnTo>
                    <a:pt x="887819" y="181123"/>
                  </a:lnTo>
                  <a:lnTo>
                    <a:pt x="899657" y="181556"/>
                  </a:lnTo>
                  <a:lnTo>
                    <a:pt x="911494" y="181926"/>
                  </a:lnTo>
                  <a:lnTo>
                    <a:pt x="923332" y="182241"/>
                  </a:lnTo>
                  <a:lnTo>
                    <a:pt x="935169" y="182511"/>
                  </a:lnTo>
                  <a:lnTo>
                    <a:pt x="947007" y="182741"/>
                  </a:lnTo>
                  <a:lnTo>
                    <a:pt x="958844" y="182937"/>
                  </a:lnTo>
                  <a:lnTo>
                    <a:pt x="970682" y="183104"/>
                  </a:lnTo>
                  <a:lnTo>
                    <a:pt x="982520" y="183246"/>
                  </a:lnTo>
                  <a:lnTo>
                    <a:pt x="994357" y="183368"/>
                  </a:lnTo>
                  <a:lnTo>
                    <a:pt x="1006195" y="183471"/>
                  </a:lnTo>
                  <a:lnTo>
                    <a:pt x="1018032" y="183559"/>
                  </a:lnTo>
                  <a:lnTo>
                    <a:pt x="1029870" y="183634"/>
                  </a:lnTo>
                  <a:lnTo>
                    <a:pt x="1041708" y="183698"/>
                  </a:lnTo>
                  <a:lnTo>
                    <a:pt x="1053545" y="183752"/>
                  </a:lnTo>
                  <a:lnTo>
                    <a:pt x="1065383" y="183799"/>
                  </a:lnTo>
                  <a:lnTo>
                    <a:pt x="1077220" y="183838"/>
                  </a:lnTo>
                  <a:lnTo>
                    <a:pt x="1089058" y="183872"/>
                  </a:lnTo>
                  <a:lnTo>
                    <a:pt x="1100896" y="183900"/>
                  </a:lnTo>
                  <a:lnTo>
                    <a:pt x="1112733" y="183924"/>
                  </a:lnTo>
                  <a:lnTo>
                    <a:pt x="1124571" y="183945"/>
                  </a:lnTo>
                  <a:lnTo>
                    <a:pt x="1136408" y="183963"/>
                  </a:lnTo>
                  <a:lnTo>
                    <a:pt x="1148246" y="183977"/>
                  </a:lnTo>
                  <a:lnTo>
                    <a:pt x="1160084" y="183990"/>
                  </a:lnTo>
                  <a:lnTo>
                    <a:pt x="1171921" y="184001"/>
                  </a:lnTo>
                  <a:lnTo>
                    <a:pt x="1171921" y="184125"/>
                  </a:lnTo>
                  <a:lnTo>
                    <a:pt x="1183759" y="184135"/>
                  </a:lnTo>
                  <a:lnTo>
                    <a:pt x="1195596" y="184148"/>
                  </a:lnTo>
                  <a:lnTo>
                    <a:pt x="1207434" y="184163"/>
                  </a:lnTo>
                  <a:lnTo>
                    <a:pt x="1219272" y="184181"/>
                  </a:lnTo>
                  <a:lnTo>
                    <a:pt x="1231109" y="184201"/>
                  </a:lnTo>
                  <a:lnTo>
                    <a:pt x="1242947" y="184226"/>
                  </a:lnTo>
                  <a:lnTo>
                    <a:pt x="1254784" y="184254"/>
                  </a:lnTo>
                  <a:lnTo>
                    <a:pt x="1266622" y="184288"/>
                  </a:lnTo>
                  <a:lnTo>
                    <a:pt x="1278459" y="184327"/>
                  </a:lnTo>
                  <a:lnTo>
                    <a:pt x="1290297" y="184373"/>
                  </a:lnTo>
                  <a:lnTo>
                    <a:pt x="1302135" y="184428"/>
                  </a:lnTo>
                  <a:lnTo>
                    <a:pt x="1313972" y="184491"/>
                  </a:lnTo>
                  <a:lnTo>
                    <a:pt x="1325810" y="184566"/>
                  </a:lnTo>
                  <a:lnTo>
                    <a:pt x="1337647" y="184654"/>
                  </a:lnTo>
                  <a:lnTo>
                    <a:pt x="1349485" y="184758"/>
                  </a:lnTo>
                  <a:lnTo>
                    <a:pt x="1361323" y="184879"/>
                  </a:lnTo>
                  <a:lnTo>
                    <a:pt x="1373160" y="185022"/>
                  </a:lnTo>
                  <a:lnTo>
                    <a:pt x="1384998" y="185189"/>
                  </a:lnTo>
                  <a:lnTo>
                    <a:pt x="1396835" y="185385"/>
                  </a:lnTo>
                  <a:lnTo>
                    <a:pt x="1408673" y="185615"/>
                  </a:lnTo>
                  <a:lnTo>
                    <a:pt x="1420511" y="185884"/>
                  </a:lnTo>
                  <a:lnTo>
                    <a:pt x="1432348" y="186200"/>
                  </a:lnTo>
                  <a:lnTo>
                    <a:pt x="1444186" y="186570"/>
                  </a:lnTo>
                  <a:lnTo>
                    <a:pt x="1456023" y="187002"/>
                  </a:lnTo>
                  <a:lnTo>
                    <a:pt x="1467861" y="187508"/>
                  </a:lnTo>
                  <a:lnTo>
                    <a:pt x="1479699" y="188100"/>
                  </a:lnTo>
                  <a:lnTo>
                    <a:pt x="1491536" y="188790"/>
                  </a:lnTo>
                  <a:lnTo>
                    <a:pt x="1503374" y="189594"/>
                  </a:lnTo>
                  <a:lnTo>
                    <a:pt x="1515211" y="190530"/>
                  </a:lnTo>
                  <a:lnTo>
                    <a:pt x="1527049" y="191618"/>
                  </a:lnTo>
                  <a:lnTo>
                    <a:pt x="1538887" y="192879"/>
                  </a:lnTo>
                  <a:lnTo>
                    <a:pt x="1550724" y="194340"/>
                  </a:lnTo>
                  <a:lnTo>
                    <a:pt x="1562562" y="196025"/>
                  </a:lnTo>
                  <a:lnTo>
                    <a:pt x="1574399" y="197965"/>
                  </a:lnTo>
                  <a:lnTo>
                    <a:pt x="1586237" y="200190"/>
                  </a:lnTo>
                  <a:lnTo>
                    <a:pt x="1598074" y="202732"/>
                  </a:lnTo>
                  <a:lnTo>
                    <a:pt x="1609912" y="205623"/>
                  </a:lnTo>
                  <a:lnTo>
                    <a:pt x="1621750" y="208895"/>
                  </a:lnTo>
                  <a:lnTo>
                    <a:pt x="1633587" y="212577"/>
                  </a:lnTo>
                  <a:lnTo>
                    <a:pt x="1645425" y="216692"/>
                  </a:lnTo>
                  <a:lnTo>
                    <a:pt x="1657262" y="221259"/>
                  </a:lnTo>
                  <a:lnTo>
                    <a:pt x="1669100" y="226287"/>
                  </a:lnTo>
                  <a:lnTo>
                    <a:pt x="1680938" y="231775"/>
                  </a:lnTo>
                  <a:lnTo>
                    <a:pt x="1692775" y="237706"/>
                  </a:lnTo>
                  <a:lnTo>
                    <a:pt x="1704613" y="244050"/>
                  </a:lnTo>
                  <a:lnTo>
                    <a:pt x="1716450" y="250760"/>
                  </a:lnTo>
                  <a:lnTo>
                    <a:pt x="1728288" y="257776"/>
                  </a:lnTo>
                  <a:lnTo>
                    <a:pt x="1740126" y="265021"/>
                  </a:lnTo>
                  <a:lnTo>
                    <a:pt x="1751963" y="272408"/>
                  </a:lnTo>
                  <a:lnTo>
                    <a:pt x="1763801" y="279843"/>
                  </a:lnTo>
                  <a:lnTo>
                    <a:pt x="1775638" y="287230"/>
                  </a:lnTo>
                  <a:lnTo>
                    <a:pt x="1787476" y="294475"/>
                  </a:lnTo>
                  <a:lnTo>
                    <a:pt x="1799314" y="301490"/>
                  </a:lnTo>
                  <a:lnTo>
                    <a:pt x="1811151" y="308201"/>
                  </a:lnTo>
                  <a:lnTo>
                    <a:pt x="1822989" y="314545"/>
                  </a:lnTo>
                  <a:lnTo>
                    <a:pt x="1834826" y="320476"/>
                  </a:lnTo>
                  <a:lnTo>
                    <a:pt x="1846664" y="325963"/>
                  </a:lnTo>
                  <a:lnTo>
                    <a:pt x="1858502" y="330991"/>
                  </a:lnTo>
                  <a:lnTo>
                    <a:pt x="1870339" y="335559"/>
                  </a:lnTo>
                  <a:lnTo>
                    <a:pt x="1882177" y="339674"/>
                  </a:lnTo>
                  <a:lnTo>
                    <a:pt x="1894014" y="343355"/>
                  </a:lnTo>
                  <a:lnTo>
                    <a:pt x="1905852" y="346627"/>
                  </a:lnTo>
                  <a:lnTo>
                    <a:pt x="1917689" y="349518"/>
                  </a:lnTo>
                  <a:lnTo>
                    <a:pt x="1929527" y="352060"/>
                  </a:lnTo>
                  <a:lnTo>
                    <a:pt x="1941365" y="354285"/>
                  </a:lnTo>
                  <a:lnTo>
                    <a:pt x="1953202" y="356225"/>
                  </a:lnTo>
                  <a:lnTo>
                    <a:pt x="1965040" y="357911"/>
                  </a:lnTo>
                  <a:lnTo>
                    <a:pt x="1976877" y="359371"/>
                  </a:lnTo>
                  <a:lnTo>
                    <a:pt x="1988715" y="360633"/>
                  </a:lnTo>
                  <a:lnTo>
                    <a:pt x="2000553" y="361721"/>
                  </a:lnTo>
                  <a:lnTo>
                    <a:pt x="2012390" y="362657"/>
                  </a:lnTo>
                  <a:lnTo>
                    <a:pt x="2024228" y="363461"/>
                  </a:lnTo>
                  <a:lnTo>
                    <a:pt x="2036065" y="364151"/>
                  </a:lnTo>
                  <a:lnTo>
                    <a:pt x="2047903" y="364742"/>
                  </a:lnTo>
                  <a:lnTo>
                    <a:pt x="2059741" y="365248"/>
                  </a:lnTo>
                  <a:lnTo>
                    <a:pt x="2071578" y="365681"/>
                  </a:lnTo>
                  <a:lnTo>
                    <a:pt x="2083416" y="366051"/>
                  </a:lnTo>
                  <a:lnTo>
                    <a:pt x="2095253" y="366366"/>
                  </a:lnTo>
                  <a:lnTo>
                    <a:pt x="2107091" y="366636"/>
                  </a:lnTo>
                  <a:lnTo>
                    <a:pt x="2118929" y="366866"/>
                  </a:lnTo>
                  <a:lnTo>
                    <a:pt x="2130766" y="367062"/>
                  </a:lnTo>
                  <a:lnTo>
                    <a:pt x="2142604" y="367229"/>
                  </a:lnTo>
                  <a:lnTo>
                    <a:pt x="2154441" y="367372"/>
                  </a:lnTo>
                  <a:lnTo>
                    <a:pt x="2166279" y="367493"/>
                  </a:lnTo>
                  <a:lnTo>
                    <a:pt x="2178117" y="367596"/>
                  </a:lnTo>
                  <a:lnTo>
                    <a:pt x="2189954" y="367684"/>
                  </a:lnTo>
                  <a:lnTo>
                    <a:pt x="2201792" y="367759"/>
                  </a:lnTo>
                  <a:lnTo>
                    <a:pt x="2213629" y="367823"/>
                  </a:lnTo>
                  <a:lnTo>
                    <a:pt x="2225467" y="367877"/>
                  </a:lnTo>
                  <a:lnTo>
                    <a:pt x="2237304" y="367924"/>
                  </a:lnTo>
                  <a:lnTo>
                    <a:pt x="2249142" y="367963"/>
                  </a:lnTo>
                  <a:lnTo>
                    <a:pt x="2260980" y="367997"/>
                  </a:lnTo>
                  <a:lnTo>
                    <a:pt x="2272817" y="368025"/>
                  </a:lnTo>
                  <a:lnTo>
                    <a:pt x="2284655" y="368049"/>
                  </a:lnTo>
                  <a:lnTo>
                    <a:pt x="2296492" y="368070"/>
                  </a:lnTo>
                  <a:lnTo>
                    <a:pt x="2308330" y="368088"/>
                  </a:lnTo>
                  <a:lnTo>
                    <a:pt x="2320168" y="368103"/>
                  </a:lnTo>
                  <a:lnTo>
                    <a:pt x="2332005" y="368115"/>
                  </a:lnTo>
                  <a:lnTo>
                    <a:pt x="2343843" y="368126"/>
                  </a:lnTo>
                  <a:lnTo>
                    <a:pt x="2343843" y="368188"/>
                  </a:lnTo>
                  <a:lnTo>
                    <a:pt x="2355680" y="368188"/>
                  </a:lnTo>
                  <a:lnTo>
                    <a:pt x="2367518" y="368188"/>
                  </a:lnTo>
                  <a:lnTo>
                    <a:pt x="2379356" y="368188"/>
                  </a:lnTo>
                  <a:lnTo>
                    <a:pt x="2391193" y="368188"/>
                  </a:lnTo>
                  <a:lnTo>
                    <a:pt x="2403031" y="368188"/>
                  </a:lnTo>
                  <a:lnTo>
                    <a:pt x="2414868" y="368188"/>
                  </a:lnTo>
                  <a:lnTo>
                    <a:pt x="2426706" y="368188"/>
                  </a:lnTo>
                  <a:lnTo>
                    <a:pt x="2438544" y="368188"/>
                  </a:lnTo>
                  <a:lnTo>
                    <a:pt x="2450381" y="368188"/>
                  </a:lnTo>
                  <a:lnTo>
                    <a:pt x="2462219" y="368188"/>
                  </a:lnTo>
                  <a:lnTo>
                    <a:pt x="2474056" y="368188"/>
                  </a:lnTo>
                  <a:lnTo>
                    <a:pt x="2485894" y="368188"/>
                  </a:lnTo>
                  <a:lnTo>
                    <a:pt x="2497732" y="368188"/>
                  </a:lnTo>
                  <a:lnTo>
                    <a:pt x="2509569" y="368188"/>
                  </a:lnTo>
                  <a:lnTo>
                    <a:pt x="2521407" y="368188"/>
                  </a:lnTo>
                  <a:lnTo>
                    <a:pt x="2533244" y="368188"/>
                  </a:lnTo>
                  <a:lnTo>
                    <a:pt x="2545082" y="368188"/>
                  </a:lnTo>
                  <a:lnTo>
                    <a:pt x="2556919" y="368188"/>
                  </a:lnTo>
                  <a:lnTo>
                    <a:pt x="2568757" y="368188"/>
                  </a:lnTo>
                  <a:lnTo>
                    <a:pt x="2580595" y="368188"/>
                  </a:lnTo>
                  <a:lnTo>
                    <a:pt x="2592432" y="368188"/>
                  </a:lnTo>
                  <a:lnTo>
                    <a:pt x="2604270" y="368188"/>
                  </a:lnTo>
                  <a:lnTo>
                    <a:pt x="2616107" y="368188"/>
                  </a:lnTo>
                  <a:lnTo>
                    <a:pt x="2627945" y="368188"/>
                  </a:lnTo>
                  <a:lnTo>
                    <a:pt x="2639783" y="368188"/>
                  </a:lnTo>
                  <a:lnTo>
                    <a:pt x="2651620" y="368188"/>
                  </a:lnTo>
                  <a:lnTo>
                    <a:pt x="2663458" y="368188"/>
                  </a:lnTo>
                  <a:lnTo>
                    <a:pt x="2675295" y="368188"/>
                  </a:lnTo>
                  <a:lnTo>
                    <a:pt x="2687133" y="368188"/>
                  </a:lnTo>
                  <a:lnTo>
                    <a:pt x="2698971" y="368188"/>
                  </a:lnTo>
                  <a:lnTo>
                    <a:pt x="2710808" y="368188"/>
                  </a:lnTo>
                  <a:lnTo>
                    <a:pt x="2722646" y="368188"/>
                  </a:lnTo>
                  <a:lnTo>
                    <a:pt x="2734483" y="368188"/>
                  </a:lnTo>
                  <a:lnTo>
                    <a:pt x="2746321" y="368188"/>
                  </a:lnTo>
                  <a:lnTo>
                    <a:pt x="2758159" y="368188"/>
                  </a:lnTo>
                  <a:lnTo>
                    <a:pt x="2769996" y="368188"/>
                  </a:lnTo>
                  <a:lnTo>
                    <a:pt x="2781834" y="368188"/>
                  </a:lnTo>
                  <a:lnTo>
                    <a:pt x="2793671" y="368188"/>
                  </a:lnTo>
                  <a:lnTo>
                    <a:pt x="2805509" y="368188"/>
                  </a:lnTo>
                  <a:lnTo>
                    <a:pt x="2817347" y="368188"/>
                  </a:lnTo>
                  <a:lnTo>
                    <a:pt x="2829184" y="368188"/>
                  </a:lnTo>
                  <a:lnTo>
                    <a:pt x="2841022" y="368188"/>
                  </a:lnTo>
                  <a:lnTo>
                    <a:pt x="2852859" y="368188"/>
                  </a:lnTo>
                  <a:lnTo>
                    <a:pt x="2864697" y="368188"/>
                  </a:lnTo>
                  <a:lnTo>
                    <a:pt x="2876534" y="368188"/>
                  </a:lnTo>
                  <a:lnTo>
                    <a:pt x="2888372" y="368188"/>
                  </a:lnTo>
                  <a:lnTo>
                    <a:pt x="2900210" y="368188"/>
                  </a:lnTo>
                  <a:lnTo>
                    <a:pt x="2912047" y="368188"/>
                  </a:lnTo>
                  <a:lnTo>
                    <a:pt x="2923885" y="368188"/>
                  </a:lnTo>
                  <a:lnTo>
                    <a:pt x="2935722" y="368188"/>
                  </a:lnTo>
                  <a:lnTo>
                    <a:pt x="2947560" y="368188"/>
                  </a:lnTo>
                  <a:lnTo>
                    <a:pt x="2959398" y="368188"/>
                  </a:lnTo>
                  <a:lnTo>
                    <a:pt x="2971235" y="368188"/>
                  </a:lnTo>
                  <a:lnTo>
                    <a:pt x="2983073" y="368188"/>
                  </a:lnTo>
                  <a:lnTo>
                    <a:pt x="2994910" y="368188"/>
                  </a:lnTo>
                  <a:lnTo>
                    <a:pt x="3006748" y="368188"/>
                  </a:lnTo>
                  <a:lnTo>
                    <a:pt x="3018586" y="368188"/>
                  </a:lnTo>
                  <a:lnTo>
                    <a:pt x="3030423" y="368188"/>
                  </a:lnTo>
                  <a:lnTo>
                    <a:pt x="3042261" y="368188"/>
                  </a:lnTo>
                  <a:lnTo>
                    <a:pt x="3054098" y="368188"/>
                  </a:lnTo>
                  <a:lnTo>
                    <a:pt x="3065936" y="368188"/>
                  </a:lnTo>
                  <a:lnTo>
                    <a:pt x="3077774" y="368188"/>
                  </a:lnTo>
                  <a:lnTo>
                    <a:pt x="3089611" y="368188"/>
                  </a:lnTo>
                  <a:lnTo>
                    <a:pt x="3101449" y="368188"/>
                  </a:lnTo>
                  <a:lnTo>
                    <a:pt x="3113286" y="368188"/>
                  </a:lnTo>
                  <a:lnTo>
                    <a:pt x="3125124" y="368188"/>
                  </a:lnTo>
                  <a:lnTo>
                    <a:pt x="3136962" y="368188"/>
                  </a:lnTo>
                  <a:lnTo>
                    <a:pt x="3148799" y="368188"/>
                  </a:lnTo>
                  <a:lnTo>
                    <a:pt x="3160637" y="368188"/>
                  </a:lnTo>
                  <a:lnTo>
                    <a:pt x="3172474" y="368188"/>
                  </a:lnTo>
                  <a:lnTo>
                    <a:pt x="3184312" y="368188"/>
                  </a:lnTo>
                  <a:lnTo>
                    <a:pt x="3196149" y="368188"/>
                  </a:lnTo>
                  <a:lnTo>
                    <a:pt x="3207987" y="368188"/>
                  </a:lnTo>
                  <a:lnTo>
                    <a:pt x="3219825" y="368188"/>
                  </a:lnTo>
                  <a:lnTo>
                    <a:pt x="3231662" y="368188"/>
                  </a:lnTo>
                  <a:lnTo>
                    <a:pt x="3243500" y="368188"/>
                  </a:lnTo>
                  <a:lnTo>
                    <a:pt x="3255337" y="368188"/>
                  </a:lnTo>
                  <a:lnTo>
                    <a:pt x="3267175" y="368188"/>
                  </a:lnTo>
                  <a:lnTo>
                    <a:pt x="3279013" y="368188"/>
                  </a:lnTo>
                  <a:lnTo>
                    <a:pt x="3290850" y="368188"/>
                  </a:lnTo>
                  <a:lnTo>
                    <a:pt x="3302688" y="368188"/>
                  </a:lnTo>
                  <a:lnTo>
                    <a:pt x="3314525" y="368188"/>
                  </a:lnTo>
                  <a:lnTo>
                    <a:pt x="3326363" y="368188"/>
                  </a:lnTo>
                  <a:lnTo>
                    <a:pt x="3338201" y="368188"/>
                  </a:lnTo>
                  <a:lnTo>
                    <a:pt x="3350038" y="368188"/>
                  </a:lnTo>
                  <a:lnTo>
                    <a:pt x="3361876" y="368188"/>
                  </a:lnTo>
                  <a:lnTo>
                    <a:pt x="3373713" y="368188"/>
                  </a:lnTo>
                  <a:lnTo>
                    <a:pt x="3385551" y="368188"/>
                  </a:lnTo>
                  <a:lnTo>
                    <a:pt x="3397389" y="368188"/>
                  </a:lnTo>
                  <a:lnTo>
                    <a:pt x="3409226" y="368188"/>
                  </a:lnTo>
                  <a:lnTo>
                    <a:pt x="3421064" y="368188"/>
                  </a:lnTo>
                  <a:lnTo>
                    <a:pt x="3432901" y="368188"/>
                  </a:lnTo>
                  <a:lnTo>
                    <a:pt x="3444739" y="368188"/>
                  </a:lnTo>
                  <a:lnTo>
                    <a:pt x="3456576" y="368188"/>
                  </a:lnTo>
                  <a:lnTo>
                    <a:pt x="3468414" y="368188"/>
                  </a:lnTo>
                  <a:lnTo>
                    <a:pt x="3480252" y="368188"/>
                  </a:lnTo>
                  <a:lnTo>
                    <a:pt x="3492089" y="368188"/>
                  </a:lnTo>
                  <a:lnTo>
                    <a:pt x="3503927" y="368188"/>
                  </a:lnTo>
                  <a:lnTo>
                    <a:pt x="3515764" y="368188"/>
                  </a:lnTo>
                  <a:lnTo>
                    <a:pt x="3515764" y="368250"/>
                  </a:lnTo>
                  <a:lnTo>
                    <a:pt x="3527602" y="368260"/>
                  </a:lnTo>
                  <a:lnTo>
                    <a:pt x="3539440" y="368273"/>
                  </a:lnTo>
                  <a:lnTo>
                    <a:pt x="3551277" y="368288"/>
                  </a:lnTo>
                  <a:lnTo>
                    <a:pt x="3563115" y="368306"/>
                  </a:lnTo>
                  <a:lnTo>
                    <a:pt x="3574952" y="368326"/>
                  </a:lnTo>
                  <a:lnTo>
                    <a:pt x="3586790" y="368351"/>
                  </a:lnTo>
                  <a:lnTo>
                    <a:pt x="3598628" y="368379"/>
                  </a:lnTo>
                  <a:lnTo>
                    <a:pt x="3610465" y="368413"/>
                  </a:lnTo>
                  <a:lnTo>
                    <a:pt x="3622303" y="368452"/>
                  </a:lnTo>
                  <a:lnTo>
                    <a:pt x="3634140" y="368498"/>
                  </a:lnTo>
                  <a:lnTo>
                    <a:pt x="3645978" y="368553"/>
                  </a:lnTo>
                  <a:lnTo>
                    <a:pt x="3657816" y="368616"/>
                  </a:lnTo>
                  <a:lnTo>
                    <a:pt x="3669653" y="368691"/>
                  </a:lnTo>
                  <a:lnTo>
                    <a:pt x="3681491" y="368779"/>
                  </a:lnTo>
                  <a:lnTo>
                    <a:pt x="3693328" y="368883"/>
                  </a:lnTo>
                  <a:lnTo>
                    <a:pt x="3705166" y="369004"/>
                  </a:lnTo>
                  <a:lnTo>
                    <a:pt x="3717004" y="369147"/>
                  </a:lnTo>
                  <a:lnTo>
                    <a:pt x="3728841" y="369314"/>
                  </a:lnTo>
                  <a:lnTo>
                    <a:pt x="3740679" y="369510"/>
                  </a:lnTo>
                  <a:lnTo>
                    <a:pt x="3752516" y="369740"/>
                  </a:lnTo>
                  <a:lnTo>
                    <a:pt x="3764354" y="370009"/>
                  </a:lnTo>
                  <a:lnTo>
                    <a:pt x="3776191" y="370325"/>
                  </a:lnTo>
                  <a:lnTo>
                    <a:pt x="3788029" y="370695"/>
                  </a:lnTo>
                  <a:lnTo>
                    <a:pt x="3799867" y="371128"/>
                  </a:lnTo>
                  <a:lnTo>
                    <a:pt x="3811704" y="371634"/>
                  </a:lnTo>
                  <a:lnTo>
                    <a:pt x="3823542" y="372225"/>
                  </a:lnTo>
                  <a:lnTo>
                    <a:pt x="3835379" y="372915"/>
                  </a:lnTo>
                  <a:lnTo>
                    <a:pt x="3847217" y="373719"/>
                  </a:lnTo>
                  <a:lnTo>
                    <a:pt x="3859055" y="374655"/>
                  </a:lnTo>
                  <a:lnTo>
                    <a:pt x="3870892" y="375743"/>
                  </a:lnTo>
                  <a:lnTo>
                    <a:pt x="3882730" y="377005"/>
                  </a:lnTo>
                  <a:lnTo>
                    <a:pt x="3894567" y="378465"/>
                  </a:lnTo>
                  <a:lnTo>
                    <a:pt x="3906405" y="380150"/>
                  </a:lnTo>
                  <a:lnTo>
                    <a:pt x="3918243" y="382090"/>
                  </a:lnTo>
                  <a:lnTo>
                    <a:pt x="3930080" y="384315"/>
                  </a:lnTo>
                  <a:lnTo>
                    <a:pt x="3941918" y="386857"/>
                  </a:lnTo>
                  <a:lnTo>
                    <a:pt x="3953755" y="389748"/>
                  </a:lnTo>
                  <a:lnTo>
                    <a:pt x="3965593" y="393020"/>
                  </a:lnTo>
                  <a:lnTo>
                    <a:pt x="3977431" y="396702"/>
                  </a:lnTo>
                  <a:lnTo>
                    <a:pt x="3989268" y="400817"/>
                  </a:lnTo>
                  <a:lnTo>
                    <a:pt x="4001106" y="405384"/>
                  </a:lnTo>
                  <a:lnTo>
                    <a:pt x="4012943" y="410412"/>
                  </a:lnTo>
                  <a:lnTo>
                    <a:pt x="4024781" y="415900"/>
                  </a:lnTo>
                  <a:lnTo>
                    <a:pt x="4036619" y="421831"/>
                  </a:lnTo>
                  <a:lnTo>
                    <a:pt x="4048456" y="428175"/>
                  </a:lnTo>
                  <a:lnTo>
                    <a:pt x="4060294" y="434885"/>
                  </a:lnTo>
                  <a:lnTo>
                    <a:pt x="4072131" y="441901"/>
                  </a:lnTo>
                  <a:lnTo>
                    <a:pt x="4083969" y="449146"/>
                  </a:lnTo>
                  <a:lnTo>
                    <a:pt x="4095806" y="456533"/>
                  </a:lnTo>
                  <a:lnTo>
                    <a:pt x="4107644" y="463968"/>
                  </a:lnTo>
                  <a:lnTo>
                    <a:pt x="4119482" y="471355"/>
                  </a:lnTo>
                  <a:lnTo>
                    <a:pt x="4131319" y="478600"/>
                  </a:lnTo>
                  <a:lnTo>
                    <a:pt x="4143157" y="485615"/>
                  </a:lnTo>
                  <a:lnTo>
                    <a:pt x="4154994" y="492326"/>
                  </a:lnTo>
                  <a:lnTo>
                    <a:pt x="4166832" y="498670"/>
                  </a:lnTo>
                  <a:lnTo>
                    <a:pt x="4178670" y="504601"/>
                  </a:lnTo>
                  <a:lnTo>
                    <a:pt x="4190507" y="510088"/>
                  </a:lnTo>
                  <a:lnTo>
                    <a:pt x="4202345" y="515117"/>
                  </a:lnTo>
                  <a:lnTo>
                    <a:pt x="4214182" y="519684"/>
                  </a:lnTo>
                  <a:lnTo>
                    <a:pt x="4226020" y="523799"/>
                  </a:lnTo>
                  <a:lnTo>
                    <a:pt x="4237858" y="527480"/>
                  </a:lnTo>
                  <a:lnTo>
                    <a:pt x="4249695" y="530752"/>
                  </a:lnTo>
                  <a:lnTo>
                    <a:pt x="4261533" y="533643"/>
                  </a:lnTo>
                  <a:lnTo>
                    <a:pt x="4273370" y="536185"/>
                  </a:lnTo>
                  <a:lnTo>
                    <a:pt x="4285208" y="538410"/>
                  </a:lnTo>
                  <a:lnTo>
                    <a:pt x="4297046" y="540350"/>
                  </a:lnTo>
                  <a:lnTo>
                    <a:pt x="4308883" y="542036"/>
                  </a:lnTo>
                  <a:lnTo>
                    <a:pt x="4320721" y="543496"/>
                  </a:lnTo>
                  <a:lnTo>
                    <a:pt x="4332558" y="544758"/>
                  </a:lnTo>
                  <a:lnTo>
                    <a:pt x="4344396" y="545846"/>
                  </a:lnTo>
                  <a:lnTo>
                    <a:pt x="4356234" y="546782"/>
                  </a:lnTo>
                  <a:lnTo>
                    <a:pt x="4368071" y="547586"/>
                  </a:lnTo>
                  <a:lnTo>
                    <a:pt x="4379909" y="548276"/>
                  </a:lnTo>
                  <a:lnTo>
                    <a:pt x="4391746" y="548867"/>
                  </a:lnTo>
                  <a:lnTo>
                    <a:pt x="4403584" y="549373"/>
                  </a:lnTo>
                  <a:lnTo>
                    <a:pt x="4415421" y="549806"/>
                  </a:lnTo>
                  <a:lnTo>
                    <a:pt x="4427259" y="550176"/>
                  </a:lnTo>
                  <a:lnTo>
                    <a:pt x="4439097" y="550491"/>
                  </a:lnTo>
                  <a:lnTo>
                    <a:pt x="4450934" y="550761"/>
                  </a:lnTo>
                  <a:lnTo>
                    <a:pt x="4462772" y="550991"/>
                  </a:lnTo>
                  <a:lnTo>
                    <a:pt x="4474609" y="551187"/>
                  </a:lnTo>
                  <a:lnTo>
                    <a:pt x="4486447" y="551354"/>
                  </a:lnTo>
                  <a:lnTo>
                    <a:pt x="4498285" y="551497"/>
                  </a:lnTo>
                  <a:lnTo>
                    <a:pt x="4510122" y="551618"/>
                  </a:lnTo>
                  <a:lnTo>
                    <a:pt x="4521960" y="551721"/>
                  </a:lnTo>
                  <a:lnTo>
                    <a:pt x="4533797" y="551809"/>
                  </a:lnTo>
                  <a:lnTo>
                    <a:pt x="4545635" y="551884"/>
                  </a:lnTo>
                  <a:lnTo>
                    <a:pt x="4557473" y="551948"/>
                  </a:lnTo>
                  <a:lnTo>
                    <a:pt x="4569310" y="552002"/>
                  </a:lnTo>
                  <a:lnTo>
                    <a:pt x="4581148" y="552049"/>
                  </a:lnTo>
                  <a:lnTo>
                    <a:pt x="4592985" y="552088"/>
                  </a:lnTo>
                  <a:lnTo>
                    <a:pt x="4604823" y="552122"/>
                  </a:lnTo>
                  <a:lnTo>
                    <a:pt x="4616661" y="552150"/>
                  </a:lnTo>
                  <a:lnTo>
                    <a:pt x="4628498" y="552174"/>
                  </a:lnTo>
                  <a:lnTo>
                    <a:pt x="4640336" y="552195"/>
                  </a:lnTo>
                  <a:lnTo>
                    <a:pt x="4652173" y="552213"/>
                  </a:lnTo>
                  <a:lnTo>
                    <a:pt x="4664011" y="552228"/>
                  </a:lnTo>
                  <a:lnTo>
                    <a:pt x="4675849" y="552240"/>
                  </a:lnTo>
                  <a:lnTo>
                    <a:pt x="4687686" y="552251"/>
                  </a:lnTo>
                </a:path>
              </a:pathLst>
            </a:custGeom>
            <a:ln w="40651" cap="flat">
              <a:solidFill>
                <a:srgbClr val="FF66AA">
                  <a:alpha val="100000"/>
                </a:srgbClr>
              </a:solidFill>
              <a:prstDash val="solid"/>
              <a:round/>
            </a:ln>
          </p:spPr>
          <p:txBody>
            <a:bodyPr/>
            <a:lstStyle/>
            <a:p/>
          </p:txBody>
        </p:sp>
        <p:sp>
          <p:nvSpPr>
            <p:cNvPr id="57" name="pl57"/>
            <p:cNvSpPr/>
            <p:nvPr/>
          </p:nvSpPr>
          <p:spPr>
            <a:xfrm>
              <a:off x="2482351" y="1083784"/>
              <a:ext cx="4687686" cy="1472814"/>
            </a:xfrm>
            <a:custGeom>
              <a:avLst/>
              <a:pathLst>
                <a:path w="4687686" h="1472814">
                  <a:moveTo>
                    <a:pt x="0" y="368126"/>
                  </a:moveTo>
                  <a:lnTo>
                    <a:pt x="11837" y="368137"/>
                  </a:lnTo>
                  <a:lnTo>
                    <a:pt x="23675" y="368150"/>
                  </a:lnTo>
                  <a:lnTo>
                    <a:pt x="35512" y="368165"/>
                  </a:lnTo>
                  <a:lnTo>
                    <a:pt x="47350" y="368182"/>
                  </a:lnTo>
                  <a:lnTo>
                    <a:pt x="59187" y="368203"/>
                  </a:lnTo>
                  <a:lnTo>
                    <a:pt x="71025" y="368227"/>
                  </a:lnTo>
                  <a:lnTo>
                    <a:pt x="82863" y="368256"/>
                  </a:lnTo>
                  <a:lnTo>
                    <a:pt x="94700" y="368289"/>
                  </a:lnTo>
                  <a:lnTo>
                    <a:pt x="106538" y="368328"/>
                  </a:lnTo>
                  <a:lnTo>
                    <a:pt x="118375" y="368375"/>
                  </a:lnTo>
                  <a:lnTo>
                    <a:pt x="130213" y="368429"/>
                  </a:lnTo>
                  <a:lnTo>
                    <a:pt x="142051" y="368493"/>
                  </a:lnTo>
                  <a:lnTo>
                    <a:pt x="153888" y="368568"/>
                  </a:lnTo>
                  <a:lnTo>
                    <a:pt x="165726" y="368656"/>
                  </a:lnTo>
                  <a:lnTo>
                    <a:pt x="177563" y="368759"/>
                  </a:lnTo>
                  <a:lnTo>
                    <a:pt x="189401" y="368881"/>
                  </a:lnTo>
                  <a:lnTo>
                    <a:pt x="201239" y="369023"/>
                  </a:lnTo>
                  <a:lnTo>
                    <a:pt x="213076" y="369190"/>
                  </a:lnTo>
                  <a:lnTo>
                    <a:pt x="224914" y="369386"/>
                  </a:lnTo>
                  <a:lnTo>
                    <a:pt x="236751" y="369616"/>
                  </a:lnTo>
                  <a:lnTo>
                    <a:pt x="248589" y="369886"/>
                  </a:lnTo>
                  <a:lnTo>
                    <a:pt x="260427" y="370202"/>
                  </a:lnTo>
                  <a:lnTo>
                    <a:pt x="272264" y="370571"/>
                  </a:lnTo>
                  <a:lnTo>
                    <a:pt x="284102" y="371004"/>
                  </a:lnTo>
                  <a:lnTo>
                    <a:pt x="295939" y="371510"/>
                  </a:lnTo>
                  <a:lnTo>
                    <a:pt x="307777" y="372101"/>
                  </a:lnTo>
                  <a:lnTo>
                    <a:pt x="319614" y="372791"/>
                  </a:lnTo>
                  <a:lnTo>
                    <a:pt x="331452" y="373595"/>
                  </a:lnTo>
                  <a:lnTo>
                    <a:pt x="343290" y="374531"/>
                  </a:lnTo>
                  <a:lnTo>
                    <a:pt x="355127" y="375619"/>
                  </a:lnTo>
                  <a:lnTo>
                    <a:pt x="366965" y="376881"/>
                  </a:lnTo>
                  <a:lnTo>
                    <a:pt x="378802" y="378341"/>
                  </a:lnTo>
                  <a:lnTo>
                    <a:pt x="390640" y="380027"/>
                  </a:lnTo>
                  <a:lnTo>
                    <a:pt x="402478" y="381967"/>
                  </a:lnTo>
                  <a:lnTo>
                    <a:pt x="414315" y="384192"/>
                  </a:lnTo>
                  <a:lnTo>
                    <a:pt x="426153" y="386734"/>
                  </a:lnTo>
                  <a:lnTo>
                    <a:pt x="437990" y="389625"/>
                  </a:lnTo>
                  <a:lnTo>
                    <a:pt x="449828" y="392897"/>
                  </a:lnTo>
                  <a:lnTo>
                    <a:pt x="461666" y="396578"/>
                  </a:lnTo>
                  <a:lnTo>
                    <a:pt x="473503" y="400693"/>
                  </a:lnTo>
                  <a:lnTo>
                    <a:pt x="485341" y="405261"/>
                  </a:lnTo>
                  <a:lnTo>
                    <a:pt x="497178" y="410289"/>
                  </a:lnTo>
                  <a:lnTo>
                    <a:pt x="509016" y="415776"/>
                  </a:lnTo>
                  <a:lnTo>
                    <a:pt x="520854" y="421707"/>
                  </a:lnTo>
                  <a:lnTo>
                    <a:pt x="532691" y="428051"/>
                  </a:lnTo>
                  <a:lnTo>
                    <a:pt x="544529" y="434762"/>
                  </a:lnTo>
                  <a:lnTo>
                    <a:pt x="556366" y="441777"/>
                  </a:lnTo>
                  <a:lnTo>
                    <a:pt x="568204" y="449022"/>
                  </a:lnTo>
                  <a:lnTo>
                    <a:pt x="580042" y="456409"/>
                  </a:lnTo>
                  <a:lnTo>
                    <a:pt x="591879" y="463845"/>
                  </a:lnTo>
                  <a:lnTo>
                    <a:pt x="603717" y="471232"/>
                  </a:lnTo>
                  <a:lnTo>
                    <a:pt x="615554" y="478476"/>
                  </a:lnTo>
                  <a:lnTo>
                    <a:pt x="627392" y="485492"/>
                  </a:lnTo>
                  <a:lnTo>
                    <a:pt x="639229" y="492203"/>
                  </a:lnTo>
                  <a:lnTo>
                    <a:pt x="651067" y="498547"/>
                  </a:lnTo>
                  <a:lnTo>
                    <a:pt x="662905" y="504477"/>
                  </a:lnTo>
                  <a:lnTo>
                    <a:pt x="674742" y="509965"/>
                  </a:lnTo>
                  <a:lnTo>
                    <a:pt x="686580" y="514993"/>
                  </a:lnTo>
                  <a:lnTo>
                    <a:pt x="698417" y="519560"/>
                  </a:lnTo>
                  <a:lnTo>
                    <a:pt x="710255" y="523675"/>
                  </a:lnTo>
                  <a:lnTo>
                    <a:pt x="722093" y="527357"/>
                  </a:lnTo>
                  <a:lnTo>
                    <a:pt x="733930" y="530629"/>
                  </a:lnTo>
                  <a:lnTo>
                    <a:pt x="745768" y="533520"/>
                  </a:lnTo>
                  <a:lnTo>
                    <a:pt x="757605" y="536062"/>
                  </a:lnTo>
                  <a:lnTo>
                    <a:pt x="769443" y="538287"/>
                  </a:lnTo>
                  <a:lnTo>
                    <a:pt x="781281" y="540227"/>
                  </a:lnTo>
                  <a:lnTo>
                    <a:pt x="793118" y="541912"/>
                  </a:lnTo>
                  <a:lnTo>
                    <a:pt x="804956" y="543373"/>
                  </a:lnTo>
                  <a:lnTo>
                    <a:pt x="816793" y="544634"/>
                  </a:lnTo>
                  <a:lnTo>
                    <a:pt x="828631" y="545722"/>
                  </a:lnTo>
                  <a:lnTo>
                    <a:pt x="840469" y="546658"/>
                  </a:lnTo>
                  <a:lnTo>
                    <a:pt x="852306" y="547463"/>
                  </a:lnTo>
                  <a:lnTo>
                    <a:pt x="864144" y="548152"/>
                  </a:lnTo>
                  <a:lnTo>
                    <a:pt x="875981" y="548744"/>
                  </a:lnTo>
                  <a:lnTo>
                    <a:pt x="887819" y="549250"/>
                  </a:lnTo>
                  <a:lnTo>
                    <a:pt x="899657" y="549682"/>
                  </a:lnTo>
                  <a:lnTo>
                    <a:pt x="911494" y="550052"/>
                  </a:lnTo>
                  <a:lnTo>
                    <a:pt x="923332" y="550368"/>
                  </a:lnTo>
                  <a:lnTo>
                    <a:pt x="935169" y="550637"/>
                  </a:lnTo>
                  <a:lnTo>
                    <a:pt x="947007" y="550867"/>
                  </a:lnTo>
                  <a:lnTo>
                    <a:pt x="958844" y="551063"/>
                  </a:lnTo>
                  <a:lnTo>
                    <a:pt x="970682" y="551231"/>
                  </a:lnTo>
                  <a:lnTo>
                    <a:pt x="982520" y="551373"/>
                  </a:lnTo>
                  <a:lnTo>
                    <a:pt x="994357" y="551494"/>
                  </a:lnTo>
                  <a:lnTo>
                    <a:pt x="1006195" y="551598"/>
                  </a:lnTo>
                  <a:lnTo>
                    <a:pt x="1018032" y="551686"/>
                  </a:lnTo>
                  <a:lnTo>
                    <a:pt x="1029870" y="551761"/>
                  </a:lnTo>
                  <a:lnTo>
                    <a:pt x="1041708" y="551825"/>
                  </a:lnTo>
                  <a:lnTo>
                    <a:pt x="1053545" y="551879"/>
                  </a:lnTo>
                  <a:lnTo>
                    <a:pt x="1065383" y="551925"/>
                  </a:lnTo>
                  <a:lnTo>
                    <a:pt x="1077220" y="551965"/>
                  </a:lnTo>
                  <a:lnTo>
                    <a:pt x="1089058" y="551998"/>
                  </a:lnTo>
                  <a:lnTo>
                    <a:pt x="1100896" y="552027"/>
                  </a:lnTo>
                  <a:lnTo>
                    <a:pt x="1112733" y="552051"/>
                  </a:lnTo>
                  <a:lnTo>
                    <a:pt x="1124571" y="552072"/>
                  </a:lnTo>
                  <a:lnTo>
                    <a:pt x="1136408" y="552089"/>
                  </a:lnTo>
                  <a:lnTo>
                    <a:pt x="1148246" y="552104"/>
                  </a:lnTo>
                  <a:lnTo>
                    <a:pt x="1160084" y="552117"/>
                  </a:lnTo>
                  <a:lnTo>
                    <a:pt x="1171921" y="552128"/>
                  </a:lnTo>
                  <a:lnTo>
                    <a:pt x="1171921" y="552004"/>
                  </a:lnTo>
                  <a:lnTo>
                    <a:pt x="1183759" y="551972"/>
                  </a:lnTo>
                  <a:lnTo>
                    <a:pt x="1195596" y="551933"/>
                  </a:lnTo>
                  <a:lnTo>
                    <a:pt x="1207434" y="551889"/>
                  </a:lnTo>
                  <a:lnTo>
                    <a:pt x="1219272" y="551836"/>
                  </a:lnTo>
                  <a:lnTo>
                    <a:pt x="1231109" y="551774"/>
                  </a:lnTo>
                  <a:lnTo>
                    <a:pt x="1242947" y="551701"/>
                  </a:lnTo>
                  <a:lnTo>
                    <a:pt x="1254784" y="551616"/>
                  </a:lnTo>
                  <a:lnTo>
                    <a:pt x="1266622" y="551515"/>
                  </a:lnTo>
                  <a:lnTo>
                    <a:pt x="1278459" y="551397"/>
                  </a:lnTo>
                  <a:lnTo>
                    <a:pt x="1290297" y="551258"/>
                  </a:lnTo>
                  <a:lnTo>
                    <a:pt x="1302135" y="551095"/>
                  </a:lnTo>
                  <a:lnTo>
                    <a:pt x="1313972" y="550904"/>
                  </a:lnTo>
                  <a:lnTo>
                    <a:pt x="1325810" y="550679"/>
                  </a:lnTo>
                  <a:lnTo>
                    <a:pt x="1337647" y="550415"/>
                  </a:lnTo>
                  <a:lnTo>
                    <a:pt x="1349485" y="550105"/>
                  </a:lnTo>
                  <a:lnTo>
                    <a:pt x="1361323" y="549740"/>
                  </a:lnTo>
                  <a:lnTo>
                    <a:pt x="1373160" y="549313"/>
                  </a:lnTo>
                  <a:lnTo>
                    <a:pt x="1384998" y="548812"/>
                  </a:lnTo>
                  <a:lnTo>
                    <a:pt x="1396835" y="548223"/>
                  </a:lnTo>
                  <a:lnTo>
                    <a:pt x="1408673" y="547534"/>
                  </a:lnTo>
                  <a:lnTo>
                    <a:pt x="1420511" y="546725"/>
                  </a:lnTo>
                  <a:lnTo>
                    <a:pt x="1432348" y="545778"/>
                  </a:lnTo>
                  <a:lnTo>
                    <a:pt x="1444186" y="544668"/>
                  </a:lnTo>
                  <a:lnTo>
                    <a:pt x="1456023" y="543370"/>
                  </a:lnTo>
                  <a:lnTo>
                    <a:pt x="1467861" y="541852"/>
                  </a:lnTo>
                  <a:lnTo>
                    <a:pt x="1479699" y="540079"/>
                  </a:lnTo>
                  <a:lnTo>
                    <a:pt x="1491536" y="538009"/>
                  </a:lnTo>
                  <a:lnTo>
                    <a:pt x="1503374" y="535596"/>
                  </a:lnTo>
                  <a:lnTo>
                    <a:pt x="1515211" y="532788"/>
                  </a:lnTo>
                  <a:lnTo>
                    <a:pt x="1527049" y="529524"/>
                  </a:lnTo>
                  <a:lnTo>
                    <a:pt x="1538887" y="525739"/>
                  </a:lnTo>
                  <a:lnTo>
                    <a:pt x="1550724" y="521359"/>
                  </a:lnTo>
                  <a:lnTo>
                    <a:pt x="1562562" y="516302"/>
                  </a:lnTo>
                  <a:lnTo>
                    <a:pt x="1574399" y="510482"/>
                  </a:lnTo>
                  <a:lnTo>
                    <a:pt x="1586237" y="503807"/>
                  </a:lnTo>
                  <a:lnTo>
                    <a:pt x="1598074" y="496181"/>
                  </a:lnTo>
                  <a:lnTo>
                    <a:pt x="1609912" y="487507"/>
                  </a:lnTo>
                  <a:lnTo>
                    <a:pt x="1621750" y="477692"/>
                  </a:lnTo>
                  <a:lnTo>
                    <a:pt x="1633587" y="466648"/>
                  </a:lnTo>
                  <a:lnTo>
                    <a:pt x="1645425" y="454302"/>
                  </a:lnTo>
                  <a:lnTo>
                    <a:pt x="1657262" y="440600"/>
                  </a:lnTo>
                  <a:lnTo>
                    <a:pt x="1669100" y="425515"/>
                  </a:lnTo>
                  <a:lnTo>
                    <a:pt x="1680938" y="409053"/>
                  </a:lnTo>
                  <a:lnTo>
                    <a:pt x="1692775" y="391261"/>
                  </a:lnTo>
                  <a:lnTo>
                    <a:pt x="1704613" y="372229"/>
                  </a:lnTo>
                  <a:lnTo>
                    <a:pt x="1716450" y="352097"/>
                  </a:lnTo>
                  <a:lnTo>
                    <a:pt x="1728288" y="331050"/>
                  </a:lnTo>
                  <a:lnTo>
                    <a:pt x="1740126" y="309316"/>
                  </a:lnTo>
                  <a:lnTo>
                    <a:pt x="1751963" y="287155"/>
                  </a:lnTo>
                  <a:lnTo>
                    <a:pt x="1763801" y="264849"/>
                  </a:lnTo>
                  <a:lnTo>
                    <a:pt x="1775638" y="242688"/>
                  </a:lnTo>
                  <a:lnTo>
                    <a:pt x="1787476" y="220953"/>
                  </a:lnTo>
                  <a:lnTo>
                    <a:pt x="1799314" y="199906"/>
                  </a:lnTo>
                  <a:lnTo>
                    <a:pt x="1811151" y="179774"/>
                  </a:lnTo>
                  <a:lnTo>
                    <a:pt x="1822989" y="160743"/>
                  </a:lnTo>
                  <a:lnTo>
                    <a:pt x="1834826" y="142950"/>
                  </a:lnTo>
                  <a:lnTo>
                    <a:pt x="1846664" y="126488"/>
                  </a:lnTo>
                  <a:lnTo>
                    <a:pt x="1858502" y="111403"/>
                  </a:lnTo>
                  <a:lnTo>
                    <a:pt x="1870339" y="97702"/>
                  </a:lnTo>
                  <a:lnTo>
                    <a:pt x="1882177" y="85356"/>
                  </a:lnTo>
                  <a:lnTo>
                    <a:pt x="1894014" y="74312"/>
                  </a:lnTo>
                  <a:lnTo>
                    <a:pt x="1905852" y="64496"/>
                  </a:lnTo>
                  <a:lnTo>
                    <a:pt x="1917689" y="55822"/>
                  </a:lnTo>
                  <a:lnTo>
                    <a:pt x="1929527" y="48196"/>
                  </a:lnTo>
                  <a:lnTo>
                    <a:pt x="1941365" y="41521"/>
                  </a:lnTo>
                  <a:lnTo>
                    <a:pt x="1953202" y="35702"/>
                  </a:lnTo>
                  <a:lnTo>
                    <a:pt x="1965040" y="30645"/>
                  </a:lnTo>
                  <a:lnTo>
                    <a:pt x="1976877" y="26264"/>
                  </a:lnTo>
                  <a:lnTo>
                    <a:pt x="1988715" y="22479"/>
                  </a:lnTo>
                  <a:lnTo>
                    <a:pt x="2000553" y="19216"/>
                  </a:lnTo>
                  <a:lnTo>
                    <a:pt x="2012390" y="16407"/>
                  </a:lnTo>
                  <a:lnTo>
                    <a:pt x="2024228" y="13995"/>
                  </a:lnTo>
                  <a:lnTo>
                    <a:pt x="2036065" y="11925"/>
                  </a:lnTo>
                  <a:lnTo>
                    <a:pt x="2047903" y="10151"/>
                  </a:lnTo>
                  <a:lnTo>
                    <a:pt x="2059741" y="8633"/>
                  </a:lnTo>
                  <a:lnTo>
                    <a:pt x="2071578" y="7335"/>
                  </a:lnTo>
                  <a:lnTo>
                    <a:pt x="2083416" y="6226"/>
                  </a:lnTo>
                  <a:lnTo>
                    <a:pt x="2095253" y="5279"/>
                  </a:lnTo>
                  <a:lnTo>
                    <a:pt x="2107091" y="4470"/>
                  </a:lnTo>
                  <a:lnTo>
                    <a:pt x="2118929" y="3780"/>
                  </a:lnTo>
                  <a:lnTo>
                    <a:pt x="2130766" y="3192"/>
                  </a:lnTo>
                  <a:lnTo>
                    <a:pt x="2142604" y="2690"/>
                  </a:lnTo>
                  <a:lnTo>
                    <a:pt x="2154441" y="2263"/>
                  </a:lnTo>
                  <a:lnTo>
                    <a:pt x="2166279" y="1899"/>
                  </a:lnTo>
                  <a:lnTo>
                    <a:pt x="2178117" y="1589"/>
                  </a:lnTo>
                  <a:lnTo>
                    <a:pt x="2189954" y="1325"/>
                  </a:lnTo>
                  <a:lnTo>
                    <a:pt x="2201792" y="1100"/>
                  </a:lnTo>
                  <a:lnTo>
                    <a:pt x="2213629" y="908"/>
                  </a:lnTo>
                  <a:lnTo>
                    <a:pt x="2225467" y="745"/>
                  </a:lnTo>
                  <a:lnTo>
                    <a:pt x="2237304" y="607"/>
                  </a:lnTo>
                  <a:lnTo>
                    <a:pt x="2249142" y="489"/>
                  </a:lnTo>
                  <a:lnTo>
                    <a:pt x="2260980" y="388"/>
                  </a:lnTo>
                  <a:lnTo>
                    <a:pt x="2272817" y="302"/>
                  </a:lnTo>
                  <a:lnTo>
                    <a:pt x="2284655" y="230"/>
                  </a:lnTo>
                  <a:lnTo>
                    <a:pt x="2296492" y="168"/>
                  </a:lnTo>
                  <a:lnTo>
                    <a:pt x="2308330" y="115"/>
                  </a:lnTo>
                  <a:lnTo>
                    <a:pt x="2320168" y="70"/>
                  </a:lnTo>
                  <a:lnTo>
                    <a:pt x="2332005" y="32"/>
                  </a:lnTo>
                  <a:lnTo>
                    <a:pt x="2343843" y="0"/>
                  </a:lnTo>
                  <a:lnTo>
                    <a:pt x="2343843" y="308"/>
                  </a:lnTo>
                  <a:lnTo>
                    <a:pt x="2355680" y="395"/>
                  </a:lnTo>
                  <a:lnTo>
                    <a:pt x="2367518" y="497"/>
                  </a:lnTo>
                  <a:lnTo>
                    <a:pt x="2379356" y="616"/>
                  </a:lnTo>
                  <a:lnTo>
                    <a:pt x="2391193" y="757"/>
                  </a:lnTo>
                  <a:lnTo>
                    <a:pt x="2403031" y="922"/>
                  </a:lnTo>
                  <a:lnTo>
                    <a:pt x="2414868" y="1116"/>
                  </a:lnTo>
                  <a:lnTo>
                    <a:pt x="2426706" y="1344"/>
                  </a:lnTo>
                  <a:lnTo>
                    <a:pt x="2438544" y="1612"/>
                  </a:lnTo>
                  <a:lnTo>
                    <a:pt x="2450381" y="1927"/>
                  </a:lnTo>
                  <a:lnTo>
                    <a:pt x="2462219" y="2297"/>
                  </a:lnTo>
                  <a:lnTo>
                    <a:pt x="2474056" y="2732"/>
                  </a:lnTo>
                  <a:lnTo>
                    <a:pt x="2485894" y="3243"/>
                  </a:lnTo>
                  <a:lnTo>
                    <a:pt x="2497732" y="3842"/>
                  </a:lnTo>
                  <a:lnTo>
                    <a:pt x="2509569" y="4547"/>
                  </a:lnTo>
                  <a:lnTo>
                    <a:pt x="2521407" y="5374"/>
                  </a:lnTo>
                  <a:lnTo>
                    <a:pt x="2533244" y="6345"/>
                  </a:lnTo>
                  <a:lnTo>
                    <a:pt x="2545082" y="7484"/>
                  </a:lnTo>
                  <a:lnTo>
                    <a:pt x="2556919" y="8821"/>
                  </a:lnTo>
                  <a:lnTo>
                    <a:pt x="2568757" y="10390"/>
                  </a:lnTo>
                  <a:lnTo>
                    <a:pt x="2580595" y="12229"/>
                  </a:lnTo>
                  <a:lnTo>
                    <a:pt x="2592432" y="14386"/>
                  </a:lnTo>
                  <a:lnTo>
                    <a:pt x="2604270" y="16912"/>
                  </a:lnTo>
                  <a:lnTo>
                    <a:pt x="2616107" y="19870"/>
                  </a:lnTo>
                  <a:lnTo>
                    <a:pt x="2627945" y="23332"/>
                  </a:lnTo>
                  <a:lnTo>
                    <a:pt x="2639783" y="27380"/>
                  </a:lnTo>
                  <a:lnTo>
                    <a:pt x="2651620" y="32109"/>
                  </a:lnTo>
                  <a:lnTo>
                    <a:pt x="2663458" y="37629"/>
                  </a:lnTo>
                  <a:lnTo>
                    <a:pt x="2675295" y="44062"/>
                  </a:lnTo>
                  <a:lnTo>
                    <a:pt x="2687133" y="51551"/>
                  </a:lnTo>
                  <a:lnTo>
                    <a:pt x="2698971" y="60254"/>
                  </a:lnTo>
                  <a:lnTo>
                    <a:pt x="2710808" y="70348"/>
                  </a:lnTo>
                  <a:lnTo>
                    <a:pt x="2722646" y="82030"/>
                  </a:lnTo>
                  <a:lnTo>
                    <a:pt x="2734483" y="95514"/>
                  </a:lnTo>
                  <a:lnTo>
                    <a:pt x="2746321" y="111033"/>
                  </a:lnTo>
                  <a:lnTo>
                    <a:pt x="2758159" y="128833"/>
                  </a:lnTo>
                  <a:lnTo>
                    <a:pt x="2769996" y="149169"/>
                  </a:lnTo>
                  <a:lnTo>
                    <a:pt x="2781834" y="172300"/>
                  </a:lnTo>
                  <a:lnTo>
                    <a:pt x="2793671" y="198475"/>
                  </a:lnTo>
                  <a:lnTo>
                    <a:pt x="2805509" y="227925"/>
                  </a:lnTo>
                  <a:lnTo>
                    <a:pt x="2817347" y="260847"/>
                  </a:lnTo>
                  <a:lnTo>
                    <a:pt x="2829184" y="297385"/>
                  </a:lnTo>
                  <a:lnTo>
                    <a:pt x="2841022" y="337611"/>
                  </a:lnTo>
                  <a:lnTo>
                    <a:pt x="2852859" y="381510"/>
                  </a:lnTo>
                  <a:lnTo>
                    <a:pt x="2864697" y="428957"/>
                  </a:lnTo>
                  <a:lnTo>
                    <a:pt x="2876534" y="479708"/>
                  </a:lnTo>
                  <a:lnTo>
                    <a:pt x="2888372" y="533393"/>
                  </a:lnTo>
                  <a:lnTo>
                    <a:pt x="2900210" y="589518"/>
                  </a:lnTo>
                  <a:lnTo>
                    <a:pt x="2912047" y="647476"/>
                  </a:lnTo>
                  <a:lnTo>
                    <a:pt x="2923885" y="706573"/>
                  </a:lnTo>
                  <a:lnTo>
                    <a:pt x="2935722" y="766056"/>
                  </a:lnTo>
                  <a:lnTo>
                    <a:pt x="2947560" y="825152"/>
                  </a:lnTo>
                  <a:lnTo>
                    <a:pt x="2959398" y="883111"/>
                  </a:lnTo>
                  <a:lnTo>
                    <a:pt x="2971235" y="939235"/>
                  </a:lnTo>
                  <a:lnTo>
                    <a:pt x="2983073" y="992921"/>
                  </a:lnTo>
                  <a:lnTo>
                    <a:pt x="2994910" y="1043672"/>
                  </a:lnTo>
                  <a:lnTo>
                    <a:pt x="3006748" y="1091119"/>
                  </a:lnTo>
                  <a:lnTo>
                    <a:pt x="3018586" y="1135017"/>
                  </a:lnTo>
                  <a:lnTo>
                    <a:pt x="3030423" y="1175244"/>
                  </a:lnTo>
                  <a:lnTo>
                    <a:pt x="3042261" y="1211782"/>
                  </a:lnTo>
                  <a:lnTo>
                    <a:pt x="3054098" y="1244704"/>
                  </a:lnTo>
                  <a:lnTo>
                    <a:pt x="3065936" y="1274154"/>
                  </a:lnTo>
                  <a:lnTo>
                    <a:pt x="3077774" y="1300329"/>
                  </a:lnTo>
                  <a:lnTo>
                    <a:pt x="3089611" y="1323459"/>
                  </a:lnTo>
                  <a:lnTo>
                    <a:pt x="3101449" y="1343796"/>
                  </a:lnTo>
                  <a:lnTo>
                    <a:pt x="3113286" y="1361596"/>
                  </a:lnTo>
                  <a:lnTo>
                    <a:pt x="3125124" y="1377115"/>
                  </a:lnTo>
                  <a:lnTo>
                    <a:pt x="3136962" y="1390599"/>
                  </a:lnTo>
                  <a:lnTo>
                    <a:pt x="3148799" y="1402281"/>
                  </a:lnTo>
                  <a:lnTo>
                    <a:pt x="3160637" y="1412375"/>
                  </a:lnTo>
                  <a:lnTo>
                    <a:pt x="3172474" y="1421078"/>
                  </a:lnTo>
                  <a:lnTo>
                    <a:pt x="3184312" y="1428567"/>
                  </a:lnTo>
                  <a:lnTo>
                    <a:pt x="3196149" y="1435000"/>
                  </a:lnTo>
                  <a:lnTo>
                    <a:pt x="3207987" y="1440520"/>
                  </a:lnTo>
                  <a:lnTo>
                    <a:pt x="3219825" y="1445249"/>
                  </a:lnTo>
                  <a:lnTo>
                    <a:pt x="3231662" y="1449297"/>
                  </a:lnTo>
                  <a:lnTo>
                    <a:pt x="3243500" y="1452759"/>
                  </a:lnTo>
                  <a:lnTo>
                    <a:pt x="3255337" y="1455717"/>
                  </a:lnTo>
                  <a:lnTo>
                    <a:pt x="3267175" y="1458243"/>
                  </a:lnTo>
                  <a:lnTo>
                    <a:pt x="3279013" y="1460399"/>
                  </a:lnTo>
                  <a:lnTo>
                    <a:pt x="3290850" y="1462239"/>
                  </a:lnTo>
                  <a:lnTo>
                    <a:pt x="3302688" y="1463807"/>
                  </a:lnTo>
                  <a:lnTo>
                    <a:pt x="3314525" y="1465145"/>
                  </a:lnTo>
                  <a:lnTo>
                    <a:pt x="3326363" y="1466284"/>
                  </a:lnTo>
                  <a:lnTo>
                    <a:pt x="3338201" y="1467255"/>
                  </a:lnTo>
                  <a:lnTo>
                    <a:pt x="3350038" y="1468082"/>
                  </a:lnTo>
                  <a:lnTo>
                    <a:pt x="3361876" y="1468786"/>
                  </a:lnTo>
                  <a:lnTo>
                    <a:pt x="3373713" y="1469386"/>
                  </a:lnTo>
                  <a:lnTo>
                    <a:pt x="3385551" y="1469897"/>
                  </a:lnTo>
                  <a:lnTo>
                    <a:pt x="3397389" y="1470331"/>
                  </a:lnTo>
                  <a:lnTo>
                    <a:pt x="3409226" y="1470701"/>
                  </a:lnTo>
                  <a:lnTo>
                    <a:pt x="3421064" y="1471016"/>
                  </a:lnTo>
                  <a:lnTo>
                    <a:pt x="3432901" y="1471284"/>
                  </a:lnTo>
                  <a:lnTo>
                    <a:pt x="3444739" y="1471513"/>
                  </a:lnTo>
                  <a:lnTo>
                    <a:pt x="3456576" y="1471707"/>
                  </a:lnTo>
                  <a:lnTo>
                    <a:pt x="3468414" y="1471872"/>
                  </a:lnTo>
                  <a:lnTo>
                    <a:pt x="3480252" y="1472012"/>
                  </a:lnTo>
                  <a:lnTo>
                    <a:pt x="3492089" y="1472132"/>
                  </a:lnTo>
                  <a:lnTo>
                    <a:pt x="3503927" y="1472234"/>
                  </a:lnTo>
                  <a:lnTo>
                    <a:pt x="3515764" y="1472320"/>
                  </a:lnTo>
                  <a:lnTo>
                    <a:pt x="3515764" y="1472814"/>
                  </a:lnTo>
                  <a:lnTo>
                    <a:pt x="3527602" y="1472814"/>
                  </a:lnTo>
                  <a:lnTo>
                    <a:pt x="3539440" y="1472814"/>
                  </a:lnTo>
                  <a:lnTo>
                    <a:pt x="3551277" y="1472814"/>
                  </a:lnTo>
                  <a:lnTo>
                    <a:pt x="3563115" y="1472814"/>
                  </a:lnTo>
                  <a:lnTo>
                    <a:pt x="3574952" y="1472814"/>
                  </a:lnTo>
                  <a:lnTo>
                    <a:pt x="3586790" y="1472814"/>
                  </a:lnTo>
                  <a:lnTo>
                    <a:pt x="3598628" y="1472814"/>
                  </a:lnTo>
                  <a:lnTo>
                    <a:pt x="3610465" y="1472814"/>
                  </a:lnTo>
                  <a:lnTo>
                    <a:pt x="3622303" y="1472814"/>
                  </a:lnTo>
                  <a:lnTo>
                    <a:pt x="3634140" y="1472814"/>
                  </a:lnTo>
                  <a:lnTo>
                    <a:pt x="3645978" y="1472814"/>
                  </a:lnTo>
                  <a:lnTo>
                    <a:pt x="3657816" y="1472814"/>
                  </a:lnTo>
                  <a:lnTo>
                    <a:pt x="3669653" y="1472814"/>
                  </a:lnTo>
                  <a:lnTo>
                    <a:pt x="3681491" y="1472814"/>
                  </a:lnTo>
                  <a:lnTo>
                    <a:pt x="3693328" y="1472814"/>
                  </a:lnTo>
                  <a:lnTo>
                    <a:pt x="3705166" y="1472814"/>
                  </a:lnTo>
                  <a:lnTo>
                    <a:pt x="3717004" y="1472814"/>
                  </a:lnTo>
                  <a:lnTo>
                    <a:pt x="3728841" y="1472814"/>
                  </a:lnTo>
                  <a:lnTo>
                    <a:pt x="3740679" y="1472814"/>
                  </a:lnTo>
                  <a:lnTo>
                    <a:pt x="3752516" y="1472814"/>
                  </a:lnTo>
                  <a:lnTo>
                    <a:pt x="3764354" y="1472814"/>
                  </a:lnTo>
                  <a:lnTo>
                    <a:pt x="3776191" y="1472814"/>
                  </a:lnTo>
                  <a:lnTo>
                    <a:pt x="3788029" y="1472814"/>
                  </a:lnTo>
                  <a:lnTo>
                    <a:pt x="3799867" y="1472814"/>
                  </a:lnTo>
                  <a:lnTo>
                    <a:pt x="3811704" y="1472814"/>
                  </a:lnTo>
                  <a:lnTo>
                    <a:pt x="3823542" y="1472814"/>
                  </a:lnTo>
                  <a:lnTo>
                    <a:pt x="3835379" y="1472814"/>
                  </a:lnTo>
                  <a:lnTo>
                    <a:pt x="3847217" y="1472814"/>
                  </a:lnTo>
                  <a:lnTo>
                    <a:pt x="3859055" y="1472814"/>
                  </a:lnTo>
                  <a:lnTo>
                    <a:pt x="3870892" y="1472814"/>
                  </a:lnTo>
                  <a:lnTo>
                    <a:pt x="3882730" y="1472814"/>
                  </a:lnTo>
                  <a:lnTo>
                    <a:pt x="3894567" y="1472814"/>
                  </a:lnTo>
                  <a:lnTo>
                    <a:pt x="3906405" y="1472814"/>
                  </a:lnTo>
                  <a:lnTo>
                    <a:pt x="3918243" y="1472814"/>
                  </a:lnTo>
                  <a:lnTo>
                    <a:pt x="3930080" y="1472814"/>
                  </a:lnTo>
                  <a:lnTo>
                    <a:pt x="3941918" y="1472814"/>
                  </a:lnTo>
                  <a:lnTo>
                    <a:pt x="3953755" y="1472814"/>
                  </a:lnTo>
                  <a:lnTo>
                    <a:pt x="3965593" y="1472814"/>
                  </a:lnTo>
                  <a:lnTo>
                    <a:pt x="3977431" y="1472814"/>
                  </a:lnTo>
                  <a:lnTo>
                    <a:pt x="3989268" y="1472814"/>
                  </a:lnTo>
                  <a:lnTo>
                    <a:pt x="4001106" y="1472814"/>
                  </a:lnTo>
                  <a:lnTo>
                    <a:pt x="4012943" y="1472814"/>
                  </a:lnTo>
                  <a:lnTo>
                    <a:pt x="4024781" y="1472814"/>
                  </a:lnTo>
                  <a:lnTo>
                    <a:pt x="4036619" y="1472814"/>
                  </a:lnTo>
                  <a:lnTo>
                    <a:pt x="4048456" y="1472814"/>
                  </a:lnTo>
                  <a:lnTo>
                    <a:pt x="4060294" y="1472814"/>
                  </a:lnTo>
                  <a:lnTo>
                    <a:pt x="4072131" y="1472814"/>
                  </a:lnTo>
                  <a:lnTo>
                    <a:pt x="4083969" y="1472814"/>
                  </a:lnTo>
                  <a:lnTo>
                    <a:pt x="4095806" y="1472814"/>
                  </a:lnTo>
                  <a:lnTo>
                    <a:pt x="4107644" y="1472814"/>
                  </a:lnTo>
                  <a:lnTo>
                    <a:pt x="4119482" y="1472814"/>
                  </a:lnTo>
                  <a:lnTo>
                    <a:pt x="4131319" y="1472814"/>
                  </a:lnTo>
                  <a:lnTo>
                    <a:pt x="4143157" y="1472814"/>
                  </a:lnTo>
                  <a:lnTo>
                    <a:pt x="4154994" y="1472814"/>
                  </a:lnTo>
                  <a:lnTo>
                    <a:pt x="4166832" y="1472814"/>
                  </a:lnTo>
                  <a:lnTo>
                    <a:pt x="4178670" y="1472814"/>
                  </a:lnTo>
                  <a:lnTo>
                    <a:pt x="4190507" y="1472814"/>
                  </a:lnTo>
                  <a:lnTo>
                    <a:pt x="4202345" y="1472814"/>
                  </a:lnTo>
                  <a:lnTo>
                    <a:pt x="4214182" y="1472814"/>
                  </a:lnTo>
                  <a:lnTo>
                    <a:pt x="4226020" y="1472814"/>
                  </a:lnTo>
                  <a:lnTo>
                    <a:pt x="4237858" y="1472814"/>
                  </a:lnTo>
                  <a:lnTo>
                    <a:pt x="4249695" y="1472814"/>
                  </a:lnTo>
                  <a:lnTo>
                    <a:pt x="4261533" y="1472814"/>
                  </a:lnTo>
                  <a:lnTo>
                    <a:pt x="4273370" y="1472814"/>
                  </a:lnTo>
                  <a:lnTo>
                    <a:pt x="4285208" y="1472814"/>
                  </a:lnTo>
                  <a:lnTo>
                    <a:pt x="4297046" y="1472814"/>
                  </a:lnTo>
                  <a:lnTo>
                    <a:pt x="4308883" y="1472814"/>
                  </a:lnTo>
                  <a:lnTo>
                    <a:pt x="4320721" y="1472814"/>
                  </a:lnTo>
                  <a:lnTo>
                    <a:pt x="4332558" y="1472814"/>
                  </a:lnTo>
                  <a:lnTo>
                    <a:pt x="4344396" y="1472814"/>
                  </a:lnTo>
                  <a:lnTo>
                    <a:pt x="4356234" y="1472814"/>
                  </a:lnTo>
                  <a:lnTo>
                    <a:pt x="4368071" y="1472814"/>
                  </a:lnTo>
                  <a:lnTo>
                    <a:pt x="4379909" y="1472814"/>
                  </a:lnTo>
                  <a:lnTo>
                    <a:pt x="4391746" y="1472814"/>
                  </a:lnTo>
                  <a:lnTo>
                    <a:pt x="4403584" y="1472814"/>
                  </a:lnTo>
                  <a:lnTo>
                    <a:pt x="4415421" y="1472814"/>
                  </a:lnTo>
                  <a:lnTo>
                    <a:pt x="4427259" y="1472814"/>
                  </a:lnTo>
                  <a:lnTo>
                    <a:pt x="4439097" y="1472814"/>
                  </a:lnTo>
                  <a:lnTo>
                    <a:pt x="4450934" y="1472814"/>
                  </a:lnTo>
                  <a:lnTo>
                    <a:pt x="4462772" y="1472814"/>
                  </a:lnTo>
                  <a:lnTo>
                    <a:pt x="4474609" y="1472814"/>
                  </a:lnTo>
                  <a:lnTo>
                    <a:pt x="4486447" y="1472814"/>
                  </a:lnTo>
                  <a:lnTo>
                    <a:pt x="4498285" y="1472814"/>
                  </a:lnTo>
                  <a:lnTo>
                    <a:pt x="4510122" y="1472814"/>
                  </a:lnTo>
                  <a:lnTo>
                    <a:pt x="4521960" y="1472814"/>
                  </a:lnTo>
                  <a:lnTo>
                    <a:pt x="4533797" y="1472814"/>
                  </a:lnTo>
                  <a:lnTo>
                    <a:pt x="4545635" y="1472814"/>
                  </a:lnTo>
                  <a:lnTo>
                    <a:pt x="4557473" y="1472814"/>
                  </a:lnTo>
                  <a:lnTo>
                    <a:pt x="4569310" y="1472814"/>
                  </a:lnTo>
                  <a:lnTo>
                    <a:pt x="4581148" y="1472814"/>
                  </a:lnTo>
                  <a:lnTo>
                    <a:pt x="4592985" y="1472814"/>
                  </a:lnTo>
                  <a:lnTo>
                    <a:pt x="4604823" y="1472814"/>
                  </a:lnTo>
                  <a:lnTo>
                    <a:pt x="4616661" y="1472814"/>
                  </a:lnTo>
                  <a:lnTo>
                    <a:pt x="4628498" y="1472814"/>
                  </a:lnTo>
                  <a:lnTo>
                    <a:pt x="4640336" y="1472814"/>
                  </a:lnTo>
                  <a:lnTo>
                    <a:pt x="4652173" y="1472814"/>
                  </a:lnTo>
                  <a:lnTo>
                    <a:pt x="4664011" y="1472814"/>
                  </a:lnTo>
                  <a:lnTo>
                    <a:pt x="4675849" y="1472814"/>
                  </a:lnTo>
                  <a:lnTo>
                    <a:pt x="4687686" y="1472814"/>
                  </a:lnTo>
                </a:path>
              </a:pathLst>
            </a:custGeom>
            <a:ln w="40651" cap="flat">
              <a:solidFill>
                <a:srgbClr val="FE6D8D">
                  <a:alpha val="100000"/>
                </a:srgbClr>
              </a:solidFill>
              <a:prstDash val="solid"/>
              <a:round/>
            </a:ln>
          </p:spPr>
          <p:txBody>
            <a:bodyPr/>
            <a:lstStyle/>
            <a:p/>
          </p:txBody>
        </p:sp>
        <p:sp>
          <p:nvSpPr>
            <p:cNvPr id="58" name="pt58"/>
            <p:cNvSpPr/>
            <p:nvPr/>
          </p:nvSpPr>
          <p:spPr>
            <a:xfrm>
              <a:off x="2423649" y="840771"/>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59" name="pt59"/>
            <p:cNvSpPr/>
            <p:nvPr/>
          </p:nvSpPr>
          <p:spPr>
            <a:xfrm>
              <a:off x="5939414" y="840771"/>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60" name="pt60"/>
            <p:cNvSpPr/>
            <p:nvPr/>
          </p:nvSpPr>
          <p:spPr>
            <a:xfrm>
              <a:off x="4767492" y="840771"/>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61" name="pt61"/>
            <p:cNvSpPr/>
            <p:nvPr/>
          </p:nvSpPr>
          <p:spPr>
            <a:xfrm>
              <a:off x="7111335" y="840771"/>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62" name="pt62"/>
            <p:cNvSpPr/>
            <p:nvPr/>
          </p:nvSpPr>
          <p:spPr>
            <a:xfrm>
              <a:off x="2423649" y="102489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3" name="pt63"/>
            <p:cNvSpPr/>
            <p:nvPr/>
          </p:nvSpPr>
          <p:spPr>
            <a:xfrm>
              <a:off x="2423649" y="1209021"/>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64" name="pt64"/>
            <p:cNvSpPr/>
            <p:nvPr/>
          </p:nvSpPr>
          <p:spPr>
            <a:xfrm>
              <a:off x="7111335" y="102489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5" name="pt65"/>
            <p:cNvSpPr/>
            <p:nvPr/>
          </p:nvSpPr>
          <p:spPr>
            <a:xfrm>
              <a:off x="3595570" y="840771"/>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66" name="pt66"/>
            <p:cNvSpPr/>
            <p:nvPr/>
          </p:nvSpPr>
          <p:spPr>
            <a:xfrm>
              <a:off x="5939414" y="102489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7" name="pt67"/>
            <p:cNvSpPr/>
            <p:nvPr/>
          </p:nvSpPr>
          <p:spPr>
            <a:xfrm>
              <a:off x="4767492" y="1024896"/>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68" name="pt68"/>
            <p:cNvSpPr/>
            <p:nvPr/>
          </p:nvSpPr>
          <p:spPr>
            <a:xfrm>
              <a:off x="4767492" y="1209021"/>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69" name="pt69"/>
            <p:cNvSpPr/>
            <p:nvPr/>
          </p:nvSpPr>
          <p:spPr>
            <a:xfrm>
              <a:off x="5939414" y="1209021"/>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70" name="pt70"/>
            <p:cNvSpPr/>
            <p:nvPr/>
          </p:nvSpPr>
          <p:spPr>
            <a:xfrm>
              <a:off x="7111335" y="1209021"/>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71" name="pt71"/>
            <p:cNvSpPr/>
            <p:nvPr/>
          </p:nvSpPr>
          <p:spPr>
            <a:xfrm>
              <a:off x="3595570" y="102489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2" name="pt72"/>
            <p:cNvSpPr/>
            <p:nvPr/>
          </p:nvSpPr>
          <p:spPr>
            <a:xfrm>
              <a:off x="5939414" y="1393146"/>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73" name="pt73"/>
            <p:cNvSpPr/>
            <p:nvPr/>
          </p:nvSpPr>
          <p:spPr>
            <a:xfrm>
              <a:off x="7111335" y="1393146"/>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74" name="pt74"/>
            <p:cNvSpPr/>
            <p:nvPr/>
          </p:nvSpPr>
          <p:spPr>
            <a:xfrm>
              <a:off x="2423649" y="1393146"/>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75" name="pt75"/>
            <p:cNvSpPr/>
            <p:nvPr/>
          </p:nvSpPr>
          <p:spPr>
            <a:xfrm>
              <a:off x="4767492" y="1393146"/>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76" name="pt76"/>
            <p:cNvSpPr/>
            <p:nvPr/>
          </p:nvSpPr>
          <p:spPr>
            <a:xfrm>
              <a:off x="3595570" y="1209021"/>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77" name="pt77"/>
            <p:cNvSpPr/>
            <p:nvPr/>
          </p:nvSpPr>
          <p:spPr>
            <a:xfrm>
              <a:off x="4767492" y="1577271"/>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8" name="pt78"/>
            <p:cNvSpPr/>
            <p:nvPr/>
          </p:nvSpPr>
          <p:spPr>
            <a:xfrm>
              <a:off x="2423649" y="1577271"/>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79" name="pt79"/>
            <p:cNvSpPr/>
            <p:nvPr/>
          </p:nvSpPr>
          <p:spPr>
            <a:xfrm>
              <a:off x="4767492" y="1761396"/>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80" name="pt80"/>
            <p:cNvSpPr/>
            <p:nvPr/>
          </p:nvSpPr>
          <p:spPr>
            <a:xfrm>
              <a:off x="3595570" y="1393146"/>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81" name="pt81"/>
            <p:cNvSpPr/>
            <p:nvPr/>
          </p:nvSpPr>
          <p:spPr>
            <a:xfrm>
              <a:off x="7111335" y="1577271"/>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82" name="pt82"/>
            <p:cNvSpPr/>
            <p:nvPr/>
          </p:nvSpPr>
          <p:spPr>
            <a:xfrm>
              <a:off x="5939414" y="1577271"/>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83" name="pt83"/>
            <p:cNvSpPr/>
            <p:nvPr/>
          </p:nvSpPr>
          <p:spPr>
            <a:xfrm>
              <a:off x="3595570" y="1577271"/>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84" name="pt84"/>
            <p:cNvSpPr/>
            <p:nvPr/>
          </p:nvSpPr>
          <p:spPr>
            <a:xfrm>
              <a:off x="2423649" y="1761396"/>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85" name="pt85"/>
            <p:cNvSpPr/>
            <p:nvPr/>
          </p:nvSpPr>
          <p:spPr>
            <a:xfrm>
              <a:off x="3595570" y="1761396"/>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86" name="pt86"/>
            <p:cNvSpPr/>
            <p:nvPr/>
          </p:nvSpPr>
          <p:spPr>
            <a:xfrm>
              <a:off x="2423649" y="1945521"/>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87" name="pt87"/>
            <p:cNvSpPr/>
            <p:nvPr/>
          </p:nvSpPr>
          <p:spPr>
            <a:xfrm>
              <a:off x="7111335" y="1761396"/>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88" name="pt88"/>
            <p:cNvSpPr/>
            <p:nvPr/>
          </p:nvSpPr>
          <p:spPr>
            <a:xfrm>
              <a:off x="3595570" y="1945521"/>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89" name="pt89"/>
            <p:cNvSpPr/>
            <p:nvPr/>
          </p:nvSpPr>
          <p:spPr>
            <a:xfrm>
              <a:off x="7111335" y="1945521"/>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90" name="pt90"/>
            <p:cNvSpPr/>
            <p:nvPr/>
          </p:nvSpPr>
          <p:spPr>
            <a:xfrm>
              <a:off x="4767492" y="1945521"/>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91" name="pt91"/>
            <p:cNvSpPr/>
            <p:nvPr/>
          </p:nvSpPr>
          <p:spPr>
            <a:xfrm>
              <a:off x="5939414" y="1761396"/>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92" name="pt92"/>
            <p:cNvSpPr/>
            <p:nvPr/>
          </p:nvSpPr>
          <p:spPr>
            <a:xfrm>
              <a:off x="5939414" y="1945521"/>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93" name="pt93"/>
            <p:cNvSpPr/>
            <p:nvPr/>
          </p:nvSpPr>
          <p:spPr>
            <a:xfrm>
              <a:off x="5939414" y="212964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4" name="pt94"/>
            <p:cNvSpPr/>
            <p:nvPr/>
          </p:nvSpPr>
          <p:spPr>
            <a:xfrm>
              <a:off x="2423649" y="2129646"/>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95" name="pt95"/>
            <p:cNvSpPr/>
            <p:nvPr/>
          </p:nvSpPr>
          <p:spPr>
            <a:xfrm>
              <a:off x="3595570" y="2129646"/>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96" name="pt96"/>
            <p:cNvSpPr/>
            <p:nvPr/>
          </p:nvSpPr>
          <p:spPr>
            <a:xfrm>
              <a:off x="4767492" y="2129646"/>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97" name="pt97"/>
            <p:cNvSpPr/>
            <p:nvPr/>
          </p:nvSpPr>
          <p:spPr>
            <a:xfrm>
              <a:off x="2423649" y="2313772"/>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98" name="pt98"/>
            <p:cNvSpPr/>
            <p:nvPr/>
          </p:nvSpPr>
          <p:spPr>
            <a:xfrm>
              <a:off x="3595570" y="2313772"/>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99" name="pt99"/>
            <p:cNvSpPr/>
            <p:nvPr/>
          </p:nvSpPr>
          <p:spPr>
            <a:xfrm>
              <a:off x="4767492" y="2313772"/>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100" name="pt100"/>
            <p:cNvSpPr/>
            <p:nvPr/>
          </p:nvSpPr>
          <p:spPr>
            <a:xfrm>
              <a:off x="5939414" y="2313772"/>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101" name="pt101"/>
            <p:cNvSpPr/>
            <p:nvPr/>
          </p:nvSpPr>
          <p:spPr>
            <a:xfrm>
              <a:off x="7111335" y="2129646"/>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102" name="pt102"/>
            <p:cNvSpPr/>
            <p:nvPr/>
          </p:nvSpPr>
          <p:spPr>
            <a:xfrm>
              <a:off x="7111335" y="231377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3" name="pt103"/>
            <p:cNvSpPr/>
            <p:nvPr/>
          </p:nvSpPr>
          <p:spPr>
            <a:xfrm>
              <a:off x="4767492" y="24978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4" name="pt104"/>
            <p:cNvSpPr/>
            <p:nvPr/>
          </p:nvSpPr>
          <p:spPr>
            <a:xfrm>
              <a:off x="2423649" y="24978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5" name="pt105"/>
            <p:cNvSpPr/>
            <p:nvPr/>
          </p:nvSpPr>
          <p:spPr>
            <a:xfrm>
              <a:off x="5939414" y="2497897"/>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106" name="pt106"/>
            <p:cNvSpPr/>
            <p:nvPr/>
          </p:nvSpPr>
          <p:spPr>
            <a:xfrm>
              <a:off x="7111335" y="2497897"/>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107" name="pt107"/>
            <p:cNvSpPr/>
            <p:nvPr/>
          </p:nvSpPr>
          <p:spPr>
            <a:xfrm>
              <a:off x="3595570" y="249789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8" name="pt108"/>
            <p:cNvSpPr/>
            <p:nvPr/>
          </p:nvSpPr>
          <p:spPr>
            <a:xfrm>
              <a:off x="2423649" y="2682022"/>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09" name="pt109"/>
            <p:cNvSpPr/>
            <p:nvPr/>
          </p:nvSpPr>
          <p:spPr>
            <a:xfrm>
              <a:off x="3595570" y="2682022"/>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10" name="pt110"/>
            <p:cNvSpPr/>
            <p:nvPr/>
          </p:nvSpPr>
          <p:spPr>
            <a:xfrm>
              <a:off x="4767492" y="2682022"/>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11" name="pt111"/>
            <p:cNvSpPr/>
            <p:nvPr/>
          </p:nvSpPr>
          <p:spPr>
            <a:xfrm>
              <a:off x="5939414" y="2682022"/>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12" name="pt112"/>
            <p:cNvSpPr/>
            <p:nvPr/>
          </p:nvSpPr>
          <p:spPr>
            <a:xfrm>
              <a:off x="7111335" y="2682022"/>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13" name="pt113"/>
            <p:cNvSpPr/>
            <p:nvPr/>
          </p:nvSpPr>
          <p:spPr>
            <a:xfrm>
              <a:off x="7111335" y="2866147"/>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14" name="pt114"/>
            <p:cNvSpPr/>
            <p:nvPr/>
          </p:nvSpPr>
          <p:spPr>
            <a:xfrm>
              <a:off x="3595570" y="2866147"/>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15" name="pt115"/>
            <p:cNvSpPr/>
            <p:nvPr/>
          </p:nvSpPr>
          <p:spPr>
            <a:xfrm>
              <a:off x="2423649" y="2866147"/>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16" name="pt116"/>
            <p:cNvSpPr/>
            <p:nvPr/>
          </p:nvSpPr>
          <p:spPr>
            <a:xfrm>
              <a:off x="4767492" y="2866147"/>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17" name="pt117"/>
            <p:cNvSpPr/>
            <p:nvPr/>
          </p:nvSpPr>
          <p:spPr>
            <a:xfrm>
              <a:off x="5939414" y="2866147"/>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18" name="pt118"/>
            <p:cNvSpPr/>
            <p:nvPr/>
          </p:nvSpPr>
          <p:spPr>
            <a:xfrm>
              <a:off x="2423649" y="3050272"/>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19" name="pt119"/>
            <p:cNvSpPr/>
            <p:nvPr/>
          </p:nvSpPr>
          <p:spPr>
            <a:xfrm>
              <a:off x="2423649" y="323439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20" name="pt120"/>
            <p:cNvSpPr/>
            <p:nvPr/>
          </p:nvSpPr>
          <p:spPr>
            <a:xfrm>
              <a:off x="3595570" y="3050272"/>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21" name="pt121"/>
            <p:cNvSpPr/>
            <p:nvPr/>
          </p:nvSpPr>
          <p:spPr>
            <a:xfrm>
              <a:off x="7111335" y="3050272"/>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22" name="pt122"/>
            <p:cNvSpPr/>
            <p:nvPr/>
          </p:nvSpPr>
          <p:spPr>
            <a:xfrm>
              <a:off x="5939414" y="3050272"/>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23" name="pt123"/>
            <p:cNvSpPr/>
            <p:nvPr/>
          </p:nvSpPr>
          <p:spPr>
            <a:xfrm>
              <a:off x="5939414" y="323439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24" name="pt124"/>
            <p:cNvSpPr/>
            <p:nvPr/>
          </p:nvSpPr>
          <p:spPr>
            <a:xfrm>
              <a:off x="7111335" y="323439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25" name="pt125"/>
            <p:cNvSpPr/>
            <p:nvPr/>
          </p:nvSpPr>
          <p:spPr>
            <a:xfrm>
              <a:off x="4767492" y="3050272"/>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26" name="pt126"/>
            <p:cNvSpPr/>
            <p:nvPr/>
          </p:nvSpPr>
          <p:spPr>
            <a:xfrm>
              <a:off x="3595570" y="3234397"/>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27" name="pt127"/>
            <p:cNvSpPr/>
            <p:nvPr/>
          </p:nvSpPr>
          <p:spPr>
            <a:xfrm>
              <a:off x="4767492" y="323439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28" name="pt128"/>
            <p:cNvSpPr/>
            <p:nvPr/>
          </p:nvSpPr>
          <p:spPr>
            <a:xfrm>
              <a:off x="5939414" y="3418522"/>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29" name="pt129"/>
            <p:cNvSpPr/>
            <p:nvPr/>
          </p:nvSpPr>
          <p:spPr>
            <a:xfrm>
              <a:off x="2423649" y="3418522"/>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30" name="pt130"/>
            <p:cNvSpPr/>
            <p:nvPr/>
          </p:nvSpPr>
          <p:spPr>
            <a:xfrm>
              <a:off x="4767492" y="3418522"/>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31" name="pt131"/>
            <p:cNvSpPr/>
            <p:nvPr/>
          </p:nvSpPr>
          <p:spPr>
            <a:xfrm>
              <a:off x="5939414" y="3602647"/>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32" name="pt132"/>
            <p:cNvSpPr/>
            <p:nvPr/>
          </p:nvSpPr>
          <p:spPr>
            <a:xfrm>
              <a:off x="7111335" y="3418522"/>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33" name="pt133"/>
            <p:cNvSpPr/>
            <p:nvPr/>
          </p:nvSpPr>
          <p:spPr>
            <a:xfrm>
              <a:off x="3595570" y="3418522"/>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34" name="pt134"/>
            <p:cNvSpPr/>
            <p:nvPr/>
          </p:nvSpPr>
          <p:spPr>
            <a:xfrm>
              <a:off x="7111335" y="3602647"/>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35" name="pt135"/>
            <p:cNvSpPr/>
            <p:nvPr/>
          </p:nvSpPr>
          <p:spPr>
            <a:xfrm>
              <a:off x="2423649" y="3602647"/>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36" name="pt136"/>
            <p:cNvSpPr/>
            <p:nvPr/>
          </p:nvSpPr>
          <p:spPr>
            <a:xfrm>
              <a:off x="3595570" y="3602647"/>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37" name="pt137"/>
            <p:cNvSpPr/>
            <p:nvPr/>
          </p:nvSpPr>
          <p:spPr>
            <a:xfrm>
              <a:off x="3595570" y="3786772"/>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38" name="pt138"/>
            <p:cNvSpPr/>
            <p:nvPr/>
          </p:nvSpPr>
          <p:spPr>
            <a:xfrm>
              <a:off x="2423649" y="3786772"/>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39" name="pt139"/>
            <p:cNvSpPr/>
            <p:nvPr/>
          </p:nvSpPr>
          <p:spPr>
            <a:xfrm>
              <a:off x="3595570" y="3970897"/>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40" name="pt140"/>
            <p:cNvSpPr/>
            <p:nvPr/>
          </p:nvSpPr>
          <p:spPr>
            <a:xfrm>
              <a:off x="4767492" y="3602647"/>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41" name="pt141"/>
            <p:cNvSpPr/>
            <p:nvPr/>
          </p:nvSpPr>
          <p:spPr>
            <a:xfrm>
              <a:off x="3595570" y="4155022"/>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42" name="pt142"/>
            <p:cNvSpPr/>
            <p:nvPr/>
          </p:nvSpPr>
          <p:spPr>
            <a:xfrm>
              <a:off x="5939414" y="3786772"/>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43" name="pt143"/>
            <p:cNvSpPr/>
            <p:nvPr/>
          </p:nvSpPr>
          <p:spPr>
            <a:xfrm>
              <a:off x="2423649" y="3970897"/>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44" name="pt144"/>
            <p:cNvSpPr/>
            <p:nvPr/>
          </p:nvSpPr>
          <p:spPr>
            <a:xfrm>
              <a:off x="7111335" y="3786772"/>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45" name="pt145"/>
            <p:cNvSpPr/>
            <p:nvPr/>
          </p:nvSpPr>
          <p:spPr>
            <a:xfrm>
              <a:off x="5939414" y="3970897"/>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46" name="pt146"/>
            <p:cNvSpPr/>
            <p:nvPr/>
          </p:nvSpPr>
          <p:spPr>
            <a:xfrm>
              <a:off x="7111335" y="3970897"/>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47" name="pt147"/>
            <p:cNvSpPr/>
            <p:nvPr/>
          </p:nvSpPr>
          <p:spPr>
            <a:xfrm>
              <a:off x="7111335" y="4155022"/>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48" name="pt148"/>
            <p:cNvSpPr/>
            <p:nvPr/>
          </p:nvSpPr>
          <p:spPr>
            <a:xfrm>
              <a:off x="2423649" y="4155022"/>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49" name="pt149"/>
            <p:cNvSpPr/>
            <p:nvPr/>
          </p:nvSpPr>
          <p:spPr>
            <a:xfrm>
              <a:off x="2423649" y="433914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50" name="pt150"/>
            <p:cNvSpPr/>
            <p:nvPr/>
          </p:nvSpPr>
          <p:spPr>
            <a:xfrm>
              <a:off x="3595570" y="433914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51" name="pt151"/>
            <p:cNvSpPr/>
            <p:nvPr/>
          </p:nvSpPr>
          <p:spPr>
            <a:xfrm>
              <a:off x="4767492" y="378677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52" name="pt152"/>
            <p:cNvSpPr/>
            <p:nvPr/>
          </p:nvSpPr>
          <p:spPr>
            <a:xfrm>
              <a:off x="5939414" y="415502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53" name="pt153"/>
            <p:cNvSpPr/>
            <p:nvPr/>
          </p:nvSpPr>
          <p:spPr>
            <a:xfrm>
              <a:off x="7111335" y="433914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54" name="pt154"/>
            <p:cNvSpPr/>
            <p:nvPr/>
          </p:nvSpPr>
          <p:spPr>
            <a:xfrm>
              <a:off x="4767492" y="3970897"/>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55" name="pt155"/>
            <p:cNvSpPr/>
            <p:nvPr/>
          </p:nvSpPr>
          <p:spPr>
            <a:xfrm>
              <a:off x="5939414" y="4339147"/>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56" name="pt156"/>
            <p:cNvSpPr/>
            <p:nvPr/>
          </p:nvSpPr>
          <p:spPr>
            <a:xfrm>
              <a:off x="7111335" y="4523272"/>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57" name="pt157"/>
            <p:cNvSpPr/>
            <p:nvPr/>
          </p:nvSpPr>
          <p:spPr>
            <a:xfrm>
              <a:off x="4767492" y="4155022"/>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58" name="pt158"/>
            <p:cNvSpPr/>
            <p:nvPr/>
          </p:nvSpPr>
          <p:spPr>
            <a:xfrm>
              <a:off x="3595570" y="4523272"/>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59" name="pt159"/>
            <p:cNvSpPr/>
            <p:nvPr/>
          </p:nvSpPr>
          <p:spPr>
            <a:xfrm>
              <a:off x="4767492" y="4339147"/>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60" name="pt160"/>
            <p:cNvSpPr/>
            <p:nvPr/>
          </p:nvSpPr>
          <p:spPr>
            <a:xfrm>
              <a:off x="2423649" y="4523272"/>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61" name="pt161"/>
            <p:cNvSpPr/>
            <p:nvPr/>
          </p:nvSpPr>
          <p:spPr>
            <a:xfrm>
              <a:off x="2423649" y="4707397"/>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62" name="pt162"/>
            <p:cNvSpPr/>
            <p:nvPr/>
          </p:nvSpPr>
          <p:spPr>
            <a:xfrm>
              <a:off x="3595570" y="4707397"/>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63" name="pt163"/>
            <p:cNvSpPr/>
            <p:nvPr/>
          </p:nvSpPr>
          <p:spPr>
            <a:xfrm>
              <a:off x="4767492" y="4523272"/>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64" name="pt164"/>
            <p:cNvSpPr/>
            <p:nvPr/>
          </p:nvSpPr>
          <p:spPr>
            <a:xfrm>
              <a:off x="5939414" y="4523272"/>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65" name="pt165"/>
            <p:cNvSpPr/>
            <p:nvPr/>
          </p:nvSpPr>
          <p:spPr>
            <a:xfrm>
              <a:off x="3595570" y="4891522"/>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66" name="pt166"/>
            <p:cNvSpPr/>
            <p:nvPr/>
          </p:nvSpPr>
          <p:spPr>
            <a:xfrm>
              <a:off x="4767492" y="4707397"/>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67" name="pt167"/>
            <p:cNvSpPr/>
            <p:nvPr/>
          </p:nvSpPr>
          <p:spPr>
            <a:xfrm>
              <a:off x="5939414" y="4707397"/>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68" name="pt168"/>
            <p:cNvSpPr/>
            <p:nvPr/>
          </p:nvSpPr>
          <p:spPr>
            <a:xfrm>
              <a:off x="7111335" y="4707397"/>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69" name="pt169"/>
            <p:cNvSpPr/>
            <p:nvPr/>
          </p:nvSpPr>
          <p:spPr>
            <a:xfrm>
              <a:off x="7111335" y="4891522"/>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170" name="pt170"/>
            <p:cNvSpPr/>
            <p:nvPr/>
          </p:nvSpPr>
          <p:spPr>
            <a:xfrm>
              <a:off x="2423649" y="4891522"/>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71" name="pt171"/>
            <p:cNvSpPr/>
            <p:nvPr/>
          </p:nvSpPr>
          <p:spPr>
            <a:xfrm>
              <a:off x="5939414" y="4891522"/>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172" name="pt172"/>
            <p:cNvSpPr/>
            <p:nvPr/>
          </p:nvSpPr>
          <p:spPr>
            <a:xfrm>
              <a:off x="4767492" y="4891522"/>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73" name="pt173"/>
            <p:cNvSpPr/>
            <p:nvPr/>
          </p:nvSpPr>
          <p:spPr>
            <a:xfrm>
              <a:off x="4767492" y="5075647"/>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174" name="pt174"/>
            <p:cNvSpPr/>
            <p:nvPr/>
          </p:nvSpPr>
          <p:spPr>
            <a:xfrm>
              <a:off x="5939414" y="5075647"/>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75" name="pt175"/>
            <p:cNvSpPr/>
            <p:nvPr/>
          </p:nvSpPr>
          <p:spPr>
            <a:xfrm>
              <a:off x="2423649" y="5075647"/>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176" name="pt176"/>
            <p:cNvSpPr/>
            <p:nvPr/>
          </p:nvSpPr>
          <p:spPr>
            <a:xfrm>
              <a:off x="3595570" y="5075647"/>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177" name="pt177"/>
            <p:cNvSpPr/>
            <p:nvPr/>
          </p:nvSpPr>
          <p:spPr>
            <a:xfrm>
              <a:off x="2423649" y="5259772"/>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78" name="pt178"/>
            <p:cNvSpPr/>
            <p:nvPr/>
          </p:nvSpPr>
          <p:spPr>
            <a:xfrm>
              <a:off x="3595570" y="5259772"/>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79" name="pt179"/>
            <p:cNvSpPr/>
            <p:nvPr/>
          </p:nvSpPr>
          <p:spPr>
            <a:xfrm>
              <a:off x="4767492" y="5259772"/>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80" name="pt180"/>
            <p:cNvSpPr/>
            <p:nvPr/>
          </p:nvSpPr>
          <p:spPr>
            <a:xfrm>
              <a:off x="5939414" y="5259772"/>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81" name="pt181"/>
            <p:cNvSpPr/>
            <p:nvPr/>
          </p:nvSpPr>
          <p:spPr>
            <a:xfrm>
              <a:off x="7111335" y="5075647"/>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82" name="pt182"/>
            <p:cNvSpPr/>
            <p:nvPr/>
          </p:nvSpPr>
          <p:spPr>
            <a:xfrm>
              <a:off x="2423649" y="5443897"/>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83" name="pt183"/>
            <p:cNvSpPr/>
            <p:nvPr/>
          </p:nvSpPr>
          <p:spPr>
            <a:xfrm>
              <a:off x="3595570" y="5443897"/>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84" name="pt184"/>
            <p:cNvSpPr/>
            <p:nvPr/>
          </p:nvSpPr>
          <p:spPr>
            <a:xfrm>
              <a:off x="4767492" y="5443897"/>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85" name="pt185"/>
            <p:cNvSpPr/>
            <p:nvPr/>
          </p:nvSpPr>
          <p:spPr>
            <a:xfrm>
              <a:off x="5939414" y="5443897"/>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86" name="pt186"/>
            <p:cNvSpPr/>
            <p:nvPr/>
          </p:nvSpPr>
          <p:spPr>
            <a:xfrm>
              <a:off x="7111335" y="525977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87" name="pt187"/>
            <p:cNvSpPr/>
            <p:nvPr/>
          </p:nvSpPr>
          <p:spPr>
            <a:xfrm>
              <a:off x="7111335" y="5443897"/>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88" name="pt188"/>
            <p:cNvSpPr/>
            <p:nvPr/>
          </p:nvSpPr>
          <p:spPr>
            <a:xfrm>
              <a:off x="7111335" y="5628022"/>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89" name="pt189"/>
            <p:cNvSpPr/>
            <p:nvPr/>
          </p:nvSpPr>
          <p:spPr>
            <a:xfrm>
              <a:off x="2423649" y="5628022"/>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90" name="pt190"/>
            <p:cNvSpPr/>
            <p:nvPr/>
          </p:nvSpPr>
          <p:spPr>
            <a:xfrm>
              <a:off x="3595570" y="5628022"/>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91" name="pt191"/>
            <p:cNvSpPr/>
            <p:nvPr/>
          </p:nvSpPr>
          <p:spPr>
            <a:xfrm>
              <a:off x="4767492" y="5628022"/>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92" name="pt192"/>
            <p:cNvSpPr/>
            <p:nvPr/>
          </p:nvSpPr>
          <p:spPr>
            <a:xfrm>
              <a:off x="5939414" y="5628022"/>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93" name="tx193"/>
            <p:cNvSpPr/>
            <p:nvPr/>
          </p:nvSpPr>
          <p:spPr>
            <a:xfrm>
              <a:off x="1241819" y="858143"/>
              <a:ext cx="112334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Indonesia (1,162,000)</a:t>
              </a:r>
            </a:p>
          </p:txBody>
        </p:sp>
        <p:sp>
          <p:nvSpPr>
            <p:cNvPr id="194" name="tx194"/>
            <p:cNvSpPr/>
            <p:nvPr/>
          </p:nvSpPr>
          <p:spPr>
            <a:xfrm>
              <a:off x="1280315" y="1042268"/>
              <a:ext cx="10848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Philippines (536,000)</a:t>
              </a:r>
            </a:p>
          </p:txBody>
        </p:sp>
        <p:sp>
          <p:nvSpPr>
            <p:cNvPr id="195" name="tx195"/>
            <p:cNvSpPr/>
            <p:nvPr/>
          </p:nvSpPr>
          <p:spPr>
            <a:xfrm>
              <a:off x="1357582" y="1226393"/>
              <a:ext cx="10075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Myanmar (490,000)</a:t>
              </a:r>
            </a:p>
          </p:txBody>
        </p:sp>
        <p:sp>
          <p:nvSpPr>
            <p:cNvPr id="196" name="tx196"/>
            <p:cNvSpPr/>
            <p:nvPr/>
          </p:nvSpPr>
          <p:spPr>
            <a:xfrm>
              <a:off x="1366086" y="1410518"/>
              <a:ext cx="99907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Viet Nam (187,000)</a:t>
              </a:r>
            </a:p>
          </p:txBody>
        </p:sp>
        <p:sp>
          <p:nvSpPr>
            <p:cNvPr id="197" name="tx197"/>
            <p:cNvSpPr/>
            <p:nvPr/>
          </p:nvSpPr>
          <p:spPr>
            <a:xfrm>
              <a:off x="837654" y="1594643"/>
              <a:ext cx="15275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Papua New Guinea (147,000)</a:t>
              </a:r>
            </a:p>
          </p:txBody>
        </p:sp>
        <p:sp>
          <p:nvSpPr>
            <p:cNvPr id="198" name="tx198"/>
            <p:cNvSpPr/>
            <p:nvPr/>
          </p:nvSpPr>
          <p:spPr>
            <a:xfrm>
              <a:off x="1537170" y="1778768"/>
              <a:ext cx="8279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China (104,000)</a:t>
              </a:r>
            </a:p>
          </p:txBody>
        </p:sp>
        <p:sp>
          <p:nvSpPr>
            <p:cNvPr id="199" name="tx199"/>
            <p:cNvSpPr/>
            <p:nvPr/>
          </p:nvSpPr>
          <p:spPr>
            <a:xfrm>
              <a:off x="1652659" y="1962893"/>
              <a:ext cx="7125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Laos (46,000)</a:t>
              </a:r>
            </a:p>
          </p:txBody>
        </p:sp>
        <p:sp>
          <p:nvSpPr>
            <p:cNvPr id="200" name="tx200"/>
            <p:cNvSpPr/>
            <p:nvPr/>
          </p:nvSpPr>
          <p:spPr>
            <a:xfrm>
              <a:off x="1376784" y="2147018"/>
              <a:ext cx="988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Cambodia (29,000)</a:t>
              </a:r>
            </a:p>
          </p:txBody>
        </p:sp>
        <p:sp>
          <p:nvSpPr>
            <p:cNvPr id="201" name="tx201"/>
            <p:cNvSpPr/>
            <p:nvPr/>
          </p:nvSpPr>
          <p:spPr>
            <a:xfrm>
              <a:off x="1460177" y="2331143"/>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Thailand (24,000)</a:t>
              </a:r>
            </a:p>
          </p:txBody>
        </p:sp>
        <p:sp>
          <p:nvSpPr>
            <p:cNvPr id="202" name="tx202"/>
            <p:cNvSpPr/>
            <p:nvPr/>
          </p:nvSpPr>
          <p:spPr>
            <a:xfrm>
              <a:off x="1447284" y="2515268"/>
              <a:ext cx="9178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Malaysia (21,000)</a:t>
              </a:r>
            </a:p>
          </p:txBody>
        </p:sp>
        <p:sp>
          <p:nvSpPr>
            <p:cNvPr id="203" name="tx203"/>
            <p:cNvSpPr/>
            <p:nvPr/>
          </p:nvSpPr>
          <p:spPr>
            <a:xfrm>
              <a:off x="1646441" y="2699393"/>
              <a:ext cx="71871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DPRK (3,000)</a:t>
              </a:r>
            </a:p>
          </p:txBody>
        </p:sp>
        <p:sp>
          <p:nvSpPr>
            <p:cNvPr id="204" name="tx204"/>
            <p:cNvSpPr/>
            <p:nvPr/>
          </p:nvSpPr>
          <p:spPr>
            <a:xfrm>
              <a:off x="1355479" y="2883518"/>
              <a:ext cx="10096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Timor-Leste (3,000)</a:t>
              </a:r>
            </a:p>
          </p:txBody>
        </p:sp>
        <p:sp>
          <p:nvSpPr>
            <p:cNvPr id="205" name="tx205"/>
            <p:cNvSpPr/>
            <p:nvPr/>
          </p:nvSpPr>
          <p:spPr>
            <a:xfrm>
              <a:off x="1545765" y="3067643"/>
              <a:ext cx="8193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Vanuatu (3,000)</a:t>
              </a:r>
            </a:p>
          </p:txBody>
        </p:sp>
        <p:sp>
          <p:nvSpPr>
            <p:cNvPr id="206" name="tx206"/>
            <p:cNvSpPr/>
            <p:nvPr/>
          </p:nvSpPr>
          <p:spPr>
            <a:xfrm>
              <a:off x="1498674" y="3251768"/>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Mongolia (2,000)</a:t>
              </a:r>
            </a:p>
          </p:txBody>
        </p:sp>
        <p:sp>
          <p:nvSpPr>
            <p:cNvPr id="207" name="tx207"/>
            <p:cNvSpPr/>
            <p:nvPr/>
          </p:nvSpPr>
          <p:spPr>
            <a:xfrm>
              <a:off x="1113528" y="3435893"/>
              <a:ext cx="125163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Solomon Islands (1,000)</a:t>
              </a:r>
            </a:p>
          </p:txBody>
        </p:sp>
        <p:sp>
          <p:nvSpPr>
            <p:cNvPr id="208" name="tx208"/>
            <p:cNvSpPr/>
            <p:nvPr/>
          </p:nvSpPr>
          <p:spPr>
            <a:xfrm>
              <a:off x="1630256" y="3620018"/>
              <a:ext cx="7349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Samoa (&lt;500)</a:t>
              </a:r>
            </a:p>
          </p:txBody>
        </p:sp>
        <p:sp>
          <p:nvSpPr>
            <p:cNvPr id="209" name="tx209"/>
            <p:cNvSpPr/>
            <p:nvPr/>
          </p:nvSpPr>
          <p:spPr>
            <a:xfrm>
              <a:off x="1848432" y="3804143"/>
              <a:ext cx="51672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Fiji (&lt;200)</a:t>
              </a:r>
            </a:p>
          </p:txBody>
        </p:sp>
        <p:sp>
          <p:nvSpPr>
            <p:cNvPr id="210" name="tx210"/>
            <p:cNvSpPr/>
            <p:nvPr/>
          </p:nvSpPr>
          <p:spPr>
            <a:xfrm>
              <a:off x="1437592" y="3988268"/>
              <a:ext cx="9275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Micronesia (&lt;200)</a:t>
              </a:r>
            </a:p>
          </p:txBody>
        </p:sp>
        <p:sp>
          <p:nvSpPr>
            <p:cNvPr id="211" name="tx211"/>
            <p:cNvSpPr/>
            <p:nvPr/>
          </p:nvSpPr>
          <p:spPr>
            <a:xfrm>
              <a:off x="1642966" y="4172393"/>
              <a:ext cx="7221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Kiribati (&lt;100)</a:t>
              </a:r>
            </a:p>
          </p:txBody>
        </p:sp>
        <p:sp>
          <p:nvSpPr>
            <p:cNvPr id="212" name="tx212"/>
            <p:cNvSpPr/>
            <p:nvPr/>
          </p:nvSpPr>
          <p:spPr>
            <a:xfrm>
              <a:off x="1014042" y="4356518"/>
              <a:ext cx="135111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Brunei Darussalam (&lt;100)</a:t>
              </a:r>
            </a:p>
          </p:txBody>
        </p:sp>
        <p:sp>
          <p:nvSpPr>
            <p:cNvPr id="213" name="tx213"/>
            <p:cNvSpPr/>
            <p:nvPr/>
          </p:nvSpPr>
          <p:spPr>
            <a:xfrm>
              <a:off x="1161534" y="4540643"/>
              <a:ext cx="120362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Marshall Islands (&lt;100)</a:t>
              </a:r>
            </a:p>
          </p:txBody>
        </p:sp>
        <p:sp>
          <p:nvSpPr>
            <p:cNvPr id="214" name="tx214"/>
            <p:cNvSpPr/>
            <p:nvPr/>
          </p:nvSpPr>
          <p:spPr>
            <a:xfrm>
              <a:off x="1681554" y="4724768"/>
              <a:ext cx="6836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Tonga (&lt;100)</a:t>
              </a:r>
            </a:p>
          </p:txBody>
        </p:sp>
        <p:sp>
          <p:nvSpPr>
            <p:cNvPr id="215" name="tx215"/>
            <p:cNvSpPr/>
            <p:nvPr/>
          </p:nvSpPr>
          <p:spPr>
            <a:xfrm>
              <a:off x="1328412" y="4908893"/>
              <a:ext cx="103674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Cook Islands (&lt;100)</a:t>
              </a:r>
            </a:p>
          </p:txBody>
        </p:sp>
        <p:sp>
          <p:nvSpPr>
            <p:cNvPr id="216" name="tx216"/>
            <p:cNvSpPr/>
            <p:nvPr/>
          </p:nvSpPr>
          <p:spPr>
            <a:xfrm>
              <a:off x="1681554" y="5093019"/>
              <a:ext cx="6836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Nauru (&lt;100)</a:t>
              </a:r>
            </a:p>
          </p:txBody>
        </p:sp>
        <p:sp>
          <p:nvSpPr>
            <p:cNvPr id="217" name="tx217"/>
            <p:cNvSpPr/>
            <p:nvPr/>
          </p:nvSpPr>
          <p:spPr>
            <a:xfrm>
              <a:off x="1700756" y="5277144"/>
              <a:ext cx="6644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Palau (&lt;100)</a:t>
              </a:r>
            </a:p>
          </p:txBody>
        </p:sp>
        <p:sp>
          <p:nvSpPr>
            <p:cNvPr id="218" name="tx218"/>
            <p:cNvSpPr/>
            <p:nvPr/>
          </p:nvSpPr>
          <p:spPr>
            <a:xfrm>
              <a:off x="1653756" y="5461269"/>
              <a:ext cx="7114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Tuvalu (&lt;100)</a:t>
              </a:r>
            </a:p>
          </p:txBody>
        </p:sp>
        <p:sp>
          <p:nvSpPr>
            <p:cNvPr id="219" name="tx219"/>
            <p:cNvSpPr/>
            <p:nvPr/>
          </p:nvSpPr>
          <p:spPr>
            <a:xfrm>
              <a:off x="1758546" y="5645394"/>
              <a:ext cx="6066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Niue (&lt;100)</a:t>
              </a:r>
            </a:p>
          </p:txBody>
        </p:sp>
        <p:sp>
          <p:nvSpPr>
            <p:cNvPr id="220" name="tx220"/>
            <p:cNvSpPr/>
            <p:nvPr/>
          </p:nvSpPr>
          <p:spPr>
            <a:xfrm>
              <a:off x="7287230" y="858143"/>
              <a:ext cx="102705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Indonesia (657,000)</a:t>
              </a:r>
            </a:p>
          </p:txBody>
        </p:sp>
        <p:sp>
          <p:nvSpPr>
            <p:cNvPr id="221" name="tx221"/>
            <p:cNvSpPr/>
            <p:nvPr/>
          </p:nvSpPr>
          <p:spPr>
            <a:xfrm>
              <a:off x="7287230" y="1042268"/>
              <a:ext cx="10848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Philippines (381,000)</a:t>
              </a:r>
            </a:p>
          </p:txBody>
        </p:sp>
        <p:sp>
          <p:nvSpPr>
            <p:cNvPr id="222" name="tx222"/>
            <p:cNvSpPr/>
            <p:nvPr/>
          </p:nvSpPr>
          <p:spPr>
            <a:xfrm>
              <a:off x="7287230" y="1226393"/>
              <a:ext cx="8279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China (260,000)</a:t>
              </a:r>
            </a:p>
          </p:txBody>
        </p:sp>
        <p:sp>
          <p:nvSpPr>
            <p:cNvPr id="223" name="tx223"/>
            <p:cNvSpPr/>
            <p:nvPr/>
          </p:nvSpPr>
          <p:spPr>
            <a:xfrm>
              <a:off x="7287230" y="1410518"/>
              <a:ext cx="10075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Myanmar (207,000)</a:t>
              </a:r>
            </a:p>
          </p:txBody>
        </p:sp>
        <p:sp>
          <p:nvSpPr>
            <p:cNvPr id="224" name="tx224"/>
            <p:cNvSpPr/>
            <p:nvPr/>
          </p:nvSpPr>
          <p:spPr>
            <a:xfrm>
              <a:off x="7287230" y="1594643"/>
              <a:ext cx="15275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Papua New Guinea (128,000)</a:t>
              </a:r>
            </a:p>
          </p:txBody>
        </p:sp>
        <p:sp>
          <p:nvSpPr>
            <p:cNvPr id="225" name="tx225"/>
            <p:cNvSpPr/>
            <p:nvPr/>
          </p:nvSpPr>
          <p:spPr>
            <a:xfrm>
              <a:off x="7287230" y="1778768"/>
              <a:ext cx="988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Cambodia (45,000)</a:t>
              </a:r>
            </a:p>
          </p:txBody>
        </p:sp>
        <p:sp>
          <p:nvSpPr>
            <p:cNvPr id="226" name="tx226"/>
            <p:cNvSpPr/>
            <p:nvPr/>
          </p:nvSpPr>
          <p:spPr>
            <a:xfrm>
              <a:off x="7287230" y="1962893"/>
              <a:ext cx="7125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Laos (41,000)</a:t>
              </a:r>
            </a:p>
          </p:txBody>
        </p:sp>
        <p:sp>
          <p:nvSpPr>
            <p:cNvPr id="227" name="tx227"/>
            <p:cNvSpPr/>
            <p:nvPr/>
          </p:nvSpPr>
          <p:spPr>
            <a:xfrm>
              <a:off x="7287230" y="2147018"/>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Thailand (23,000)</a:t>
              </a:r>
            </a:p>
          </p:txBody>
        </p:sp>
        <p:sp>
          <p:nvSpPr>
            <p:cNvPr id="228" name="tx228"/>
            <p:cNvSpPr/>
            <p:nvPr/>
          </p:nvSpPr>
          <p:spPr>
            <a:xfrm>
              <a:off x="7287230" y="2331143"/>
              <a:ext cx="9178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Malaysia (22,000)</a:t>
              </a:r>
            </a:p>
          </p:txBody>
        </p:sp>
        <p:sp>
          <p:nvSpPr>
            <p:cNvPr id="229" name="tx229"/>
            <p:cNvSpPr/>
            <p:nvPr/>
          </p:nvSpPr>
          <p:spPr>
            <a:xfrm>
              <a:off x="7287230" y="2515268"/>
              <a:ext cx="9348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Viet Nam (13,000)</a:t>
              </a:r>
            </a:p>
          </p:txBody>
        </p:sp>
        <p:sp>
          <p:nvSpPr>
            <p:cNvPr id="230" name="tx230"/>
            <p:cNvSpPr/>
            <p:nvPr/>
          </p:nvSpPr>
          <p:spPr>
            <a:xfrm>
              <a:off x="7287230" y="2699393"/>
              <a:ext cx="71871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DPRK (3,000)</a:t>
              </a:r>
            </a:p>
          </p:txBody>
        </p:sp>
        <p:sp>
          <p:nvSpPr>
            <p:cNvPr id="231" name="tx231"/>
            <p:cNvSpPr/>
            <p:nvPr/>
          </p:nvSpPr>
          <p:spPr>
            <a:xfrm>
              <a:off x="7287230" y="2883518"/>
              <a:ext cx="10096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Timor-Leste (3,000)</a:t>
              </a:r>
            </a:p>
          </p:txBody>
        </p:sp>
        <p:sp>
          <p:nvSpPr>
            <p:cNvPr id="232" name="tx232"/>
            <p:cNvSpPr/>
            <p:nvPr/>
          </p:nvSpPr>
          <p:spPr>
            <a:xfrm>
              <a:off x="7287230" y="3067643"/>
              <a:ext cx="125163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Solomon Islands (2,000)</a:t>
              </a:r>
            </a:p>
          </p:txBody>
        </p:sp>
        <p:sp>
          <p:nvSpPr>
            <p:cNvPr id="233" name="tx233"/>
            <p:cNvSpPr/>
            <p:nvPr/>
          </p:nvSpPr>
          <p:spPr>
            <a:xfrm>
              <a:off x="7287230" y="3251768"/>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Mongolia (2,000)</a:t>
              </a:r>
            </a:p>
          </p:txBody>
        </p:sp>
        <p:sp>
          <p:nvSpPr>
            <p:cNvPr id="234" name="tx234"/>
            <p:cNvSpPr/>
            <p:nvPr/>
          </p:nvSpPr>
          <p:spPr>
            <a:xfrm>
              <a:off x="7287230" y="3435893"/>
              <a:ext cx="61301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Fiji (&lt;1,000)</a:t>
              </a:r>
            </a:p>
          </p:txBody>
        </p:sp>
        <p:sp>
          <p:nvSpPr>
            <p:cNvPr id="235" name="tx235"/>
            <p:cNvSpPr/>
            <p:nvPr/>
          </p:nvSpPr>
          <p:spPr>
            <a:xfrm>
              <a:off x="7287230" y="3620018"/>
              <a:ext cx="7905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Vanuatu (&lt;500)</a:t>
              </a:r>
            </a:p>
          </p:txBody>
        </p:sp>
        <p:sp>
          <p:nvSpPr>
            <p:cNvPr id="236" name="tx236"/>
            <p:cNvSpPr/>
            <p:nvPr/>
          </p:nvSpPr>
          <p:spPr>
            <a:xfrm>
              <a:off x="7287230" y="3804143"/>
              <a:ext cx="9275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Micronesia (&lt;200)</a:t>
              </a:r>
            </a:p>
          </p:txBody>
        </p:sp>
        <p:sp>
          <p:nvSpPr>
            <p:cNvPr id="237" name="tx237"/>
            <p:cNvSpPr/>
            <p:nvPr/>
          </p:nvSpPr>
          <p:spPr>
            <a:xfrm>
              <a:off x="7287230" y="3988268"/>
              <a:ext cx="7221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Kiribati (&lt;100)</a:t>
              </a:r>
            </a:p>
          </p:txBody>
        </p:sp>
        <p:sp>
          <p:nvSpPr>
            <p:cNvPr id="238" name="tx238"/>
            <p:cNvSpPr/>
            <p:nvPr/>
          </p:nvSpPr>
          <p:spPr>
            <a:xfrm>
              <a:off x="7287230" y="4172393"/>
              <a:ext cx="6836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Tonga (&lt;100)</a:t>
              </a:r>
            </a:p>
          </p:txBody>
        </p:sp>
        <p:sp>
          <p:nvSpPr>
            <p:cNvPr id="239" name="tx239"/>
            <p:cNvSpPr/>
            <p:nvPr/>
          </p:nvSpPr>
          <p:spPr>
            <a:xfrm>
              <a:off x="7287230" y="4356518"/>
              <a:ext cx="135111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Brunei Darussalam (&lt;100)</a:t>
              </a:r>
            </a:p>
          </p:txBody>
        </p:sp>
        <p:sp>
          <p:nvSpPr>
            <p:cNvPr id="240" name="tx240"/>
            <p:cNvSpPr/>
            <p:nvPr/>
          </p:nvSpPr>
          <p:spPr>
            <a:xfrm>
              <a:off x="7287230" y="4540643"/>
              <a:ext cx="7349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Samoa (&lt;100)</a:t>
              </a:r>
            </a:p>
          </p:txBody>
        </p:sp>
        <p:sp>
          <p:nvSpPr>
            <p:cNvPr id="241" name="tx241"/>
            <p:cNvSpPr/>
            <p:nvPr/>
          </p:nvSpPr>
          <p:spPr>
            <a:xfrm>
              <a:off x="7287230" y="4724768"/>
              <a:ext cx="120362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Marshall Islands (&lt;100)</a:t>
              </a:r>
            </a:p>
          </p:txBody>
        </p:sp>
        <p:sp>
          <p:nvSpPr>
            <p:cNvPr id="242" name="tx242"/>
            <p:cNvSpPr/>
            <p:nvPr/>
          </p:nvSpPr>
          <p:spPr>
            <a:xfrm>
              <a:off x="7287230" y="4908893"/>
              <a:ext cx="6836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Nauru (&lt;100)</a:t>
              </a:r>
            </a:p>
          </p:txBody>
        </p:sp>
        <p:sp>
          <p:nvSpPr>
            <p:cNvPr id="243" name="tx243"/>
            <p:cNvSpPr/>
            <p:nvPr/>
          </p:nvSpPr>
          <p:spPr>
            <a:xfrm>
              <a:off x="7287230" y="5093019"/>
              <a:ext cx="6644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Palau (&lt;100)</a:t>
              </a:r>
            </a:p>
          </p:txBody>
        </p:sp>
        <p:sp>
          <p:nvSpPr>
            <p:cNvPr id="244" name="tx244"/>
            <p:cNvSpPr/>
            <p:nvPr/>
          </p:nvSpPr>
          <p:spPr>
            <a:xfrm>
              <a:off x="7287230" y="5277144"/>
              <a:ext cx="7114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Tuvalu (&lt;100)</a:t>
              </a:r>
            </a:p>
          </p:txBody>
        </p:sp>
        <p:sp>
          <p:nvSpPr>
            <p:cNvPr id="245" name="tx245"/>
            <p:cNvSpPr/>
            <p:nvPr/>
          </p:nvSpPr>
          <p:spPr>
            <a:xfrm>
              <a:off x="7287230" y="5461269"/>
              <a:ext cx="103674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Cook Islands (&lt;100)</a:t>
              </a:r>
            </a:p>
          </p:txBody>
        </p:sp>
        <p:sp>
          <p:nvSpPr>
            <p:cNvPr id="246" name="tx246"/>
            <p:cNvSpPr/>
            <p:nvPr/>
          </p:nvSpPr>
          <p:spPr>
            <a:xfrm>
              <a:off x="7287230" y="5645394"/>
              <a:ext cx="6066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Niue (&lt;100)</a:t>
              </a:r>
            </a:p>
          </p:txBody>
        </p:sp>
        <p:sp>
          <p:nvSpPr>
            <p:cNvPr id="247" name="tx247"/>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1</a:t>
              </a:r>
            </a:p>
          </p:txBody>
        </p:sp>
        <p:sp>
          <p:nvSpPr>
            <p:cNvPr id="248" name="tx248"/>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1</a:t>
              </a:r>
            </a:p>
          </p:txBody>
        </p:sp>
        <p:sp>
          <p:nvSpPr>
            <p:cNvPr id="249" name="tx249"/>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1</a:t>
              </a:r>
            </a:p>
          </p:txBody>
        </p:sp>
        <p:sp>
          <p:nvSpPr>
            <p:cNvPr id="250" name="tx250"/>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1</a:t>
              </a:r>
            </a:p>
          </p:txBody>
        </p:sp>
        <p:sp>
          <p:nvSpPr>
            <p:cNvPr id="251" name="tx251"/>
            <p:cNvSpPr/>
            <p:nvPr/>
          </p:nvSpPr>
          <p:spPr>
            <a:xfrm>
              <a:off x="2452222"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a:t>
              </a:r>
            </a:p>
          </p:txBody>
        </p:sp>
        <p:sp>
          <p:nvSpPr>
            <p:cNvPr id="252" name="tx252"/>
            <p:cNvSpPr/>
            <p:nvPr/>
          </p:nvSpPr>
          <p:spPr>
            <a:xfrm>
              <a:off x="2452222"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3</a:t>
              </a:r>
            </a:p>
          </p:txBody>
        </p:sp>
        <p:sp>
          <p:nvSpPr>
            <p:cNvPr id="253" name="tx253"/>
            <p:cNvSpPr/>
            <p:nvPr/>
          </p:nvSpPr>
          <p:spPr>
            <a:xfrm>
              <a:off x="7139908"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a:t>
              </a:r>
            </a:p>
          </p:txBody>
        </p:sp>
        <p:sp>
          <p:nvSpPr>
            <p:cNvPr id="254" name="tx254"/>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1</a:t>
              </a:r>
            </a:p>
          </p:txBody>
        </p:sp>
        <p:sp>
          <p:nvSpPr>
            <p:cNvPr id="255" name="tx255"/>
            <p:cNvSpPr/>
            <p:nvPr/>
          </p:nvSpPr>
          <p:spPr>
            <a:xfrm>
              <a:off x="5967987"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a:t>
              </a:r>
            </a:p>
          </p:txBody>
        </p:sp>
        <p:sp>
          <p:nvSpPr>
            <p:cNvPr id="256" name="tx256"/>
            <p:cNvSpPr/>
            <p:nvPr/>
          </p:nvSpPr>
          <p:spPr>
            <a:xfrm>
              <a:off x="4796065"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2</a:t>
              </a:r>
            </a:p>
          </p:txBody>
        </p:sp>
        <p:sp>
          <p:nvSpPr>
            <p:cNvPr id="257" name="tx257"/>
            <p:cNvSpPr/>
            <p:nvPr/>
          </p:nvSpPr>
          <p:spPr>
            <a:xfrm>
              <a:off x="4796065"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3</a:t>
              </a:r>
            </a:p>
          </p:txBody>
        </p:sp>
        <p:sp>
          <p:nvSpPr>
            <p:cNvPr id="258" name="tx258"/>
            <p:cNvSpPr/>
            <p:nvPr/>
          </p:nvSpPr>
          <p:spPr>
            <a:xfrm>
              <a:off x="5967987"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3</a:t>
              </a:r>
            </a:p>
          </p:txBody>
        </p:sp>
        <p:sp>
          <p:nvSpPr>
            <p:cNvPr id="259" name="tx259"/>
            <p:cNvSpPr/>
            <p:nvPr/>
          </p:nvSpPr>
          <p:spPr>
            <a:xfrm>
              <a:off x="7139908"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3</a:t>
              </a:r>
            </a:p>
          </p:txBody>
        </p:sp>
        <p:sp>
          <p:nvSpPr>
            <p:cNvPr id="260" name="tx260"/>
            <p:cNvSpPr/>
            <p:nvPr/>
          </p:nvSpPr>
          <p:spPr>
            <a:xfrm>
              <a:off x="3624143"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a:t>
              </a:r>
            </a:p>
          </p:txBody>
        </p:sp>
        <p:sp>
          <p:nvSpPr>
            <p:cNvPr id="261" name="tx261"/>
            <p:cNvSpPr/>
            <p:nvPr/>
          </p:nvSpPr>
          <p:spPr>
            <a:xfrm>
              <a:off x="5967987"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4</a:t>
              </a:r>
            </a:p>
          </p:txBody>
        </p:sp>
        <p:sp>
          <p:nvSpPr>
            <p:cNvPr id="262" name="tx262"/>
            <p:cNvSpPr/>
            <p:nvPr/>
          </p:nvSpPr>
          <p:spPr>
            <a:xfrm>
              <a:off x="7139908"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4</a:t>
              </a:r>
            </a:p>
          </p:txBody>
        </p:sp>
        <p:sp>
          <p:nvSpPr>
            <p:cNvPr id="263" name="tx263"/>
            <p:cNvSpPr/>
            <p:nvPr/>
          </p:nvSpPr>
          <p:spPr>
            <a:xfrm>
              <a:off x="2452222"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4</a:t>
              </a:r>
            </a:p>
          </p:txBody>
        </p:sp>
        <p:sp>
          <p:nvSpPr>
            <p:cNvPr id="264" name="tx264"/>
            <p:cNvSpPr/>
            <p:nvPr/>
          </p:nvSpPr>
          <p:spPr>
            <a:xfrm>
              <a:off x="4796065"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4</a:t>
              </a:r>
            </a:p>
          </p:txBody>
        </p:sp>
        <p:sp>
          <p:nvSpPr>
            <p:cNvPr id="265" name="tx265"/>
            <p:cNvSpPr/>
            <p:nvPr/>
          </p:nvSpPr>
          <p:spPr>
            <a:xfrm>
              <a:off x="3624143"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3</a:t>
              </a:r>
            </a:p>
          </p:txBody>
        </p:sp>
        <p:sp>
          <p:nvSpPr>
            <p:cNvPr id="266" name="tx266"/>
            <p:cNvSpPr/>
            <p:nvPr/>
          </p:nvSpPr>
          <p:spPr>
            <a:xfrm>
              <a:off x="4796065"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5</a:t>
              </a:r>
            </a:p>
          </p:txBody>
        </p:sp>
        <p:sp>
          <p:nvSpPr>
            <p:cNvPr id="267" name="tx267"/>
            <p:cNvSpPr/>
            <p:nvPr/>
          </p:nvSpPr>
          <p:spPr>
            <a:xfrm>
              <a:off x="2452222"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5</a:t>
              </a:r>
            </a:p>
          </p:txBody>
        </p:sp>
        <p:sp>
          <p:nvSpPr>
            <p:cNvPr id="268" name="tx268"/>
            <p:cNvSpPr/>
            <p:nvPr/>
          </p:nvSpPr>
          <p:spPr>
            <a:xfrm>
              <a:off x="4796065"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6</a:t>
              </a:r>
            </a:p>
          </p:txBody>
        </p:sp>
        <p:sp>
          <p:nvSpPr>
            <p:cNvPr id="269" name="tx269"/>
            <p:cNvSpPr/>
            <p:nvPr/>
          </p:nvSpPr>
          <p:spPr>
            <a:xfrm>
              <a:off x="3624143"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4</a:t>
              </a:r>
            </a:p>
          </p:txBody>
        </p:sp>
        <p:sp>
          <p:nvSpPr>
            <p:cNvPr id="270" name="tx270"/>
            <p:cNvSpPr/>
            <p:nvPr/>
          </p:nvSpPr>
          <p:spPr>
            <a:xfrm>
              <a:off x="7139908"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5</a:t>
              </a:r>
            </a:p>
          </p:txBody>
        </p:sp>
        <p:sp>
          <p:nvSpPr>
            <p:cNvPr id="271" name="tx271"/>
            <p:cNvSpPr/>
            <p:nvPr/>
          </p:nvSpPr>
          <p:spPr>
            <a:xfrm>
              <a:off x="5967987"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5</a:t>
              </a:r>
            </a:p>
          </p:txBody>
        </p:sp>
        <p:sp>
          <p:nvSpPr>
            <p:cNvPr id="272" name="tx272"/>
            <p:cNvSpPr/>
            <p:nvPr/>
          </p:nvSpPr>
          <p:spPr>
            <a:xfrm>
              <a:off x="3624143"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5</a:t>
              </a:r>
            </a:p>
          </p:txBody>
        </p:sp>
        <p:sp>
          <p:nvSpPr>
            <p:cNvPr id="273" name="tx273"/>
            <p:cNvSpPr/>
            <p:nvPr/>
          </p:nvSpPr>
          <p:spPr>
            <a:xfrm>
              <a:off x="2452222"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6</a:t>
              </a:r>
            </a:p>
          </p:txBody>
        </p:sp>
        <p:sp>
          <p:nvSpPr>
            <p:cNvPr id="274" name="tx274"/>
            <p:cNvSpPr/>
            <p:nvPr/>
          </p:nvSpPr>
          <p:spPr>
            <a:xfrm>
              <a:off x="3624143"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6</a:t>
              </a:r>
            </a:p>
          </p:txBody>
        </p:sp>
        <p:sp>
          <p:nvSpPr>
            <p:cNvPr id="275" name="tx275"/>
            <p:cNvSpPr/>
            <p:nvPr/>
          </p:nvSpPr>
          <p:spPr>
            <a:xfrm>
              <a:off x="2452222"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7</a:t>
              </a:r>
            </a:p>
          </p:txBody>
        </p:sp>
        <p:sp>
          <p:nvSpPr>
            <p:cNvPr id="276" name="tx276"/>
            <p:cNvSpPr/>
            <p:nvPr/>
          </p:nvSpPr>
          <p:spPr>
            <a:xfrm>
              <a:off x="7139908"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6</a:t>
              </a:r>
            </a:p>
          </p:txBody>
        </p:sp>
        <p:sp>
          <p:nvSpPr>
            <p:cNvPr id="277" name="tx277"/>
            <p:cNvSpPr/>
            <p:nvPr/>
          </p:nvSpPr>
          <p:spPr>
            <a:xfrm>
              <a:off x="3624143"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7</a:t>
              </a:r>
            </a:p>
          </p:txBody>
        </p:sp>
        <p:sp>
          <p:nvSpPr>
            <p:cNvPr id="278" name="tx278"/>
            <p:cNvSpPr/>
            <p:nvPr/>
          </p:nvSpPr>
          <p:spPr>
            <a:xfrm>
              <a:off x="7139908"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7</a:t>
              </a:r>
            </a:p>
          </p:txBody>
        </p:sp>
        <p:sp>
          <p:nvSpPr>
            <p:cNvPr id="279" name="tx279"/>
            <p:cNvSpPr/>
            <p:nvPr/>
          </p:nvSpPr>
          <p:spPr>
            <a:xfrm>
              <a:off x="4796065"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7</a:t>
              </a:r>
            </a:p>
          </p:txBody>
        </p:sp>
        <p:sp>
          <p:nvSpPr>
            <p:cNvPr id="280" name="tx280"/>
            <p:cNvSpPr/>
            <p:nvPr/>
          </p:nvSpPr>
          <p:spPr>
            <a:xfrm>
              <a:off x="5967987"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6</a:t>
              </a:r>
            </a:p>
          </p:txBody>
        </p:sp>
        <p:sp>
          <p:nvSpPr>
            <p:cNvPr id="281" name="tx281"/>
            <p:cNvSpPr/>
            <p:nvPr/>
          </p:nvSpPr>
          <p:spPr>
            <a:xfrm>
              <a:off x="5967987"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7</a:t>
              </a:r>
            </a:p>
          </p:txBody>
        </p:sp>
        <p:sp>
          <p:nvSpPr>
            <p:cNvPr id="282" name="tx282"/>
            <p:cNvSpPr/>
            <p:nvPr/>
          </p:nvSpPr>
          <p:spPr>
            <a:xfrm>
              <a:off x="5967987"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8</a:t>
              </a:r>
            </a:p>
          </p:txBody>
        </p:sp>
        <p:sp>
          <p:nvSpPr>
            <p:cNvPr id="283" name="tx283"/>
            <p:cNvSpPr/>
            <p:nvPr/>
          </p:nvSpPr>
          <p:spPr>
            <a:xfrm>
              <a:off x="2452222"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8</a:t>
              </a:r>
            </a:p>
          </p:txBody>
        </p:sp>
        <p:sp>
          <p:nvSpPr>
            <p:cNvPr id="284" name="tx284"/>
            <p:cNvSpPr/>
            <p:nvPr/>
          </p:nvSpPr>
          <p:spPr>
            <a:xfrm>
              <a:off x="3624143"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8</a:t>
              </a:r>
            </a:p>
          </p:txBody>
        </p:sp>
        <p:sp>
          <p:nvSpPr>
            <p:cNvPr id="285" name="tx285"/>
            <p:cNvSpPr/>
            <p:nvPr/>
          </p:nvSpPr>
          <p:spPr>
            <a:xfrm>
              <a:off x="4796065"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8</a:t>
              </a:r>
            </a:p>
          </p:txBody>
        </p:sp>
        <p:sp>
          <p:nvSpPr>
            <p:cNvPr id="286" name="tx286"/>
            <p:cNvSpPr/>
            <p:nvPr/>
          </p:nvSpPr>
          <p:spPr>
            <a:xfrm>
              <a:off x="2452222"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9</a:t>
              </a:r>
            </a:p>
          </p:txBody>
        </p:sp>
        <p:sp>
          <p:nvSpPr>
            <p:cNvPr id="287" name="tx287"/>
            <p:cNvSpPr/>
            <p:nvPr/>
          </p:nvSpPr>
          <p:spPr>
            <a:xfrm>
              <a:off x="3624143"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9</a:t>
              </a:r>
            </a:p>
          </p:txBody>
        </p:sp>
        <p:sp>
          <p:nvSpPr>
            <p:cNvPr id="288" name="tx288"/>
            <p:cNvSpPr/>
            <p:nvPr/>
          </p:nvSpPr>
          <p:spPr>
            <a:xfrm>
              <a:off x="4796065"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9</a:t>
              </a:r>
            </a:p>
          </p:txBody>
        </p:sp>
        <p:sp>
          <p:nvSpPr>
            <p:cNvPr id="289" name="tx289"/>
            <p:cNvSpPr/>
            <p:nvPr/>
          </p:nvSpPr>
          <p:spPr>
            <a:xfrm>
              <a:off x="5967987"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9</a:t>
              </a:r>
            </a:p>
          </p:txBody>
        </p:sp>
        <p:sp>
          <p:nvSpPr>
            <p:cNvPr id="290" name="tx290"/>
            <p:cNvSpPr/>
            <p:nvPr/>
          </p:nvSpPr>
          <p:spPr>
            <a:xfrm>
              <a:off x="7139908"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8</a:t>
              </a:r>
            </a:p>
          </p:txBody>
        </p:sp>
        <p:sp>
          <p:nvSpPr>
            <p:cNvPr id="291" name="tx291"/>
            <p:cNvSpPr/>
            <p:nvPr/>
          </p:nvSpPr>
          <p:spPr>
            <a:xfrm>
              <a:off x="7139908"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9</a:t>
              </a:r>
            </a:p>
          </p:txBody>
        </p:sp>
        <p:sp>
          <p:nvSpPr>
            <p:cNvPr id="292" name="tx292"/>
            <p:cNvSpPr/>
            <p:nvPr/>
          </p:nvSpPr>
          <p:spPr>
            <a:xfrm>
              <a:off x="4765936"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10</a:t>
              </a:r>
            </a:p>
          </p:txBody>
        </p:sp>
        <p:sp>
          <p:nvSpPr>
            <p:cNvPr id="293" name="tx293"/>
            <p:cNvSpPr/>
            <p:nvPr/>
          </p:nvSpPr>
          <p:spPr>
            <a:xfrm>
              <a:off x="2422092"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10</a:t>
              </a:r>
            </a:p>
          </p:txBody>
        </p:sp>
        <p:sp>
          <p:nvSpPr>
            <p:cNvPr id="294" name="tx294"/>
            <p:cNvSpPr/>
            <p:nvPr/>
          </p:nvSpPr>
          <p:spPr>
            <a:xfrm>
              <a:off x="5937857"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10</a:t>
              </a:r>
            </a:p>
          </p:txBody>
        </p:sp>
        <p:sp>
          <p:nvSpPr>
            <p:cNvPr id="295" name="tx295"/>
            <p:cNvSpPr/>
            <p:nvPr/>
          </p:nvSpPr>
          <p:spPr>
            <a:xfrm>
              <a:off x="7109779"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10</a:t>
              </a:r>
            </a:p>
          </p:txBody>
        </p:sp>
        <p:sp>
          <p:nvSpPr>
            <p:cNvPr id="296" name="tx296"/>
            <p:cNvSpPr/>
            <p:nvPr/>
          </p:nvSpPr>
          <p:spPr>
            <a:xfrm>
              <a:off x="3594014"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10</a:t>
              </a:r>
            </a:p>
          </p:txBody>
        </p:sp>
        <p:sp>
          <p:nvSpPr>
            <p:cNvPr id="297" name="tx297"/>
            <p:cNvSpPr/>
            <p:nvPr/>
          </p:nvSpPr>
          <p:spPr>
            <a:xfrm>
              <a:off x="2426116"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11</a:t>
              </a:r>
            </a:p>
          </p:txBody>
        </p:sp>
        <p:sp>
          <p:nvSpPr>
            <p:cNvPr id="298" name="tx298"/>
            <p:cNvSpPr/>
            <p:nvPr/>
          </p:nvSpPr>
          <p:spPr>
            <a:xfrm>
              <a:off x="3598037"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11</a:t>
              </a:r>
            </a:p>
          </p:txBody>
        </p:sp>
        <p:sp>
          <p:nvSpPr>
            <p:cNvPr id="299" name="tx299"/>
            <p:cNvSpPr/>
            <p:nvPr/>
          </p:nvSpPr>
          <p:spPr>
            <a:xfrm>
              <a:off x="4769959"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11</a:t>
              </a:r>
            </a:p>
          </p:txBody>
        </p:sp>
        <p:sp>
          <p:nvSpPr>
            <p:cNvPr id="300" name="tx300"/>
            <p:cNvSpPr/>
            <p:nvPr/>
          </p:nvSpPr>
          <p:spPr>
            <a:xfrm>
              <a:off x="5941881"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11</a:t>
              </a:r>
            </a:p>
          </p:txBody>
        </p:sp>
        <p:sp>
          <p:nvSpPr>
            <p:cNvPr id="301" name="tx301"/>
            <p:cNvSpPr/>
            <p:nvPr/>
          </p:nvSpPr>
          <p:spPr>
            <a:xfrm>
              <a:off x="7113802"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11</a:t>
              </a:r>
            </a:p>
          </p:txBody>
        </p:sp>
        <p:sp>
          <p:nvSpPr>
            <p:cNvPr id="302" name="tx302"/>
            <p:cNvSpPr/>
            <p:nvPr/>
          </p:nvSpPr>
          <p:spPr>
            <a:xfrm>
              <a:off x="7109779"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12</a:t>
              </a:r>
            </a:p>
          </p:txBody>
        </p:sp>
        <p:sp>
          <p:nvSpPr>
            <p:cNvPr id="303" name="tx303"/>
            <p:cNvSpPr/>
            <p:nvPr/>
          </p:nvSpPr>
          <p:spPr>
            <a:xfrm>
              <a:off x="3594014"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12</a:t>
              </a:r>
            </a:p>
          </p:txBody>
        </p:sp>
        <p:sp>
          <p:nvSpPr>
            <p:cNvPr id="304" name="tx304"/>
            <p:cNvSpPr/>
            <p:nvPr/>
          </p:nvSpPr>
          <p:spPr>
            <a:xfrm>
              <a:off x="2422092"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12</a:t>
              </a:r>
            </a:p>
          </p:txBody>
        </p:sp>
        <p:sp>
          <p:nvSpPr>
            <p:cNvPr id="305" name="tx305"/>
            <p:cNvSpPr/>
            <p:nvPr/>
          </p:nvSpPr>
          <p:spPr>
            <a:xfrm>
              <a:off x="4765936"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12</a:t>
              </a:r>
            </a:p>
          </p:txBody>
        </p:sp>
        <p:sp>
          <p:nvSpPr>
            <p:cNvPr id="306" name="tx306"/>
            <p:cNvSpPr/>
            <p:nvPr/>
          </p:nvSpPr>
          <p:spPr>
            <a:xfrm>
              <a:off x="5937857"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12</a:t>
              </a:r>
            </a:p>
          </p:txBody>
        </p:sp>
        <p:sp>
          <p:nvSpPr>
            <p:cNvPr id="307" name="tx307"/>
            <p:cNvSpPr/>
            <p:nvPr/>
          </p:nvSpPr>
          <p:spPr>
            <a:xfrm>
              <a:off x="2422092"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13</a:t>
              </a:r>
            </a:p>
          </p:txBody>
        </p:sp>
        <p:sp>
          <p:nvSpPr>
            <p:cNvPr id="308" name="tx308"/>
            <p:cNvSpPr/>
            <p:nvPr/>
          </p:nvSpPr>
          <p:spPr>
            <a:xfrm>
              <a:off x="2422092"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14</a:t>
              </a:r>
            </a:p>
          </p:txBody>
        </p:sp>
        <p:sp>
          <p:nvSpPr>
            <p:cNvPr id="309" name="tx309"/>
            <p:cNvSpPr/>
            <p:nvPr/>
          </p:nvSpPr>
          <p:spPr>
            <a:xfrm>
              <a:off x="3594014"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13</a:t>
              </a:r>
            </a:p>
          </p:txBody>
        </p:sp>
        <p:sp>
          <p:nvSpPr>
            <p:cNvPr id="310" name="tx310"/>
            <p:cNvSpPr/>
            <p:nvPr/>
          </p:nvSpPr>
          <p:spPr>
            <a:xfrm>
              <a:off x="7109779"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13</a:t>
              </a:r>
            </a:p>
          </p:txBody>
        </p:sp>
        <p:sp>
          <p:nvSpPr>
            <p:cNvPr id="311" name="tx311"/>
            <p:cNvSpPr/>
            <p:nvPr/>
          </p:nvSpPr>
          <p:spPr>
            <a:xfrm>
              <a:off x="5937857"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13</a:t>
              </a:r>
            </a:p>
          </p:txBody>
        </p:sp>
        <p:sp>
          <p:nvSpPr>
            <p:cNvPr id="312" name="tx312"/>
            <p:cNvSpPr/>
            <p:nvPr/>
          </p:nvSpPr>
          <p:spPr>
            <a:xfrm>
              <a:off x="5937857"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14</a:t>
              </a:r>
            </a:p>
          </p:txBody>
        </p:sp>
        <p:sp>
          <p:nvSpPr>
            <p:cNvPr id="313" name="tx313"/>
            <p:cNvSpPr/>
            <p:nvPr/>
          </p:nvSpPr>
          <p:spPr>
            <a:xfrm>
              <a:off x="7109779"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14</a:t>
              </a:r>
            </a:p>
          </p:txBody>
        </p:sp>
        <p:sp>
          <p:nvSpPr>
            <p:cNvPr id="314" name="tx314"/>
            <p:cNvSpPr/>
            <p:nvPr/>
          </p:nvSpPr>
          <p:spPr>
            <a:xfrm>
              <a:off x="4765936"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13</a:t>
              </a:r>
            </a:p>
          </p:txBody>
        </p:sp>
        <p:sp>
          <p:nvSpPr>
            <p:cNvPr id="315" name="tx315"/>
            <p:cNvSpPr/>
            <p:nvPr/>
          </p:nvSpPr>
          <p:spPr>
            <a:xfrm>
              <a:off x="3594014"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14</a:t>
              </a:r>
            </a:p>
          </p:txBody>
        </p:sp>
        <p:sp>
          <p:nvSpPr>
            <p:cNvPr id="316" name="tx316"/>
            <p:cNvSpPr/>
            <p:nvPr/>
          </p:nvSpPr>
          <p:spPr>
            <a:xfrm>
              <a:off x="4765936"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14</a:t>
              </a:r>
            </a:p>
          </p:txBody>
        </p:sp>
        <p:sp>
          <p:nvSpPr>
            <p:cNvPr id="317" name="tx317"/>
            <p:cNvSpPr/>
            <p:nvPr/>
          </p:nvSpPr>
          <p:spPr>
            <a:xfrm>
              <a:off x="5937857"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15</a:t>
              </a:r>
            </a:p>
          </p:txBody>
        </p:sp>
        <p:sp>
          <p:nvSpPr>
            <p:cNvPr id="318" name="tx318"/>
            <p:cNvSpPr/>
            <p:nvPr/>
          </p:nvSpPr>
          <p:spPr>
            <a:xfrm>
              <a:off x="2422092"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15</a:t>
              </a:r>
            </a:p>
          </p:txBody>
        </p:sp>
        <p:sp>
          <p:nvSpPr>
            <p:cNvPr id="319" name="tx319"/>
            <p:cNvSpPr/>
            <p:nvPr/>
          </p:nvSpPr>
          <p:spPr>
            <a:xfrm>
              <a:off x="4765936"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15</a:t>
              </a:r>
            </a:p>
          </p:txBody>
        </p:sp>
        <p:sp>
          <p:nvSpPr>
            <p:cNvPr id="320" name="tx320"/>
            <p:cNvSpPr/>
            <p:nvPr/>
          </p:nvSpPr>
          <p:spPr>
            <a:xfrm>
              <a:off x="5937857"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16</a:t>
              </a:r>
            </a:p>
          </p:txBody>
        </p:sp>
        <p:sp>
          <p:nvSpPr>
            <p:cNvPr id="321" name="tx321"/>
            <p:cNvSpPr/>
            <p:nvPr/>
          </p:nvSpPr>
          <p:spPr>
            <a:xfrm>
              <a:off x="7109779"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15</a:t>
              </a:r>
            </a:p>
          </p:txBody>
        </p:sp>
        <p:sp>
          <p:nvSpPr>
            <p:cNvPr id="322" name="tx322"/>
            <p:cNvSpPr/>
            <p:nvPr/>
          </p:nvSpPr>
          <p:spPr>
            <a:xfrm>
              <a:off x="3594014"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15</a:t>
              </a:r>
            </a:p>
          </p:txBody>
        </p:sp>
        <p:sp>
          <p:nvSpPr>
            <p:cNvPr id="323" name="tx323"/>
            <p:cNvSpPr/>
            <p:nvPr/>
          </p:nvSpPr>
          <p:spPr>
            <a:xfrm>
              <a:off x="7109779"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16</a:t>
              </a:r>
            </a:p>
          </p:txBody>
        </p:sp>
        <p:sp>
          <p:nvSpPr>
            <p:cNvPr id="324" name="tx324"/>
            <p:cNvSpPr/>
            <p:nvPr/>
          </p:nvSpPr>
          <p:spPr>
            <a:xfrm>
              <a:off x="2422092"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16</a:t>
              </a:r>
            </a:p>
          </p:txBody>
        </p:sp>
        <p:sp>
          <p:nvSpPr>
            <p:cNvPr id="325" name="tx325"/>
            <p:cNvSpPr/>
            <p:nvPr/>
          </p:nvSpPr>
          <p:spPr>
            <a:xfrm>
              <a:off x="3594014"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16</a:t>
              </a:r>
            </a:p>
          </p:txBody>
        </p:sp>
        <p:sp>
          <p:nvSpPr>
            <p:cNvPr id="326" name="tx326"/>
            <p:cNvSpPr/>
            <p:nvPr/>
          </p:nvSpPr>
          <p:spPr>
            <a:xfrm>
              <a:off x="3594014"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17</a:t>
              </a:r>
            </a:p>
          </p:txBody>
        </p:sp>
        <p:sp>
          <p:nvSpPr>
            <p:cNvPr id="327" name="tx327"/>
            <p:cNvSpPr/>
            <p:nvPr/>
          </p:nvSpPr>
          <p:spPr>
            <a:xfrm>
              <a:off x="2422092"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17</a:t>
              </a:r>
            </a:p>
          </p:txBody>
        </p:sp>
        <p:sp>
          <p:nvSpPr>
            <p:cNvPr id="328" name="tx328"/>
            <p:cNvSpPr/>
            <p:nvPr/>
          </p:nvSpPr>
          <p:spPr>
            <a:xfrm>
              <a:off x="3594014"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18</a:t>
              </a:r>
            </a:p>
          </p:txBody>
        </p:sp>
        <p:sp>
          <p:nvSpPr>
            <p:cNvPr id="329" name="tx329"/>
            <p:cNvSpPr/>
            <p:nvPr/>
          </p:nvSpPr>
          <p:spPr>
            <a:xfrm>
              <a:off x="4765936"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16</a:t>
              </a:r>
            </a:p>
          </p:txBody>
        </p:sp>
        <p:sp>
          <p:nvSpPr>
            <p:cNvPr id="330" name="tx330"/>
            <p:cNvSpPr/>
            <p:nvPr/>
          </p:nvSpPr>
          <p:spPr>
            <a:xfrm>
              <a:off x="3594014"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19</a:t>
              </a:r>
            </a:p>
          </p:txBody>
        </p:sp>
        <p:sp>
          <p:nvSpPr>
            <p:cNvPr id="331" name="tx331"/>
            <p:cNvSpPr/>
            <p:nvPr/>
          </p:nvSpPr>
          <p:spPr>
            <a:xfrm>
              <a:off x="5937857"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17</a:t>
              </a:r>
            </a:p>
          </p:txBody>
        </p:sp>
        <p:sp>
          <p:nvSpPr>
            <p:cNvPr id="332" name="tx332"/>
            <p:cNvSpPr/>
            <p:nvPr/>
          </p:nvSpPr>
          <p:spPr>
            <a:xfrm>
              <a:off x="2422092"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18</a:t>
              </a:r>
            </a:p>
          </p:txBody>
        </p:sp>
        <p:sp>
          <p:nvSpPr>
            <p:cNvPr id="333" name="tx333"/>
            <p:cNvSpPr/>
            <p:nvPr/>
          </p:nvSpPr>
          <p:spPr>
            <a:xfrm>
              <a:off x="7109779"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17</a:t>
              </a:r>
            </a:p>
          </p:txBody>
        </p:sp>
        <p:sp>
          <p:nvSpPr>
            <p:cNvPr id="334" name="tx334"/>
            <p:cNvSpPr/>
            <p:nvPr/>
          </p:nvSpPr>
          <p:spPr>
            <a:xfrm>
              <a:off x="5937857"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18</a:t>
              </a:r>
            </a:p>
          </p:txBody>
        </p:sp>
        <p:sp>
          <p:nvSpPr>
            <p:cNvPr id="335" name="tx335"/>
            <p:cNvSpPr/>
            <p:nvPr/>
          </p:nvSpPr>
          <p:spPr>
            <a:xfrm>
              <a:off x="7109779"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18</a:t>
              </a:r>
            </a:p>
          </p:txBody>
        </p:sp>
        <p:sp>
          <p:nvSpPr>
            <p:cNvPr id="336" name="tx336"/>
            <p:cNvSpPr/>
            <p:nvPr/>
          </p:nvSpPr>
          <p:spPr>
            <a:xfrm>
              <a:off x="7109779"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19</a:t>
              </a:r>
            </a:p>
          </p:txBody>
        </p:sp>
        <p:sp>
          <p:nvSpPr>
            <p:cNvPr id="337" name="tx337"/>
            <p:cNvSpPr/>
            <p:nvPr/>
          </p:nvSpPr>
          <p:spPr>
            <a:xfrm>
              <a:off x="2422092"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19</a:t>
              </a:r>
            </a:p>
          </p:txBody>
        </p:sp>
        <p:sp>
          <p:nvSpPr>
            <p:cNvPr id="338" name="tx338"/>
            <p:cNvSpPr/>
            <p:nvPr/>
          </p:nvSpPr>
          <p:spPr>
            <a:xfrm>
              <a:off x="2422092"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20</a:t>
              </a:r>
            </a:p>
          </p:txBody>
        </p:sp>
        <p:sp>
          <p:nvSpPr>
            <p:cNvPr id="339" name="tx339"/>
            <p:cNvSpPr/>
            <p:nvPr/>
          </p:nvSpPr>
          <p:spPr>
            <a:xfrm>
              <a:off x="3594014"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20</a:t>
              </a:r>
            </a:p>
          </p:txBody>
        </p:sp>
        <p:sp>
          <p:nvSpPr>
            <p:cNvPr id="340" name="tx340"/>
            <p:cNvSpPr/>
            <p:nvPr/>
          </p:nvSpPr>
          <p:spPr>
            <a:xfrm>
              <a:off x="4765936"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17</a:t>
              </a:r>
            </a:p>
          </p:txBody>
        </p:sp>
        <p:sp>
          <p:nvSpPr>
            <p:cNvPr id="341" name="tx341"/>
            <p:cNvSpPr/>
            <p:nvPr/>
          </p:nvSpPr>
          <p:spPr>
            <a:xfrm>
              <a:off x="5937857"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19</a:t>
              </a:r>
            </a:p>
          </p:txBody>
        </p:sp>
        <p:sp>
          <p:nvSpPr>
            <p:cNvPr id="342" name="tx342"/>
            <p:cNvSpPr/>
            <p:nvPr/>
          </p:nvSpPr>
          <p:spPr>
            <a:xfrm>
              <a:off x="7109779"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20</a:t>
              </a:r>
            </a:p>
          </p:txBody>
        </p:sp>
        <p:sp>
          <p:nvSpPr>
            <p:cNvPr id="343" name="tx343"/>
            <p:cNvSpPr/>
            <p:nvPr/>
          </p:nvSpPr>
          <p:spPr>
            <a:xfrm>
              <a:off x="4765936"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18</a:t>
              </a:r>
            </a:p>
          </p:txBody>
        </p:sp>
        <p:sp>
          <p:nvSpPr>
            <p:cNvPr id="344" name="tx344"/>
            <p:cNvSpPr/>
            <p:nvPr/>
          </p:nvSpPr>
          <p:spPr>
            <a:xfrm>
              <a:off x="5937857"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20</a:t>
              </a:r>
            </a:p>
          </p:txBody>
        </p:sp>
        <p:sp>
          <p:nvSpPr>
            <p:cNvPr id="345" name="tx345"/>
            <p:cNvSpPr/>
            <p:nvPr/>
          </p:nvSpPr>
          <p:spPr>
            <a:xfrm>
              <a:off x="7109779"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21</a:t>
              </a:r>
            </a:p>
          </p:txBody>
        </p:sp>
        <p:sp>
          <p:nvSpPr>
            <p:cNvPr id="346" name="tx346"/>
            <p:cNvSpPr/>
            <p:nvPr/>
          </p:nvSpPr>
          <p:spPr>
            <a:xfrm>
              <a:off x="4765936"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19</a:t>
              </a:r>
            </a:p>
          </p:txBody>
        </p:sp>
        <p:sp>
          <p:nvSpPr>
            <p:cNvPr id="347" name="tx347"/>
            <p:cNvSpPr/>
            <p:nvPr/>
          </p:nvSpPr>
          <p:spPr>
            <a:xfrm>
              <a:off x="3594014"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21</a:t>
              </a:r>
            </a:p>
          </p:txBody>
        </p:sp>
        <p:sp>
          <p:nvSpPr>
            <p:cNvPr id="348" name="tx348"/>
            <p:cNvSpPr/>
            <p:nvPr/>
          </p:nvSpPr>
          <p:spPr>
            <a:xfrm>
              <a:off x="4765936"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20</a:t>
              </a:r>
            </a:p>
          </p:txBody>
        </p:sp>
        <p:sp>
          <p:nvSpPr>
            <p:cNvPr id="349" name="tx349"/>
            <p:cNvSpPr/>
            <p:nvPr/>
          </p:nvSpPr>
          <p:spPr>
            <a:xfrm>
              <a:off x="2422092"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21</a:t>
              </a:r>
            </a:p>
          </p:txBody>
        </p:sp>
        <p:sp>
          <p:nvSpPr>
            <p:cNvPr id="350" name="tx350"/>
            <p:cNvSpPr/>
            <p:nvPr/>
          </p:nvSpPr>
          <p:spPr>
            <a:xfrm>
              <a:off x="2422092"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22</a:t>
              </a:r>
            </a:p>
          </p:txBody>
        </p:sp>
        <p:sp>
          <p:nvSpPr>
            <p:cNvPr id="351" name="tx351"/>
            <p:cNvSpPr/>
            <p:nvPr/>
          </p:nvSpPr>
          <p:spPr>
            <a:xfrm>
              <a:off x="3594014"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22</a:t>
              </a:r>
            </a:p>
          </p:txBody>
        </p:sp>
        <p:sp>
          <p:nvSpPr>
            <p:cNvPr id="352" name="tx352"/>
            <p:cNvSpPr/>
            <p:nvPr/>
          </p:nvSpPr>
          <p:spPr>
            <a:xfrm>
              <a:off x="4765936"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21</a:t>
              </a:r>
            </a:p>
          </p:txBody>
        </p:sp>
        <p:sp>
          <p:nvSpPr>
            <p:cNvPr id="353" name="tx353"/>
            <p:cNvSpPr/>
            <p:nvPr/>
          </p:nvSpPr>
          <p:spPr>
            <a:xfrm>
              <a:off x="5937857"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21</a:t>
              </a:r>
            </a:p>
          </p:txBody>
        </p:sp>
        <p:sp>
          <p:nvSpPr>
            <p:cNvPr id="354" name="tx354"/>
            <p:cNvSpPr/>
            <p:nvPr/>
          </p:nvSpPr>
          <p:spPr>
            <a:xfrm>
              <a:off x="3594014"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23</a:t>
              </a:r>
            </a:p>
          </p:txBody>
        </p:sp>
        <p:sp>
          <p:nvSpPr>
            <p:cNvPr id="355" name="tx355"/>
            <p:cNvSpPr/>
            <p:nvPr/>
          </p:nvSpPr>
          <p:spPr>
            <a:xfrm>
              <a:off x="4765936"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22</a:t>
              </a:r>
            </a:p>
          </p:txBody>
        </p:sp>
        <p:sp>
          <p:nvSpPr>
            <p:cNvPr id="356" name="tx356"/>
            <p:cNvSpPr/>
            <p:nvPr/>
          </p:nvSpPr>
          <p:spPr>
            <a:xfrm>
              <a:off x="5937857"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22</a:t>
              </a:r>
            </a:p>
          </p:txBody>
        </p:sp>
        <p:sp>
          <p:nvSpPr>
            <p:cNvPr id="357" name="tx357"/>
            <p:cNvSpPr/>
            <p:nvPr/>
          </p:nvSpPr>
          <p:spPr>
            <a:xfrm>
              <a:off x="7109779"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22</a:t>
              </a:r>
            </a:p>
          </p:txBody>
        </p:sp>
        <p:sp>
          <p:nvSpPr>
            <p:cNvPr id="358" name="tx358"/>
            <p:cNvSpPr/>
            <p:nvPr/>
          </p:nvSpPr>
          <p:spPr>
            <a:xfrm>
              <a:off x="7109779"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23</a:t>
              </a:r>
            </a:p>
          </p:txBody>
        </p:sp>
        <p:sp>
          <p:nvSpPr>
            <p:cNvPr id="359" name="tx359"/>
            <p:cNvSpPr/>
            <p:nvPr/>
          </p:nvSpPr>
          <p:spPr>
            <a:xfrm>
              <a:off x="2422092"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23</a:t>
              </a:r>
            </a:p>
          </p:txBody>
        </p:sp>
        <p:sp>
          <p:nvSpPr>
            <p:cNvPr id="360" name="tx360"/>
            <p:cNvSpPr/>
            <p:nvPr/>
          </p:nvSpPr>
          <p:spPr>
            <a:xfrm>
              <a:off x="5937857"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23</a:t>
              </a:r>
            </a:p>
          </p:txBody>
        </p:sp>
        <p:sp>
          <p:nvSpPr>
            <p:cNvPr id="361" name="tx361"/>
            <p:cNvSpPr/>
            <p:nvPr/>
          </p:nvSpPr>
          <p:spPr>
            <a:xfrm>
              <a:off x="4765936"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23</a:t>
              </a:r>
            </a:p>
          </p:txBody>
        </p:sp>
        <p:sp>
          <p:nvSpPr>
            <p:cNvPr id="362" name="tx362"/>
            <p:cNvSpPr/>
            <p:nvPr/>
          </p:nvSpPr>
          <p:spPr>
            <a:xfrm>
              <a:off x="4765936"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24</a:t>
              </a:r>
            </a:p>
          </p:txBody>
        </p:sp>
        <p:sp>
          <p:nvSpPr>
            <p:cNvPr id="363" name="tx363"/>
            <p:cNvSpPr/>
            <p:nvPr/>
          </p:nvSpPr>
          <p:spPr>
            <a:xfrm>
              <a:off x="5937857"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24</a:t>
              </a:r>
            </a:p>
          </p:txBody>
        </p:sp>
        <p:sp>
          <p:nvSpPr>
            <p:cNvPr id="364" name="tx364"/>
            <p:cNvSpPr/>
            <p:nvPr/>
          </p:nvSpPr>
          <p:spPr>
            <a:xfrm>
              <a:off x="2422092"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24</a:t>
              </a:r>
            </a:p>
          </p:txBody>
        </p:sp>
        <p:sp>
          <p:nvSpPr>
            <p:cNvPr id="365" name="tx365"/>
            <p:cNvSpPr/>
            <p:nvPr/>
          </p:nvSpPr>
          <p:spPr>
            <a:xfrm>
              <a:off x="3594014"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24</a:t>
              </a:r>
            </a:p>
          </p:txBody>
        </p:sp>
        <p:sp>
          <p:nvSpPr>
            <p:cNvPr id="366" name="tx366"/>
            <p:cNvSpPr/>
            <p:nvPr/>
          </p:nvSpPr>
          <p:spPr>
            <a:xfrm>
              <a:off x="2422092"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25</a:t>
              </a:r>
            </a:p>
          </p:txBody>
        </p:sp>
        <p:sp>
          <p:nvSpPr>
            <p:cNvPr id="367" name="tx367"/>
            <p:cNvSpPr/>
            <p:nvPr/>
          </p:nvSpPr>
          <p:spPr>
            <a:xfrm>
              <a:off x="3594014"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25</a:t>
              </a:r>
            </a:p>
          </p:txBody>
        </p:sp>
        <p:sp>
          <p:nvSpPr>
            <p:cNvPr id="368" name="tx368"/>
            <p:cNvSpPr/>
            <p:nvPr/>
          </p:nvSpPr>
          <p:spPr>
            <a:xfrm>
              <a:off x="4765936"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25</a:t>
              </a:r>
            </a:p>
          </p:txBody>
        </p:sp>
        <p:sp>
          <p:nvSpPr>
            <p:cNvPr id="369" name="tx369"/>
            <p:cNvSpPr/>
            <p:nvPr/>
          </p:nvSpPr>
          <p:spPr>
            <a:xfrm>
              <a:off x="5937857"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25</a:t>
              </a:r>
            </a:p>
          </p:txBody>
        </p:sp>
        <p:sp>
          <p:nvSpPr>
            <p:cNvPr id="370" name="tx370"/>
            <p:cNvSpPr/>
            <p:nvPr/>
          </p:nvSpPr>
          <p:spPr>
            <a:xfrm>
              <a:off x="7109779"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24</a:t>
              </a:r>
            </a:p>
          </p:txBody>
        </p:sp>
        <p:sp>
          <p:nvSpPr>
            <p:cNvPr id="371" name="tx371"/>
            <p:cNvSpPr/>
            <p:nvPr/>
          </p:nvSpPr>
          <p:spPr>
            <a:xfrm>
              <a:off x="2422092"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26</a:t>
              </a:r>
            </a:p>
          </p:txBody>
        </p:sp>
        <p:sp>
          <p:nvSpPr>
            <p:cNvPr id="372" name="tx372"/>
            <p:cNvSpPr/>
            <p:nvPr/>
          </p:nvSpPr>
          <p:spPr>
            <a:xfrm>
              <a:off x="3594014"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26</a:t>
              </a:r>
            </a:p>
          </p:txBody>
        </p:sp>
        <p:sp>
          <p:nvSpPr>
            <p:cNvPr id="373" name="tx373"/>
            <p:cNvSpPr/>
            <p:nvPr/>
          </p:nvSpPr>
          <p:spPr>
            <a:xfrm>
              <a:off x="4765936"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26</a:t>
              </a:r>
            </a:p>
          </p:txBody>
        </p:sp>
        <p:sp>
          <p:nvSpPr>
            <p:cNvPr id="374" name="tx374"/>
            <p:cNvSpPr/>
            <p:nvPr/>
          </p:nvSpPr>
          <p:spPr>
            <a:xfrm>
              <a:off x="5937857"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26</a:t>
              </a:r>
            </a:p>
          </p:txBody>
        </p:sp>
        <p:sp>
          <p:nvSpPr>
            <p:cNvPr id="375" name="tx375"/>
            <p:cNvSpPr/>
            <p:nvPr/>
          </p:nvSpPr>
          <p:spPr>
            <a:xfrm>
              <a:off x="7109779"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25</a:t>
              </a:r>
            </a:p>
          </p:txBody>
        </p:sp>
        <p:sp>
          <p:nvSpPr>
            <p:cNvPr id="376" name="tx376"/>
            <p:cNvSpPr/>
            <p:nvPr/>
          </p:nvSpPr>
          <p:spPr>
            <a:xfrm>
              <a:off x="7109779"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26</a:t>
              </a:r>
            </a:p>
          </p:txBody>
        </p:sp>
        <p:sp>
          <p:nvSpPr>
            <p:cNvPr id="377" name="tx377"/>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27</a:t>
              </a:r>
            </a:p>
          </p:txBody>
        </p:sp>
        <p:sp>
          <p:nvSpPr>
            <p:cNvPr id="378" name="tx378"/>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27</a:t>
              </a:r>
            </a:p>
          </p:txBody>
        </p:sp>
        <p:sp>
          <p:nvSpPr>
            <p:cNvPr id="379" name="tx379"/>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27</a:t>
              </a:r>
            </a:p>
          </p:txBody>
        </p:sp>
        <p:sp>
          <p:nvSpPr>
            <p:cNvPr id="380" name="tx380"/>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27</a:t>
              </a:r>
            </a:p>
          </p:txBody>
        </p:sp>
        <p:sp>
          <p:nvSpPr>
            <p:cNvPr id="381" name="tx381"/>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27</a:t>
              </a:r>
            </a:p>
          </p:txBody>
        </p:sp>
        <p:sp>
          <p:nvSpPr>
            <p:cNvPr id="382" name="tx382"/>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383" name="tx383"/>
            <p:cNvSpPr/>
            <p:nvPr/>
          </p:nvSpPr>
          <p:spPr>
            <a:xfrm>
              <a:off x="570361" y="10435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84" name="tx384"/>
            <p:cNvSpPr/>
            <p:nvPr/>
          </p:nvSpPr>
          <p:spPr>
            <a:xfrm>
              <a:off x="570361" y="12277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85" name="tx385"/>
            <p:cNvSpPr/>
            <p:nvPr/>
          </p:nvSpPr>
          <p:spPr>
            <a:xfrm>
              <a:off x="570361" y="14118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386" name="tx386"/>
            <p:cNvSpPr/>
            <p:nvPr/>
          </p:nvSpPr>
          <p:spPr>
            <a:xfrm>
              <a:off x="570361" y="15959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87" name="tx387"/>
            <p:cNvSpPr/>
            <p:nvPr/>
          </p:nvSpPr>
          <p:spPr>
            <a:xfrm>
              <a:off x="570361" y="17800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388" name="tx388"/>
            <p:cNvSpPr/>
            <p:nvPr/>
          </p:nvSpPr>
          <p:spPr>
            <a:xfrm>
              <a:off x="570361" y="19642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389" name="tx389"/>
            <p:cNvSpPr/>
            <p:nvPr/>
          </p:nvSpPr>
          <p:spPr>
            <a:xfrm>
              <a:off x="570361" y="21483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390" name="tx390"/>
            <p:cNvSpPr/>
            <p:nvPr/>
          </p:nvSpPr>
          <p:spPr>
            <a:xfrm>
              <a:off x="570361" y="2332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391" name="tx391"/>
            <p:cNvSpPr/>
            <p:nvPr/>
          </p:nvSpPr>
          <p:spPr>
            <a:xfrm>
              <a:off x="508182" y="25165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92" name="tx392"/>
            <p:cNvSpPr/>
            <p:nvPr/>
          </p:nvSpPr>
          <p:spPr>
            <a:xfrm>
              <a:off x="516503" y="2700719"/>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393" name="tx393"/>
            <p:cNvSpPr/>
            <p:nvPr/>
          </p:nvSpPr>
          <p:spPr>
            <a:xfrm>
              <a:off x="508182" y="28848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394" name="tx394"/>
            <p:cNvSpPr/>
            <p:nvPr/>
          </p:nvSpPr>
          <p:spPr>
            <a:xfrm>
              <a:off x="508182" y="30689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395" name="tx395"/>
            <p:cNvSpPr/>
            <p:nvPr/>
          </p:nvSpPr>
          <p:spPr>
            <a:xfrm>
              <a:off x="508182" y="32530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396" name="tx396"/>
            <p:cNvSpPr/>
            <p:nvPr/>
          </p:nvSpPr>
          <p:spPr>
            <a:xfrm>
              <a:off x="508182" y="3437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97" name="tx397"/>
            <p:cNvSpPr/>
            <p:nvPr/>
          </p:nvSpPr>
          <p:spPr>
            <a:xfrm>
              <a:off x="508182" y="36213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98" name="tx398"/>
            <p:cNvSpPr/>
            <p:nvPr/>
          </p:nvSpPr>
          <p:spPr>
            <a:xfrm>
              <a:off x="508182" y="38054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99" name="tx399"/>
            <p:cNvSpPr/>
            <p:nvPr/>
          </p:nvSpPr>
          <p:spPr>
            <a:xfrm>
              <a:off x="508182" y="39895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400" name="tx400"/>
            <p:cNvSpPr/>
            <p:nvPr/>
          </p:nvSpPr>
          <p:spPr>
            <a:xfrm>
              <a:off x="508182" y="4173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401" name="tx401"/>
            <p:cNvSpPr/>
            <p:nvPr/>
          </p:nvSpPr>
          <p:spPr>
            <a:xfrm>
              <a:off x="508182" y="43578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02" name="tx402"/>
            <p:cNvSpPr/>
            <p:nvPr/>
          </p:nvSpPr>
          <p:spPr>
            <a:xfrm>
              <a:off x="508182" y="45419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403" name="tx403"/>
            <p:cNvSpPr/>
            <p:nvPr/>
          </p:nvSpPr>
          <p:spPr>
            <a:xfrm>
              <a:off x="508182" y="47260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22</a:t>
              </a:r>
            </a:p>
          </p:txBody>
        </p:sp>
        <p:sp>
          <p:nvSpPr>
            <p:cNvPr id="404" name="tx404"/>
            <p:cNvSpPr/>
            <p:nvPr/>
          </p:nvSpPr>
          <p:spPr>
            <a:xfrm>
              <a:off x="508182" y="4910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23</a:t>
              </a:r>
            </a:p>
          </p:txBody>
        </p:sp>
        <p:sp>
          <p:nvSpPr>
            <p:cNvPr id="405" name="tx405"/>
            <p:cNvSpPr/>
            <p:nvPr/>
          </p:nvSpPr>
          <p:spPr>
            <a:xfrm>
              <a:off x="508182" y="50943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24</a:t>
              </a:r>
            </a:p>
          </p:txBody>
        </p:sp>
        <p:sp>
          <p:nvSpPr>
            <p:cNvPr id="406" name="tx406"/>
            <p:cNvSpPr/>
            <p:nvPr/>
          </p:nvSpPr>
          <p:spPr>
            <a:xfrm>
              <a:off x="508182" y="52784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7" name="tx407"/>
            <p:cNvSpPr/>
            <p:nvPr/>
          </p:nvSpPr>
          <p:spPr>
            <a:xfrm>
              <a:off x="508182" y="54625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26</a:t>
              </a:r>
            </a:p>
          </p:txBody>
        </p:sp>
        <p:sp>
          <p:nvSpPr>
            <p:cNvPr id="408" name="tx408"/>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27</a:t>
              </a:r>
            </a:p>
          </p:txBody>
        </p:sp>
        <p:sp>
          <p:nvSpPr>
            <p:cNvPr id="409" name="tx409"/>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10" name="tx410"/>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11" name="tx411"/>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12" name="tx412"/>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13" name="tx413"/>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14" name="tx414"/>
            <p:cNvSpPr/>
            <p:nvPr/>
          </p:nvSpPr>
          <p:spPr>
            <a:xfrm>
              <a:off x="695171" y="435349"/>
              <a:ext cx="51683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EAPR, 2021-2025</a:t>
              </a:r>
            </a:p>
          </p:txBody>
        </p:sp>
        <p:sp>
          <p:nvSpPr>
            <p:cNvPr id="415" name="tx41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16" name="tx416"/>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417" name="tx417"/>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in the region with the most zero-dose children.
In 2021, Indonesia had the highest number of zero-dose children (1,162,000), followed by Philippines (536,000).
In 2025, Indonesia had the highest number of zero-dose children (657,000), followed by Philippines (381,000).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055280"/>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2914779"/>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177427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8" name="pl8"/>
            <p:cNvSpPr/>
            <p:nvPr/>
          </p:nvSpPr>
          <p:spPr>
            <a:xfrm>
              <a:off x="1142678" y="3485029"/>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2344528"/>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1204027"/>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84231" y="3257450"/>
              <a:ext cx="198963" cy="1368080"/>
            </a:xfrm>
            <a:prstGeom prst="rect">
              <a:avLst/>
            </a:prstGeom>
            <a:solidFill>
              <a:srgbClr val="80BD41">
                <a:alpha val="100000"/>
              </a:srgbClr>
            </a:solidFill>
          </p:spPr>
          <p:txBody>
            <a:bodyPr/>
            <a:lstStyle/>
            <a:p/>
          </p:txBody>
        </p:sp>
        <p:sp>
          <p:nvSpPr>
            <p:cNvPr id="26" name="rc26"/>
            <p:cNvSpPr/>
            <p:nvPr/>
          </p:nvSpPr>
          <p:spPr>
            <a:xfrm>
              <a:off x="1484231" y="2974691"/>
              <a:ext cx="198963" cy="138488"/>
            </a:xfrm>
            <a:prstGeom prst="rect">
              <a:avLst/>
            </a:prstGeom>
            <a:solidFill>
              <a:srgbClr val="0058AB">
                <a:alpha val="100000"/>
              </a:srgbClr>
            </a:solidFill>
          </p:spPr>
          <p:txBody>
            <a:bodyPr/>
            <a:lstStyle/>
            <a:p/>
          </p:txBody>
        </p:sp>
        <p:sp>
          <p:nvSpPr>
            <p:cNvPr id="27" name="rc27"/>
            <p:cNvSpPr/>
            <p:nvPr/>
          </p:nvSpPr>
          <p:spPr>
            <a:xfrm>
              <a:off x="1484231" y="3113179"/>
              <a:ext cx="198963" cy="144270"/>
            </a:xfrm>
            <a:prstGeom prst="rect">
              <a:avLst/>
            </a:prstGeom>
            <a:solidFill>
              <a:srgbClr val="1CABE2">
                <a:alpha val="100000"/>
              </a:srgbClr>
            </a:solidFill>
          </p:spPr>
          <p:txBody>
            <a:bodyPr/>
            <a:lstStyle/>
            <a:p/>
          </p:txBody>
        </p:sp>
        <p:sp>
          <p:nvSpPr>
            <p:cNvPr id="28" name="rc28"/>
            <p:cNvSpPr/>
            <p:nvPr/>
          </p:nvSpPr>
          <p:spPr>
            <a:xfrm>
              <a:off x="1705302" y="3291844"/>
              <a:ext cx="198963" cy="1333686"/>
            </a:xfrm>
            <a:prstGeom prst="rect">
              <a:avLst/>
            </a:prstGeom>
            <a:solidFill>
              <a:srgbClr val="80BD41">
                <a:alpha val="100000"/>
              </a:srgbClr>
            </a:solidFill>
          </p:spPr>
          <p:txBody>
            <a:bodyPr/>
            <a:lstStyle/>
            <a:p/>
          </p:txBody>
        </p:sp>
        <p:sp>
          <p:nvSpPr>
            <p:cNvPr id="29" name="rc29"/>
            <p:cNvSpPr/>
            <p:nvPr/>
          </p:nvSpPr>
          <p:spPr>
            <a:xfrm>
              <a:off x="1705302" y="3024457"/>
              <a:ext cx="198963" cy="138449"/>
            </a:xfrm>
            <a:prstGeom prst="rect">
              <a:avLst/>
            </a:prstGeom>
            <a:solidFill>
              <a:srgbClr val="0058AB">
                <a:alpha val="100000"/>
              </a:srgbClr>
            </a:solidFill>
          </p:spPr>
          <p:txBody>
            <a:bodyPr/>
            <a:lstStyle/>
            <a:p/>
          </p:txBody>
        </p:sp>
        <p:sp>
          <p:nvSpPr>
            <p:cNvPr id="30" name="rc30"/>
            <p:cNvSpPr/>
            <p:nvPr/>
          </p:nvSpPr>
          <p:spPr>
            <a:xfrm>
              <a:off x="1705302" y="3162906"/>
              <a:ext cx="198963" cy="128938"/>
            </a:xfrm>
            <a:prstGeom prst="rect">
              <a:avLst/>
            </a:prstGeom>
            <a:solidFill>
              <a:srgbClr val="1CABE2">
                <a:alpha val="100000"/>
              </a:srgbClr>
            </a:solidFill>
          </p:spPr>
          <p:txBody>
            <a:bodyPr/>
            <a:lstStyle/>
            <a:p/>
          </p:txBody>
        </p:sp>
        <p:sp>
          <p:nvSpPr>
            <p:cNvPr id="31" name="rc31"/>
            <p:cNvSpPr/>
            <p:nvPr/>
          </p:nvSpPr>
          <p:spPr>
            <a:xfrm>
              <a:off x="1926372" y="3331144"/>
              <a:ext cx="198963" cy="1294386"/>
            </a:xfrm>
            <a:prstGeom prst="rect">
              <a:avLst/>
            </a:prstGeom>
            <a:solidFill>
              <a:srgbClr val="80BD41">
                <a:alpha val="100000"/>
              </a:srgbClr>
            </a:solidFill>
          </p:spPr>
          <p:txBody>
            <a:bodyPr/>
            <a:lstStyle/>
            <a:p/>
          </p:txBody>
        </p:sp>
        <p:sp>
          <p:nvSpPr>
            <p:cNvPr id="32" name="rc32"/>
            <p:cNvSpPr/>
            <p:nvPr/>
          </p:nvSpPr>
          <p:spPr>
            <a:xfrm>
              <a:off x="1926372" y="3035647"/>
              <a:ext cx="198963" cy="156650"/>
            </a:xfrm>
            <a:prstGeom prst="rect">
              <a:avLst/>
            </a:prstGeom>
            <a:solidFill>
              <a:srgbClr val="0058AB">
                <a:alpha val="100000"/>
              </a:srgbClr>
            </a:solidFill>
          </p:spPr>
          <p:txBody>
            <a:bodyPr/>
            <a:lstStyle/>
            <a:p/>
          </p:txBody>
        </p:sp>
        <p:sp>
          <p:nvSpPr>
            <p:cNvPr id="33" name="rc33"/>
            <p:cNvSpPr/>
            <p:nvPr/>
          </p:nvSpPr>
          <p:spPr>
            <a:xfrm>
              <a:off x="1926372" y="3192297"/>
              <a:ext cx="198963" cy="138847"/>
            </a:xfrm>
            <a:prstGeom prst="rect">
              <a:avLst/>
            </a:prstGeom>
            <a:solidFill>
              <a:srgbClr val="1CABE2">
                <a:alpha val="100000"/>
              </a:srgbClr>
            </a:solidFill>
          </p:spPr>
          <p:txBody>
            <a:bodyPr/>
            <a:lstStyle/>
            <a:p/>
          </p:txBody>
        </p:sp>
        <p:sp>
          <p:nvSpPr>
            <p:cNvPr id="34" name="rc34"/>
            <p:cNvSpPr/>
            <p:nvPr/>
          </p:nvSpPr>
          <p:spPr>
            <a:xfrm>
              <a:off x="2147442" y="3303808"/>
              <a:ext cx="198963" cy="1321722"/>
            </a:xfrm>
            <a:prstGeom prst="rect">
              <a:avLst/>
            </a:prstGeom>
            <a:solidFill>
              <a:srgbClr val="80BD41">
                <a:alpha val="100000"/>
              </a:srgbClr>
            </a:solidFill>
          </p:spPr>
          <p:txBody>
            <a:bodyPr/>
            <a:lstStyle/>
            <a:p/>
          </p:txBody>
        </p:sp>
        <p:sp>
          <p:nvSpPr>
            <p:cNvPr id="35" name="rc35"/>
            <p:cNvSpPr/>
            <p:nvPr/>
          </p:nvSpPr>
          <p:spPr>
            <a:xfrm>
              <a:off x="2147442" y="3042938"/>
              <a:ext cx="198963" cy="135135"/>
            </a:xfrm>
            <a:prstGeom prst="rect">
              <a:avLst/>
            </a:prstGeom>
            <a:solidFill>
              <a:srgbClr val="0058AB">
                <a:alpha val="100000"/>
              </a:srgbClr>
            </a:solidFill>
          </p:spPr>
          <p:txBody>
            <a:bodyPr/>
            <a:lstStyle/>
            <a:p/>
          </p:txBody>
        </p:sp>
        <p:sp>
          <p:nvSpPr>
            <p:cNvPr id="36" name="rc36"/>
            <p:cNvSpPr/>
            <p:nvPr/>
          </p:nvSpPr>
          <p:spPr>
            <a:xfrm>
              <a:off x="2147442" y="3178074"/>
              <a:ext cx="198963" cy="125734"/>
            </a:xfrm>
            <a:prstGeom prst="rect">
              <a:avLst/>
            </a:prstGeom>
            <a:solidFill>
              <a:srgbClr val="1CABE2">
                <a:alpha val="100000"/>
              </a:srgbClr>
            </a:solidFill>
          </p:spPr>
          <p:txBody>
            <a:bodyPr/>
            <a:lstStyle/>
            <a:p/>
          </p:txBody>
        </p:sp>
        <p:sp>
          <p:nvSpPr>
            <p:cNvPr id="37" name="rc37"/>
            <p:cNvSpPr/>
            <p:nvPr/>
          </p:nvSpPr>
          <p:spPr>
            <a:xfrm>
              <a:off x="2368512" y="3274246"/>
              <a:ext cx="198963" cy="1351284"/>
            </a:xfrm>
            <a:prstGeom prst="rect">
              <a:avLst/>
            </a:prstGeom>
            <a:solidFill>
              <a:srgbClr val="80BD41">
                <a:alpha val="100000"/>
              </a:srgbClr>
            </a:solidFill>
          </p:spPr>
          <p:txBody>
            <a:bodyPr/>
            <a:lstStyle/>
            <a:p/>
          </p:txBody>
        </p:sp>
        <p:sp>
          <p:nvSpPr>
            <p:cNvPr id="38" name="rc38"/>
            <p:cNvSpPr/>
            <p:nvPr/>
          </p:nvSpPr>
          <p:spPr>
            <a:xfrm>
              <a:off x="2368512" y="3027787"/>
              <a:ext cx="198963" cy="122324"/>
            </a:xfrm>
            <a:prstGeom prst="rect">
              <a:avLst/>
            </a:prstGeom>
            <a:solidFill>
              <a:srgbClr val="0058AB">
                <a:alpha val="100000"/>
              </a:srgbClr>
            </a:solidFill>
          </p:spPr>
          <p:txBody>
            <a:bodyPr/>
            <a:lstStyle/>
            <a:p/>
          </p:txBody>
        </p:sp>
        <p:sp>
          <p:nvSpPr>
            <p:cNvPr id="39" name="rc39"/>
            <p:cNvSpPr/>
            <p:nvPr/>
          </p:nvSpPr>
          <p:spPr>
            <a:xfrm>
              <a:off x="2368512" y="3150112"/>
              <a:ext cx="198963" cy="124133"/>
            </a:xfrm>
            <a:prstGeom prst="rect">
              <a:avLst/>
            </a:prstGeom>
            <a:solidFill>
              <a:srgbClr val="1CABE2">
                <a:alpha val="100000"/>
              </a:srgbClr>
            </a:solidFill>
          </p:spPr>
          <p:txBody>
            <a:bodyPr/>
            <a:lstStyle/>
            <a:p/>
          </p:txBody>
        </p:sp>
        <p:sp>
          <p:nvSpPr>
            <p:cNvPr id="40" name="rc40"/>
            <p:cNvSpPr/>
            <p:nvPr/>
          </p:nvSpPr>
          <p:spPr>
            <a:xfrm>
              <a:off x="2589583" y="3264336"/>
              <a:ext cx="198963" cy="1361194"/>
            </a:xfrm>
            <a:prstGeom prst="rect">
              <a:avLst/>
            </a:prstGeom>
            <a:solidFill>
              <a:srgbClr val="80BD41">
                <a:alpha val="100000"/>
              </a:srgbClr>
            </a:solidFill>
          </p:spPr>
          <p:txBody>
            <a:bodyPr/>
            <a:lstStyle/>
            <a:p/>
          </p:txBody>
        </p:sp>
        <p:sp>
          <p:nvSpPr>
            <p:cNvPr id="41" name="rc41"/>
            <p:cNvSpPr/>
            <p:nvPr/>
          </p:nvSpPr>
          <p:spPr>
            <a:xfrm>
              <a:off x="2589583" y="3016117"/>
              <a:ext cx="198963" cy="127234"/>
            </a:xfrm>
            <a:prstGeom prst="rect">
              <a:avLst/>
            </a:prstGeom>
            <a:solidFill>
              <a:srgbClr val="0058AB">
                <a:alpha val="100000"/>
              </a:srgbClr>
            </a:solidFill>
          </p:spPr>
          <p:txBody>
            <a:bodyPr/>
            <a:lstStyle/>
            <a:p/>
          </p:txBody>
        </p:sp>
        <p:sp>
          <p:nvSpPr>
            <p:cNvPr id="42" name="rc42"/>
            <p:cNvSpPr/>
            <p:nvPr/>
          </p:nvSpPr>
          <p:spPr>
            <a:xfrm>
              <a:off x="2589583" y="3143351"/>
              <a:ext cx="198963" cy="120984"/>
            </a:xfrm>
            <a:prstGeom prst="rect">
              <a:avLst/>
            </a:prstGeom>
            <a:solidFill>
              <a:srgbClr val="1CABE2">
                <a:alpha val="100000"/>
              </a:srgbClr>
            </a:solidFill>
          </p:spPr>
          <p:txBody>
            <a:bodyPr/>
            <a:lstStyle/>
            <a:p/>
          </p:txBody>
        </p:sp>
        <p:sp>
          <p:nvSpPr>
            <p:cNvPr id="43" name="rc43"/>
            <p:cNvSpPr/>
            <p:nvPr/>
          </p:nvSpPr>
          <p:spPr>
            <a:xfrm>
              <a:off x="2810653" y="3183207"/>
              <a:ext cx="198963" cy="1442323"/>
            </a:xfrm>
            <a:prstGeom prst="rect">
              <a:avLst/>
            </a:prstGeom>
            <a:solidFill>
              <a:srgbClr val="80BD41">
                <a:alpha val="100000"/>
              </a:srgbClr>
            </a:solidFill>
          </p:spPr>
          <p:txBody>
            <a:bodyPr/>
            <a:lstStyle/>
            <a:p/>
          </p:txBody>
        </p:sp>
        <p:sp>
          <p:nvSpPr>
            <p:cNvPr id="44" name="rc44"/>
            <p:cNvSpPr/>
            <p:nvPr/>
          </p:nvSpPr>
          <p:spPr>
            <a:xfrm>
              <a:off x="2810653" y="2993037"/>
              <a:ext cx="198963" cy="85402"/>
            </a:xfrm>
            <a:prstGeom prst="rect">
              <a:avLst/>
            </a:prstGeom>
            <a:solidFill>
              <a:srgbClr val="0058AB">
                <a:alpha val="100000"/>
              </a:srgbClr>
            </a:solidFill>
          </p:spPr>
          <p:txBody>
            <a:bodyPr/>
            <a:lstStyle/>
            <a:p/>
          </p:txBody>
        </p:sp>
        <p:sp>
          <p:nvSpPr>
            <p:cNvPr id="45" name="rc45"/>
            <p:cNvSpPr/>
            <p:nvPr/>
          </p:nvSpPr>
          <p:spPr>
            <a:xfrm>
              <a:off x="2810653" y="3078439"/>
              <a:ext cx="198963" cy="104767"/>
            </a:xfrm>
            <a:prstGeom prst="rect">
              <a:avLst/>
            </a:prstGeom>
            <a:solidFill>
              <a:srgbClr val="1CABE2">
                <a:alpha val="100000"/>
              </a:srgbClr>
            </a:solidFill>
          </p:spPr>
          <p:txBody>
            <a:bodyPr/>
            <a:lstStyle/>
            <a:p/>
          </p:txBody>
        </p:sp>
        <p:sp>
          <p:nvSpPr>
            <p:cNvPr id="46" name="rc46"/>
            <p:cNvSpPr/>
            <p:nvPr/>
          </p:nvSpPr>
          <p:spPr>
            <a:xfrm>
              <a:off x="3031723" y="3156273"/>
              <a:ext cx="198963" cy="1469257"/>
            </a:xfrm>
            <a:prstGeom prst="rect">
              <a:avLst/>
            </a:prstGeom>
            <a:solidFill>
              <a:srgbClr val="80BD41">
                <a:alpha val="100000"/>
              </a:srgbClr>
            </a:solidFill>
          </p:spPr>
          <p:txBody>
            <a:bodyPr/>
            <a:lstStyle/>
            <a:p/>
          </p:txBody>
        </p:sp>
        <p:sp>
          <p:nvSpPr>
            <p:cNvPr id="47" name="rc47"/>
            <p:cNvSpPr/>
            <p:nvPr/>
          </p:nvSpPr>
          <p:spPr>
            <a:xfrm>
              <a:off x="3031723" y="2965436"/>
              <a:ext cx="198963" cy="90211"/>
            </a:xfrm>
            <a:prstGeom prst="rect">
              <a:avLst/>
            </a:prstGeom>
            <a:solidFill>
              <a:srgbClr val="0058AB">
                <a:alpha val="100000"/>
              </a:srgbClr>
            </a:solidFill>
          </p:spPr>
          <p:txBody>
            <a:bodyPr/>
            <a:lstStyle/>
            <a:p/>
          </p:txBody>
        </p:sp>
        <p:sp>
          <p:nvSpPr>
            <p:cNvPr id="48" name="rc48"/>
            <p:cNvSpPr/>
            <p:nvPr/>
          </p:nvSpPr>
          <p:spPr>
            <a:xfrm>
              <a:off x="3031723" y="3055648"/>
              <a:ext cx="198963" cy="100624"/>
            </a:xfrm>
            <a:prstGeom prst="rect">
              <a:avLst/>
            </a:prstGeom>
            <a:solidFill>
              <a:srgbClr val="1CABE2">
                <a:alpha val="100000"/>
              </a:srgbClr>
            </a:solidFill>
          </p:spPr>
          <p:txBody>
            <a:bodyPr/>
            <a:lstStyle/>
            <a:p/>
          </p:txBody>
        </p:sp>
        <p:sp>
          <p:nvSpPr>
            <p:cNvPr id="49" name="rc49"/>
            <p:cNvSpPr/>
            <p:nvPr/>
          </p:nvSpPr>
          <p:spPr>
            <a:xfrm>
              <a:off x="3252793" y="3072488"/>
              <a:ext cx="198963" cy="1553042"/>
            </a:xfrm>
            <a:prstGeom prst="rect">
              <a:avLst/>
            </a:prstGeom>
            <a:solidFill>
              <a:srgbClr val="80BD41">
                <a:alpha val="100000"/>
              </a:srgbClr>
            </a:solidFill>
          </p:spPr>
          <p:txBody>
            <a:bodyPr/>
            <a:lstStyle/>
            <a:p/>
          </p:txBody>
        </p:sp>
        <p:sp>
          <p:nvSpPr>
            <p:cNvPr id="50" name="rc50"/>
            <p:cNvSpPr/>
            <p:nvPr/>
          </p:nvSpPr>
          <p:spPr>
            <a:xfrm>
              <a:off x="3252793" y="2932832"/>
              <a:ext cx="198963" cy="75396"/>
            </a:xfrm>
            <a:prstGeom prst="rect">
              <a:avLst/>
            </a:prstGeom>
            <a:solidFill>
              <a:srgbClr val="0058AB">
                <a:alpha val="100000"/>
              </a:srgbClr>
            </a:solidFill>
          </p:spPr>
          <p:txBody>
            <a:bodyPr/>
            <a:lstStyle/>
            <a:p/>
          </p:txBody>
        </p:sp>
        <p:sp>
          <p:nvSpPr>
            <p:cNvPr id="51" name="rc51"/>
            <p:cNvSpPr/>
            <p:nvPr/>
          </p:nvSpPr>
          <p:spPr>
            <a:xfrm>
              <a:off x="3252793" y="3008228"/>
              <a:ext cx="198963" cy="64260"/>
            </a:xfrm>
            <a:prstGeom prst="rect">
              <a:avLst/>
            </a:prstGeom>
            <a:solidFill>
              <a:srgbClr val="1CABE2">
                <a:alpha val="100000"/>
              </a:srgbClr>
            </a:solidFill>
          </p:spPr>
          <p:txBody>
            <a:bodyPr/>
            <a:lstStyle/>
            <a:p/>
          </p:txBody>
        </p:sp>
        <p:sp>
          <p:nvSpPr>
            <p:cNvPr id="52" name="rc52"/>
            <p:cNvSpPr/>
            <p:nvPr/>
          </p:nvSpPr>
          <p:spPr>
            <a:xfrm>
              <a:off x="3473863" y="3018904"/>
              <a:ext cx="198963" cy="1606626"/>
            </a:xfrm>
            <a:prstGeom prst="rect">
              <a:avLst/>
            </a:prstGeom>
            <a:solidFill>
              <a:srgbClr val="80BD41">
                <a:alpha val="100000"/>
              </a:srgbClr>
            </a:solidFill>
          </p:spPr>
          <p:txBody>
            <a:bodyPr/>
            <a:lstStyle/>
            <a:p/>
          </p:txBody>
        </p:sp>
        <p:sp>
          <p:nvSpPr>
            <p:cNvPr id="53" name="rc53"/>
            <p:cNvSpPr/>
            <p:nvPr/>
          </p:nvSpPr>
          <p:spPr>
            <a:xfrm>
              <a:off x="3473863" y="2909836"/>
              <a:ext cx="198963" cy="69953"/>
            </a:xfrm>
            <a:prstGeom prst="rect">
              <a:avLst/>
            </a:prstGeom>
            <a:solidFill>
              <a:srgbClr val="0058AB">
                <a:alpha val="100000"/>
              </a:srgbClr>
            </a:solidFill>
          </p:spPr>
          <p:txBody>
            <a:bodyPr/>
            <a:lstStyle/>
            <a:p/>
          </p:txBody>
        </p:sp>
        <p:sp>
          <p:nvSpPr>
            <p:cNvPr id="54" name="rc54"/>
            <p:cNvSpPr/>
            <p:nvPr/>
          </p:nvSpPr>
          <p:spPr>
            <a:xfrm>
              <a:off x="3473863" y="2979790"/>
              <a:ext cx="198963" cy="39114"/>
            </a:xfrm>
            <a:prstGeom prst="rect">
              <a:avLst/>
            </a:prstGeom>
            <a:solidFill>
              <a:srgbClr val="1CABE2">
                <a:alpha val="100000"/>
              </a:srgbClr>
            </a:solidFill>
          </p:spPr>
          <p:txBody>
            <a:bodyPr/>
            <a:lstStyle/>
            <a:p/>
          </p:txBody>
        </p:sp>
        <p:sp>
          <p:nvSpPr>
            <p:cNvPr id="55" name="rc55"/>
            <p:cNvSpPr/>
            <p:nvPr/>
          </p:nvSpPr>
          <p:spPr>
            <a:xfrm>
              <a:off x="3694934" y="3017363"/>
              <a:ext cx="198963" cy="1608167"/>
            </a:xfrm>
            <a:prstGeom prst="rect">
              <a:avLst/>
            </a:prstGeom>
            <a:solidFill>
              <a:srgbClr val="80BD41">
                <a:alpha val="100000"/>
              </a:srgbClr>
            </a:solidFill>
          </p:spPr>
          <p:txBody>
            <a:bodyPr/>
            <a:lstStyle/>
            <a:p/>
          </p:txBody>
        </p:sp>
        <p:sp>
          <p:nvSpPr>
            <p:cNvPr id="56" name="rc56"/>
            <p:cNvSpPr/>
            <p:nvPr/>
          </p:nvSpPr>
          <p:spPr>
            <a:xfrm>
              <a:off x="3694934" y="2911702"/>
              <a:ext cx="198963" cy="71792"/>
            </a:xfrm>
            <a:prstGeom prst="rect">
              <a:avLst/>
            </a:prstGeom>
            <a:solidFill>
              <a:srgbClr val="0058AB">
                <a:alpha val="100000"/>
              </a:srgbClr>
            </a:solidFill>
          </p:spPr>
          <p:txBody>
            <a:bodyPr/>
            <a:lstStyle/>
            <a:p/>
          </p:txBody>
        </p:sp>
        <p:sp>
          <p:nvSpPr>
            <p:cNvPr id="57" name="rc57"/>
            <p:cNvSpPr/>
            <p:nvPr/>
          </p:nvSpPr>
          <p:spPr>
            <a:xfrm>
              <a:off x="3694934" y="2983494"/>
              <a:ext cx="198963" cy="33868"/>
            </a:xfrm>
            <a:prstGeom prst="rect">
              <a:avLst/>
            </a:prstGeom>
            <a:solidFill>
              <a:srgbClr val="1CABE2">
                <a:alpha val="100000"/>
              </a:srgbClr>
            </a:solidFill>
          </p:spPr>
          <p:txBody>
            <a:bodyPr/>
            <a:lstStyle/>
            <a:p/>
          </p:txBody>
        </p:sp>
        <p:sp>
          <p:nvSpPr>
            <p:cNvPr id="58" name="rc58"/>
            <p:cNvSpPr/>
            <p:nvPr/>
          </p:nvSpPr>
          <p:spPr>
            <a:xfrm>
              <a:off x="3916004" y="3011604"/>
              <a:ext cx="198963" cy="1613926"/>
            </a:xfrm>
            <a:prstGeom prst="rect">
              <a:avLst/>
            </a:prstGeom>
            <a:solidFill>
              <a:srgbClr val="80BD41">
                <a:alpha val="100000"/>
              </a:srgbClr>
            </a:solidFill>
          </p:spPr>
          <p:txBody>
            <a:bodyPr/>
            <a:lstStyle/>
            <a:p/>
          </p:txBody>
        </p:sp>
        <p:sp>
          <p:nvSpPr>
            <p:cNvPr id="59" name="rc59"/>
            <p:cNvSpPr/>
            <p:nvPr/>
          </p:nvSpPr>
          <p:spPr>
            <a:xfrm>
              <a:off x="3916004" y="2905545"/>
              <a:ext cx="198963" cy="72851"/>
            </a:xfrm>
            <a:prstGeom prst="rect">
              <a:avLst/>
            </a:prstGeom>
            <a:solidFill>
              <a:srgbClr val="0058AB">
                <a:alpha val="100000"/>
              </a:srgbClr>
            </a:solidFill>
          </p:spPr>
          <p:txBody>
            <a:bodyPr/>
            <a:lstStyle/>
            <a:p/>
          </p:txBody>
        </p:sp>
        <p:sp>
          <p:nvSpPr>
            <p:cNvPr id="60" name="rc60"/>
            <p:cNvSpPr/>
            <p:nvPr/>
          </p:nvSpPr>
          <p:spPr>
            <a:xfrm>
              <a:off x="3916004" y="2978397"/>
              <a:ext cx="198963" cy="33207"/>
            </a:xfrm>
            <a:prstGeom prst="rect">
              <a:avLst/>
            </a:prstGeom>
            <a:solidFill>
              <a:srgbClr val="1CABE2">
                <a:alpha val="100000"/>
              </a:srgbClr>
            </a:solidFill>
          </p:spPr>
          <p:txBody>
            <a:bodyPr/>
            <a:lstStyle/>
            <a:p/>
          </p:txBody>
        </p:sp>
        <p:sp>
          <p:nvSpPr>
            <p:cNvPr id="61" name="rc61"/>
            <p:cNvSpPr/>
            <p:nvPr/>
          </p:nvSpPr>
          <p:spPr>
            <a:xfrm>
              <a:off x="4137074" y="2909264"/>
              <a:ext cx="198963" cy="1716266"/>
            </a:xfrm>
            <a:prstGeom prst="rect">
              <a:avLst/>
            </a:prstGeom>
            <a:solidFill>
              <a:srgbClr val="80BD41">
                <a:alpha val="100000"/>
              </a:srgbClr>
            </a:solidFill>
          </p:spPr>
          <p:txBody>
            <a:bodyPr/>
            <a:lstStyle/>
            <a:p/>
          </p:txBody>
        </p:sp>
        <p:sp>
          <p:nvSpPr>
            <p:cNvPr id="62" name="rc62"/>
            <p:cNvSpPr/>
            <p:nvPr/>
          </p:nvSpPr>
          <p:spPr>
            <a:xfrm>
              <a:off x="4137074" y="2821919"/>
              <a:ext cx="198963" cy="62707"/>
            </a:xfrm>
            <a:prstGeom prst="rect">
              <a:avLst/>
            </a:prstGeom>
            <a:solidFill>
              <a:srgbClr val="0058AB">
                <a:alpha val="100000"/>
              </a:srgbClr>
            </a:solidFill>
          </p:spPr>
          <p:txBody>
            <a:bodyPr/>
            <a:lstStyle/>
            <a:p/>
          </p:txBody>
        </p:sp>
        <p:sp>
          <p:nvSpPr>
            <p:cNvPr id="63" name="rc63"/>
            <p:cNvSpPr/>
            <p:nvPr/>
          </p:nvSpPr>
          <p:spPr>
            <a:xfrm>
              <a:off x="4137074" y="2884626"/>
              <a:ext cx="198963" cy="24637"/>
            </a:xfrm>
            <a:prstGeom prst="rect">
              <a:avLst/>
            </a:prstGeom>
            <a:solidFill>
              <a:srgbClr val="1CABE2">
                <a:alpha val="100000"/>
              </a:srgbClr>
            </a:solidFill>
          </p:spPr>
          <p:txBody>
            <a:bodyPr/>
            <a:lstStyle/>
            <a:p/>
          </p:txBody>
        </p:sp>
        <p:sp>
          <p:nvSpPr>
            <p:cNvPr id="64" name="rc64"/>
            <p:cNvSpPr/>
            <p:nvPr/>
          </p:nvSpPr>
          <p:spPr>
            <a:xfrm>
              <a:off x="4358144" y="2999316"/>
              <a:ext cx="198963" cy="1626214"/>
            </a:xfrm>
            <a:prstGeom prst="rect">
              <a:avLst/>
            </a:prstGeom>
            <a:solidFill>
              <a:srgbClr val="80BD41">
                <a:alpha val="100000"/>
              </a:srgbClr>
            </a:solidFill>
          </p:spPr>
          <p:txBody>
            <a:bodyPr/>
            <a:lstStyle/>
            <a:p/>
          </p:txBody>
        </p:sp>
        <p:sp>
          <p:nvSpPr>
            <p:cNvPr id="65" name="rc65"/>
            <p:cNvSpPr/>
            <p:nvPr/>
          </p:nvSpPr>
          <p:spPr>
            <a:xfrm>
              <a:off x="4358144" y="2882037"/>
              <a:ext cx="198963" cy="62453"/>
            </a:xfrm>
            <a:prstGeom prst="rect">
              <a:avLst/>
            </a:prstGeom>
            <a:solidFill>
              <a:srgbClr val="0058AB">
                <a:alpha val="100000"/>
              </a:srgbClr>
            </a:solidFill>
          </p:spPr>
          <p:txBody>
            <a:bodyPr/>
            <a:lstStyle/>
            <a:p/>
          </p:txBody>
        </p:sp>
        <p:sp>
          <p:nvSpPr>
            <p:cNvPr id="66" name="rc66"/>
            <p:cNvSpPr/>
            <p:nvPr/>
          </p:nvSpPr>
          <p:spPr>
            <a:xfrm>
              <a:off x="4358144" y="2944491"/>
              <a:ext cx="198963" cy="54824"/>
            </a:xfrm>
            <a:prstGeom prst="rect">
              <a:avLst/>
            </a:prstGeom>
            <a:solidFill>
              <a:srgbClr val="1CABE2">
                <a:alpha val="100000"/>
              </a:srgbClr>
            </a:solidFill>
          </p:spPr>
          <p:txBody>
            <a:bodyPr/>
            <a:lstStyle/>
            <a:p/>
          </p:txBody>
        </p:sp>
        <p:sp>
          <p:nvSpPr>
            <p:cNvPr id="67" name="rc67"/>
            <p:cNvSpPr/>
            <p:nvPr/>
          </p:nvSpPr>
          <p:spPr>
            <a:xfrm>
              <a:off x="4579214" y="2954277"/>
              <a:ext cx="198963" cy="1671253"/>
            </a:xfrm>
            <a:prstGeom prst="rect">
              <a:avLst/>
            </a:prstGeom>
            <a:solidFill>
              <a:srgbClr val="80BD41">
                <a:alpha val="100000"/>
              </a:srgbClr>
            </a:solidFill>
          </p:spPr>
          <p:txBody>
            <a:bodyPr/>
            <a:lstStyle/>
            <a:p/>
          </p:txBody>
        </p:sp>
        <p:sp>
          <p:nvSpPr>
            <p:cNvPr id="68" name="rc68"/>
            <p:cNvSpPr/>
            <p:nvPr/>
          </p:nvSpPr>
          <p:spPr>
            <a:xfrm>
              <a:off x="4579214" y="2858581"/>
              <a:ext cx="198963" cy="65817"/>
            </a:xfrm>
            <a:prstGeom prst="rect">
              <a:avLst/>
            </a:prstGeom>
            <a:solidFill>
              <a:srgbClr val="0058AB">
                <a:alpha val="100000"/>
              </a:srgbClr>
            </a:solidFill>
          </p:spPr>
          <p:txBody>
            <a:bodyPr/>
            <a:lstStyle/>
            <a:p/>
          </p:txBody>
        </p:sp>
        <p:sp>
          <p:nvSpPr>
            <p:cNvPr id="69" name="rc69"/>
            <p:cNvSpPr/>
            <p:nvPr/>
          </p:nvSpPr>
          <p:spPr>
            <a:xfrm>
              <a:off x="4579214" y="2924398"/>
              <a:ext cx="198963" cy="29878"/>
            </a:xfrm>
            <a:prstGeom prst="rect">
              <a:avLst/>
            </a:prstGeom>
            <a:solidFill>
              <a:srgbClr val="1CABE2">
                <a:alpha val="100000"/>
              </a:srgbClr>
            </a:solidFill>
          </p:spPr>
          <p:txBody>
            <a:bodyPr/>
            <a:lstStyle/>
            <a:p/>
          </p:txBody>
        </p:sp>
        <p:sp>
          <p:nvSpPr>
            <p:cNvPr id="70" name="rc70"/>
            <p:cNvSpPr/>
            <p:nvPr/>
          </p:nvSpPr>
          <p:spPr>
            <a:xfrm>
              <a:off x="4800285" y="3041101"/>
              <a:ext cx="198963" cy="1584429"/>
            </a:xfrm>
            <a:prstGeom prst="rect">
              <a:avLst/>
            </a:prstGeom>
            <a:solidFill>
              <a:srgbClr val="80BD41">
                <a:alpha val="100000"/>
              </a:srgbClr>
            </a:solidFill>
          </p:spPr>
          <p:txBody>
            <a:bodyPr/>
            <a:lstStyle/>
            <a:p/>
          </p:txBody>
        </p:sp>
        <p:sp>
          <p:nvSpPr>
            <p:cNvPr id="71" name="rc71"/>
            <p:cNvSpPr/>
            <p:nvPr/>
          </p:nvSpPr>
          <p:spPr>
            <a:xfrm>
              <a:off x="4800285" y="2933725"/>
              <a:ext cx="198963" cy="74715"/>
            </a:xfrm>
            <a:prstGeom prst="rect">
              <a:avLst/>
            </a:prstGeom>
            <a:solidFill>
              <a:srgbClr val="0058AB">
                <a:alpha val="100000"/>
              </a:srgbClr>
            </a:solidFill>
          </p:spPr>
          <p:txBody>
            <a:bodyPr/>
            <a:lstStyle/>
            <a:p/>
          </p:txBody>
        </p:sp>
        <p:sp>
          <p:nvSpPr>
            <p:cNvPr id="72" name="rc72"/>
            <p:cNvSpPr/>
            <p:nvPr/>
          </p:nvSpPr>
          <p:spPr>
            <a:xfrm>
              <a:off x="4800285" y="3008440"/>
              <a:ext cx="198963" cy="32660"/>
            </a:xfrm>
            <a:prstGeom prst="rect">
              <a:avLst/>
            </a:prstGeom>
            <a:solidFill>
              <a:srgbClr val="1CABE2">
                <a:alpha val="100000"/>
              </a:srgbClr>
            </a:solidFill>
          </p:spPr>
          <p:txBody>
            <a:bodyPr/>
            <a:lstStyle/>
            <a:p/>
          </p:txBody>
        </p:sp>
        <p:sp>
          <p:nvSpPr>
            <p:cNvPr id="73" name="rc73"/>
            <p:cNvSpPr/>
            <p:nvPr/>
          </p:nvSpPr>
          <p:spPr>
            <a:xfrm>
              <a:off x="5021355" y="2998940"/>
              <a:ext cx="198963" cy="1626590"/>
            </a:xfrm>
            <a:prstGeom prst="rect">
              <a:avLst/>
            </a:prstGeom>
            <a:solidFill>
              <a:srgbClr val="80BD41">
                <a:alpha val="100000"/>
              </a:srgbClr>
            </a:solidFill>
          </p:spPr>
          <p:txBody>
            <a:bodyPr/>
            <a:lstStyle/>
            <a:p/>
          </p:txBody>
        </p:sp>
        <p:sp>
          <p:nvSpPr>
            <p:cNvPr id="74" name="rc74"/>
            <p:cNvSpPr/>
            <p:nvPr/>
          </p:nvSpPr>
          <p:spPr>
            <a:xfrm>
              <a:off x="5021355" y="2902310"/>
              <a:ext cx="198963" cy="70456"/>
            </a:xfrm>
            <a:prstGeom prst="rect">
              <a:avLst/>
            </a:prstGeom>
            <a:solidFill>
              <a:srgbClr val="0058AB">
                <a:alpha val="100000"/>
              </a:srgbClr>
            </a:solidFill>
          </p:spPr>
          <p:txBody>
            <a:bodyPr/>
            <a:lstStyle/>
            <a:p/>
          </p:txBody>
        </p:sp>
        <p:sp>
          <p:nvSpPr>
            <p:cNvPr id="75" name="rc75"/>
            <p:cNvSpPr/>
            <p:nvPr/>
          </p:nvSpPr>
          <p:spPr>
            <a:xfrm>
              <a:off x="5021355" y="2972766"/>
              <a:ext cx="198963" cy="26174"/>
            </a:xfrm>
            <a:prstGeom prst="rect">
              <a:avLst/>
            </a:prstGeom>
            <a:solidFill>
              <a:srgbClr val="1CABE2">
                <a:alpha val="100000"/>
              </a:srgbClr>
            </a:solidFill>
          </p:spPr>
          <p:txBody>
            <a:bodyPr/>
            <a:lstStyle/>
            <a:p/>
          </p:txBody>
        </p:sp>
        <p:sp>
          <p:nvSpPr>
            <p:cNvPr id="76" name="rc76"/>
            <p:cNvSpPr/>
            <p:nvPr/>
          </p:nvSpPr>
          <p:spPr>
            <a:xfrm>
              <a:off x="5242425" y="3016563"/>
              <a:ext cx="198963" cy="1608967"/>
            </a:xfrm>
            <a:prstGeom prst="rect">
              <a:avLst/>
            </a:prstGeom>
            <a:solidFill>
              <a:srgbClr val="80BD41">
                <a:alpha val="100000"/>
              </a:srgbClr>
            </a:solidFill>
          </p:spPr>
          <p:txBody>
            <a:bodyPr/>
            <a:lstStyle/>
            <a:p/>
          </p:txBody>
        </p:sp>
        <p:sp>
          <p:nvSpPr>
            <p:cNvPr id="77" name="rc77"/>
            <p:cNvSpPr/>
            <p:nvPr/>
          </p:nvSpPr>
          <p:spPr>
            <a:xfrm>
              <a:off x="5242425" y="2920605"/>
              <a:ext cx="198963" cy="69866"/>
            </a:xfrm>
            <a:prstGeom prst="rect">
              <a:avLst/>
            </a:prstGeom>
            <a:solidFill>
              <a:srgbClr val="0058AB">
                <a:alpha val="100000"/>
              </a:srgbClr>
            </a:solidFill>
          </p:spPr>
          <p:txBody>
            <a:bodyPr/>
            <a:lstStyle/>
            <a:p/>
          </p:txBody>
        </p:sp>
        <p:sp>
          <p:nvSpPr>
            <p:cNvPr id="78" name="rc78"/>
            <p:cNvSpPr/>
            <p:nvPr/>
          </p:nvSpPr>
          <p:spPr>
            <a:xfrm>
              <a:off x="5242425" y="2990472"/>
              <a:ext cx="198963" cy="26091"/>
            </a:xfrm>
            <a:prstGeom prst="rect">
              <a:avLst/>
            </a:prstGeom>
            <a:solidFill>
              <a:srgbClr val="1CABE2">
                <a:alpha val="100000"/>
              </a:srgbClr>
            </a:solidFill>
          </p:spPr>
          <p:txBody>
            <a:bodyPr/>
            <a:lstStyle/>
            <a:p/>
          </p:txBody>
        </p:sp>
        <p:sp>
          <p:nvSpPr>
            <p:cNvPr id="79" name="rc79"/>
            <p:cNvSpPr/>
            <p:nvPr/>
          </p:nvSpPr>
          <p:spPr>
            <a:xfrm>
              <a:off x="5463495" y="3210549"/>
              <a:ext cx="198963" cy="1414981"/>
            </a:xfrm>
            <a:prstGeom prst="rect">
              <a:avLst/>
            </a:prstGeom>
            <a:solidFill>
              <a:srgbClr val="80BD41">
                <a:alpha val="100000"/>
              </a:srgbClr>
            </a:solidFill>
          </p:spPr>
          <p:txBody>
            <a:bodyPr/>
            <a:lstStyle/>
            <a:p/>
          </p:txBody>
        </p:sp>
        <p:sp>
          <p:nvSpPr>
            <p:cNvPr id="80" name="rc80"/>
            <p:cNvSpPr/>
            <p:nvPr/>
          </p:nvSpPr>
          <p:spPr>
            <a:xfrm>
              <a:off x="5463495" y="3101737"/>
              <a:ext cx="198963" cy="83712"/>
            </a:xfrm>
            <a:prstGeom prst="rect">
              <a:avLst/>
            </a:prstGeom>
            <a:solidFill>
              <a:srgbClr val="0058AB">
                <a:alpha val="100000"/>
              </a:srgbClr>
            </a:solidFill>
          </p:spPr>
          <p:txBody>
            <a:bodyPr/>
            <a:lstStyle/>
            <a:p/>
          </p:txBody>
        </p:sp>
        <p:sp>
          <p:nvSpPr>
            <p:cNvPr id="81" name="rc81"/>
            <p:cNvSpPr/>
            <p:nvPr/>
          </p:nvSpPr>
          <p:spPr>
            <a:xfrm>
              <a:off x="5463495" y="3185449"/>
              <a:ext cx="198963" cy="25100"/>
            </a:xfrm>
            <a:prstGeom prst="rect">
              <a:avLst/>
            </a:prstGeom>
            <a:solidFill>
              <a:srgbClr val="1CABE2">
                <a:alpha val="100000"/>
              </a:srgbClr>
            </a:solidFill>
          </p:spPr>
          <p:txBody>
            <a:bodyPr/>
            <a:lstStyle/>
            <a:p/>
          </p:txBody>
        </p:sp>
        <p:sp>
          <p:nvSpPr>
            <p:cNvPr id="82" name="rc82"/>
            <p:cNvSpPr/>
            <p:nvPr/>
          </p:nvSpPr>
          <p:spPr>
            <a:xfrm>
              <a:off x="5684565" y="3249339"/>
              <a:ext cx="198963" cy="1376191"/>
            </a:xfrm>
            <a:prstGeom prst="rect">
              <a:avLst/>
            </a:prstGeom>
            <a:solidFill>
              <a:srgbClr val="80BD41">
                <a:alpha val="100000"/>
              </a:srgbClr>
            </a:solidFill>
          </p:spPr>
          <p:txBody>
            <a:bodyPr/>
            <a:lstStyle/>
            <a:p/>
          </p:txBody>
        </p:sp>
        <p:sp>
          <p:nvSpPr>
            <p:cNvPr id="83" name="rc83"/>
            <p:cNvSpPr/>
            <p:nvPr/>
          </p:nvSpPr>
          <p:spPr>
            <a:xfrm>
              <a:off x="5684565" y="3152138"/>
              <a:ext cx="198963" cy="69147"/>
            </a:xfrm>
            <a:prstGeom prst="rect">
              <a:avLst/>
            </a:prstGeom>
            <a:solidFill>
              <a:srgbClr val="0058AB">
                <a:alpha val="100000"/>
              </a:srgbClr>
            </a:solidFill>
          </p:spPr>
          <p:txBody>
            <a:bodyPr/>
            <a:lstStyle/>
            <a:p/>
          </p:txBody>
        </p:sp>
        <p:sp>
          <p:nvSpPr>
            <p:cNvPr id="84" name="rc84"/>
            <p:cNvSpPr/>
            <p:nvPr/>
          </p:nvSpPr>
          <p:spPr>
            <a:xfrm>
              <a:off x="5684565" y="3221285"/>
              <a:ext cx="198963" cy="28053"/>
            </a:xfrm>
            <a:prstGeom prst="rect">
              <a:avLst/>
            </a:prstGeom>
            <a:solidFill>
              <a:srgbClr val="1CABE2">
                <a:alpha val="100000"/>
              </a:srgbClr>
            </a:solidFill>
          </p:spPr>
          <p:txBody>
            <a:bodyPr/>
            <a:lstStyle/>
            <a:p/>
          </p:txBody>
        </p:sp>
        <p:sp>
          <p:nvSpPr>
            <p:cNvPr id="85" name="rc85"/>
            <p:cNvSpPr/>
            <p:nvPr/>
          </p:nvSpPr>
          <p:spPr>
            <a:xfrm>
              <a:off x="5905636" y="3434779"/>
              <a:ext cx="198963" cy="1190751"/>
            </a:xfrm>
            <a:prstGeom prst="rect">
              <a:avLst/>
            </a:prstGeom>
            <a:solidFill>
              <a:srgbClr val="80BD41">
                <a:alpha val="100000"/>
              </a:srgbClr>
            </a:solidFill>
          </p:spPr>
          <p:txBody>
            <a:bodyPr/>
            <a:lstStyle/>
            <a:p/>
          </p:txBody>
        </p:sp>
        <p:sp>
          <p:nvSpPr>
            <p:cNvPr id="86" name="rc86"/>
            <p:cNvSpPr/>
            <p:nvPr/>
          </p:nvSpPr>
          <p:spPr>
            <a:xfrm>
              <a:off x="5905636" y="3319648"/>
              <a:ext cx="198963" cy="88434"/>
            </a:xfrm>
            <a:prstGeom prst="rect">
              <a:avLst/>
            </a:prstGeom>
            <a:solidFill>
              <a:srgbClr val="0058AB">
                <a:alpha val="100000"/>
              </a:srgbClr>
            </a:solidFill>
          </p:spPr>
          <p:txBody>
            <a:bodyPr/>
            <a:lstStyle/>
            <a:p/>
          </p:txBody>
        </p:sp>
        <p:sp>
          <p:nvSpPr>
            <p:cNvPr id="87" name="rc87"/>
            <p:cNvSpPr/>
            <p:nvPr/>
          </p:nvSpPr>
          <p:spPr>
            <a:xfrm>
              <a:off x="5905636" y="3408082"/>
              <a:ext cx="198963" cy="26697"/>
            </a:xfrm>
            <a:prstGeom prst="rect">
              <a:avLst/>
            </a:prstGeom>
            <a:solidFill>
              <a:srgbClr val="1CABE2">
                <a:alpha val="100000"/>
              </a:srgbClr>
            </a:solidFill>
          </p:spPr>
          <p:txBody>
            <a:bodyPr/>
            <a:lstStyle/>
            <a:p/>
          </p:txBody>
        </p:sp>
        <p:sp>
          <p:nvSpPr>
            <p:cNvPr id="88" name="rc88"/>
            <p:cNvSpPr/>
            <p:nvPr/>
          </p:nvSpPr>
          <p:spPr>
            <a:xfrm>
              <a:off x="6126706" y="3598678"/>
              <a:ext cx="198963" cy="1026852"/>
            </a:xfrm>
            <a:prstGeom prst="rect">
              <a:avLst/>
            </a:prstGeom>
            <a:solidFill>
              <a:srgbClr val="80BD41">
                <a:alpha val="100000"/>
              </a:srgbClr>
            </a:solidFill>
          </p:spPr>
          <p:txBody>
            <a:bodyPr/>
            <a:lstStyle/>
            <a:p/>
          </p:txBody>
        </p:sp>
        <p:sp>
          <p:nvSpPr>
            <p:cNvPr id="89" name="rc89"/>
            <p:cNvSpPr/>
            <p:nvPr/>
          </p:nvSpPr>
          <p:spPr>
            <a:xfrm>
              <a:off x="6126706" y="3410162"/>
              <a:ext cx="198963" cy="157423"/>
            </a:xfrm>
            <a:prstGeom prst="rect">
              <a:avLst/>
            </a:prstGeom>
            <a:solidFill>
              <a:srgbClr val="0058AB">
                <a:alpha val="100000"/>
              </a:srgbClr>
            </a:solidFill>
          </p:spPr>
          <p:txBody>
            <a:bodyPr/>
            <a:lstStyle/>
            <a:p/>
          </p:txBody>
        </p:sp>
        <p:sp>
          <p:nvSpPr>
            <p:cNvPr id="90" name="rc90"/>
            <p:cNvSpPr/>
            <p:nvPr/>
          </p:nvSpPr>
          <p:spPr>
            <a:xfrm>
              <a:off x="6126706" y="3567586"/>
              <a:ext cx="198963" cy="31092"/>
            </a:xfrm>
            <a:prstGeom prst="rect">
              <a:avLst/>
            </a:prstGeom>
            <a:solidFill>
              <a:srgbClr val="1CABE2">
                <a:alpha val="100000"/>
              </a:srgbClr>
            </a:solidFill>
          </p:spPr>
          <p:txBody>
            <a:bodyPr/>
            <a:lstStyle/>
            <a:p/>
          </p:txBody>
        </p:sp>
        <p:sp>
          <p:nvSpPr>
            <p:cNvPr id="91" name="rc91"/>
            <p:cNvSpPr/>
            <p:nvPr/>
          </p:nvSpPr>
          <p:spPr>
            <a:xfrm>
              <a:off x="6347776" y="3557247"/>
              <a:ext cx="198963" cy="1068283"/>
            </a:xfrm>
            <a:prstGeom prst="rect">
              <a:avLst/>
            </a:prstGeom>
            <a:solidFill>
              <a:srgbClr val="80BD41">
                <a:alpha val="100000"/>
              </a:srgbClr>
            </a:solidFill>
          </p:spPr>
          <p:txBody>
            <a:bodyPr/>
            <a:lstStyle/>
            <a:p/>
          </p:txBody>
        </p:sp>
        <p:sp>
          <p:nvSpPr>
            <p:cNvPr id="92" name="rc92"/>
            <p:cNvSpPr/>
            <p:nvPr/>
          </p:nvSpPr>
          <p:spPr>
            <a:xfrm>
              <a:off x="6347776" y="3471282"/>
              <a:ext cx="198963" cy="69321"/>
            </a:xfrm>
            <a:prstGeom prst="rect">
              <a:avLst/>
            </a:prstGeom>
            <a:solidFill>
              <a:srgbClr val="0058AB">
                <a:alpha val="100000"/>
              </a:srgbClr>
            </a:solidFill>
          </p:spPr>
          <p:txBody>
            <a:bodyPr/>
            <a:lstStyle/>
            <a:p/>
          </p:txBody>
        </p:sp>
        <p:sp>
          <p:nvSpPr>
            <p:cNvPr id="93" name="rc93"/>
            <p:cNvSpPr/>
            <p:nvPr/>
          </p:nvSpPr>
          <p:spPr>
            <a:xfrm>
              <a:off x="6347776" y="3540604"/>
              <a:ext cx="198963" cy="16643"/>
            </a:xfrm>
            <a:prstGeom prst="rect">
              <a:avLst/>
            </a:prstGeom>
            <a:solidFill>
              <a:srgbClr val="1CABE2">
                <a:alpha val="100000"/>
              </a:srgbClr>
            </a:solidFill>
          </p:spPr>
          <p:txBody>
            <a:bodyPr/>
            <a:lstStyle/>
            <a:p/>
          </p:txBody>
        </p:sp>
        <p:sp>
          <p:nvSpPr>
            <p:cNvPr id="94" name="rc94"/>
            <p:cNvSpPr/>
            <p:nvPr/>
          </p:nvSpPr>
          <p:spPr>
            <a:xfrm>
              <a:off x="6568846" y="3643124"/>
              <a:ext cx="198963" cy="982406"/>
            </a:xfrm>
            <a:prstGeom prst="rect">
              <a:avLst/>
            </a:prstGeom>
            <a:solidFill>
              <a:srgbClr val="80BD41">
                <a:alpha val="100000"/>
              </a:srgbClr>
            </a:solidFill>
          </p:spPr>
          <p:txBody>
            <a:bodyPr/>
            <a:lstStyle/>
            <a:p/>
          </p:txBody>
        </p:sp>
        <p:sp>
          <p:nvSpPr>
            <p:cNvPr id="95" name="rc95"/>
            <p:cNvSpPr/>
            <p:nvPr/>
          </p:nvSpPr>
          <p:spPr>
            <a:xfrm>
              <a:off x="6568846" y="3507109"/>
              <a:ext cx="198963" cy="102901"/>
            </a:xfrm>
            <a:prstGeom prst="rect">
              <a:avLst/>
            </a:prstGeom>
            <a:solidFill>
              <a:srgbClr val="0058AB">
                <a:alpha val="100000"/>
              </a:srgbClr>
            </a:solidFill>
          </p:spPr>
          <p:txBody>
            <a:bodyPr/>
            <a:lstStyle/>
            <a:p/>
          </p:txBody>
        </p:sp>
        <p:sp>
          <p:nvSpPr>
            <p:cNvPr id="96" name="rc96"/>
            <p:cNvSpPr/>
            <p:nvPr/>
          </p:nvSpPr>
          <p:spPr>
            <a:xfrm>
              <a:off x="6568846" y="3610011"/>
              <a:ext cx="198963" cy="33112"/>
            </a:xfrm>
            <a:prstGeom prst="rect">
              <a:avLst/>
            </a:prstGeom>
            <a:solidFill>
              <a:srgbClr val="1CABE2">
                <a:alpha val="100000"/>
              </a:srgbClr>
            </a:solidFill>
          </p:spPr>
          <p:txBody>
            <a:bodyPr/>
            <a:lstStyle/>
            <a:p/>
          </p:txBody>
        </p:sp>
        <p:sp>
          <p:nvSpPr>
            <p:cNvPr id="97" name="rc97"/>
            <p:cNvSpPr/>
            <p:nvPr/>
          </p:nvSpPr>
          <p:spPr>
            <a:xfrm>
              <a:off x="6789916" y="3652826"/>
              <a:ext cx="198963" cy="972704"/>
            </a:xfrm>
            <a:prstGeom prst="rect">
              <a:avLst/>
            </a:prstGeom>
            <a:solidFill>
              <a:srgbClr val="80BD41">
                <a:alpha val="100000"/>
              </a:srgbClr>
            </a:solidFill>
          </p:spPr>
          <p:txBody>
            <a:bodyPr/>
            <a:lstStyle/>
            <a:p/>
          </p:txBody>
        </p:sp>
        <p:sp>
          <p:nvSpPr>
            <p:cNvPr id="98" name="rc98"/>
            <p:cNvSpPr/>
            <p:nvPr/>
          </p:nvSpPr>
          <p:spPr>
            <a:xfrm>
              <a:off x="6789916" y="3515450"/>
              <a:ext cx="198963" cy="104179"/>
            </a:xfrm>
            <a:prstGeom prst="rect">
              <a:avLst/>
            </a:prstGeom>
            <a:solidFill>
              <a:srgbClr val="0058AB">
                <a:alpha val="100000"/>
              </a:srgbClr>
            </a:solidFill>
          </p:spPr>
          <p:txBody>
            <a:bodyPr/>
            <a:lstStyle/>
            <a:p/>
          </p:txBody>
        </p:sp>
        <p:sp>
          <p:nvSpPr>
            <p:cNvPr id="99" name="rc99"/>
            <p:cNvSpPr/>
            <p:nvPr/>
          </p:nvSpPr>
          <p:spPr>
            <a:xfrm>
              <a:off x="6789916" y="3619630"/>
              <a:ext cx="198963" cy="33196"/>
            </a:xfrm>
            <a:prstGeom prst="rect">
              <a:avLst/>
            </a:prstGeom>
            <a:solidFill>
              <a:srgbClr val="1CABE2">
                <a:alpha val="100000"/>
              </a:srgbClr>
            </a:solidFill>
          </p:spPr>
          <p:txBody>
            <a:bodyPr/>
            <a:lstStyle/>
            <a:p/>
          </p:txBody>
        </p:sp>
        <p:sp>
          <p:nvSpPr>
            <p:cNvPr id="100" name="rc100"/>
            <p:cNvSpPr/>
            <p:nvPr/>
          </p:nvSpPr>
          <p:spPr>
            <a:xfrm>
              <a:off x="7010987" y="3652029"/>
              <a:ext cx="198963" cy="973501"/>
            </a:xfrm>
            <a:prstGeom prst="rect">
              <a:avLst/>
            </a:prstGeom>
            <a:solidFill>
              <a:srgbClr val="80BD41">
                <a:alpha val="100000"/>
              </a:srgbClr>
            </a:solidFill>
          </p:spPr>
          <p:txBody>
            <a:bodyPr/>
            <a:lstStyle/>
            <a:p/>
          </p:txBody>
        </p:sp>
        <p:sp>
          <p:nvSpPr>
            <p:cNvPr id="101" name="rc101"/>
            <p:cNvSpPr/>
            <p:nvPr/>
          </p:nvSpPr>
          <p:spPr>
            <a:xfrm>
              <a:off x="7010987" y="3525961"/>
              <a:ext cx="198963" cy="101965"/>
            </a:xfrm>
            <a:prstGeom prst="rect">
              <a:avLst/>
            </a:prstGeom>
            <a:solidFill>
              <a:srgbClr val="0058AB">
                <a:alpha val="100000"/>
              </a:srgbClr>
            </a:solidFill>
          </p:spPr>
          <p:txBody>
            <a:bodyPr/>
            <a:lstStyle/>
            <a:p/>
          </p:txBody>
        </p:sp>
        <p:sp>
          <p:nvSpPr>
            <p:cNvPr id="102" name="rc102"/>
            <p:cNvSpPr/>
            <p:nvPr/>
          </p:nvSpPr>
          <p:spPr>
            <a:xfrm>
              <a:off x="7010987" y="3627927"/>
              <a:ext cx="198963" cy="24102"/>
            </a:xfrm>
            <a:prstGeom prst="rect">
              <a:avLst/>
            </a:prstGeom>
            <a:solidFill>
              <a:srgbClr val="1CABE2">
                <a:alpha val="100000"/>
              </a:srgbClr>
            </a:solidFill>
          </p:spPr>
          <p:txBody>
            <a:bodyPr/>
            <a:lstStyle/>
            <a:p/>
          </p:txBody>
        </p:sp>
        <p:sp>
          <p:nvSpPr>
            <p:cNvPr id="103" name="rc103"/>
            <p:cNvSpPr/>
            <p:nvPr/>
          </p:nvSpPr>
          <p:spPr>
            <a:xfrm>
              <a:off x="7232057" y="3533433"/>
              <a:ext cx="198963" cy="82131"/>
            </a:xfrm>
            <a:prstGeom prst="rect">
              <a:avLst/>
            </a:prstGeom>
            <a:solidFill>
              <a:srgbClr val="F26A21">
                <a:alpha val="100000"/>
              </a:srgbClr>
            </a:solidFill>
          </p:spPr>
          <p:txBody>
            <a:bodyPr/>
            <a:lstStyle/>
            <a:p/>
          </p:txBody>
        </p:sp>
        <p:sp>
          <p:nvSpPr>
            <p:cNvPr id="104" name="rc104"/>
            <p:cNvSpPr/>
            <p:nvPr/>
          </p:nvSpPr>
          <p:spPr>
            <a:xfrm>
              <a:off x="7232057" y="3615565"/>
              <a:ext cx="198963" cy="1009965"/>
            </a:xfrm>
            <a:prstGeom prst="rect">
              <a:avLst/>
            </a:prstGeom>
            <a:solidFill>
              <a:srgbClr val="FFC20E">
                <a:alpha val="100000"/>
              </a:srgbClr>
            </a:solidFill>
          </p:spPr>
          <p:txBody>
            <a:bodyPr/>
            <a:lstStyle/>
            <a:p/>
          </p:txBody>
        </p:sp>
        <p:sp>
          <p:nvSpPr>
            <p:cNvPr id="105" name="rc105"/>
            <p:cNvSpPr/>
            <p:nvPr/>
          </p:nvSpPr>
          <p:spPr>
            <a:xfrm>
              <a:off x="7453127" y="3541501"/>
              <a:ext cx="198963" cy="66156"/>
            </a:xfrm>
            <a:prstGeom prst="rect">
              <a:avLst/>
            </a:prstGeom>
            <a:solidFill>
              <a:srgbClr val="F26A21">
                <a:alpha val="100000"/>
              </a:srgbClr>
            </a:solidFill>
          </p:spPr>
          <p:txBody>
            <a:bodyPr/>
            <a:lstStyle/>
            <a:p/>
          </p:txBody>
        </p:sp>
        <p:sp>
          <p:nvSpPr>
            <p:cNvPr id="106" name="rc106"/>
            <p:cNvSpPr/>
            <p:nvPr/>
          </p:nvSpPr>
          <p:spPr>
            <a:xfrm>
              <a:off x="7453127" y="3607657"/>
              <a:ext cx="198963" cy="1017873"/>
            </a:xfrm>
            <a:prstGeom prst="rect">
              <a:avLst/>
            </a:prstGeom>
            <a:solidFill>
              <a:srgbClr val="FFC20E">
                <a:alpha val="100000"/>
              </a:srgbClr>
            </a:solidFill>
          </p:spPr>
          <p:txBody>
            <a:bodyPr/>
            <a:lstStyle/>
            <a:p/>
          </p:txBody>
        </p:sp>
        <p:sp>
          <p:nvSpPr>
            <p:cNvPr id="107" name="rc107"/>
            <p:cNvSpPr/>
            <p:nvPr/>
          </p:nvSpPr>
          <p:spPr>
            <a:xfrm>
              <a:off x="7674197" y="3547772"/>
              <a:ext cx="198963" cy="53288"/>
            </a:xfrm>
            <a:prstGeom prst="rect">
              <a:avLst/>
            </a:prstGeom>
            <a:solidFill>
              <a:srgbClr val="F26A21">
                <a:alpha val="100000"/>
              </a:srgbClr>
            </a:solidFill>
          </p:spPr>
          <p:txBody>
            <a:bodyPr/>
            <a:lstStyle/>
            <a:p/>
          </p:txBody>
        </p:sp>
        <p:sp>
          <p:nvSpPr>
            <p:cNvPr id="108" name="rc108"/>
            <p:cNvSpPr/>
            <p:nvPr/>
          </p:nvSpPr>
          <p:spPr>
            <a:xfrm>
              <a:off x="7674197" y="3601060"/>
              <a:ext cx="198963" cy="1024470"/>
            </a:xfrm>
            <a:prstGeom prst="rect">
              <a:avLst/>
            </a:prstGeom>
            <a:solidFill>
              <a:srgbClr val="FFC20E">
                <a:alpha val="100000"/>
              </a:srgbClr>
            </a:solidFill>
          </p:spPr>
          <p:txBody>
            <a:bodyPr/>
            <a:lstStyle/>
            <a:p/>
          </p:txBody>
        </p:sp>
        <p:sp>
          <p:nvSpPr>
            <p:cNvPr id="109" name="rc109"/>
            <p:cNvSpPr/>
            <p:nvPr/>
          </p:nvSpPr>
          <p:spPr>
            <a:xfrm>
              <a:off x="7895267" y="3553472"/>
              <a:ext cx="198963" cy="42922"/>
            </a:xfrm>
            <a:prstGeom prst="rect">
              <a:avLst/>
            </a:prstGeom>
            <a:solidFill>
              <a:srgbClr val="F26A21">
                <a:alpha val="100000"/>
              </a:srgbClr>
            </a:solidFill>
          </p:spPr>
          <p:txBody>
            <a:bodyPr/>
            <a:lstStyle/>
            <a:p/>
          </p:txBody>
        </p:sp>
        <p:sp>
          <p:nvSpPr>
            <p:cNvPr id="110" name="rc110"/>
            <p:cNvSpPr/>
            <p:nvPr/>
          </p:nvSpPr>
          <p:spPr>
            <a:xfrm>
              <a:off x="7895267" y="3596395"/>
              <a:ext cx="198963" cy="1029135"/>
            </a:xfrm>
            <a:prstGeom prst="rect">
              <a:avLst/>
            </a:prstGeom>
            <a:solidFill>
              <a:srgbClr val="FFC20E">
                <a:alpha val="100000"/>
              </a:srgbClr>
            </a:solidFill>
          </p:spPr>
          <p:txBody>
            <a:bodyPr/>
            <a:lstStyle/>
            <a:p/>
          </p:txBody>
        </p:sp>
        <p:sp>
          <p:nvSpPr>
            <p:cNvPr id="111" name="rc111"/>
            <p:cNvSpPr/>
            <p:nvPr/>
          </p:nvSpPr>
          <p:spPr>
            <a:xfrm>
              <a:off x="8116338" y="3556101"/>
              <a:ext cx="198963" cy="34573"/>
            </a:xfrm>
            <a:prstGeom prst="rect">
              <a:avLst/>
            </a:prstGeom>
            <a:solidFill>
              <a:srgbClr val="F26A21">
                <a:alpha val="100000"/>
              </a:srgbClr>
            </a:solidFill>
          </p:spPr>
          <p:txBody>
            <a:bodyPr/>
            <a:lstStyle/>
            <a:p/>
          </p:txBody>
        </p:sp>
        <p:sp>
          <p:nvSpPr>
            <p:cNvPr id="112" name="rc112"/>
            <p:cNvSpPr/>
            <p:nvPr/>
          </p:nvSpPr>
          <p:spPr>
            <a:xfrm>
              <a:off x="8116338" y="3590675"/>
              <a:ext cx="198963" cy="1034855"/>
            </a:xfrm>
            <a:prstGeom prst="rect">
              <a:avLst/>
            </a:prstGeom>
            <a:solidFill>
              <a:srgbClr val="FFC20E">
                <a:alpha val="100000"/>
              </a:srgbClr>
            </a:solidFill>
          </p:spPr>
          <p:txBody>
            <a:bodyPr/>
            <a:lstStyle/>
            <a:p/>
          </p:txBody>
        </p:sp>
        <p:sp>
          <p:nvSpPr>
            <p:cNvPr id="113" name="pl113"/>
            <p:cNvSpPr/>
            <p:nvPr/>
          </p:nvSpPr>
          <p:spPr>
            <a:xfrm>
              <a:off x="1583713" y="1295973"/>
              <a:ext cx="5526755" cy="343253"/>
            </a:xfrm>
            <a:custGeom>
              <a:avLst/>
              <a:pathLst>
                <a:path w="5526755" h="343253">
                  <a:moveTo>
                    <a:pt x="0" y="171626"/>
                  </a:moveTo>
                  <a:lnTo>
                    <a:pt x="221070" y="205952"/>
                  </a:lnTo>
                  <a:lnTo>
                    <a:pt x="442140" y="240277"/>
                  </a:lnTo>
                  <a:lnTo>
                    <a:pt x="663210" y="205952"/>
                  </a:lnTo>
                  <a:lnTo>
                    <a:pt x="884280" y="171626"/>
                  </a:lnTo>
                  <a:lnTo>
                    <a:pt x="1105351" y="171626"/>
                  </a:lnTo>
                  <a:lnTo>
                    <a:pt x="1326421" y="68650"/>
                  </a:lnTo>
                  <a:lnTo>
                    <a:pt x="1547491" y="68650"/>
                  </a:lnTo>
                  <a:lnTo>
                    <a:pt x="1768561" y="34325"/>
                  </a:lnTo>
                  <a:lnTo>
                    <a:pt x="1989631" y="34325"/>
                  </a:lnTo>
                  <a:lnTo>
                    <a:pt x="2210702" y="34325"/>
                  </a:lnTo>
                  <a:lnTo>
                    <a:pt x="2431772" y="34325"/>
                  </a:lnTo>
                  <a:lnTo>
                    <a:pt x="2652842" y="0"/>
                  </a:lnTo>
                  <a:lnTo>
                    <a:pt x="2873912" y="34325"/>
                  </a:lnTo>
                  <a:lnTo>
                    <a:pt x="3094982" y="34325"/>
                  </a:lnTo>
                  <a:lnTo>
                    <a:pt x="3316053" y="34325"/>
                  </a:lnTo>
                  <a:lnTo>
                    <a:pt x="3537123" y="34325"/>
                  </a:lnTo>
                  <a:lnTo>
                    <a:pt x="3758193" y="34325"/>
                  </a:lnTo>
                  <a:lnTo>
                    <a:pt x="3979263" y="68650"/>
                  </a:lnTo>
                  <a:lnTo>
                    <a:pt x="4200333" y="68650"/>
                  </a:lnTo>
                  <a:lnTo>
                    <a:pt x="4421404" y="137301"/>
                  </a:lnTo>
                  <a:lnTo>
                    <a:pt x="4642474" y="343253"/>
                  </a:lnTo>
                  <a:lnTo>
                    <a:pt x="4863544" y="102976"/>
                  </a:lnTo>
                  <a:lnTo>
                    <a:pt x="5084614" y="205952"/>
                  </a:lnTo>
                  <a:lnTo>
                    <a:pt x="5305684" y="205952"/>
                  </a:lnTo>
                  <a:lnTo>
                    <a:pt x="5526755" y="205952"/>
                  </a:lnTo>
                </a:path>
              </a:pathLst>
            </a:custGeom>
            <a:ln w="27101" cap="flat">
              <a:solidFill>
                <a:srgbClr val="0058AB">
                  <a:alpha val="100000"/>
                </a:srgbClr>
              </a:solidFill>
              <a:prstDash val="solid"/>
              <a:round/>
            </a:ln>
          </p:spPr>
          <p:txBody>
            <a:bodyPr/>
            <a:lstStyle/>
            <a:p/>
          </p:txBody>
        </p:sp>
        <p:sp>
          <p:nvSpPr>
            <p:cNvPr id="114" name="pl114"/>
            <p:cNvSpPr/>
            <p:nvPr/>
          </p:nvSpPr>
          <p:spPr>
            <a:xfrm>
              <a:off x="1583713" y="1364624"/>
              <a:ext cx="5526755" cy="480554"/>
            </a:xfrm>
            <a:custGeom>
              <a:avLst/>
              <a:pathLst>
                <a:path w="5526755" h="480554">
                  <a:moveTo>
                    <a:pt x="0" y="411904"/>
                  </a:moveTo>
                  <a:lnTo>
                    <a:pt x="221070" y="411904"/>
                  </a:lnTo>
                  <a:lnTo>
                    <a:pt x="442140" y="480554"/>
                  </a:lnTo>
                  <a:lnTo>
                    <a:pt x="663210" y="377578"/>
                  </a:lnTo>
                  <a:lnTo>
                    <a:pt x="884280" y="343253"/>
                  </a:lnTo>
                  <a:lnTo>
                    <a:pt x="1105351" y="343253"/>
                  </a:lnTo>
                  <a:lnTo>
                    <a:pt x="1326421" y="240277"/>
                  </a:lnTo>
                  <a:lnTo>
                    <a:pt x="1547491" y="205952"/>
                  </a:lnTo>
                  <a:lnTo>
                    <a:pt x="1768561" y="102976"/>
                  </a:lnTo>
                  <a:lnTo>
                    <a:pt x="1989631" y="34325"/>
                  </a:lnTo>
                  <a:lnTo>
                    <a:pt x="2210702" y="34325"/>
                  </a:lnTo>
                  <a:lnTo>
                    <a:pt x="2431772" y="34325"/>
                  </a:lnTo>
                  <a:lnTo>
                    <a:pt x="2652842" y="0"/>
                  </a:lnTo>
                  <a:lnTo>
                    <a:pt x="2873912" y="68650"/>
                  </a:lnTo>
                  <a:lnTo>
                    <a:pt x="3094982" y="0"/>
                  </a:lnTo>
                  <a:lnTo>
                    <a:pt x="3316053" y="34325"/>
                  </a:lnTo>
                  <a:lnTo>
                    <a:pt x="3537123" y="34325"/>
                  </a:lnTo>
                  <a:lnTo>
                    <a:pt x="3758193" y="34325"/>
                  </a:lnTo>
                  <a:lnTo>
                    <a:pt x="3979263" y="68650"/>
                  </a:lnTo>
                  <a:lnTo>
                    <a:pt x="4200333" y="68650"/>
                  </a:lnTo>
                  <a:lnTo>
                    <a:pt x="4421404" y="137301"/>
                  </a:lnTo>
                  <a:lnTo>
                    <a:pt x="4642474" y="377578"/>
                  </a:lnTo>
                  <a:lnTo>
                    <a:pt x="4863544" y="68650"/>
                  </a:lnTo>
                  <a:lnTo>
                    <a:pt x="5084614" y="240277"/>
                  </a:lnTo>
                  <a:lnTo>
                    <a:pt x="5305684" y="240277"/>
                  </a:lnTo>
                  <a:lnTo>
                    <a:pt x="5526755" y="205952"/>
                  </a:lnTo>
                </a:path>
              </a:pathLst>
            </a:custGeom>
            <a:ln w="27101" cap="flat">
              <a:solidFill>
                <a:srgbClr val="80BD41">
                  <a:alpha val="100000"/>
                </a:srgbClr>
              </a:solidFill>
              <a:prstDash val="solid"/>
              <a:round/>
            </a:ln>
          </p:spPr>
          <p:txBody>
            <a:bodyPr/>
            <a:lstStyle/>
            <a:p/>
          </p:txBody>
        </p:sp>
        <p:sp>
          <p:nvSpPr>
            <p:cNvPr id="115" name="tx115"/>
            <p:cNvSpPr/>
            <p:nvPr/>
          </p:nvSpPr>
          <p:spPr>
            <a:xfrm>
              <a:off x="1515407"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16" name="tx116"/>
            <p:cNvSpPr/>
            <p:nvPr/>
          </p:nvSpPr>
          <p:spPr>
            <a:xfrm>
              <a:off x="2620758"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17" name="tx117"/>
            <p:cNvSpPr/>
            <p:nvPr/>
          </p:nvSpPr>
          <p:spPr>
            <a:xfrm>
              <a:off x="3726109"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18" name="tx118"/>
            <p:cNvSpPr/>
            <p:nvPr/>
          </p:nvSpPr>
          <p:spPr>
            <a:xfrm>
              <a:off x="4831460"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19" name="tx119"/>
            <p:cNvSpPr/>
            <p:nvPr/>
          </p:nvSpPr>
          <p:spPr>
            <a:xfrm>
              <a:off x="5715741"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0" name="tx120"/>
            <p:cNvSpPr/>
            <p:nvPr/>
          </p:nvSpPr>
          <p:spPr>
            <a:xfrm>
              <a:off x="5936812" y="123095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93</a:t>
              </a:r>
            </a:p>
          </p:txBody>
        </p:sp>
        <p:sp>
          <p:nvSpPr>
            <p:cNvPr id="121" name="tx121"/>
            <p:cNvSpPr/>
            <p:nvPr/>
          </p:nvSpPr>
          <p:spPr>
            <a:xfrm>
              <a:off x="6157882"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22" name="tx122"/>
            <p:cNvSpPr/>
            <p:nvPr/>
          </p:nvSpPr>
          <p:spPr>
            <a:xfrm>
              <a:off x="6378952" y="11966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94</a:t>
              </a:r>
            </a:p>
          </p:txBody>
        </p:sp>
        <p:sp>
          <p:nvSpPr>
            <p:cNvPr id="123" name="tx123"/>
            <p:cNvSpPr/>
            <p:nvPr/>
          </p:nvSpPr>
          <p:spPr>
            <a:xfrm>
              <a:off x="6600022"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24" name="tx124"/>
            <p:cNvSpPr/>
            <p:nvPr/>
          </p:nvSpPr>
          <p:spPr>
            <a:xfrm>
              <a:off x="6821092"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25" name="tx125"/>
            <p:cNvSpPr/>
            <p:nvPr/>
          </p:nvSpPr>
          <p:spPr>
            <a:xfrm>
              <a:off x="7042163"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26" name="tx126"/>
            <p:cNvSpPr/>
            <p:nvPr/>
          </p:nvSpPr>
          <p:spPr>
            <a:xfrm>
              <a:off x="1515407"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27" name="tx127"/>
            <p:cNvSpPr/>
            <p:nvPr/>
          </p:nvSpPr>
          <p:spPr>
            <a:xfrm>
              <a:off x="2620758"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28" name="tx128"/>
            <p:cNvSpPr/>
            <p:nvPr/>
          </p:nvSpPr>
          <p:spPr>
            <a:xfrm>
              <a:off x="3726109"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29" name="tx129"/>
            <p:cNvSpPr/>
            <p:nvPr/>
          </p:nvSpPr>
          <p:spPr>
            <a:xfrm>
              <a:off x="4831460"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0" name="tx130"/>
            <p:cNvSpPr/>
            <p:nvPr/>
          </p:nvSpPr>
          <p:spPr>
            <a:xfrm>
              <a:off x="5715741" y="15036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93</a:t>
              </a:r>
            </a:p>
          </p:txBody>
        </p:sp>
        <p:sp>
          <p:nvSpPr>
            <p:cNvPr id="131" name="tx131"/>
            <p:cNvSpPr/>
            <p:nvPr/>
          </p:nvSpPr>
          <p:spPr>
            <a:xfrm>
              <a:off x="5936812" y="157229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91</a:t>
              </a:r>
            </a:p>
          </p:txBody>
        </p:sp>
        <p:sp>
          <p:nvSpPr>
            <p:cNvPr id="132" name="tx132"/>
            <p:cNvSpPr/>
            <p:nvPr/>
          </p:nvSpPr>
          <p:spPr>
            <a:xfrm>
              <a:off x="6157882"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3" name="tx133"/>
            <p:cNvSpPr/>
            <p:nvPr/>
          </p:nvSpPr>
          <p:spPr>
            <a:xfrm>
              <a:off x="6378952" y="15036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93</a:t>
              </a:r>
            </a:p>
          </p:txBody>
        </p:sp>
        <p:sp>
          <p:nvSpPr>
            <p:cNvPr id="134" name="tx134"/>
            <p:cNvSpPr/>
            <p:nvPr/>
          </p:nvSpPr>
          <p:spPr>
            <a:xfrm>
              <a:off x="6600022" y="167527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88</a:t>
              </a:r>
            </a:p>
          </p:txBody>
        </p:sp>
        <p:sp>
          <p:nvSpPr>
            <p:cNvPr id="135" name="tx135"/>
            <p:cNvSpPr/>
            <p:nvPr/>
          </p:nvSpPr>
          <p:spPr>
            <a:xfrm>
              <a:off x="6821092" y="167527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88</a:t>
              </a:r>
            </a:p>
          </p:txBody>
        </p:sp>
        <p:sp>
          <p:nvSpPr>
            <p:cNvPr id="136" name="tx136"/>
            <p:cNvSpPr/>
            <p:nvPr/>
          </p:nvSpPr>
          <p:spPr>
            <a:xfrm>
              <a:off x="7042163" y="16409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89</a:t>
              </a:r>
            </a:p>
          </p:txBody>
        </p:sp>
        <p:sp>
          <p:nvSpPr>
            <p:cNvPr id="137" name="tx137"/>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8" name="tx138"/>
            <p:cNvSpPr/>
            <p:nvPr/>
          </p:nvSpPr>
          <p:spPr>
            <a:xfrm>
              <a:off x="508182" y="3444110"/>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39" name="tx139"/>
            <p:cNvSpPr/>
            <p:nvPr/>
          </p:nvSpPr>
          <p:spPr>
            <a:xfrm>
              <a:off x="508182" y="2303609"/>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40" name="tx140"/>
            <p:cNvSpPr/>
            <p:nvPr/>
          </p:nvSpPr>
          <p:spPr>
            <a:xfrm>
              <a:off x="508182" y="1163108"/>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60,000,000</a:t>
              </a:r>
            </a:p>
          </p:txBody>
        </p:sp>
        <p:sp>
          <p:nvSpPr>
            <p:cNvPr id="141" name="tx141"/>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3" name="tx143"/>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4" name="tx144"/>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5" name="tx145"/>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6" name="tx146"/>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7" name="tx147"/>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8" name="tx148"/>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9" name="tx149"/>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0" name="tx150"/>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1" name="tx151"/>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2" name="tx152"/>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3" name="tx153"/>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4" name="tx154"/>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6" name="tx156"/>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7" name="tx157"/>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8" name="tx158"/>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9" name="tx159"/>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0" name="tx160"/>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1" name="tx161"/>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2" name="rc162"/>
            <p:cNvSpPr/>
            <p:nvPr/>
          </p:nvSpPr>
          <p:spPr>
            <a:xfrm>
              <a:off x="1887666" y="5504613"/>
              <a:ext cx="201455" cy="201456"/>
            </a:xfrm>
            <a:prstGeom prst="rect">
              <a:avLst/>
            </a:prstGeom>
            <a:solidFill>
              <a:srgbClr val="80BD41">
                <a:alpha val="100000"/>
              </a:srgbClr>
            </a:solidFill>
          </p:spPr>
          <p:txBody>
            <a:bodyPr/>
            <a:lstStyle/>
            <a:p/>
          </p:txBody>
        </p:sp>
        <p:sp>
          <p:nvSpPr>
            <p:cNvPr id="163" name="rc163"/>
            <p:cNvSpPr/>
            <p:nvPr/>
          </p:nvSpPr>
          <p:spPr>
            <a:xfrm>
              <a:off x="2603373" y="5504613"/>
              <a:ext cx="201456" cy="201456"/>
            </a:xfrm>
            <a:prstGeom prst="rect">
              <a:avLst/>
            </a:prstGeom>
            <a:solidFill>
              <a:srgbClr val="1CABE2">
                <a:alpha val="100000"/>
              </a:srgbClr>
            </a:solidFill>
          </p:spPr>
          <p:txBody>
            <a:bodyPr/>
            <a:lstStyle/>
            <a:p/>
          </p:txBody>
        </p:sp>
        <p:sp>
          <p:nvSpPr>
            <p:cNvPr id="164" name="rc164"/>
            <p:cNvSpPr/>
            <p:nvPr/>
          </p:nvSpPr>
          <p:spPr>
            <a:xfrm>
              <a:off x="3676245" y="5504613"/>
              <a:ext cx="201456" cy="201456"/>
            </a:xfrm>
            <a:prstGeom prst="rect">
              <a:avLst/>
            </a:prstGeom>
            <a:solidFill>
              <a:srgbClr val="0058AB">
                <a:alpha val="100000"/>
              </a:srgbClr>
            </a:solidFill>
          </p:spPr>
          <p:txBody>
            <a:bodyPr/>
            <a:lstStyle/>
            <a:p/>
          </p:txBody>
        </p:sp>
        <p:sp>
          <p:nvSpPr>
            <p:cNvPr id="165" name="rc165"/>
            <p:cNvSpPr/>
            <p:nvPr/>
          </p:nvSpPr>
          <p:spPr>
            <a:xfrm>
              <a:off x="4671759" y="5504613"/>
              <a:ext cx="201456" cy="201456"/>
            </a:xfrm>
            <a:prstGeom prst="rect">
              <a:avLst/>
            </a:prstGeom>
            <a:solidFill>
              <a:srgbClr val="FFC20E">
                <a:alpha val="100000"/>
              </a:srgbClr>
            </a:solidFill>
          </p:spPr>
          <p:txBody>
            <a:bodyPr/>
            <a:lstStyle/>
            <a:p/>
          </p:txBody>
        </p:sp>
        <p:sp>
          <p:nvSpPr>
            <p:cNvPr id="166" name="rc166"/>
            <p:cNvSpPr/>
            <p:nvPr/>
          </p:nvSpPr>
          <p:spPr>
            <a:xfrm>
              <a:off x="6576552" y="5504613"/>
              <a:ext cx="201455" cy="201456"/>
            </a:xfrm>
            <a:prstGeom prst="rect">
              <a:avLst/>
            </a:prstGeom>
            <a:solidFill>
              <a:srgbClr val="F26A21">
                <a:alpha val="100000"/>
              </a:srgbClr>
            </a:solidFill>
          </p:spPr>
          <p:txBody>
            <a:bodyPr/>
            <a:lstStyle/>
            <a:p/>
          </p:txBody>
        </p:sp>
        <p:sp>
          <p:nvSpPr>
            <p:cNvPr id="167" name="tx167"/>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8" name="tx168"/>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9" name="tx169"/>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0" name="tx170"/>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1" name="tx171"/>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2" name="pl172"/>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5" name="tx175"/>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6" name="tx176"/>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142678" y="616400"/>
              <a:ext cx="41259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EAPR</a:t>
              </a:r>
            </a:p>
          </p:txBody>
        </p:sp>
        <p:sp>
          <p:nvSpPr>
            <p:cNvPr id="178" name="tx178"/>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EAPR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443356"/>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34452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245689"/>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8" name="pl8"/>
            <p:cNvSpPr/>
            <p:nvPr/>
          </p:nvSpPr>
          <p:spPr>
            <a:xfrm>
              <a:off x="1192604" y="3893939"/>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2795106"/>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550868" y="2324198"/>
              <a:ext cx="208697" cy="2668574"/>
            </a:xfrm>
            <a:prstGeom prst="rect">
              <a:avLst/>
            </a:prstGeom>
            <a:solidFill>
              <a:srgbClr val="0058AB">
                <a:alpha val="100000"/>
              </a:srgbClr>
            </a:solidFill>
          </p:spPr>
          <p:txBody>
            <a:bodyPr/>
            <a:lstStyle/>
            <a:p/>
          </p:txBody>
        </p:sp>
        <p:sp>
          <p:nvSpPr>
            <p:cNvPr id="38" name="rc38"/>
            <p:cNvSpPr/>
            <p:nvPr/>
          </p:nvSpPr>
          <p:spPr>
            <a:xfrm>
              <a:off x="1782754" y="2324956"/>
              <a:ext cx="208697" cy="2667817"/>
            </a:xfrm>
            <a:prstGeom prst="rect">
              <a:avLst/>
            </a:prstGeom>
            <a:solidFill>
              <a:srgbClr val="0058AB">
                <a:alpha val="100000"/>
              </a:srgbClr>
            </a:solidFill>
          </p:spPr>
          <p:txBody>
            <a:bodyPr/>
            <a:lstStyle/>
            <a:p/>
          </p:txBody>
        </p:sp>
        <p:sp>
          <p:nvSpPr>
            <p:cNvPr id="39" name="rc39"/>
            <p:cNvSpPr/>
            <p:nvPr/>
          </p:nvSpPr>
          <p:spPr>
            <a:xfrm>
              <a:off x="2014640" y="1974232"/>
              <a:ext cx="208697" cy="3018540"/>
            </a:xfrm>
            <a:prstGeom prst="rect">
              <a:avLst/>
            </a:prstGeom>
            <a:solidFill>
              <a:srgbClr val="0058AB">
                <a:alpha val="100000"/>
              </a:srgbClr>
            </a:solidFill>
          </p:spPr>
          <p:txBody>
            <a:bodyPr/>
            <a:lstStyle/>
            <a:p/>
          </p:txBody>
        </p:sp>
        <p:sp>
          <p:nvSpPr>
            <p:cNvPr id="40" name="rc40"/>
            <p:cNvSpPr/>
            <p:nvPr/>
          </p:nvSpPr>
          <p:spPr>
            <a:xfrm>
              <a:off x="2246526" y="2388809"/>
              <a:ext cx="208697" cy="2603963"/>
            </a:xfrm>
            <a:prstGeom prst="rect">
              <a:avLst/>
            </a:prstGeom>
            <a:solidFill>
              <a:srgbClr val="0058AB">
                <a:alpha val="100000"/>
              </a:srgbClr>
            </a:solidFill>
          </p:spPr>
          <p:txBody>
            <a:bodyPr/>
            <a:lstStyle/>
            <a:p/>
          </p:txBody>
        </p:sp>
        <p:sp>
          <p:nvSpPr>
            <p:cNvPr id="41" name="rc41"/>
            <p:cNvSpPr/>
            <p:nvPr/>
          </p:nvSpPr>
          <p:spPr>
            <a:xfrm>
              <a:off x="2478412" y="2635657"/>
              <a:ext cx="208697" cy="2357115"/>
            </a:xfrm>
            <a:prstGeom prst="rect">
              <a:avLst/>
            </a:prstGeom>
            <a:solidFill>
              <a:srgbClr val="0058AB">
                <a:alpha val="100000"/>
              </a:srgbClr>
            </a:solidFill>
          </p:spPr>
          <p:txBody>
            <a:bodyPr/>
            <a:lstStyle/>
            <a:p/>
          </p:txBody>
        </p:sp>
        <p:sp>
          <p:nvSpPr>
            <p:cNvPr id="42" name="rc42"/>
            <p:cNvSpPr/>
            <p:nvPr/>
          </p:nvSpPr>
          <p:spPr>
            <a:xfrm>
              <a:off x="2710298" y="2541053"/>
              <a:ext cx="208697" cy="2451719"/>
            </a:xfrm>
            <a:prstGeom prst="rect">
              <a:avLst/>
            </a:prstGeom>
            <a:solidFill>
              <a:srgbClr val="0058AB">
                <a:alpha val="100000"/>
              </a:srgbClr>
            </a:solidFill>
          </p:spPr>
          <p:txBody>
            <a:bodyPr/>
            <a:lstStyle/>
            <a:p/>
          </p:txBody>
        </p:sp>
        <p:sp>
          <p:nvSpPr>
            <p:cNvPr id="43" name="rc43"/>
            <p:cNvSpPr/>
            <p:nvPr/>
          </p:nvSpPr>
          <p:spPr>
            <a:xfrm>
              <a:off x="2942184" y="3347130"/>
              <a:ext cx="208697" cy="1645642"/>
            </a:xfrm>
            <a:prstGeom prst="rect">
              <a:avLst/>
            </a:prstGeom>
            <a:solidFill>
              <a:srgbClr val="0058AB">
                <a:alpha val="100000"/>
              </a:srgbClr>
            </a:solidFill>
          </p:spPr>
          <p:txBody>
            <a:bodyPr/>
            <a:lstStyle/>
            <a:p/>
          </p:txBody>
        </p:sp>
        <p:sp>
          <p:nvSpPr>
            <p:cNvPr id="44" name="rc44"/>
            <p:cNvSpPr/>
            <p:nvPr/>
          </p:nvSpPr>
          <p:spPr>
            <a:xfrm>
              <a:off x="3174070" y="3254453"/>
              <a:ext cx="208697" cy="1738319"/>
            </a:xfrm>
            <a:prstGeom prst="rect">
              <a:avLst/>
            </a:prstGeom>
            <a:solidFill>
              <a:srgbClr val="0058AB">
                <a:alpha val="100000"/>
              </a:srgbClr>
            </a:solidFill>
          </p:spPr>
          <p:txBody>
            <a:bodyPr/>
            <a:lstStyle/>
            <a:p/>
          </p:txBody>
        </p:sp>
        <p:sp>
          <p:nvSpPr>
            <p:cNvPr id="45" name="rc45"/>
            <p:cNvSpPr/>
            <p:nvPr/>
          </p:nvSpPr>
          <p:spPr>
            <a:xfrm>
              <a:off x="3405956" y="3539940"/>
              <a:ext cx="208697" cy="1452832"/>
            </a:xfrm>
            <a:prstGeom prst="rect">
              <a:avLst/>
            </a:prstGeom>
            <a:solidFill>
              <a:srgbClr val="0058AB">
                <a:alpha val="100000"/>
              </a:srgbClr>
            </a:solidFill>
          </p:spPr>
          <p:txBody>
            <a:bodyPr/>
            <a:lstStyle/>
            <a:p/>
          </p:txBody>
        </p:sp>
        <p:sp>
          <p:nvSpPr>
            <p:cNvPr id="46" name="rc46"/>
            <p:cNvSpPr/>
            <p:nvPr/>
          </p:nvSpPr>
          <p:spPr>
            <a:xfrm>
              <a:off x="3637842" y="3644824"/>
              <a:ext cx="208697" cy="1347948"/>
            </a:xfrm>
            <a:prstGeom prst="rect">
              <a:avLst/>
            </a:prstGeom>
            <a:solidFill>
              <a:srgbClr val="0058AB">
                <a:alpha val="100000"/>
              </a:srgbClr>
            </a:solidFill>
          </p:spPr>
          <p:txBody>
            <a:bodyPr/>
            <a:lstStyle/>
            <a:p/>
          </p:txBody>
        </p:sp>
        <p:sp>
          <p:nvSpPr>
            <p:cNvPr id="47" name="rc47"/>
            <p:cNvSpPr/>
            <p:nvPr/>
          </p:nvSpPr>
          <p:spPr>
            <a:xfrm>
              <a:off x="3869728" y="3609390"/>
              <a:ext cx="208697" cy="1383382"/>
            </a:xfrm>
            <a:prstGeom prst="rect">
              <a:avLst/>
            </a:prstGeom>
            <a:solidFill>
              <a:srgbClr val="0058AB">
                <a:alpha val="100000"/>
              </a:srgbClr>
            </a:solidFill>
          </p:spPr>
          <p:txBody>
            <a:bodyPr/>
            <a:lstStyle/>
            <a:p/>
          </p:txBody>
        </p:sp>
        <p:sp>
          <p:nvSpPr>
            <p:cNvPr id="48" name="rc48"/>
            <p:cNvSpPr/>
            <p:nvPr/>
          </p:nvSpPr>
          <p:spPr>
            <a:xfrm>
              <a:off x="4101615" y="3588966"/>
              <a:ext cx="208697" cy="1403806"/>
            </a:xfrm>
            <a:prstGeom prst="rect">
              <a:avLst/>
            </a:prstGeom>
            <a:solidFill>
              <a:srgbClr val="0058AB">
                <a:alpha val="100000"/>
              </a:srgbClr>
            </a:solidFill>
          </p:spPr>
          <p:txBody>
            <a:bodyPr/>
            <a:lstStyle/>
            <a:p/>
          </p:txBody>
        </p:sp>
        <p:sp>
          <p:nvSpPr>
            <p:cNvPr id="49" name="rc49"/>
            <p:cNvSpPr/>
            <p:nvPr/>
          </p:nvSpPr>
          <p:spPr>
            <a:xfrm>
              <a:off x="4333501" y="3784448"/>
              <a:ext cx="208697" cy="1208324"/>
            </a:xfrm>
            <a:prstGeom prst="rect">
              <a:avLst/>
            </a:prstGeom>
            <a:solidFill>
              <a:srgbClr val="0058AB">
                <a:alpha val="100000"/>
              </a:srgbClr>
            </a:solidFill>
          </p:spPr>
          <p:txBody>
            <a:bodyPr/>
            <a:lstStyle/>
            <a:p/>
          </p:txBody>
        </p:sp>
        <p:sp>
          <p:nvSpPr>
            <p:cNvPr id="50" name="rc50"/>
            <p:cNvSpPr/>
            <p:nvPr/>
          </p:nvSpPr>
          <p:spPr>
            <a:xfrm>
              <a:off x="4565387" y="3789334"/>
              <a:ext cx="208697" cy="1203439"/>
            </a:xfrm>
            <a:prstGeom prst="rect">
              <a:avLst/>
            </a:prstGeom>
            <a:solidFill>
              <a:srgbClr val="0058AB">
                <a:alpha val="100000"/>
              </a:srgbClr>
            </a:solidFill>
          </p:spPr>
          <p:txBody>
            <a:bodyPr/>
            <a:lstStyle/>
            <a:p/>
          </p:txBody>
        </p:sp>
        <p:sp>
          <p:nvSpPr>
            <p:cNvPr id="51" name="rc51"/>
            <p:cNvSpPr/>
            <p:nvPr/>
          </p:nvSpPr>
          <p:spPr>
            <a:xfrm>
              <a:off x="4797273" y="3724510"/>
              <a:ext cx="208697" cy="1268262"/>
            </a:xfrm>
            <a:prstGeom prst="rect">
              <a:avLst/>
            </a:prstGeom>
            <a:solidFill>
              <a:srgbClr val="0058AB">
                <a:alpha val="100000"/>
              </a:srgbClr>
            </a:solidFill>
          </p:spPr>
          <p:txBody>
            <a:bodyPr/>
            <a:lstStyle/>
            <a:p/>
          </p:txBody>
        </p:sp>
        <p:sp>
          <p:nvSpPr>
            <p:cNvPr id="52" name="rc52"/>
            <p:cNvSpPr/>
            <p:nvPr/>
          </p:nvSpPr>
          <p:spPr>
            <a:xfrm>
              <a:off x="5029159" y="3553060"/>
              <a:ext cx="208697" cy="1439712"/>
            </a:xfrm>
            <a:prstGeom prst="rect">
              <a:avLst/>
            </a:prstGeom>
            <a:solidFill>
              <a:srgbClr val="0058AB">
                <a:alpha val="100000"/>
              </a:srgbClr>
            </a:solidFill>
          </p:spPr>
          <p:txBody>
            <a:bodyPr/>
            <a:lstStyle/>
            <a:p/>
          </p:txBody>
        </p:sp>
        <p:sp>
          <p:nvSpPr>
            <p:cNvPr id="53" name="rc53"/>
            <p:cNvSpPr/>
            <p:nvPr/>
          </p:nvSpPr>
          <p:spPr>
            <a:xfrm>
              <a:off x="5261045" y="3635131"/>
              <a:ext cx="208697" cy="1357641"/>
            </a:xfrm>
            <a:prstGeom prst="rect">
              <a:avLst/>
            </a:prstGeom>
            <a:solidFill>
              <a:srgbClr val="0058AB">
                <a:alpha val="100000"/>
              </a:srgbClr>
            </a:solidFill>
          </p:spPr>
          <p:txBody>
            <a:bodyPr/>
            <a:lstStyle/>
            <a:p/>
          </p:txBody>
        </p:sp>
        <p:sp>
          <p:nvSpPr>
            <p:cNvPr id="54" name="rc54"/>
            <p:cNvSpPr/>
            <p:nvPr/>
          </p:nvSpPr>
          <p:spPr>
            <a:xfrm>
              <a:off x="5492931" y="3646484"/>
              <a:ext cx="208697" cy="1346288"/>
            </a:xfrm>
            <a:prstGeom prst="rect">
              <a:avLst/>
            </a:prstGeom>
            <a:solidFill>
              <a:srgbClr val="0058AB">
                <a:alpha val="100000"/>
              </a:srgbClr>
            </a:solidFill>
          </p:spPr>
          <p:txBody>
            <a:bodyPr/>
            <a:lstStyle/>
            <a:p/>
          </p:txBody>
        </p:sp>
        <p:sp>
          <p:nvSpPr>
            <p:cNvPr id="55" name="rc55"/>
            <p:cNvSpPr/>
            <p:nvPr/>
          </p:nvSpPr>
          <p:spPr>
            <a:xfrm>
              <a:off x="5724817" y="3379692"/>
              <a:ext cx="208697" cy="1613080"/>
            </a:xfrm>
            <a:prstGeom prst="rect">
              <a:avLst/>
            </a:prstGeom>
            <a:solidFill>
              <a:srgbClr val="0058AB">
                <a:alpha val="100000"/>
              </a:srgbClr>
            </a:solidFill>
          </p:spPr>
          <p:txBody>
            <a:bodyPr/>
            <a:lstStyle/>
            <a:p/>
          </p:txBody>
        </p:sp>
        <p:sp>
          <p:nvSpPr>
            <p:cNvPr id="56" name="rc56"/>
            <p:cNvSpPr/>
            <p:nvPr/>
          </p:nvSpPr>
          <p:spPr>
            <a:xfrm>
              <a:off x="5956703" y="3660344"/>
              <a:ext cx="208697" cy="1332428"/>
            </a:xfrm>
            <a:prstGeom prst="rect">
              <a:avLst/>
            </a:prstGeom>
            <a:solidFill>
              <a:srgbClr val="0058AB">
                <a:alpha val="100000"/>
              </a:srgbClr>
            </a:solidFill>
          </p:spPr>
          <p:txBody>
            <a:bodyPr/>
            <a:lstStyle/>
            <a:p/>
          </p:txBody>
        </p:sp>
        <p:sp>
          <p:nvSpPr>
            <p:cNvPr id="57" name="rc57"/>
            <p:cNvSpPr/>
            <p:nvPr/>
          </p:nvSpPr>
          <p:spPr>
            <a:xfrm>
              <a:off x="6188589" y="3288709"/>
              <a:ext cx="208697" cy="1704063"/>
            </a:xfrm>
            <a:prstGeom prst="rect">
              <a:avLst/>
            </a:prstGeom>
            <a:solidFill>
              <a:srgbClr val="0058AB">
                <a:alpha val="100000"/>
              </a:srgbClr>
            </a:solidFill>
          </p:spPr>
          <p:txBody>
            <a:bodyPr/>
            <a:lstStyle/>
            <a:p/>
          </p:txBody>
        </p:sp>
        <p:sp>
          <p:nvSpPr>
            <p:cNvPr id="58" name="rc58"/>
            <p:cNvSpPr/>
            <p:nvPr/>
          </p:nvSpPr>
          <p:spPr>
            <a:xfrm>
              <a:off x="6420475" y="1959324"/>
              <a:ext cx="208697" cy="3033448"/>
            </a:xfrm>
            <a:prstGeom prst="rect">
              <a:avLst/>
            </a:prstGeom>
            <a:solidFill>
              <a:srgbClr val="0058AB">
                <a:alpha val="100000"/>
              </a:srgbClr>
            </a:solidFill>
          </p:spPr>
          <p:txBody>
            <a:bodyPr/>
            <a:lstStyle/>
            <a:p/>
          </p:txBody>
        </p:sp>
        <p:sp>
          <p:nvSpPr>
            <p:cNvPr id="59" name="rc59"/>
            <p:cNvSpPr/>
            <p:nvPr/>
          </p:nvSpPr>
          <p:spPr>
            <a:xfrm>
              <a:off x="6652361" y="3656989"/>
              <a:ext cx="208697" cy="1335783"/>
            </a:xfrm>
            <a:prstGeom prst="rect">
              <a:avLst/>
            </a:prstGeom>
            <a:solidFill>
              <a:srgbClr val="0058AB">
                <a:alpha val="100000"/>
              </a:srgbClr>
            </a:solidFill>
          </p:spPr>
          <p:txBody>
            <a:bodyPr/>
            <a:lstStyle/>
            <a:p/>
          </p:txBody>
        </p:sp>
        <p:sp>
          <p:nvSpPr>
            <p:cNvPr id="60" name="rc60"/>
            <p:cNvSpPr/>
            <p:nvPr/>
          </p:nvSpPr>
          <p:spPr>
            <a:xfrm>
              <a:off x="6884247" y="3009927"/>
              <a:ext cx="208697" cy="1982846"/>
            </a:xfrm>
            <a:prstGeom prst="rect">
              <a:avLst/>
            </a:prstGeom>
            <a:solidFill>
              <a:srgbClr val="0058AB">
                <a:alpha val="100000"/>
              </a:srgbClr>
            </a:solidFill>
          </p:spPr>
          <p:txBody>
            <a:bodyPr/>
            <a:lstStyle/>
            <a:p/>
          </p:txBody>
        </p:sp>
        <p:sp>
          <p:nvSpPr>
            <p:cNvPr id="61" name="rc61"/>
            <p:cNvSpPr/>
            <p:nvPr/>
          </p:nvSpPr>
          <p:spPr>
            <a:xfrm>
              <a:off x="7116133" y="2985308"/>
              <a:ext cx="208697" cy="2007464"/>
            </a:xfrm>
            <a:prstGeom prst="rect">
              <a:avLst/>
            </a:prstGeom>
            <a:solidFill>
              <a:srgbClr val="0058AB">
                <a:alpha val="100000"/>
              </a:srgbClr>
            </a:solidFill>
          </p:spPr>
          <p:txBody>
            <a:bodyPr/>
            <a:lstStyle/>
            <a:p/>
          </p:txBody>
        </p:sp>
        <p:sp>
          <p:nvSpPr>
            <p:cNvPr id="62" name="rc62"/>
            <p:cNvSpPr/>
            <p:nvPr/>
          </p:nvSpPr>
          <p:spPr>
            <a:xfrm>
              <a:off x="7348019" y="3027967"/>
              <a:ext cx="208697" cy="1964805"/>
            </a:xfrm>
            <a:prstGeom prst="rect">
              <a:avLst/>
            </a:prstGeom>
            <a:solidFill>
              <a:srgbClr val="0058AB">
                <a:alpha val="100000"/>
              </a:srgbClr>
            </a:solidFill>
          </p:spPr>
          <p:txBody>
            <a:bodyPr/>
            <a:lstStyle/>
            <a:p/>
          </p:txBody>
        </p:sp>
        <p:sp>
          <p:nvSpPr>
            <p:cNvPr id="63" name="rc63"/>
            <p:cNvSpPr/>
            <p:nvPr/>
          </p:nvSpPr>
          <p:spPr>
            <a:xfrm>
              <a:off x="8507449" y="4326559"/>
              <a:ext cx="208697" cy="666213"/>
            </a:xfrm>
            <a:prstGeom prst="rect">
              <a:avLst/>
            </a:prstGeom>
            <a:solidFill>
              <a:srgbClr val="69DBFF">
                <a:alpha val="100000"/>
              </a:srgbClr>
            </a:solidFill>
          </p:spPr>
          <p:txBody>
            <a:bodyPr/>
            <a:lstStyle/>
            <a:p/>
          </p:txBody>
        </p:sp>
        <p:sp>
          <p:nvSpPr>
            <p:cNvPr id="64" name="pl64"/>
            <p:cNvSpPr/>
            <p:nvPr/>
          </p:nvSpPr>
          <p:spPr>
            <a:xfrm>
              <a:off x="6292938" y="3660344"/>
              <a:ext cx="2318860" cy="666214"/>
            </a:xfrm>
            <a:custGeom>
              <a:avLst/>
              <a:pathLst>
                <a:path w="2318860" h="666214">
                  <a:moveTo>
                    <a:pt x="0" y="0"/>
                  </a:moveTo>
                  <a:lnTo>
                    <a:pt x="231886" y="66621"/>
                  </a:lnTo>
                  <a:lnTo>
                    <a:pt x="463772" y="133242"/>
                  </a:lnTo>
                  <a:lnTo>
                    <a:pt x="695658" y="199864"/>
                  </a:lnTo>
                  <a:lnTo>
                    <a:pt x="927544" y="266485"/>
                  </a:lnTo>
                  <a:lnTo>
                    <a:pt x="1159430" y="333107"/>
                  </a:lnTo>
                  <a:lnTo>
                    <a:pt x="1391316" y="399728"/>
                  </a:lnTo>
                  <a:lnTo>
                    <a:pt x="1623202" y="466350"/>
                  </a:lnTo>
                  <a:lnTo>
                    <a:pt x="1855088" y="532971"/>
                  </a:lnTo>
                  <a:lnTo>
                    <a:pt x="2086974" y="599593"/>
                  </a:lnTo>
                  <a:lnTo>
                    <a:pt x="2318860" y="666214"/>
                  </a:lnTo>
                </a:path>
              </a:pathLst>
            </a:custGeom>
            <a:ln w="20325" cap="flat">
              <a:solidFill>
                <a:srgbClr val="000000">
                  <a:alpha val="100000"/>
                </a:srgbClr>
              </a:solidFill>
              <a:prstDash val="solid"/>
              <a:round/>
            </a:ln>
          </p:spPr>
          <p:txBody>
            <a:bodyPr/>
            <a:lstStyle/>
            <a:p/>
          </p:txBody>
        </p:sp>
        <p:sp>
          <p:nvSpPr>
            <p:cNvPr id="65" name="pt65"/>
            <p:cNvSpPr/>
            <p:nvPr/>
          </p:nvSpPr>
          <p:spPr>
            <a:xfrm>
              <a:off x="6261336" y="362874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93222" y="36953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725108" y="376198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56994" y="382860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88880" y="38952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420766" y="396185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52652" y="40284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84538" y="409509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116425" y="41617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48311" y="422833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80197" y="429495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4981397" y="1660221"/>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a:t>
              </a:r>
            </a:p>
          </p:txBody>
        </p:sp>
        <p:sp>
          <p:nvSpPr>
            <p:cNvPr id="77" name="tx77"/>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8" name="tx78"/>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9" name="tx79"/>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0" name="tx80"/>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1" name="tx81"/>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2" name="tx82"/>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3" name="tx83"/>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4" name="tx84"/>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5" name="tx85"/>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6" name="tx86"/>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 name="tx87"/>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8" name="tx88"/>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9" name="tx89"/>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0" name="tx90"/>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1" name="tx91"/>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2" name="tx92"/>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3" name="tx93"/>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4" name="tx94"/>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5" name="tx95"/>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6" name="tx96"/>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7" name="tx97"/>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8" name="tx98"/>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9" name="tx99"/>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0" name="tx100"/>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1" name="tx101"/>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2" name="tx102"/>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4" name="tx104"/>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508182" y="3843922"/>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06" name="tx106"/>
            <p:cNvSpPr/>
            <p:nvPr/>
          </p:nvSpPr>
          <p:spPr>
            <a:xfrm>
              <a:off x="508182" y="2745088"/>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07" name="tx107"/>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08" name="rc108"/>
            <p:cNvSpPr/>
            <p:nvPr/>
          </p:nvSpPr>
          <p:spPr>
            <a:xfrm>
              <a:off x="2573396" y="5900012"/>
              <a:ext cx="201456" cy="201456"/>
            </a:xfrm>
            <a:prstGeom prst="rect">
              <a:avLst/>
            </a:prstGeom>
            <a:solidFill>
              <a:srgbClr val="0058AB">
                <a:alpha val="100000"/>
              </a:srgbClr>
            </a:solidFill>
          </p:spPr>
          <p:txBody>
            <a:bodyPr/>
            <a:lstStyle/>
            <a:p/>
          </p:txBody>
        </p:sp>
        <p:sp>
          <p:nvSpPr>
            <p:cNvPr id="109" name="rc109"/>
            <p:cNvSpPr/>
            <p:nvPr/>
          </p:nvSpPr>
          <p:spPr>
            <a:xfrm>
              <a:off x="3475641" y="5900012"/>
              <a:ext cx="201456" cy="201456"/>
            </a:xfrm>
            <a:prstGeom prst="rect">
              <a:avLst/>
            </a:prstGeom>
            <a:solidFill>
              <a:srgbClr val="69DBFF">
                <a:alpha val="100000"/>
              </a:srgbClr>
            </a:solidFill>
          </p:spPr>
          <p:txBody>
            <a:bodyPr/>
            <a:lstStyle/>
            <a:p/>
          </p:txBody>
        </p:sp>
        <p:sp>
          <p:nvSpPr>
            <p:cNvPr id="110" name="tx110"/>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1" name="tx111"/>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2" name="pl112"/>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3" name="pt113"/>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4" name="tx114"/>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5" name="tx115"/>
            <p:cNvSpPr/>
            <p:nvPr/>
          </p:nvSpPr>
          <p:spPr>
            <a:xfrm>
              <a:off x="220463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EAPR</a:t>
              </a:r>
            </a:p>
          </p:txBody>
        </p:sp>
        <p:sp>
          <p:nvSpPr>
            <p:cNvPr id="116" name="tx116"/>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17" name="tx11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97% higher than the annual milestone to reach the target.</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97% above the annual IA2030 milestone,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1410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2369066"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2624022"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2878978"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3133934"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3388890"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3643846"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898802"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4153758"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4408714"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663670" y="1214485"/>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918626"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5173582" y="1214485"/>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542853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683495"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938451"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6193407"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448363"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70331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958275"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213231"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68187"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23143"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797809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233055"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488011"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2114109" y="4751532"/>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 name="rc31"/>
            <p:cNvSpPr/>
            <p:nvPr/>
          </p:nvSpPr>
          <p:spPr>
            <a:xfrm>
              <a:off x="2369066" y="4751532"/>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 name="rc32"/>
            <p:cNvSpPr/>
            <p:nvPr/>
          </p:nvSpPr>
          <p:spPr>
            <a:xfrm>
              <a:off x="2624022" y="4751532"/>
              <a:ext cx="254956" cy="16077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3" name="rc33"/>
            <p:cNvSpPr/>
            <p:nvPr/>
          </p:nvSpPr>
          <p:spPr>
            <a:xfrm>
              <a:off x="2878978" y="4751532"/>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 name="rc34"/>
            <p:cNvSpPr/>
            <p:nvPr/>
          </p:nvSpPr>
          <p:spPr>
            <a:xfrm>
              <a:off x="3133934" y="475153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3388890" y="4751532"/>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3643846" y="4751532"/>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 name="rc37"/>
            <p:cNvSpPr/>
            <p:nvPr/>
          </p:nvSpPr>
          <p:spPr>
            <a:xfrm>
              <a:off x="3898802" y="475153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 name="rc38"/>
            <p:cNvSpPr/>
            <p:nvPr/>
          </p:nvSpPr>
          <p:spPr>
            <a:xfrm>
              <a:off x="4153758" y="4751532"/>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4408714" y="475153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663670" y="4751532"/>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918626" y="4751532"/>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173582" y="4751532"/>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428539" y="4751532"/>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683495" y="4751532"/>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938451" y="4751532"/>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6193407" y="4751532"/>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448363" y="4751532"/>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703319" y="4751532"/>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958275" y="4751532"/>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213231" y="475153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68187" y="475153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23143" y="475153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7978099" y="4751532"/>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233055" y="4751532"/>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488011" y="475153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 name="rc56"/>
            <p:cNvSpPr/>
            <p:nvPr/>
          </p:nvSpPr>
          <p:spPr>
            <a:xfrm>
              <a:off x="2114109" y="250068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2369066"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2624022"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2878978"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3133934"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3388890"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643846"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898802"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4153758"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4408714"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663670"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918626"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5173582"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5428539"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683495"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938451"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6193407"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448363"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703319"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958275"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213231"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68187"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23143"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7978099"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233055"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488011"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2114109"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2369066" y="1375260"/>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2624022"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2878978" y="1375260"/>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3133934"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3388890"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643846"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898802"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4153758"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4408714"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663670"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918626" y="1375260"/>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5173582" y="1375260"/>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428539" y="1375260"/>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683495"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938451"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193407"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448363"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703319"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958275"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213231" y="1375260"/>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68187" y="1375260"/>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23143" y="1375260"/>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7978099" y="1375260"/>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33055" y="1375260"/>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88011"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2114109" y="1536034"/>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9" name="rc109"/>
            <p:cNvSpPr/>
            <p:nvPr/>
          </p:nvSpPr>
          <p:spPr>
            <a:xfrm>
              <a:off x="2369066" y="1536034"/>
              <a:ext cx="254956" cy="160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0" name="rc110"/>
            <p:cNvSpPr/>
            <p:nvPr/>
          </p:nvSpPr>
          <p:spPr>
            <a:xfrm>
              <a:off x="2624022" y="1536034"/>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1" name="rc111"/>
            <p:cNvSpPr/>
            <p:nvPr/>
          </p:nvSpPr>
          <p:spPr>
            <a:xfrm>
              <a:off x="2878978" y="1536034"/>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934" y="1536034"/>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3" name="rc113"/>
            <p:cNvSpPr/>
            <p:nvPr/>
          </p:nvSpPr>
          <p:spPr>
            <a:xfrm>
              <a:off x="3388890" y="1536034"/>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4" name="rc114"/>
            <p:cNvSpPr/>
            <p:nvPr/>
          </p:nvSpPr>
          <p:spPr>
            <a:xfrm>
              <a:off x="3643846" y="153603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3898802" y="153603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6" name="rc116"/>
            <p:cNvSpPr/>
            <p:nvPr/>
          </p:nvSpPr>
          <p:spPr>
            <a:xfrm>
              <a:off x="4153758" y="153603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4408714" y="15360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663670" y="15360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4918626" y="15360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5173582" y="15360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28539" y="15360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5683495" y="15360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5938451" y="15360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93407" y="15360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48363" y="15360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03319"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58275" y="15360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13231" y="15360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68187"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23143"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78099"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33055"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88011"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2114109" y="346533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2369066" y="346533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2624022" y="346533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2878978" y="346533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934"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3388890"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3643846"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3898802"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4153758"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408714"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663670"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918626"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173582"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428539"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83495"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938451"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93407" y="346533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6448363" y="346533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6703319" y="346533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6958275" y="346533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213231"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68187"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23143" y="346533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78099"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33055" y="346533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88011" y="346533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2114109"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2369066" y="491230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2" name="rc162"/>
            <p:cNvSpPr/>
            <p:nvPr/>
          </p:nvSpPr>
          <p:spPr>
            <a:xfrm>
              <a:off x="2624022" y="4912307"/>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3" name="rc163"/>
            <p:cNvSpPr/>
            <p:nvPr/>
          </p:nvSpPr>
          <p:spPr>
            <a:xfrm>
              <a:off x="2878978"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4" name="rc164"/>
            <p:cNvSpPr/>
            <p:nvPr/>
          </p:nvSpPr>
          <p:spPr>
            <a:xfrm>
              <a:off x="3133934"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3388890" y="4912307"/>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6" name="rc166"/>
            <p:cNvSpPr/>
            <p:nvPr/>
          </p:nvSpPr>
          <p:spPr>
            <a:xfrm>
              <a:off x="3643846" y="4912307"/>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7" name="rc167"/>
            <p:cNvSpPr/>
            <p:nvPr/>
          </p:nvSpPr>
          <p:spPr>
            <a:xfrm>
              <a:off x="3898802" y="4912307"/>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8" name="rc168"/>
            <p:cNvSpPr/>
            <p:nvPr/>
          </p:nvSpPr>
          <p:spPr>
            <a:xfrm>
              <a:off x="4153758" y="491230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4408714" y="491230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4663670" y="491230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1" name="rc171"/>
            <p:cNvSpPr/>
            <p:nvPr/>
          </p:nvSpPr>
          <p:spPr>
            <a:xfrm>
              <a:off x="4918626" y="491230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5173582"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5428539" y="4912307"/>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683495" y="4912307"/>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5" name="rc175"/>
            <p:cNvSpPr/>
            <p:nvPr/>
          </p:nvSpPr>
          <p:spPr>
            <a:xfrm>
              <a:off x="5938451"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6193407"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6448363"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703319"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6958275"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7213231" y="4912307"/>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7468187" y="4912307"/>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2" name="rc182"/>
            <p:cNvSpPr/>
            <p:nvPr/>
          </p:nvSpPr>
          <p:spPr>
            <a:xfrm>
              <a:off x="7723143" y="4912307"/>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78099" y="4912307"/>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8233055" y="4912307"/>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5" name="rc185"/>
            <p:cNvSpPr/>
            <p:nvPr/>
          </p:nvSpPr>
          <p:spPr>
            <a:xfrm>
              <a:off x="8488011" y="4912307"/>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6" name="rc186"/>
            <p:cNvSpPr/>
            <p:nvPr/>
          </p:nvSpPr>
          <p:spPr>
            <a:xfrm>
              <a:off x="2114109" y="26614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2369066" y="2661459"/>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8" name="rc188"/>
            <p:cNvSpPr/>
            <p:nvPr/>
          </p:nvSpPr>
          <p:spPr>
            <a:xfrm>
              <a:off x="2624022" y="2661459"/>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2878978" y="2661459"/>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0" name="rc190"/>
            <p:cNvSpPr/>
            <p:nvPr/>
          </p:nvSpPr>
          <p:spPr>
            <a:xfrm>
              <a:off x="3133934" y="2661459"/>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1" name="rc191"/>
            <p:cNvSpPr/>
            <p:nvPr/>
          </p:nvSpPr>
          <p:spPr>
            <a:xfrm>
              <a:off x="3388890" y="266145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3643846" y="26614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898802"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153758" y="266145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08714" y="2661459"/>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4663670" y="266145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18626"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173582" y="266145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5428539" y="26614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5683495" y="2661459"/>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1" name="rc201"/>
            <p:cNvSpPr/>
            <p:nvPr/>
          </p:nvSpPr>
          <p:spPr>
            <a:xfrm>
              <a:off x="5938451" y="2661459"/>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2" name="rc202"/>
            <p:cNvSpPr/>
            <p:nvPr/>
          </p:nvSpPr>
          <p:spPr>
            <a:xfrm>
              <a:off x="6193407" y="2661459"/>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3" name="rc203"/>
            <p:cNvSpPr/>
            <p:nvPr/>
          </p:nvSpPr>
          <p:spPr>
            <a:xfrm>
              <a:off x="6448363" y="266145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6703319" y="26614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6958275" y="266145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13231"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68187" y="26614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23143" y="26614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7978099"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33055" y="26614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8488011" y="266145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2114109" y="5394632"/>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3" name="rc213"/>
            <p:cNvSpPr/>
            <p:nvPr/>
          </p:nvSpPr>
          <p:spPr>
            <a:xfrm>
              <a:off x="2369066" y="5394632"/>
              <a:ext cx="254956" cy="160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4" name="rc214"/>
            <p:cNvSpPr/>
            <p:nvPr/>
          </p:nvSpPr>
          <p:spPr>
            <a:xfrm>
              <a:off x="2624022" y="5394632"/>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5" name="rc215"/>
            <p:cNvSpPr/>
            <p:nvPr/>
          </p:nvSpPr>
          <p:spPr>
            <a:xfrm>
              <a:off x="2878978" y="5394632"/>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6" name="rc216"/>
            <p:cNvSpPr/>
            <p:nvPr/>
          </p:nvSpPr>
          <p:spPr>
            <a:xfrm>
              <a:off x="3133934" y="5394632"/>
              <a:ext cx="254956"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7" name="rc217"/>
            <p:cNvSpPr/>
            <p:nvPr/>
          </p:nvSpPr>
          <p:spPr>
            <a:xfrm>
              <a:off x="3388890" y="5394632"/>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3643846" y="5394632"/>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9" name="rc219"/>
            <p:cNvSpPr/>
            <p:nvPr/>
          </p:nvSpPr>
          <p:spPr>
            <a:xfrm>
              <a:off x="3898802" y="5394632"/>
              <a:ext cx="254956" cy="160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0" name="rc220"/>
            <p:cNvSpPr/>
            <p:nvPr/>
          </p:nvSpPr>
          <p:spPr>
            <a:xfrm>
              <a:off x="4153758" y="5394632"/>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1" name="rc221"/>
            <p:cNvSpPr/>
            <p:nvPr/>
          </p:nvSpPr>
          <p:spPr>
            <a:xfrm>
              <a:off x="4408714" y="5394632"/>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2" name="rc222"/>
            <p:cNvSpPr/>
            <p:nvPr/>
          </p:nvSpPr>
          <p:spPr>
            <a:xfrm>
              <a:off x="4663670" y="5394632"/>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3" name="rc223"/>
            <p:cNvSpPr/>
            <p:nvPr/>
          </p:nvSpPr>
          <p:spPr>
            <a:xfrm>
              <a:off x="4918626" y="5394632"/>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4" name="rc224"/>
            <p:cNvSpPr/>
            <p:nvPr/>
          </p:nvSpPr>
          <p:spPr>
            <a:xfrm>
              <a:off x="5173582" y="539463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5" name="rc225"/>
            <p:cNvSpPr/>
            <p:nvPr/>
          </p:nvSpPr>
          <p:spPr>
            <a:xfrm>
              <a:off x="5428539" y="539463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6" name="rc226"/>
            <p:cNvSpPr/>
            <p:nvPr/>
          </p:nvSpPr>
          <p:spPr>
            <a:xfrm>
              <a:off x="5683495" y="5394632"/>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7" name="rc227"/>
            <p:cNvSpPr/>
            <p:nvPr/>
          </p:nvSpPr>
          <p:spPr>
            <a:xfrm>
              <a:off x="5938451" y="539463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8" name="rc228"/>
            <p:cNvSpPr/>
            <p:nvPr/>
          </p:nvSpPr>
          <p:spPr>
            <a:xfrm>
              <a:off x="6193407" y="5394632"/>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9" name="rc229"/>
            <p:cNvSpPr/>
            <p:nvPr/>
          </p:nvSpPr>
          <p:spPr>
            <a:xfrm>
              <a:off x="6448363" y="5394632"/>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0" name="rc230"/>
            <p:cNvSpPr/>
            <p:nvPr/>
          </p:nvSpPr>
          <p:spPr>
            <a:xfrm>
              <a:off x="6703319" y="5394632"/>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1" name="rc231"/>
            <p:cNvSpPr/>
            <p:nvPr/>
          </p:nvSpPr>
          <p:spPr>
            <a:xfrm>
              <a:off x="6958275" y="5394632"/>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2" name="rc232"/>
            <p:cNvSpPr/>
            <p:nvPr/>
          </p:nvSpPr>
          <p:spPr>
            <a:xfrm>
              <a:off x="7213231" y="5394632"/>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3" name="rc233"/>
            <p:cNvSpPr/>
            <p:nvPr/>
          </p:nvSpPr>
          <p:spPr>
            <a:xfrm>
              <a:off x="7468187" y="5394632"/>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4" name="rc234"/>
            <p:cNvSpPr/>
            <p:nvPr/>
          </p:nvSpPr>
          <p:spPr>
            <a:xfrm>
              <a:off x="7723143" y="5394632"/>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5" name="rc235"/>
            <p:cNvSpPr/>
            <p:nvPr/>
          </p:nvSpPr>
          <p:spPr>
            <a:xfrm>
              <a:off x="7978099" y="5394632"/>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6" name="rc236"/>
            <p:cNvSpPr/>
            <p:nvPr/>
          </p:nvSpPr>
          <p:spPr>
            <a:xfrm>
              <a:off x="8233055" y="5394632"/>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7" name="rc237"/>
            <p:cNvSpPr/>
            <p:nvPr/>
          </p:nvSpPr>
          <p:spPr>
            <a:xfrm>
              <a:off x="8488011" y="5394632"/>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8" name="rc238"/>
            <p:cNvSpPr/>
            <p:nvPr/>
          </p:nvSpPr>
          <p:spPr>
            <a:xfrm>
              <a:off x="2114109" y="362610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9" name="rc239"/>
            <p:cNvSpPr/>
            <p:nvPr/>
          </p:nvSpPr>
          <p:spPr>
            <a:xfrm>
              <a:off x="2369066" y="362610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2624022" y="362610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2878978" y="36261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934" y="36261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3388890" y="36261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3643846" y="36261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3898802" y="362610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4153758" y="362610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08714" y="362610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663670" y="362610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18626" y="3626108"/>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0" name="rc250"/>
            <p:cNvSpPr/>
            <p:nvPr/>
          </p:nvSpPr>
          <p:spPr>
            <a:xfrm>
              <a:off x="5173582" y="362610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28539" y="362610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5683495" y="362610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5938451" y="362610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6193407" y="362610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48363" y="362610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6703319" y="362610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6958275" y="362610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7213231" y="362610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9" name="rc259"/>
            <p:cNvSpPr/>
            <p:nvPr/>
          </p:nvSpPr>
          <p:spPr>
            <a:xfrm>
              <a:off x="7468187" y="362610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0" name="rc260"/>
            <p:cNvSpPr/>
            <p:nvPr/>
          </p:nvSpPr>
          <p:spPr>
            <a:xfrm>
              <a:off x="7723143" y="3626108"/>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1" name="rc261"/>
            <p:cNvSpPr/>
            <p:nvPr/>
          </p:nvSpPr>
          <p:spPr>
            <a:xfrm>
              <a:off x="7978099" y="362610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2" name="rc262"/>
            <p:cNvSpPr/>
            <p:nvPr/>
          </p:nvSpPr>
          <p:spPr>
            <a:xfrm>
              <a:off x="8233055" y="362610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3" name="rc263"/>
            <p:cNvSpPr/>
            <p:nvPr/>
          </p:nvSpPr>
          <p:spPr>
            <a:xfrm>
              <a:off x="8488011" y="362610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4" name="rc264"/>
            <p:cNvSpPr/>
            <p:nvPr/>
          </p:nvSpPr>
          <p:spPr>
            <a:xfrm>
              <a:off x="2114109" y="2339909"/>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5" name="rc265"/>
            <p:cNvSpPr/>
            <p:nvPr/>
          </p:nvSpPr>
          <p:spPr>
            <a:xfrm>
              <a:off x="2369066"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6" name="rc266"/>
            <p:cNvSpPr/>
            <p:nvPr/>
          </p:nvSpPr>
          <p:spPr>
            <a:xfrm>
              <a:off x="2624022" y="2339909"/>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7" name="rc267"/>
            <p:cNvSpPr/>
            <p:nvPr/>
          </p:nvSpPr>
          <p:spPr>
            <a:xfrm>
              <a:off x="2878978" y="2339909"/>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3133934" y="2339909"/>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9" name="rc269"/>
            <p:cNvSpPr/>
            <p:nvPr/>
          </p:nvSpPr>
          <p:spPr>
            <a:xfrm>
              <a:off x="3388890" y="2339909"/>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0" name="rc270"/>
            <p:cNvSpPr/>
            <p:nvPr/>
          </p:nvSpPr>
          <p:spPr>
            <a:xfrm>
              <a:off x="3643846" y="2339909"/>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1" name="rc271"/>
            <p:cNvSpPr/>
            <p:nvPr/>
          </p:nvSpPr>
          <p:spPr>
            <a:xfrm>
              <a:off x="3898802"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2" name="rc272"/>
            <p:cNvSpPr/>
            <p:nvPr/>
          </p:nvSpPr>
          <p:spPr>
            <a:xfrm>
              <a:off x="4153758"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08714"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4" name="rc274"/>
            <p:cNvSpPr/>
            <p:nvPr/>
          </p:nvSpPr>
          <p:spPr>
            <a:xfrm>
              <a:off x="4663670"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18626"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173582" y="23399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28539" y="23399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8" name="rc278"/>
            <p:cNvSpPr/>
            <p:nvPr/>
          </p:nvSpPr>
          <p:spPr>
            <a:xfrm>
              <a:off x="5683495" y="23399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38451" y="23399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0" name="rc280"/>
            <p:cNvSpPr/>
            <p:nvPr/>
          </p:nvSpPr>
          <p:spPr>
            <a:xfrm>
              <a:off x="6193407" y="2339909"/>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1" name="rc281"/>
            <p:cNvSpPr/>
            <p:nvPr/>
          </p:nvSpPr>
          <p:spPr>
            <a:xfrm>
              <a:off x="6448363" y="23399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03319" y="23399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58275" y="23399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4" name="rc284"/>
            <p:cNvSpPr/>
            <p:nvPr/>
          </p:nvSpPr>
          <p:spPr>
            <a:xfrm>
              <a:off x="7213231" y="23399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68187" y="23399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6" name="rc286"/>
            <p:cNvSpPr/>
            <p:nvPr/>
          </p:nvSpPr>
          <p:spPr>
            <a:xfrm>
              <a:off x="7723143" y="23399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7" name="rc287"/>
            <p:cNvSpPr/>
            <p:nvPr/>
          </p:nvSpPr>
          <p:spPr>
            <a:xfrm>
              <a:off x="7978099" y="23399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33055" y="23399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9" name="rc289"/>
            <p:cNvSpPr/>
            <p:nvPr/>
          </p:nvSpPr>
          <p:spPr>
            <a:xfrm>
              <a:off x="8488011" y="23399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0" name="rc290"/>
            <p:cNvSpPr/>
            <p:nvPr/>
          </p:nvSpPr>
          <p:spPr>
            <a:xfrm>
              <a:off x="2114109" y="37868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1" name="rc291"/>
            <p:cNvSpPr/>
            <p:nvPr/>
          </p:nvSpPr>
          <p:spPr>
            <a:xfrm>
              <a:off x="2369066" y="37868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2" name="rc292"/>
            <p:cNvSpPr/>
            <p:nvPr/>
          </p:nvSpPr>
          <p:spPr>
            <a:xfrm>
              <a:off x="2624022" y="3786883"/>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3" name="rc293"/>
            <p:cNvSpPr/>
            <p:nvPr/>
          </p:nvSpPr>
          <p:spPr>
            <a:xfrm>
              <a:off x="2878978" y="37868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4" name="rc294"/>
            <p:cNvSpPr/>
            <p:nvPr/>
          </p:nvSpPr>
          <p:spPr>
            <a:xfrm>
              <a:off x="3133934" y="3786883"/>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5" name="rc295"/>
            <p:cNvSpPr/>
            <p:nvPr/>
          </p:nvSpPr>
          <p:spPr>
            <a:xfrm>
              <a:off x="3388890" y="37868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6" name="rc296"/>
            <p:cNvSpPr/>
            <p:nvPr/>
          </p:nvSpPr>
          <p:spPr>
            <a:xfrm>
              <a:off x="3643846" y="378688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7" name="rc297"/>
            <p:cNvSpPr/>
            <p:nvPr/>
          </p:nvSpPr>
          <p:spPr>
            <a:xfrm>
              <a:off x="3898802" y="37868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8" name="rc298"/>
            <p:cNvSpPr/>
            <p:nvPr/>
          </p:nvSpPr>
          <p:spPr>
            <a:xfrm>
              <a:off x="4153758" y="3786883"/>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9" name="rc299"/>
            <p:cNvSpPr/>
            <p:nvPr/>
          </p:nvSpPr>
          <p:spPr>
            <a:xfrm>
              <a:off x="4408714" y="37868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0" name="rc300"/>
            <p:cNvSpPr/>
            <p:nvPr/>
          </p:nvSpPr>
          <p:spPr>
            <a:xfrm>
              <a:off x="4663670" y="37868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1" name="rc301"/>
            <p:cNvSpPr/>
            <p:nvPr/>
          </p:nvSpPr>
          <p:spPr>
            <a:xfrm>
              <a:off x="4918626" y="37868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2" name="rc302"/>
            <p:cNvSpPr/>
            <p:nvPr/>
          </p:nvSpPr>
          <p:spPr>
            <a:xfrm>
              <a:off x="5173582" y="37868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3" name="rc303"/>
            <p:cNvSpPr/>
            <p:nvPr/>
          </p:nvSpPr>
          <p:spPr>
            <a:xfrm>
              <a:off x="5428539" y="37868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4" name="rc304"/>
            <p:cNvSpPr/>
            <p:nvPr/>
          </p:nvSpPr>
          <p:spPr>
            <a:xfrm>
              <a:off x="5683495" y="37868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5" name="rc305"/>
            <p:cNvSpPr/>
            <p:nvPr/>
          </p:nvSpPr>
          <p:spPr>
            <a:xfrm>
              <a:off x="5938451" y="37868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6" name="rc306"/>
            <p:cNvSpPr/>
            <p:nvPr/>
          </p:nvSpPr>
          <p:spPr>
            <a:xfrm>
              <a:off x="6193407" y="37868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7" name="rc307"/>
            <p:cNvSpPr/>
            <p:nvPr/>
          </p:nvSpPr>
          <p:spPr>
            <a:xfrm>
              <a:off x="6448363" y="37868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8" name="rc308"/>
            <p:cNvSpPr/>
            <p:nvPr/>
          </p:nvSpPr>
          <p:spPr>
            <a:xfrm>
              <a:off x="6703319" y="37868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58275" y="37868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13231" y="37868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68187" y="37868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2" name="rc312"/>
            <p:cNvSpPr/>
            <p:nvPr/>
          </p:nvSpPr>
          <p:spPr>
            <a:xfrm>
              <a:off x="7723143" y="37868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3" name="rc313"/>
            <p:cNvSpPr/>
            <p:nvPr/>
          </p:nvSpPr>
          <p:spPr>
            <a:xfrm>
              <a:off x="7978099" y="37868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33055" y="37868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5" name="rc315"/>
            <p:cNvSpPr/>
            <p:nvPr/>
          </p:nvSpPr>
          <p:spPr>
            <a:xfrm>
              <a:off x="8488011" y="37868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6" name="rc316"/>
            <p:cNvSpPr/>
            <p:nvPr/>
          </p:nvSpPr>
          <p:spPr>
            <a:xfrm>
              <a:off x="2114109" y="28222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7" name="rc317"/>
            <p:cNvSpPr/>
            <p:nvPr/>
          </p:nvSpPr>
          <p:spPr>
            <a:xfrm>
              <a:off x="2369066" y="28222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8" name="rc318"/>
            <p:cNvSpPr/>
            <p:nvPr/>
          </p:nvSpPr>
          <p:spPr>
            <a:xfrm>
              <a:off x="2624022"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9" name="rc319"/>
            <p:cNvSpPr/>
            <p:nvPr/>
          </p:nvSpPr>
          <p:spPr>
            <a:xfrm>
              <a:off x="2878978"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0" name="rc320"/>
            <p:cNvSpPr/>
            <p:nvPr/>
          </p:nvSpPr>
          <p:spPr>
            <a:xfrm>
              <a:off x="3133934"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1" name="rc321"/>
            <p:cNvSpPr/>
            <p:nvPr/>
          </p:nvSpPr>
          <p:spPr>
            <a:xfrm>
              <a:off x="3388890"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2" name="rc322"/>
            <p:cNvSpPr/>
            <p:nvPr/>
          </p:nvSpPr>
          <p:spPr>
            <a:xfrm>
              <a:off x="3643846"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898802" y="28222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4" name="rc324"/>
            <p:cNvSpPr/>
            <p:nvPr/>
          </p:nvSpPr>
          <p:spPr>
            <a:xfrm>
              <a:off x="4153758"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5" name="rc325"/>
            <p:cNvSpPr/>
            <p:nvPr/>
          </p:nvSpPr>
          <p:spPr>
            <a:xfrm>
              <a:off x="4408714" y="28222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6" name="rc326"/>
            <p:cNvSpPr/>
            <p:nvPr/>
          </p:nvSpPr>
          <p:spPr>
            <a:xfrm>
              <a:off x="4663670"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7" name="rc327"/>
            <p:cNvSpPr/>
            <p:nvPr/>
          </p:nvSpPr>
          <p:spPr>
            <a:xfrm>
              <a:off x="4918626"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8" name="rc328"/>
            <p:cNvSpPr/>
            <p:nvPr/>
          </p:nvSpPr>
          <p:spPr>
            <a:xfrm>
              <a:off x="5173582"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9" name="rc329"/>
            <p:cNvSpPr/>
            <p:nvPr/>
          </p:nvSpPr>
          <p:spPr>
            <a:xfrm>
              <a:off x="5428539"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0" name="rc330"/>
            <p:cNvSpPr/>
            <p:nvPr/>
          </p:nvSpPr>
          <p:spPr>
            <a:xfrm>
              <a:off x="5683495"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938451"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193407"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48363"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03319"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58275"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13231"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7" name="rc337"/>
            <p:cNvSpPr/>
            <p:nvPr/>
          </p:nvSpPr>
          <p:spPr>
            <a:xfrm>
              <a:off x="7468187" y="28222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8" name="rc338"/>
            <p:cNvSpPr/>
            <p:nvPr/>
          </p:nvSpPr>
          <p:spPr>
            <a:xfrm>
              <a:off x="7723143" y="28222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78099"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0" name="rc340"/>
            <p:cNvSpPr/>
            <p:nvPr/>
          </p:nvSpPr>
          <p:spPr>
            <a:xfrm>
              <a:off x="8233055" y="28222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1" name="rc341"/>
            <p:cNvSpPr/>
            <p:nvPr/>
          </p:nvSpPr>
          <p:spPr>
            <a:xfrm>
              <a:off x="8488011" y="28222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2" name="rc342"/>
            <p:cNvSpPr/>
            <p:nvPr/>
          </p:nvSpPr>
          <p:spPr>
            <a:xfrm>
              <a:off x="2114109" y="5233857"/>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3" name="rc343"/>
            <p:cNvSpPr/>
            <p:nvPr/>
          </p:nvSpPr>
          <p:spPr>
            <a:xfrm>
              <a:off x="2369066" y="5233857"/>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4" name="rc344"/>
            <p:cNvSpPr/>
            <p:nvPr/>
          </p:nvSpPr>
          <p:spPr>
            <a:xfrm>
              <a:off x="2624022" y="5233857"/>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5" name="rc345"/>
            <p:cNvSpPr/>
            <p:nvPr/>
          </p:nvSpPr>
          <p:spPr>
            <a:xfrm>
              <a:off x="2878978" y="5233857"/>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6" name="rc346"/>
            <p:cNvSpPr/>
            <p:nvPr/>
          </p:nvSpPr>
          <p:spPr>
            <a:xfrm>
              <a:off x="3133934" y="5233857"/>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7" name="rc347"/>
            <p:cNvSpPr/>
            <p:nvPr/>
          </p:nvSpPr>
          <p:spPr>
            <a:xfrm>
              <a:off x="3388890" y="5233857"/>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8" name="rc348"/>
            <p:cNvSpPr/>
            <p:nvPr/>
          </p:nvSpPr>
          <p:spPr>
            <a:xfrm>
              <a:off x="3643846" y="5233857"/>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9" name="rc349"/>
            <p:cNvSpPr/>
            <p:nvPr/>
          </p:nvSpPr>
          <p:spPr>
            <a:xfrm>
              <a:off x="3898802" y="523385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0" name="rc350"/>
            <p:cNvSpPr/>
            <p:nvPr/>
          </p:nvSpPr>
          <p:spPr>
            <a:xfrm>
              <a:off x="4153758" y="523385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1" name="rc351"/>
            <p:cNvSpPr/>
            <p:nvPr/>
          </p:nvSpPr>
          <p:spPr>
            <a:xfrm>
              <a:off x="4408714" y="5233857"/>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2" name="rc352"/>
            <p:cNvSpPr/>
            <p:nvPr/>
          </p:nvSpPr>
          <p:spPr>
            <a:xfrm>
              <a:off x="4663670" y="5233857"/>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3" name="rc353"/>
            <p:cNvSpPr/>
            <p:nvPr/>
          </p:nvSpPr>
          <p:spPr>
            <a:xfrm>
              <a:off x="4918626" y="523385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4" name="rc354"/>
            <p:cNvSpPr/>
            <p:nvPr/>
          </p:nvSpPr>
          <p:spPr>
            <a:xfrm>
              <a:off x="5173582" y="523385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5" name="rc355"/>
            <p:cNvSpPr/>
            <p:nvPr/>
          </p:nvSpPr>
          <p:spPr>
            <a:xfrm>
              <a:off x="5428539" y="523385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6" name="rc356"/>
            <p:cNvSpPr/>
            <p:nvPr/>
          </p:nvSpPr>
          <p:spPr>
            <a:xfrm>
              <a:off x="5683495" y="5233857"/>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7" name="rc357"/>
            <p:cNvSpPr/>
            <p:nvPr/>
          </p:nvSpPr>
          <p:spPr>
            <a:xfrm>
              <a:off x="5938451" y="5233857"/>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8" name="rc358"/>
            <p:cNvSpPr/>
            <p:nvPr/>
          </p:nvSpPr>
          <p:spPr>
            <a:xfrm>
              <a:off x="6193407" y="5233857"/>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9" name="rc359"/>
            <p:cNvSpPr/>
            <p:nvPr/>
          </p:nvSpPr>
          <p:spPr>
            <a:xfrm>
              <a:off x="6448363" y="5233857"/>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0" name="rc360"/>
            <p:cNvSpPr/>
            <p:nvPr/>
          </p:nvSpPr>
          <p:spPr>
            <a:xfrm>
              <a:off x="6703319" y="5233857"/>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1" name="rc361"/>
            <p:cNvSpPr/>
            <p:nvPr/>
          </p:nvSpPr>
          <p:spPr>
            <a:xfrm>
              <a:off x="6958275" y="5233857"/>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2" name="rc362"/>
            <p:cNvSpPr/>
            <p:nvPr/>
          </p:nvSpPr>
          <p:spPr>
            <a:xfrm>
              <a:off x="7213231" y="5233857"/>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3" name="rc363"/>
            <p:cNvSpPr/>
            <p:nvPr/>
          </p:nvSpPr>
          <p:spPr>
            <a:xfrm>
              <a:off x="7468187" y="5233857"/>
              <a:ext cx="254956" cy="16077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64" name="rc364"/>
            <p:cNvSpPr/>
            <p:nvPr/>
          </p:nvSpPr>
          <p:spPr>
            <a:xfrm>
              <a:off x="7723143" y="5233857"/>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65" name="rc365"/>
            <p:cNvSpPr/>
            <p:nvPr/>
          </p:nvSpPr>
          <p:spPr>
            <a:xfrm>
              <a:off x="7978099" y="5233857"/>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6" name="rc366"/>
            <p:cNvSpPr/>
            <p:nvPr/>
          </p:nvSpPr>
          <p:spPr>
            <a:xfrm>
              <a:off x="8233055" y="5233857"/>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67" name="rc367"/>
            <p:cNvSpPr/>
            <p:nvPr/>
          </p:nvSpPr>
          <p:spPr>
            <a:xfrm>
              <a:off x="8488011" y="5233857"/>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68" name="rc368"/>
            <p:cNvSpPr/>
            <p:nvPr/>
          </p:nvSpPr>
          <p:spPr>
            <a:xfrm>
              <a:off x="2114109" y="394765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9" name="rc369"/>
            <p:cNvSpPr/>
            <p:nvPr/>
          </p:nvSpPr>
          <p:spPr>
            <a:xfrm>
              <a:off x="2369066" y="39476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0" name="rc370"/>
            <p:cNvSpPr/>
            <p:nvPr/>
          </p:nvSpPr>
          <p:spPr>
            <a:xfrm>
              <a:off x="2624022"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1" name="rc371"/>
            <p:cNvSpPr/>
            <p:nvPr/>
          </p:nvSpPr>
          <p:spPr>
            <a:xfrm>
              <a:off x="2878978" y="3947658"/>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2" name="rc372"/>
            <p:cNvSpPr/>
            <p:nvPr/>
          </p:nvSpPr>
          <p:spPr>
            <a:xfrm>
              <a:off x="3133934" y="394765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3" name="rc373"/>
            <p:cNvSpPr/>
            <p:nvPr/>
          </p:nvSpPr>
          <p:spPr>
            <a:xfrm>
              <a:off x="3388890" y="394765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4" name="rc374"/>
            <p:cNvSpPr/>
            <p:nvPr/>
          </p:nvSpPr>
          <p:spPr>
            <a:xfrm>
              <a:off x="3643846" y="39476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5" name="rc375"/>
            <p:cNvSpPr/>
            <p:nvPr/>
          </p:nvSpPr>
          <p:spPr>
            <a:xfrm>
              <a:off x="3898802"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6" name="rc376"/>
            <p:cNvSpPr/>
            <p:nvPr/>
          </p:nvSpPr>
          <p:spPr>
            <a:xfrm>
              <a:off x="4153758"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08714"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8" name="rc378"/>
            <p:cNvSpPr/>
            <p:nvPr/>
          </p:nvSpPr>
          <p:spPr>
            <a:xfrm>
              <a:off x="4663670"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18626"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173582" y="39476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1" name="rc381"/>
            <p:cNvSpPr/>
            <p:nvPr/>
          </p:nvSpPr>
          <p:spPr>
            <a:xfrm>
              <a:off x="5428539" y="39476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2" name="rc382"/>
            <p:cNvSpPr/>
            <p:nvPr/>
          </p:nvSpPr>
          <p:spPr>
            <a:xfrm>
              <a:off x="5683495" y="39476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38451" y="39476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4" name="rc384"/>
            <p:cNvSpPr/>
            <p:nvPr/>
          </p:nvSpPr>
          <p:spPr>
            <a:xfrm>
              <a:off x="6193407"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48363"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6" name="rc386"/>
            <p:cNvSpPr/>
            <p:nvPr/>
          </p:nvSpPr>
          <p:spPr>
            <a:xfrm>
              <a:off x="6703319"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7" name="rc387"/>
            <p:cNvSpPr/>
            <p:nvPr/>
          </p:nvSpPr>
          <p:spPr>
            <a:xfrm>
              <a:off x="6958275"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8" name="rc388"/>
            <p:cNvSpPr/>
            <p:nvPr/>
          </p:nvSpPr>
          <p:spPr>
            <a:xfrm>
              <a:off x="7213231"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9" name="rc389"/>
            <p:cNvSpPr/>
            <p:nvPr/>
          </p:nvSpPr>
          <p:spPr>
            <a:xfrm>
              <a:off x="7468187"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23143" y="39476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78099" y="39476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2" name="rc392"/>
            <p:cNvSpPr/>
            <p:nvPr/>
          </p:nvSpPr>
          <p:spPr>
            <a:xfrm>
              <a:off x="8233055" y="394765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3" name="rc393"/>
            <p:cNvSpPr/>
            <p:nvPr/>
          </p:nvSpPr>
          <p:spPr>
            <a:xfrm>
              <a:off x="8488011" y="394765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4" name="rc394"/>
            <p:cNvSpPr/>
            <p:nvPr/>
          </p:nvSpPr>
          <p:spPr>
            <a:xfrm>
              <a:off x="2114109"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5" name="rc395"/>
            <p:cNvSpPr/>
            <p:nvPr/>
          </p:nvSpPr>
          <p:spPr>
            <a:xfrm>
              <a:off x="2369066"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6" name="rc396"/>
            <p:cNvSpPr/>
            <p:nvPr/>
          </p:nvSpPr>
          <p:spPr>
            <a:xfrm>
              <a:off x="2624022"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7" name="rc397"/>
            <p:cNvSpPr/>
            <p:nvPr/>
          </p:nvSpPr>
          <p:spPr>
            <a:xfrm>
              <a:off x="2878978"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8" name="rc398"/>
            <p:cNvSpPr/>
            <p:nvPr/>
          </p:nvSpPr>
          <p:spPr>
            <a:xfrm>
              <a:off x="3133934"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9" name="rc399"/>
            <p:cNvSpPr/>
            <p:nvPr/>
          </p:nvSpPr>
          <p:spPr>
            <a:xfrm>
              <a:off x="3388890" y="410843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0" name="rc400"/>
            <p:cNvSpPr/>
            <p:nvPr/>
          </p:nvSpPr>
          <p:spPr>
            <a:xfrm>
              <a:off x="3643846"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1" name="rc401"/>
            <p:cNvSpPr/>
            <p:nvPr/>
          </p:nvSpPr>
          <p:spPr>
            <a:xfrm>
              <a:off x="3898802"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2" name="rc402"/>
            <p:cNvSpPr/>
            <p:nvPr/>
          </p:nvSpPr>
          <p:spPr>
            <a:xfrm>
              <a:off x="4153758"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3" name="rc403"/>
            <p:cNvSpPr/>
            <p:nvPr/>
          </p:nvSpPr>
          <p:spPr>
            <a:xfrm>
              <a:off x="4408714"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4" name="rc404"/>
            <p:cNvSpPr/>
            <p:nvPr/>
          </p:nvSpPr>
          <p:spPr>
            <a:xfrm>
              <a:off x="4663670"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5" name="rc405"/>
            <p:cNvSpPr/>
            <p:nvPr/>
          </p:nvSpPr>
          <p:spPr>
            <a:xfrm>
              <a:off x="4918626"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6" name="rc406"/>
            <p:cNvSpPr/>
            <p:nvPr/>
          </p:nvSpPr>
          <p:spPr>
            <a:xfrm>
              <a:off x="5173582"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7" name="rc407"/>
            <p:cNvSpPr/>
            <p:nvPr/>
          </p:nvSpPr>
          <p:spPr>
            <a:xfrm>
              <a:off x="5428539"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8" name="rc408"/>
            <p:cNvSpPr/>
            <p:nvPr/>
          </p:nvSpPr>
          <p:spPr>
            <a:xfrm>
              <a:off x="5683495"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9" name="rc409"/>
            <p:cNvSpPr/>
            <p:nvPr/>
          </p:nvSpPr>
          <p:spPr>
            <a:xfrm>
              <a:off x="5938451"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0" name="rc410"/>
            <p:cNvSpPr/>
            <p:nvPr/>
          </p:nvSpPr>
          <p:spPr>
            <a:xfrm>
              <a:off x="6193407"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1" name="rc411"/>
            <p:cNvSpPr/>
            <p:nvPr/>
          </p:nvSpPr>
          <p:spPr>
            <a:xfrm>
              <a:off x="6448363"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2" name="rc412"/>
            <p:cNvSpPr/>
            <p:nvPr/>
          </p:nvSpPr>
          <p:spPr>
            <a:xfrm>
              <a:off x="6703319"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3" name="rc413"/>
            <p:cNvSpPr/>
            <p:nvPr/>
          </p:nvSpPr>
          <p:spPr>
            <a:xfrm>
              <a:off x="6958275"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4" name="rc414"/>
            <p:cNvSpPr/>
            <p:nvPr/>
          </p:nvSpPr>
          <p:spPr>
            <a:xfrm>
              <a:off x="7213231"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5" name="rc415"/>
            <p:cNvSpPr/>
            <p:nvPr/>
          </p:nvSpPr>
          <p:spPr>
            <a:xfrm>
              <a:off x="7468187"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6" name="rc416"/>
            <p:cNvSpPr/>
            <p:nvPr/>
          </p:nvSpPr>
          <p:spPr>
            <a:xfrm>
              <a:off x="7723143"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7" name="rc417"/>
            <p:cNvSpPr/>
            <p:nvPr/>
          </p:nvSpPr>
          <p:spPr>
            <a:xfrm>
              <a:off x="7978099"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8" name="rc418"/>
            <p:cNvSpPr/>
            <p:nvPr/>
          </p:nvSpPr>
          <p:spPr>
            <a:xfrm>
              <a:off x="8233055" y="41084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9" name="rc419"/>
            <p:cNvSpPr/>
            <p:nvPr/>
          </p:nvSpPr>
          <p:spPr>
            <a:xfrm>
              <a:off x="8488011" y="410843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0" name="rc420"/>
            <p:cNvSpPr/>
            <p:nvPr/>
          </p:nvSpPr>
          <p:spPr>
            <a:xfrm>
              <a:off x="2114109" y="16968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1" name="rc421"/>
            <p:cNvSpPr/>
            <p:nvPr/>
          </p:nvSpPr>
          <p:spPr>
            <a:xfrm>
              <a:off x="2369066"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2" name="rc422"/>
            <p:cNvSpPr/>
            <p:nvPr/>
          </p:nvSpPr>
          <p:spPr>
            <a:xfrm>
              <a:off x="2624022"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3" name="rc423"/>
            <p:cNvSpPr/>
            <p:nvPr/>
          </p:nvSpPr>
          <p:spPr>
            <a:xfrm>
              <a:off x="2878978"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4" name="rc424"/>
            <p:cNvSpPr/>
            <p:nvPr/>
          </p:nvSpPr>
          <p:spPr>
            <a:xfrm>
              <a:off x="3133934"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5" name="rc425"/>
            <p:cNvSpPr/>
            <p:nvPr/>
          </p:nvSpPr>
          <p:spPr>
            <a:xfrm>
              <a:off x="3388890"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6" name="rc426"/>
            <p:cNvSpPr/>
            <p:nvPr/>
          </p:nvSpPr>
          <p:spPr>
            <a:xfrm>
              <a:off x="3643846"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7" name="rc427"/>
            <p:cNvSpPr/>
            <p:nvPr/>
          </p:nvSpPr>
          <p:spPr>
            <a:xfrm>
              <a:off x="3898802"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8" name="rc428"/>
            <p:cNvSpPr/>
            <p:nvPr/>
          </p:nvSpPr>
          <p:spPr>
            <a:xfrm>
              <a:off x="4153758"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9" name="rc429"/>
            <p:cNvSpPr/>
            <p:nvPr/>
          </p:nvSpPr>
          <p:spPr>
            <a:xfrm>
              <a:off x="4408714"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0" name="rc430"/>
            <p:cNvSpPr/>
            <p:nvPr/>
          </p:nvSpPr>
          <p:spPr>
            <a:xfrm>
              <a:off x="4663670"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1" name="rc431"/>
            <p:cNvSpPr/>
            <p:nvPr/>
          </p:nvSpPr>
          <p:spPr>
            <a:xfrm>
              <a:off x="4918626"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2" name="rc432"/>
            <p:cNvSpPr/>
            <p:nvPr/>
          </p:nvSpPr>
          <p:spPr>
            <a:xfrm>
              <a:off x="5173582"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3" name="rc433"/>
            <p:cNvSpPr/>
            <p:nvPr/>
          </p:nvSpPr>
          <p:spPr>
            <a:xfrm>
              <a:off x="5428539"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4" name="rc434"/>
            <p:cNvSpPr/>
            <p:nvPr/>
          </p:nvSpPr>
          <p:spPr>
            <a:xfrm>
              <a:off x="5683495"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5" name="rc435"/>
            <p:cNvSpPr/>
            <p:nvPr/>
          </p:nvSpPr>
          <p:spPr>
            <a:xfrm>
              <a:off x="5938451"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6" name="rc436"/>
            <p:cNvSpPr/>
            <p:nvPr/>
          </p:nvSpPr>
          <p:spPr>
            <a:xfrm>
              <a:off x="6193407"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7" name="rc437"/>
            <p:cNvSpPr/>
            <p:nvPr/>
          </p:nvSpPr>
          <p:spPr>
            <a:xfrm>
              <a:off x="6448363"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8" name="rc438"/>
            <p:cNvSpPr/>
            <p:nvPr/>
          </p:nvSpPr>
          <p:spPr>
            <a:xfrm>
              <a:off x="6703319"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9" name="rc439"/>
            <p:cNvSpPr/>
            <p:nvPr/>
          </p:nvSpPr>
          <p:spPr>
            <a:xfrm>
              <a:off x="6958275"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0" name="rc440"/>
            <p:cNvSpPr/>
            <p:nvPr/>
          </p:nvSpPr>
          <p:spPr>
            <a:xfrm>
              <a:off x="7213231"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1" name="rc441"/>
            <p:cNvSpPr/>
            <p:nvPr/>
          </p:nvSpPr>
          <p:spPr>
            <a:xfrm>
              <a:off x="7468187"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2" name="rc442"/>
            <p:cNvSpPr/>
            <p:nvPr/>
          </p:nvSpPr>
          <p:spPr>
            <a:xfrm>
              <a:off x="7723143"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3" name="rc443"/>
            <p:cNvSpPr/>
            <p:nvPr/>
          </p:nvSpPr>
          <p:spPr>
            <a:xfrm>
              <a:off x="7978099"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4" name="rc444"/>
            <p:cNvSpPr/>
            <p:nvPr/>
          </p:nvSpPr>
          <p:spPr>
            <a:xfrm>
              <a:off x="8233055"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5" name="rc445"/>
            <p:cNvSpPr/>
            <p:nvPr/>
          </p:nvSpPr>
          <p:spPr>
            <a:xfrm>
              <a:off x="8488011"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6" name="rc446"/>
            <p:cNvSpPr/>
            <p:nvPr/>
          </p:nvSpPr>
          <p:spPr>
            <a:xfrm>
              <a:off x="2114109" y="55554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7" name="rc447"/>
            <p:cNvSpPr/>
            <p:nvPr/>
          </p:nvSpPr>
          <p:spPr>
            <a:xfrm>
              <a:off x="2369066" y="555540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8" name="rc448"/>
            <p:cNvSpPr/>
            <p:nvPr/>
          </p:nvSpPr>
          <p:spPr>
            <a:xfrm>
              <a:off x="2624022" y="5555407"/>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9" name="rc449"/>
            <p:cNvSpPr/>
            <p:nvPr/>
          </p:nvSpPr>
          <p:spPr>
            <a:xfrm>
              <a:off x="2878978" y="555540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0" name="rc450"/>
            <p:cNvSpPr/>
            <p:nvPr/>
          </p:nvSpPr>
          <p:spPr>
            <a:xfrm>
              <a:off x="3133934" y="5555407"/>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1" name="rc451"/>
            <p:cNvSpPr/>
            <p:nvPr/>
          </p:nvSpPr>
          <p:spPr>
            <a:xfrm>
              <a:off x="3388890" y="5555407"/>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2" name="rc452"/>
            <p:cNvSpPr/>
            <p:nvPr/>
          </p:nvSpPr>
          <p:spPr>
            <a:xfrm>
              <a:off x="3643846" y="5555407"/>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3" name="rc453"/>
            <p:cNvSpPr/>
            <p:nvPr/>
          </p:nvSpPr>
          <p:spPr>
            <a:xfrm>
              <a:off x="3898802" y="5555407"/>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4" name="rc454"/>
            <p:cNvSpPr/>
            <p:nvPr/>
          </p:nvSpPr>
          <p:spPr>
            <a:xfrm>
              <a:off x="4153758" y="5555407"/>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5" name="rc455"/>
            <p:cNvSpPr/>
            <p:nvPr/>
          </p:nvSpPr>
          <p:spPr>
            <a:xfrm>
              <a:off x="4408714" y="55554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6" name="rc456"/>
            <p:cNvSpPr/>
            <p:nvPr/>
          </p:nvSpPr>
          <p:spPr>
            <a:xfrm>
              <a:off x="4663670" y="555540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7" name="rc457"/>
            <p:cNvSpPr/>
            <p:nvPr/>
          </p:nvSpPr>
          <p:spPr>
            <a:xfrm>
              <a:off x="4918626" y="555540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8" name="rc458"/>
            <p:cNvSpPr/>
            <p:nvPr/>
          </p:nvSpPr>
          <p:spPr>
            <a:xfrm>
              <a:off x="5173582" y="55554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9" name="rc459"/>
            <p:cNvSpPr/>
            <p:nvPr/>
          </p:nvSpPr>
          <p:spPr>
            <a:xfrm>
              <a:off x="5428539" y="55554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0" name="rc460"/>
            <p:cNvSpPr/>
            <p:nvPr/>
          </p:nvSpPr>
          <p:spPr>
            <a:xfrm>
              <a:off x="5683495" y="5555407"/>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61" name="rc461"/>
            <p:cNvSpPr/>
            <p:nvPr/>
          </p:nvSpPr>
          <p:spPr>
            <a:xfrm>
              <a:off x="5938451" y="5555407"/>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2" name="rc462"/>
            <p:cNvSpPr/>
            <p:nvPr/>
          </p:nvSpPr>
          <p:spPr>
            <a:xfrm>
              <a:off x="6193407" y="5555407"/>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3" name="rc463"/>
            <p:cNvSpPr/>
            <p:nvPr/>
          </p:nvSpPr>
          <p:spPr>
            <a:xfrm>
              <a:off x="6448363" y="5555407"/>
              <a:ext cx="254956" cy="16077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64" name="rc464"/>
            <p:cNvSpPr/>
            <p:nvPr/>
          </p:nvSpPr>
          <p:spPr>
            <a:xfrm>
              <a:off x="6703319" y="5555407"/>
              <a:ext cx="254956" cy="160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65" name="rc465"/>
            <p:cNvSpPr/>
            <p:nvPr/>
          </p:nvSpPr>
          <p:spPr>
            <a:xfrm>
              <a:off x="6958275" y="5555407"/>
              <a:ext cx="254956" cy="160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66" name="rc466"/>
            <p:cNvSpPr/>
            <p:nvPr/>
          </p:nvSpPr>
          <p:spPr>
            <a:xfrm>
              <a:off x="7213231" y="5555407"/>
              <a:ext cx="254956" cy="1607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7" name="rc467"/>
            <p:cNvSpPr/>
            <p:nvPr/>
          </p:nvSpPr>
          <p:spPr>
            <a:xfrm>
              <a:off x="7468187" y="5555407"/>
              <a:ext cx="254956" cy="16077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68" name="rc468"/>
            <p:cNvSpPr/>
            <p:nvPr/>
          </p:nvSpPr>
          <p:spPr>
            <a:xfrm>
              <a:off x="7723143" y="5555407"/>
              <a:ext cx="254956" cy="16077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69" name="rc469"/>
            <p:cNvSpPr/>
            <p:nvPr/>
          </p:nvSpPr>
          <p:spPr>
            <a:xfrm>
              <a:off x="7978099" y="5555407"/>
              <a:ext cx="254956" cy="16077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70" name="rc470"/>
            <p:cNvSpPr/>
            <p:nvPr/>
          </p:nvSpPr>
          <p:spPr>
            <a:xfrm>
              <a:off x="8233055" y="5555407"/>
              <a:ext cx="254956" cy="16077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71" name="rc471"/>
            <p:cNvSpPr/>
            <p:nvPr/>
          </p:nvSpPr>
          <p:spPr>
            <a:xfrm>
              <a:off x="8488011" y="5555407"/>
              <a:ext cx="254956" cy="16077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72" name="rc472"/>
            <p:cNvSpPr/>
            <p:nvPr/>
          </p:nvSpPr>
          <p:spPr>
            <a:xfrm>
              <a:off x="2114109" y="507308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3" name="rc473"/>
            <p:cNvSpPr/>
            <p:nvPr/>
          </p:nvSpPr>
          <p:spPr>
            <a:xfrm>
              <a:off x="2369066" y="507308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4" name="rc474"/>
            <p:cNvSpPr/>
            <p:nvPr/>
          </p:nvSpPr>
          <p:spPr>
            <a:xfrm>
              <a:off x="2624022" y="507308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5" name="rc475"/>
            <p:cNvSpPr/>
            <p:nvPr/>
          </p:nvSpPr>
          <p:spPr>
            <a:xfrm>
              <a:off x="2878978" y="5073082"/>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6" name="rc476"/>
            <p:cNvSpPr/>
            <p:nvPr/>
          </p:nvSpPr>
          <p:spPr>
            <a:xfrm>
              <a:off x="3133934" y="507308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7" name="rc477"/>
            <p:cNvSpPr/>
            <p:nvPr/>
          </p:nvSpPr>
          <p:spPr>
            <a:xfrm>
              <a:off x="3388890" y="5073082"/>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8" name="rc478"/>
            <p:cNvSpPr/>
            <p:nvPr/>
          </p:nvSpPr>
          <p:spPr>
            <a:xfrm>
              <a:off x="3643846" y="5073082"/>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9" name="rc479"/>
            <p:cNvSpPr/>
            <p:nvPr/>
          </p:nvSpPr>
          <p:spPr>
            <a:xfrm>
              <a:off x="3898802" y="5073082"/>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0" name="rc480"/>
            <p:cNvSpPr/>
            <p:nvPr/>
          </p:nvSpPr>
          <p:spPr>
            <a:xfrm>
              <a:off x="4153758" y="5073082"/>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1" name="rc481"/>
            <p:cNvSpPr/>
            <p:nvPr/>
          </p:nvSpPr>
          <p:spPr>
            <a:xfrm>
              <a:off x="4408714" y="507308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2" name="rc482"/>
            <p:cNvSpPr/>
            <p:nvPr/>
          </p:nvSpPr>
          <p:spPr>
            <a:xfrm>
              <a:off x="4663670" y="507308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3" name="rc483"/>
            <p:cNvSpPr/>
            <p:nvPr/>
          </p:nvSpPr>
          <p:spPr>
            <a:xfrm>
              <a:off x="4918626" y="5073082"/>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4" name="rc484"/>
            <p:cNvSpPr/>
            <p:nvPr/>
          </p:nvSpPr>
          <p:spPr>
            <a:xfrm>
              <a:off x="5173582" y="5073082"/>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5" name="rc485"/>
            <p:cNvSpPr/>
            <p:nvPr/>
          </p:nvSpPr>
          <p:spPr>
            <a:xfrm>
              <a:off x="5428539" y="5073082"/>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6" name="rc486"/>
            <p:cNvSpPr/>
            <p:nvPr/>
          </p:nvSpPr>
          <p:spPr>
            <a:xfrm>
              <a:off x="5683495" y="507308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7" name="rc487"/>
            <p:cNvSpPr/>
            <p:nvPr/>
          </p:nvSpPr>
          <p:spPr>
            <a:xfrm>
              <a:off x="5938451" y="5073082"/>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8" name="rc488"/>
            <p:cNvSpPr/>
            <p:nvPr/>
          </p:nvSpPr>
          <p:spPr>
            <a:xfrm>
              <a:off x="6193407" y="507308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9" name="rc489"/>
            <p:cNvSpPr/>
            <p:nvPr/>
          </p:nvSpPr>
          <p:spPr>
            <a:xfrm>
              <a:off x="6448363" y="507308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0" name="rc490"/>
            <p:cNvSpPr/>
            <p:nvPr/>
          </p:nvSpPr>
          <p:spPr>
            <a:xfrm>
              <a:off x="6703319" y="507308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1" name="rc491"/>
            <p:cNvSpPr/>
            <p:nvPr/>
          </p:nvSpPr>
          <p:spPr>
            <a:xfrm>
              <a:off x="6958275" y="507308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2" name="rc492"/>
            <p:cNvSpPr/>
            <p:nvPr/>
          </p:nvSpPr>
          <p:spPr>
            <a:xfrm>
              <a:off x="7213231" y="507308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3" name="rc493"/>
            <p:cNvSpPr/>
            <p:nvPr/>
          </p:nvSpPr>
          <p:spPr>
            <a:xfrm>
              <a:off x="7468187" y="5073082"/>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4" name="rc494"/>
            <p:cNvSpPr/>
            <p:nvPr/>
          </p:nvSpPr>
          <p:spPr>
            <a:xfrm>
              <a:off x="7723143" y="507308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5" name="rc495"/>
            <p:cNvSpPr/>
            <p:nvPr/>
          </p:nvSpPr>
          <p:spPr>
            <a:xfrm>
              <a:off x="7978099" y="5073082"/>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6" name="rc496"/>
            <p:cNvSpPr/>
            <p:nvPr/>
          </p:nvSpPr>
          <p:spPr>
            <a:xfrm>
              <a:off x="8233055" y="5073082"/>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7" name="rc497"/>
            <p:cNvSpPr/>
            <p:nvPr/>
          </p:nvSpPr>
          <p:spPr>
            <a:xfrm>
              <a:off x="8488011" y="5073082"/>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8" name="rc498"/>
            <p:cNvSpPr/>
            <p:nvPr/>
          </p:nvSpPr>
          <p:spPr>
            <a:xfrm>
              <a:off x="2114109"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9" name="rc499"/>
            <p:cNvSpPr/>
            <p:nvPr/>
          </p:nvSpPr>
          <p:spPr>
            <a:xfrm>
              <a:off x="2369066"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0" name="rc500"/>
            <p:cNvSpPr/>
            <p:nvPr/>
          </p:nvSpPr>
          <p:spPr>
            <a:xfrm>
              <a:off x="2624022"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1" name="rc501"/>
            <p:cNvSpPr/>
            <p:nvPr/>
          </p:nvSpPr>
          <p:spPr>
            <a:xfrm>
              <a:off x="2878978" y="18575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2" name="rc502"/>
            <p:cNvSpPr/>
            <p:nvPr/>
          </p:nvSpPr>
          <p:spPr>
            <a:xfrm>
              <a:off x="3133934" y="185758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3" name="rc503"/>
            <p:cNvSpPr/>
            <p:nvPr/>
          </p:nvSpPr>
          <p:spPr>
            <a:xfrm>
              <a:off x="3388890" y="1857584"/>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4" name="rc504"/>
            <p:cNvSpPr/>
            <p:nvPr/>
          </p:nvSpPr>
          <p:spPr>
            <a:xfrm>
              <a:off x="3643846" y="1857584"/>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05" name="rc505"/>
            <p:cNvSpPr/>
            <p:nvPr/>
          </p:nvSpPr>
          <p:spPr>
            <a:xfrm>
              <a:off x="3898802" y="1857584"/>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6" name="rc506"/>
            <p:cNvSpPr/>
            <p:nvPr/>
          </p:nvSpPr>
          <p:spPr>
            <a:xfrm>
              <a:off x="4153758" y="1857584"/>
              <a:ext cx="254956" cy="16077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07" name="rc507"/>
            <p:cNvSpPr/>
            <p:nvPr/>
          </p:nvSpPr>
          <p:spPr>
            <a:xfrm>
              <a:off x="4408714" y="1857584"/>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8" name="rc508"/>
            <p:cNvSpPr/>
            <p:nvPr/>
          </p:nvSpPr>
          <p:spPr>
            <a:xfrm>
              <a:off x="4663670" y="185758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9" name="rc509"/>
            <p:cNvSpPr/>
            <p:nvPr/>
          </p:nvSpPr>
          <p:spPr>
            <a:xfrm>
              <a:off x="4918626" y="185758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0" name="rc510"/>
            <p:cNvSpPr/>
            <p:nvPr/>
          </p:nvSpPr>
          <p:spPr>
            <a:xfrm>
              <a:off x="5173582" y="1857584"/>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1" name="rc511"/>
            <p:cNvSpPr/>
            <p:nvPr/>
          </p:nvSpPr>
          <p:spPr>
            <a:xfrm>
              <a:off x="5428539" y="1857584"/>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2" name="rc512"/>
            <p:cNvSpPr/>
            <p:nvPr/>
          </p:nvSpPr>
          <p:spPr>
            <a:xfrm>
              <a:off x="5683495" y="1857584"/>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3" name="rc513"/>
            <p:cNvSpPr/>
            <p:nvPr/>
          </p:nvSpPr>
          <p:spPr>
            <a:xfrm>
              <a:off x="5938451" y="1857584"/>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14" name="rc514"/>
            <p:cNvSpPr/>
            <p:nvPr/>
          </p:nvSpPr>
          <p:spPr>
            <a:xfrm>
              <a:off x="6193407" y="1857584"/>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5" name="rc515"/>
            <p:cNvSpPr/>
            <p:nvPr/>
          </p:nvSpPr>
          <p:spPr>
            <a:xfrm>
              <a:off x="6448363" y="1857584"/>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6" name="rc516"/>
            <p:cNvSpPr/>
            <p:nvPr/>
          </p:nvSpPr>
          <p:spPr>
            <a:xfrm>
              <a:off x="6703319" y="1857584"/>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7" name="rc517"/>
            <p:cNvSpPr/>
            <p:nvPr/>
          </p:nvSpPr>
          <p:spPr>
            <a:xfrm>
              <a:off x="6958275"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8" name="rc518"/>
            <p:cNvSpPr/>
            <p:nvPr/>
          </p:nvSpPr>
          <p:spPr>
            <a:xfrm>
              <a:off x="7213231"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9" name="rc519"/>
            <p:cNvSpPr/>
            <p:nvPr/>
          </p:nvSpPr>
          <p:spPr>
            <a:xfrm>
              <a:off x="7468187" y="18575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0" name="rc520"/>
            <p:cNvSpPr/>
            <p:nvPr/>
          </p:nvSpPr>
          <p:spPr>
            <a:xfrm>
              <a:off x="7723143"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1" name="rc521"/>
            <p:cNvSpPr/>
            <p:nvPr/>
          </p:nvSpPr>
          <p:spPr>
            <a:xfrm>
              <a:off x="7978099"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2" name="rc522"/>
            <p:cNvSpPr/>
            <p:nvPr/>
          </p:nvSpPr>
          <p:spPr>
            <a:xfrm>
              <a:off x="8233055"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3" name="rc523"/>
            <p:cNvSpPr/>
            <p:nvPr/>
          </p:nvSpPr>
          <p:spPr>
            <a:xfrm>
              <a:off x="8488011"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4" name="rc524"/>
            <p:cNvSpPr/>
            <p:nvPr/>
          </p:nvSpPr>
          <p:spPr>
            <a:xfrm>
              <a:off x="2114109" y="44299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5" name="rc525"/>
            <p:cNvSpPr/>
            <p:nvPr/>
          </p:nvSpPr>
          <p:spPr>
            <a:xfrm>
              <a:off x="2369066" y="4429983"/>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6" name="rc526"/>
            <p:cNvSpPr/>
            <p:nvPr/>
          </p:nvSpPr>
          <p:spPr>
            <a:xfrm>
              <a:off x="2624022" y="442998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27" name="rc527"/>
            <p:cNvSpPr/>
            <p:nvPr/>
          </p:nvSpPr>
          <p:spPr>
            <a:xfrm>
              <a:off x="2878978" y="44299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8" name="rc528"/>
            <p:cNvSpPr/>
            <p:nvPr/>
          </p:nvSpPr>
          <p:spPr>
            <a:xfrm>
              <a:off x="3133934" y="442998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9" name="rc529"/>
            <p:cNvSpPr/>
            <p:nvPr/>
          </p:nvSpPr>
          <p:spPr>
            <a:xfrm>
              <a:off x="3388890" y="4429983"/>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0" name="rc530"/>
            <p:cNvSpPr/>
            <p:nvPr/>
          </p:nvSpPr>
          <p:spPr>
            <a:xfrm>
              <a:off x="3643846" y="44299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3898802" y="4429983"/>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2" name="rc532"/>
            <p:cNvSpPr/>
            <p:nvPr/>
          </p:nvSpPr>
          <p:spPr>
            <a:xfrm>
              <a:off x="4153758" y="44299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3" name="rc533"/>
            <p:cNvSpPr/>
            <p:nvPr/>
          </p:nvSpPr>
          <p:spPr>
            <a:xfrm>
              <a:off x="4408714" y="442998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4" name="rc534"/>
            <p:cNvSpPr/>
            <p:nvPr/>
          </p:nvSpPr>
          <p:spPr>
            <a:xfrm>
              <a:off x="4663670" y="44299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5" name="rc535"/>
            <p:cNvSpPr/>
            <p:nvPr/>
          </p:nvSpPr>
          <p:spPr>
            <a:xfrm>
              <a:off x="4918626" y="44299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6" name="rc536"/>
            <p:cNvSpPr/>
            <p:nvPr/>
          </p:nvSpPr>
          <p:spPr>
            <a:xfrm>
              <a:off x="5173582" y="44299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7" name="rc537"/>
            <p:cNvSpPr/>
            <p:nvPr/>
          </p:nvSpPr>
          <p:spPr>
            <a:xfrm>
              <a:off x="5428539" y="442998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8" name="rc538"/>
            <p:cNvSpPr/>
            <p:nvPr/>
          </p:nvSpPr>
          <p:spPr>
            <a:xfrm>
              <a:off x="5683495" y="442998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9" name="rc539"/>
            <p:cNvSpPr/>
            <p:nvPr/>
          </p:nvSpPr>
          <p:spPr>
            <a:xfrm>
              <a:off x="5938451" y="4429983"/>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0" name="rc540"/>
            <p:cNvSpPr/>
            <p:nvPr/>
          </p:nvSpPr>
          <p:spPr>
            <a:xfrm>
              <a:off x="6193407" y="44299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1" name="rc541"/>
            <p:cNvSpPr/>
            <p:nvPr/>
          </p:nvSpPr>
          <p:spPr>
            <a:xfrm>
              <a:off x="6448363" y="4429983"/>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2" name="rc542"/>
            <p:cNvSpPr/>
            <p:nvPr/>
          </p:nvSpPr>
          <p:spPr>
            <a:xfrm>
              <a:off x="6703319" y="44299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3" name="rc543"/>
            <p:cNvSpPr/>
            <p:nvPr/>
          </p:nvSpPr>
          <p:spPr>
            <a:xfrm>
              <a:off x="6958275" y="44299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4" name="rc544"/>
            <p:cNvSpPr/>
            <p:nvPr/>
          </p:nvSpPr>
          <p:spPr>
            <a:xfrm>
              <a:off x="7213231" y="44299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5" name="rc545"/>
            <p:cNvSpPr/>
            <p:nvPr/>
          </p:nvSpPr>
          <p:spPr>
            <a:xfrm>
              <a:off x="7468187" y="44299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6" name="rc546"/>
            <p:cNvSpPr/>
            <p:nvPr/>
          </p:nvSpPr>
          <p:spPr>
            <a:xfrm>
              <a:off x="7723143" y="44299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7" name="rc547"/>
            <p:cNvSpPr/>
            <p:nvPr/>
          </p:nvSpPr>
          <p:spPr>
            <a:xfrm>
              <a:off x="7978099" y="44299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8" name="rc548"/>
            <p:cNvSpPr/>
            <p:nvPr/>
          </p:nvSpPr>
          <p:spPr>
            <a:xfrm>
              <a:off x="8233055" y="442998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9" name="rc549"/>
            <p:cNvSpPr/>
            <p:nvPr/>
          </p:nvSpPr>
          <p:spPr>
            <a:xfrm>
              <a:off x="8488011" y="442998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0" name="rc550"/>
            <p:cNvSpPr/>
            <p:nvPr/>
          </p:nvSpPr>
          <p:spPr>
            <a:xfrm>
              <a:off x="2114109" y="33045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1" name="rc551"/>
            <p:cNvSpPr/>
            <p:nvPr/>
          </p:nvSpPr>
          <p:spPr>
            <a:xfrm>
              <a:off x="2369066" y="33045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2" name="rc552"/>
            <p:cNvSpPr/>
            <p:nvPr/>
          </p:nvSpPr>
          <p:spPr>
            <a:xfrm>
              <a:off x="2624022" y="33045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3" name="rc553"/>
            <p:cNvSpPr/>
            <p:nvPr/>
          </p:nvSpPr>
          <p:spPr>
            <a:xfrm>
              <a:off x="2878978"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4" name="rc554"/>
            <p:cNvSpPr/>
            <p:nvPr/>
          </p:nvSpPr>
          <p:spPr>
            <a:xfrm>
              <a:off x="3133934"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5" name="rc555"/>
            <p:cNvSpPr/>
            <p:nvPr/>
          </p:nvSpPr>
          <p:spPr>
            <a:xfrm>
              <a:off x="3388890"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6" name="rc556"/>
            <p:cNvSpPr/>
            <p:nvPr/>
          </p:nvSpPr>
          <p:spPr>
            <a:xfrm>
              <a:off x="3643846"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7" name="rc557"/>
            <p:cNvSpPr/>
            <p:nvPr/>
          </p:nvSpPr>
          <p:spPr>
            <a:xfrm>
              <a:off x="3898802"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8" name="rc558"/>
            <p:cNvSpPr/>
            <p:nvPr/>
          </p:nvSpPr>
          <p:spPr>
            <a:xfrm>
              <a:off x="4153758"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9" name="rc559"/>
            <p:cNvSpPr/>
            <p:nvPr/>
          </p:nvSpPr>
          <p:spPr>
            <a:xfrm>
              <a:off x="4408714"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0" name="rc560"/>
            <p:cNvSpPr/>
            <p:nvPr/>
          </p:nvSpPr>
          <p:spPr>
            <a:xfrm>
              <a:off x="4663670"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1" name="rc561"/>
            <p:cNvSpPr/>
            <p:nvPr/>
          </p:nvSpPr>
          <p:spPr>
            <a:xfrm>
              <a:off x="4918626"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2" name="rc562"/>
            <p:cNvSpPr/>
            <p:nvPr/>
          </p:nvSpPr>
          <p:spPr>
            <a:xfrm>
              <a:off x="5173582"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3" name="rc563"/>
            <p:cNvSpPr/>
            <p:nvPr/>
          </p:nvSpPr>
          <p:spPr>
            <a:xfrm>
              <a:off x="5428539"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4" name="rc564"/>
            <p:cNvSpPr/>
            <p:nvPr/>
          </p:nvSpPr>
          <p:spPr>
            <a:xfrm>
              <a:off x="5683495"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5" name="rc565"/>
            <p:cNvSpPr/>
            <p:nvPr/>
          </p:nvSpPr>
          <p:spPr>
            <a:xfrm>
              <a:off x="5938451"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6" name="rc566"/>
            <p:cNvSpPr/>
            <p:nvPr/>
          </p:nvSpPr>
          <p:spPr>
            <a:xfrm>
              <a:off x="6193407"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7" name="rc567"/>
            <p:cNvSpPr/>
            <p:nvPr/>
          </p:nvSpPr>
          <p:spPr>
            <a:xfrm>
              <a:off x="6448363"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8" name="rc568"/>
            <p:cNvSpPr/>
            <p:nvPr/>
          </p:nvSpPr>
          <p:spPr>
            <a:xfrm>
              <a:off x="6703319"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9" name="rc569"/>
            <p:cNvSpPr/>
            <p:nvPr/>
          </p:nvSpPr>
          <p:spPr>
            <a:xfrm>
              <a:off x="6958275" y="330455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0" name="rc570"/>
            <p:cNvSpPr/>
            <p:nvPr/>
          </p:nvSpPr>
          <p:spPr>
            <a:xfrm>
              <a:off x="7213231" y="3304558"/>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1" name="rc571"/>
            <p:cNvSpPr/>
            <p:nvPr/>
          </p:nvSpPr>
          <p:spPr>
            <a:xfrm>
              <a:off x="7468187" y="330455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2" name="rc572"/>
            <p:cNvSpPr/>
            <p:nvPr/>
          </p:nvSpPr>
          <p:spPr>
            <a:xfrm>
              <a:off x="7723143" y="330455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3" name="rc573"/>
            <p:cNvSpPr/>
            <p:nvPr/>
          </p:nvSpPr>
          <p:spPr>
            <a:xfrm>
              <a:off x="7978099" y="330455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4" name="rc574"/>
            <p:cNvSpPr/>
            <p:nvPr/>
          </p:nvSpPr>
          <p:spPr>
            <a:xfrm>
              <a:off x="8233055" y="330455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5" name="rc575"/>
            <p:cNvSpPr/>
            <p:nvPr/>
          </p:nvSpPr>
          <p:spPr>
            <a:xfrm>
              <a:off x="8488011" y="330455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6" name="rc576"/>
            <p:cNvSpPr/>
            <p:nvPr/>
          </p:nvSpPr>
          <p:spPr>
            <a:xfrm>
              <a:off x="2624022" y="4590757"/>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77" name="rc577"/>
            <p:cNvSpPr/>
            <p:nvPr/>
          </p:nvSpPr>
          <p:spPr>
            <a:xfrm>
              <a:off x="2878978" y="4590757"/>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78" name="rc578"/>
            <p:cNvSpPr/>
            <p:nvPr/>
          </p:nvSpPr>
          <p:spPr>
            <a:xfrm>
              <a:off x="3133934" y="4590757"/>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79" name="rc579"/>
            <p:cNvSpPr/>
            <p:nvPr/>
          </p:nvSpPr>
          <p:spPr>
            <a:xfrm>
              <a:off x="3388890" y="4590757"/>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80" name="rc580"/>
            <p:cNvSpPr/>
            <p:nvPr/>
          </p:nvSpPr>
          <p:spPr>
            <a:xfrm>
              <a:off x="3643846" y="459075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81" name="rc581"/>
            <p:cNvSpPr/>
            <p:nvPr/>
          </p:nvSpPr>
          <p:spPr>
            <a:xfrm>
              <a:off x="3898802" y="4590757"/>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2" name="rc582"/>
            <p:cNvSpPr/>
            <p:nvPr/>
          </p:nvSpPr>
          <p:spPr>
            <a:xfrm>
              <a:off x="4153758" y="4590757"/>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3" name="rc583"/>
            <p:cNvSpPr/>
            <p:nvPr/>
          </p:nvSpPr>
          <p:spPr>
            <a:xfrm>
              <a:off x="4408714" y="459075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4" name="rc584"/>
            <p:cNvSpPr/>
            <p:nvPr/>
          </p:nvSpPr>
          <p:spPr>
            <a:xfrm>
              <a:off x="4663670" y="4590757"/>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5" name="rc585"/>
            <p:cNvSpPr/>
            <p:nvPr/>
          </p:nvSpPr>
          <p:spPr>
            <a:xfrm>
              <a:off x="4918626" y="459075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6" name="rc586"/>
            <p:cNvSpPr/>
            <p:nvPr/>
          </p:nvSpPr>
          <p:spPr>
            <a:xfrm>
              <a:off x="5173582" y="459075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87" name="rc587"/>
            <p:cNvSpPr/>
            <p:nvPr/>
          </p:nvSpPr>
          <p:spPr>
            <a:xfrm>
              <a:off x="5428539" y="4590757"/>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8" name="rc588"/>
            <p:cNvSpPr/>
            <p:nvPr/>
          </p:nvSpPr>
          <p:spPr>
            <a:xfrm>
              <a:off x="5683495" y="4590757"/>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89" name="rc589"/>
            <p:cNvSpPr/>
            <p:nvPr/>
          </p:nvSpPr>
          <p:spPr>
            <a:xfrm>
              <a:off x="5938451" y="4590757"/>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90" name="rc590"/>
            <p:cNvSpPr/>
            <p:nvPr/>
          </p:nvSpPr>
          <p:spPr>
            <a:xfrm>
              <a:off x="6193407" y="4590757"/>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1" name="rc591"/>
            <p:cNvSpPr/>
            <p:nvPr/>
          </p:nvSpPr>
          <p:spPr>
            <a:xfrm>
              <a:off x="6448363" y="4590757"/>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2" name="rc592"/>
            <p:cNvSpPr/>
            <p:nvPr/>
          </p:nvSpPr>
          <p:spPr>
            <a:xfrm>
              <a:off x="6703319" y="4590757"/>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3" name="rc593"/>
            <p:cNvSpPr/>
            <p:nvPr/>
          </p:nvSpPr>
          <p:spPr>
            <a:xfrm>
              <a:off x="6958275" y="4590757"/>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4" name="rc594"/>
            <p:cNvSpPr/>
            <p:nvPr/>
          </p:nvSpPr>
          <p:spPr>
            <a:xfrm>
              <a:off x="7213231" y="459075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5" name="rc595"/>
            <p:cNvSpPr/>
            <p:nvPr/>
          </p:nvSpPr>
          <p:spPr>
            <a:xfrm>
              <a:off x="7468187" y="459075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6" name="rc596"/>
            <p:cNvSpPr/>
            <p:nvPr/>
          </p:nvSpPr>
          <p:spPr>
            <a:xfrm>
              <a:off x="7723143" y="459075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7" name="rc597"/>
            <p:cNvSpPr/>
            <p:nvPr/>
          </p:nvSpPr>
          <p:spPr>
            <a:xfrm>
              <a:off x="7978099" y="459075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8" name="rc598"/>
            <p:cNvSpPr/>
            <p:nvPr/>
          </p:nvSpPr>
          <p:spPr>
            <a:xfrm>
              <a:off x="8233055" y="459075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9" name="rc599"/>
            <p:cNvSpPr/>
            <p:nvPr/>
          </p:nvSpPr>
          <p:spPr>
            <a:xfrm>
              <a:off x="8488011" y="459075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00" name="rc600"/>
            <p:cNvSpPr/>
            <p:nvPr/>
          </p:nvSpPr>
          <p:spPr>
            <a:xfrm>
              <a:off x="2114109"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1" name="rc601"/>
            <p:cNvSpPr/>
            <p:nvPr/>
          </p:nvSpPr>
          <p:spPr>
            <a:xfrm>
              <a:off x="2369066"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2" name="rc602"/>
            <p:cNvSpPr/>
            <p:nvPr/>
          </p:nvSpPr>
          <p:spPr>
            <a:xfrm>
              <a:off x="2624022"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3" name="rc603"/>
            <p:cNvSpPr/>
            <p:nvPr/>
          </p:nvSpPr>
          <p:spPr>
            <a:xfrm>
              <a:off x="2878978"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4" name="rc604"/>
            <p:cNvSpPr/>
            <p:nvPr/>
          </p:nvSpPr>
          <p:spPr>
            <a:xfrm>
              <a:off x="3133934"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5" name="rc605"/>
            <p:cNvSpPr/>
            <p:nvPr/>
          </p:nvSpPr>
          <p:spPr>
            <a:xfrm>
              <a:off x="3388890"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6" name="rc606"/>
            <p:cNvSpPr/>
            <p:nvPr/>
          </p:nvSpPr>
          <p:spPr>
            <a:xfrm>
              <a:off x="3643846"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7" name="rc607"/>
            <p:cNvSpPr/>
            <p:nvPr/>
          </p:nvSpPr>
          <p:spPr>
            <a:xfrm>
              <a:off x="3898802"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8" name="rc608"/>
            <p:cNvSpPr/>
            <p:nvPr/>
          </p:nvSpPr>
          <p:spPr>
            <a:xfrm>
              <a:off x="4153758"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9" name="rc609"/>
            <p:cNvSpPr/>
            <p:nvPr/>
          </p:nvSpPr>
          <p:spPr>
            <a:xfrm>
              <a:off x="4408714"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0" name="rc610"/>
            <p:cNvSpPr/>
            <p:nvPr/>
          </p:nvSpPr>
          <p:spPr>
            <a:xfrm>
              <a:off x="4663670"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1" name="rc611"/>
            <p:cNvSpPr/>
            <p:nvPr/>
          </p:nvSpPr>
          <p:spPr>
            <a:xfrm>
              <a:off x="4918626"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2" name="rc612"/>
            <p:cNvSpPr/>
            <p:nvPr/>
          </p:nvSpPr>
          <p:spPr>
            <a:xfrm>
              <a:off x="5173582" y="29830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3" name="rc613"/>
            <p:cNvSpPr/>
            <p:nvPr/>
          </p:nvSpPr>
          <p:spPr>
            <a:xfrm>
              <a:off x="5428539"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4" name="rc614"/>
            <p:cNvSpPr/>
            <p:nvPr/>
          </p:nvSpPr>
          <p:spPr>
            <a:xfrm>
              <a:off x="5683495"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5" name="rc615"/>
            <p:cNvSpPr/>
            <p:nvPr/>
          </p:nvSpPr>
          <p:spPr>
            <a:xfrm>
              <a:off x="5938451"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6" name="rc616"/>
            <p:cNvSpPr/>
            <p:nvPr/>
          </p:nvSpPr>
          <p:spPr>
            <a:xfrm>
              <a:off x="6193407" y="29830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7" name="rc617"/>
            <p:cNvSpPr/>
            <p:nvPr/>
          </p:nvSpPr>
          <p:spPr>
            <a:xfrm>
              <a:off x="6448363"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8" name="rc618"/>
            <p:cNvSpPr/>
            <p:nvPr/>
          </p:nvSpPr>
          <p:spPr>
            <a:xfrm>
              <a:off x="6703319"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9" name="rc619"/>
            <p:cNvSpPr/>
            <p:nvPr/>
          </p:nvSpPr>
          <p:spPr>
            <a:xfrm>
              <a:off x="6958275"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0" name="rc620"/>
            <p:cNvSpPr/>
            <p:nvPr/>
          </p:nvSpPr>
          <p:spPr>
            <a:xfrm>
              <a:off x="7213231"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1" name="rc621"/>
            <p:cNvSpPr/>
            <p:nvPr/>
          </p:nvSpPr>
          <p:spPr>
            <a:xfrm>
              <a:off x="7468187"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2" name="rc622"/>
            <p:cNvSpPr/>
            <p:nvPr/>
          </p:nvSpPr>
          <p:spPr>
            <a:xfrm>
              <a:off x="7723143"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3" name="rc623"/>
            <p:cNvSpPr/>
            <p:nvPr/>
          </p:nvSpPr>
          <p:spPr>
            <a:xfrm>
              <a:off x="7978099"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4" name="rc624"/>
            <p:cNvSpPr/>
            <p:nvPr/>
          </p:nvSpPr>
          <p:spPr>
            <a:xfrm>
              <a:off x="8233055"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5" name="rc625"/>
            <p:cNvSpPr/>
            <p:nvPr/>
          </p:nvSpPr>
          <p:spPr>
            <a:xfrm>
              <a:off x="8488011" y="29830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6" name="rc626"/>
            <p:cNvSpPr/>
            <p:nvPr/>
          </p:nvSpPr>
          <p:spPr>
            <a:xfrm>
              <a:off x="2114109" y="201835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7" name="rc627"/>
            <p:cNvSpPr/>
            <p:nvPr/>
          </p:nvSpPr>
          <p:spPr>
            <a:xfrm>
              <a:off x="2369066"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8" name="rc628"/>
            <p:cNvSpPr/>
            <p:nvPr/>
          </p:nvSpPr>
          <p:spPr>
            <a:xfrm>
              <a:off x="2624022"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9" name="rc629"/>
            <p:cNvSpPr/>
            <p:nvPr/>
          </p:nvSpPr>
          <p:spPr>
            <a:xfrm>
              <a:off x="2878978"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0" name="rc630"/>
            <p:cNvSpPr/>
            <p:nvPr/>
          </p:nvSpPr>
          <p:spPr>
            <a:xfrm>
              <a:off x="3133934"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1" name="rc631"/>
            <p:cNvSpPr/>
            <p:nvPr/>
          </p:nvSpPr>
          <p:spPr>
            <a:xfrm>
              <a:off x="3388890"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2" name="rc632"/>
            <p:cNvSpPr/>
            <p:nvPr/>
          </p:nvSpPr>
          <p:spPr>
            <a:xfrm>
              <a:off x="3643846"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3" name="rc633"/>
            <p:cNvSpPr/>
            <p:nvPr/>
          </p:nvSpPr>
          <p:spPr>
            <a:xfrm>
              <a:off x="3898802"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4" name="rc634"/>
            <p:cNvSpPr/>
            <p:nvPr/>
          </p:nvSpPr>
          <p:spPr>
            <a:xfrm>
              <a:off x="4153758"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5" name="rc635"/>
            <p:cNvSpPr/>
            <p:nvPr/>
          </p:nvSpPr>
          <p:spPr>
            <a:xfrm>
              <a:off x="4408714"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6" name="rc636"/>
            <p:cNvSpPr/>
            <p:nvPr/>
          </p:nvSpPr>
          <p:spPr>
            <a:xfrm>
              <a:off x="4663670"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7" name="rc637"/>
            <p:cNvSpPr/>
            <p:nvPr/>
          </p:nvSpPr>
          <p:spPr>
            <a:xfrm>
              <a:off x="4918626"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8" name="rc638"/>
            <p:cNvSpPr/>
            <p:nvPr/>
          </p:nvSpPr>
          <p:spPr>
            <a:xfrm>
              <a:off x="5173582"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9" name="rc639"/>
            <p:cNvSpPr/>
            <p:nvPr/>
          </p:nvSpPr>
          <p:spPr>
            <a:xfrm>
              <a:off x="5428539"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0" name="rc640"/>
            <p:cNvSpPr/>
            <p:nvPr/>
          </p:nvSpPr>
          <p:spPr>
            <a:xfrm>
              <a:off x="5683495"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1" name="rc641"/>
            <p:cNvSpPr/>
            <p:nvPr/>
          </p:nvSpPr>
          <p:spPr>
            <a:xfrm>
              <a:off x="5938451"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2" name="rc642"/>
            <p:cNvSpPr/>
            <p:nvPr/>
          </p:nvSpPr>
          <p:spPr>
            <a:xfrm>
              <a:off x="6193407"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3" name="rc643"/>
            <p:cNvSpPr/>
            <p:nvPr/>
          </p:nvSpPr>
          <p:spPr>
            <a:xfrm>
              <a:off x="6448363"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4" name="rc644"/>
            <p:cNvSpPr/>
            <p:nvPr/>
          </p:nvSpPr>
          <p:spPr>
            <a:xfrm>
              <a:off x="6703319"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5" name="rc645"/>
            <p:cNvSpPr/>
            <p:nvPr/>
          </p:nvSpPr>
          <p:spPr>
            <a:xfrm>
              <a:off x="6958275"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6" name="rc646"/>
            <p:cNvSpPr/>
            <p:nvPr/>
          </p:nvSpPr>
          <p:spPr>
            <a:xfrm>
              <a:off x="7213231"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7" name="rc647"/>
            <p:cNvSpPr/>
            <p:nvPr/>
          </p:nvSpPr>
          <p:spPr>
            <a:xfrm>
              <a:off x="7468187"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8" name="rc648"/>
            <p:cNvSpPr/>
            <p:nvPr/>
          </p:nvSpPr>
          <p:spPr>
            <a:xfrm>
              <a:off x="7723143"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9" name="rc649"/>
            <p:cNvSpPr/>
            <p:nvPr/>
          </p:nvSpPr>
          <p:spPr>
            <a:xfrm>
              <a:off x="7978099"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0" name="rc650"/>
            <p:cNvSpPr/>
            <p:nvPr/>
          </p:nvSpPr>
          <p:spPr>
            <a:xfrm>
              <a:off x="8233055"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1" name="rc651"/>
            <p:cNvSpPr/>
            <p:nvPr/>
          </p:nvSpPr>
          <p:spPr>
            <a:xfrm>
              <a:off x="8488011"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2" name="rc652"/>
            <p:cNvSpPr/>
            <p:nvPr/>
          </p:nvSpPr>
          <p:spPr>
            <a:xfrm>
              <a:off x="2114109" y="31437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53" name="rc653"/>
            <p:cNvSpPr/>
            <p:nvPr/>
          </p:nvSpPr>
          <p:spPr>
            <a:xfrm>
              <a:off x="2369066" y="3143783"/>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54" name="rc654"/>
            <p:cNvSpPr/>
            <p:nvPr/>
          </p:nvSpPr>
          <p:spPr>
            <a:xfrm>
              <a:off x="2624022" y="314378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55" name="rc655"/>
            <p:cNvSpPr/>
            <p:nvPr/>
          </p:nvSpPr>
          <p:spPr>
            <a:xfrm>
              <a:off x="2878978" y="314378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6" name="rc656"/>
            <p:cNvSpPr/>
            <p:nvPr/>
          </p:nvSpPr>
          <p:spPr>
            <a:xfrm>
              <a:off x="3133934" y="3143783"/>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57" name="rc657"/>
            <p:cNvSpPr/>
            <p:nvPr/>
          </p:nvSpPr>
          <p:spPr>
            <a:xfrm>
              <a:off x="3388890" y="314378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58" name="rc658"/>
            <p:cNvSpPr/>
            <p:nvPr/>
          </p:nvSpPr>
          <p:spPr>
            <a:xfrm>
              <a:off x="3643846" y="3143783"/>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59" name="rc659"/>
            <p:cNvSpPr/>
            <p:nvPr/>
          </p:nvSpPr>
          <p:spPr>
            <a:xfrm>
              <a:off x="3898802" y="3143783"/>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0" name="rc660"/>
            <p:cNvSpPr/>
            <p:nvPr/>
          </p:nvSpPr>
          <p:spPr>
            <a:xfrm>
              <a:off x="4153758" y="314378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1" name="rc661"/>
            <p:cNvSpPr/>
            <p:nvPr/>
          </p:nvSpPr>
          <p:spPr>
            <a:xfrm>
              <a:off x="4408714" y="3143783"/>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2" name="rc662"/>
            <p:cNvSpPr/>
            <p:nvPr/>
          </p:nvSpPr>
          <p:spPr>
            <a:xfrm>
              <a:off x="4663670" y="31437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3" name="rc663"/>
            <p:cNvSpPr/>
            <p:nvPr/>
          </p:nvSpPr>
          <p:spPr>
            <a:xfrm>
              <a:off x="4918626" y="314378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4" name="rc664"/>
            <p:cNvSpPr/>
            <p:nvPr/>
          </p:nvSpPr>
          <p:spPr>
            <a:xfrm>
              <a:off x="5173582" y="31437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5" name="rc665"/>
            <p:cNvSpPr/>
            <p:nvPr/>
          </p:nvSpPr>
          <p:spPr>
            <a:xfrm>
              <a:off x="5428539" y="31437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6" name="rc666"/>
            <p:cNvSpPr/>
            <p:nvPr/>
          </p:nvSpPr>
          <p:spPr>
            <a:xfrm>
              <a:off x="5683495" y="314378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7" name="rc667"/>
            <p:cNvSpPr/>
            <p:nvPr/>
          </p:nvSpPr>
          <p:spPr>
            <a:xfrm>
              <a:off x="5938451" y="31437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8" name="rc668"/>
            <p:cNvSpPr/>
            <p:nvPr/>
          </p:nvSpPr>
          <p:spPr>
            <a:xfrm>
              <a:off x="6193407" y="314378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9" name="rc669"/>
            <p:cNvSpPr/>
            <p:nvPr/>
          </p:nvSpPr>
          <p:spPr>
            <a:xfrm>
              <a:off x="6448363" y="3143783"/>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0" name="rc670"/>
            <p:cNvSpPr/>
            <p:nvPr/>
          </p:nvSpPr>
          <p:spPr>
            <a:xfrm>
              <a:off x="6703319" y="314378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1" name="rc671"/>
            <p:cNvSpPr/>
            <p:nvPr/>
          </p:nvSpPr>
          <p:spPr>
            <a:xfrm>
              <a:off x="6958275" y="31437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2" name="rc672"/>
            <p:cNvSpPr/>
            <p:nvPr/>
          </p:nvSpPr>
          <p:spPr>
            <a:xfrm>
              <a:off x="7213231" y="3143783"/>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73" name="rc673"/>
            <p:cNvSpPr/>
            <p:nvPr/>
          </p:nvSpPr>
          <p:spPr>
            <a:xfrm>
              <a:off x="7468187" y="3143783"/>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74" name="rc674"/>
            <p:cNvSpPr/>
            <p:nvPr/>
          </p:nvSpPr>
          <p:spPr>
            <a:xfrm>
              <a:off x="7723143" y="314378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75" name="rc675"/>
            <p:cNvSpPr/>
            <p:nvPr/>
          </p:nvSpPr>
          <p:spPr>
            <a:xfrm>
              <a:off x="7978099" y="31437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6" name="rc676"/>
            <p:cNvSpPr/>
            <p:nvPr/>
          </p:nvSpPr>
          <p:spPr>
            <a:xfrm>
              <a:off x="8233055" y="314378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7" name="rc677"/>
            <p:cNvSpPr/>
            <p:nvPr/>
          </p:nvSpPr>
          <p:spPr>
            <a:xfrm>
              <a:off x="8488011" y="31437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8" name="rc678"/>
            <p:cNvSpPr/>
            <p:nvPr/>
          </p:nvSpPr>
          <p:spPr>
            <a:xfrm>
              <a:off x="2114109"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9" name="rc679"/>
            <p:cNvSpPr/>
            <p:nvPr/>
          </p:nvSpPr>
          <p:spPr>
            <a:xfrm>
              <a:off x="2369066"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0" name="rc680"/>
            <p:cNvSpPr/>
            <p:nvPr/>
          </p:nvSpPr>
          <p:spPr>
            <a:xfrm>
              <a:off x="2624022" y="2179134"/>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1" name="rc681"/>
            <p:cNvSpPr/>
            <p:nvPr/>
          </p:nvSpPr>
          <p:spPr>
            <a:xfrm>
              <a:off x="2878978"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2" name="rc682"/>
            <p:cNvSpPr/>
            <p:nvPr/>
          </p:nvSpPr>
          <p:spPr>
            <a:xfrm>
              <a:off x="3133934"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3" name="rc683"/>
            <p:cNvSpPr/>
            <p:nvPr/>
          </p:nvSpPr>
          <p:spPr>
            <a:xfrm>
              <a:off x="3388890"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4" name="rc684"/>
            <p:cNvSpPr/>
            <p:nvPr/>
          </p:nvSpPr>
          <p:spPr>
            <a:xfrm>
              <a:off x="3643846" y="21791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5" name="rc685"/>
            <p:cNvSpPr/>
            <p:nvPr/>
          </p:nvSpPr>
          <p:spPr>
            <a:xfrm>
              <a:off x="3898802" y="2179134"/>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6" name="rc686"/>
            <p:cNvSpPr/>
            <p:nvPr/>
          </p:nvSpPr>
          <p:spPr>
            <a:xfrm>
              <a:off x="4153758"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7" name="rc687"/>
            <p:cNvSpPr/>
            <p:nvPr/>
          </p:nvSpPr>
          <p:spPr>
            <a:xfrm>
              <a:off x="4408714"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8" name="rc688"/>
            <p:cNvSpPr/>
            <p:nvPr/>
          </p:nvSpPr>
          <p:spPr>
            <a:xfrm>
              <a:off x="4663670" y="217913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9" name="rc689"/>
            <p:cNvSpPr/>
            <p:nvPr/>
          </p:nvSpPr>
          <p:spPr>
            <a:xfrm>
              <a:off x="4918626"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0" name="rc690"/>
            <p:cNvSpPr/>
            <p:nvPr/>
          </p:nvSpPr>
          <p:spPr>
            <a:xfrm>
              <a:off x="5173582"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1" name="rc691"/>
            <p:cNvSpPr/>
            <p:nvPr/>
          </p:nvSpPr>
          <p:spPr>
            <a:xfrm>
              <a:off x="5428539" y="2179134"/>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92" name="rc692"/>
            <p:cNvSpPr/>
            <p:nvPr/>
          </p:nvSpPr>
          <p:spPr>
            <a:xfrm>
              <a:off x="5683495" y="21791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3" name="rc693"/>
            <p:cNvSpPr/>
            <p:nvPr/>
          </p:nvSpPr>
          <p:spPr>
            <a:xfrm>
              <a:off x="5938451"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4" name="rc694"/>
            <p:cNvSpPr/>
            <p:nvPr/>
          </p:nvSpPr>
          <p:spPr>
            <a:xfrm>
              <a:off x="6193407" y="21791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5" name="rc695"/>
            <p:cNvSpPr/>
            <p:nvPr/>
          </p:nvSpPr>
          <p:spPr>
            <a:xfrm>
              <a:off x="6448363"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6" name="rc696"/>
            <p:cNvSpPr/>
            <p:nvPr/>
          </p:nvSpPr>
          <p:spPr>
            <a:xfrm>
              <a:off x="6703319" y="2179134"/>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97" name="rc697"/>
            <p:cNvSpPr/>
            <p:nvPr/>
          </p:nvSpPr>
          <p:spPr>
            <a:xfrm>
              <a:off x="6958275" y="21791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8" name="rc698"/>
            <p:cNvSpPr/>
            <p:nvPr/>
          </p:nvSpPr>
          <p:spPr>
            <a:xfrm>
              <a:off x="7213231" y="21791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9" name="rc699"/>
            <p:cNvSpPr/>
            <p:nvPr/>
          </p:nvSpPr>
          <p:spPr>
            <a:xfrm>
              <a:off x="7468187" y="2179134"/>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0" name="rc700"/>
            <p:cNvSpPr/>
            <p:nvPr/>
          </p:nvSpPr>
          <p:spPr>
            <a:xfrm>
              <a:off x="7723143" y="2179134"/>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1" name="rc701"/>
            <p:cNvSpPr/>
            <p:nvPr/>
          </p:nvSpPr>
          <p:spPr>
            <a:xfrm>
              <a:off x="7978099" y="2179134"/>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02" name="rc702"/>
            <p:cNvSpPr/>
            <p:nvPr/>
          </p:nvSpPr>
          <p:spPr>
            <a:xfrm>
              <a:off x="8233055"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3" name="rc703"/>
            <p:cNvSpPr/>
            <p:nvPr/>
          </p:nvSpPr>
          <p:spPr>
            <a:xfrm>
              <a:off x="8488011"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4" name="rc704"/>
            <p:cNvSpPr/>
            <p:nvPr/>
          </p:nvSpPr>
          <p:spPr>
            <a:xfrm>
              <a:off x="2114109" y="426920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5" name="rc705"/>
            <p:cNvSpPr/>
            <p:nvPr/>
          </p:nvSpPr>
          <p:spPr>
            <a:xfrm>
              <a:off x="2369066" y="426920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6" name="rc706"/>
            <p:cNvSpPr/>
            <p:nvPr/>
          </p:nvSpPr>
          <p:spPr>
            <a:xfrm>
              <a:off x="2624022" y="426920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7" name="rc707"/>
            <p:cNvSpPr/>
            <p:nvPr/>
          </p:nvSpPr>
          <p:spPr>
            <a:xfrm>
              <a:off x="2878978" y="426920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8" name="rc708"/>
            <p:cNvSpPr/>
            <p:nvPr/>
          </p:nvSpPr>
          <p:spPr>
            <a:xfrm>
              <a:off x="3133934" y="426920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9" name="rc709"/>
            <p:cNvSpPr/>
            <p:nvPr/>
          </p:nvSpPr>
          <p:spPr>
            <a:xfrm>
              <a:off x="3388890" y="426920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0" name="rc710"/>
            <p:cNvSpPr/>
            <p:nvPr/>
          </p:nvSpPr>
          <p:spPr>
            <a:xfrm>
              <a:off x="3643846" y="426920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1" name="rc711"/>
            <p:cNvSpPr/>
            <p:nvPr/>
          </p:nvSpPr>
          <p:spPr>
            <a:xfrm>
              <a:off x="3898802" y="426920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2" name="rc712"/>
            <p:cNvSpPr/>
            <p:nvPr/>
          </p:nvSpPr>
          <p:spPr>
            <a:xfrm>
              <a:off x="4153758" y="42692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3" name="rc713"/>
            <p:cNvSpPr/>
            <p:nvPr/>
          </p:nvSpPr>
          <p:spPr>
            <a:xfrm>
              <a:off x="4408714" y="42692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4" name="rc714"/>
            <p:cNvSpPr/>
            <p:nvPr/>
          </p:nvSpPr>
          <p:spPr>
            <a:xfrm>
              <a:off x="4663670" y="42692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5" name="rc715"/>
            <p:cNvSpPr/>
            <p:nvPr/>
          </p:nvSpPr>
          <p:spPr>
            <a:xfrm>
              <a:off x="4918626" y="42692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6" name="rc716"/>
            <p:cNvSpPr/>
            <p:nvPr/>
          </p:nvSpPr>
          <p:spPr>
            <a:xfrm>
              <a:off x="5173582" y="4269208"/>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7" name="rc717"/>
            <p:cNvSpPr/>
            <p:nvPr/>
          </p:nvSpPr>
          <p:spPr>
            <a:xfrm>
              <a:off x="5428539" y="42692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8" name="rc718"/>
            <p:cNvSpPr/>
            <p:nvPr/>
          </p:nvSpPr>
          <p:spPr>
            <a:xfrm>
              <a:off x="5683495" y="42692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9" name="rc719"/>
            <p:cNvSpPr/>
            <p:nvPr/>
          </p:nvSpPr>
          <p:spPr>
            <a:xfrm>
              <a:off x="5938451" y="42692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0" name="rc720"/>
            <p:cNvSpPr/>
            <p:nvPr/>
          </p:nvSpPr>
          <p:spPr>
            <a:xfrm>
              <a:off x="6193407" y="42692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1" name="rc721"/>
            <p:cNvSpPr/>
            <p:nvPr/>
          </p:nvSpPr>
          <p:spPr>
            <a:xfrm>
              <a:off x="6448363" y="4269208"/>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2" name="rc722"/>
            <p:cNvSpPr/>
            <p:nvPr/>
          </p:nvSpPr>
          <p:spPr>
            <a:xfrm>
              <a:off x="6703319" y="426920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3" name="rc723"/>
            <p:cNvSpPr/>
            <p:nvPr/>
          </p:nvSpPr>
          <p:spPr>
            <a:xfrm>
              <a:off x="6958275" y="426920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4" name="rc724"/>
            <p:cNvSpPr/>
            <p:nvPr/>
          </p:nvSpPr>
          <p:spPr>
            <a:xfrm>
              <a:off x="7213231" y="426920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5" name="rc725"/>
            <p:cNvSpPr/>
            <p:nvPr/>
          </p:nvSpPr>
          <p:spPr>
            <a:xfrm>
              <a:off x="7468187" y="42692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6" name="rc726"/>
            <p:cNvSpPr/>
            <p:nvPr/>
          </p:nvSpPr>
          <p:spPr>
            <a:xfrm>
              <a:off x="7723143" y="426920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7" name="rc727"/>
            <p:cNvSpPr/>
            <p:nvPr/>
          </p:nvSpPr>
          <p:spPr>
            <a:xfrm>
              <a:off x="7978099" y="426920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8" name="rc728"/>
            <p:cNvSpPr/>
            <p:nvPr/>
          </p:nvSpPr>
          <p:spPr>
            <a:xfrm>
              <a:off x="8233055" y="426920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9" name="rc729"/>
            <p:cNvSpPr/>
            <p:nvPr/>
          </p:nvSpPr>
          <p:spPr>
            <a:xfrm>
              <a:off x="8488011" y="426920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0" name="tx730"/>
            <p:cNvSpPr/>
            <p:nvPr/>
          </p:nvSpPr>
          <p:spPr>
            <a:xfrm>
              <a:off x="218132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1" name="tx731"/>
            <p:cNvSpPr/>
            <p:nvPr/>
          </p:nvSpPr>
          <p:spPr>
            <a:xfrm>
              <a:off x="243628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2" name="tx732"/>
            <p:cNvSpPr/>
            <p:nvPr/>
          </p:nvSpPr>
          <p:spPr>
            <a:xfrm>
              <a:off x="269124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3" name="tx733"/>
            <p:cNvSpPr/>
            <p:nvPr/>
          </p:nvSpPr>
          <p:spPr>
            <a:xfrm>
              <a:off x="294619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4" name="tx734"/>
            <p:cNvSpPr/>
            <p:nvPr/>
          </p:nvSpPr>
          <p:spPr>
            <a:xfrm>
              <a:off x="320115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5" name="tx735"/>
            <p:cNvSpPr/>
            <p:nvPr/>
          </p:nvSpPr>
          <p:spPr>
            <a:xfrm>
              <a:off x="345610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6" name="tx736"/>
            <p:cNvSpPr/>
            <p:nvPr/>
          </p:nvSpPr>
          <p:spPr>
            <a:xfrm>
              <a:off x="371106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7" name="tx737"/>
            <p:cNvSpPr/>
            <p:nvPr/>
          </p:nvSpPr>
          <p:spPr>
            <a:xfrm>
              <a:off x="396602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8" name="tx738"/>
            <p:cNvSpPr/>
            <p:nvPr/>
          </p:nvSpPr>
          <p:spPr>
            <a:xfrm>
              <a:off x="422097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9" name="tx739"/>
            <p:cNvSpPr/>
            <p:nvPr/>
          </p:nvSpPr>
          <p:spPr>
            <a:xfrm>
              <a:off x="447593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0" name="tx740"/>
            <p:cNvSpPr/>
            <p:nvPr/>
          </p:nvSpPr>
          <p:spPr>
            <a:xfrm>
              <a:off x="473088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1" name="tx741"/>
            <p:cNvSpPr/>
            <p:nvPr/>
          </p:nvSpPr>
          <p:spPr>
            <a:xfrm>
              <a:off x="498584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2" name="tx742"/>
            <p:cNvSpPr/>
            <p:nvPr/>
          </p:nvSpPr>
          <p:spPr>
            <a:xfrm>
              <a:off x="5240802"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3" name="tx743"/>
            <p:cNvSpPr/>
            <p:nvPr/>
          </p:nvSpPr>
          <p:spPr>
            <a:xfrm>
              <a:off x="5495758"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4" name="tx744"/>
            <p:cNvSpPr/>
            <p:nvPr/>
          </p:nvSpPr>
          <p:spPr>
            <a:xfrm>
              <a:off x="5750714"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5" name="tx745"/>
            <p:cNvSpPr/>
            <p:nvPr/>
          </p:nvSpPr>
          <p:spPr>
            <a:xfrm>
              <a:off x="6005670"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6" name="tx746"/>
            <p:cNvSpPr/>
            <p:nvPr/>
          </p:nvSpPr>
          <p:spPr>
            <a:xfrm>
              <a:off x="6260626"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7" name="tx747"/>
            <p:cNvSpPr/>
            <p:nvPr/>
          </p:nvSpPr>
          <p:spPr>
            <a:xfrm>
              <a:off x="6515582"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6770538"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9" name="tx749"/>
            <p:cNvSpPr/>
            <p:nvPr/>
          </p:nvSpPr>
          <p:spPr>
            <a:xfrm>
              <a:off x="7025494"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0" name="tx750"/>
            <p:cNvSpPr/>
            <p:nvPr/>
          </p:nvSpPr>
          <p:spPr>
            <a:xfrm>
              <a:off x="7280450"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1" name="tx751"/>
            <p:cNvSpPr/>
            <p:nvPr/>
          </p:nvSpPr>
          <p:spPr>
            <a:xfrm>
              <a:off x="7535406"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2" name="tx752"/>
            <p:cNvSpPr/>
            <p:nvPr/>
          </p:nvSpPr>
          <p:spPr>
            <a:xfrm>
              <a:off x="7790362"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3" name="tx753"/>
            <p:cNvSpPr/>
            <p:nvPr/>
          </p:nvSpPr>
          <p:spPr>
            <a:xfrm>
              <a:off x="8045318"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4" name="tx754"/>
            <p:cNvSpPr/>
            <p:nvPr/>
          </p:nvSpPr>
          <p:spPr>
            <a:xfrm>
              <a:off x="8300274"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5" name="tx755"/>
            <p:cNvSpPr/>
            <p:nvPr/>
          </p:nvSpPr>
          <p:spPr>
            <a:xfrm>
              <a:off x="855523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6" name="tx756"/>
            <p:cNvSpPr/>
            <p:nvPr/>
          </p:nvSpPr>
          <p:spPr>
            <a:xfrm>
              <a:off x="218132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57" name="tx757"/>
            <p:cNvSpPr/>
            <p:nvPr/>
          </p:nvSpPr>
          <p:spPr>
            <a:xfrm>
              <a:off x="243628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8" name="tx758"/>
            <p:cNvSpPr/>
            <p:nvPr/>
          </p:nvSpPr>
          <p:spPr>
            <a:xfrm>
              <a:off x="269124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9" name="tx759"/>
            <p:cNvSpPr/>
            <p:nvPr/>
          </p:nvSpPr>
          <p:spPr>
            <a:xfrm>
              <a:off x="294619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60" name="tx760"/>
            <p:cNvSpPr/>
            <p:nvPr/>
          </p:nvSpPr>
          <p:spPr>
            <a:xfrm>
              <a:off x="320115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1" name="tx761"/>
            <p:cNvSpPr/>
            <p:nvPr/>
          </p:nvSpPr>
          <p:spPr>
            <a:xfrm>
              <a:off x="345610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2" name="tx762"/>
            <p:cNvSpPr/>
            <p:nvPr/>
          </p:nvSpPr>
          <p:spPr>
            <a:xfrm>
              <a:off x="371106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3" name="tx763"/>
            <p:cNvSpPr/>
            <p:nvPr/>
          </p:nvSpPr>
          <p:spPr>
            <a:xfrm>
              <a:off x="396602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64" name="tx764"/>
            <p:cNvSpPr/>
            <p:nvPr/>
          </p:nvSpPr>
          <p:spPr>
            <a:xfrm>
              <a:off x="422097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5" name="tx765"/>
            <p:cNvSpPr/>
            <p:nvPr/>
          </p:nvSpPr>
          <p:spPr>
            <a:xfrm>
              <a:off x="447593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6" name="tx766"/>
            <p:cNvSpPr/>
            <p:nvPr/>
          </p:nvSpPr>
          <p:spPr>
            <a:xfrm>
              <a:off x="473088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7" name="tx767"/>
            <p:cNvSpPr/>
            <p:nvPr/>
          </p:nvSpPr>
          <p:spPr>
            <a:xfrm>
              <a:off x="498584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8" name="tx768"/>
            <p:cNvSpPr/>
            <p:nvPr/>
          </p:nvSpPr>
          <p:spPr>
            <a:xfrm>
              <a:off x="5240802"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9" name="tx769"/>
            <p:cNvSpPr/>
            <p:nvPr/>
          </p:nvSpPr>
          <p:spPr>
            <a:xfrm>
              <a:off x="5495758"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0" name="tx770"/>
            <p:cNvSpPr/>
            <p:nvPr/>
          </p:nvSpPr>
          <p:spPr>
            <a:xfrm>
              <a:off x="5750714"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1" name="tx771"/>
            <p:cNvSpPr/>
            <p:nvPr/>
          </p:nvSpPr>
          <p:spPr>
            <a:xfrm>
              <a:off x="6005670"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2" name="tx772"/>
            <p:cNvSpPr/>
            <p:nvPr/>
          </p:nvSpPr>
          <p:spPr>
            <a:xfrm>
              <a:off x="6260626"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3" name="tx773"/>
            <p:cNvSpPr/>
            <p:nvPr/>
          </p:nvSpPr>
          <p:spPr>
            <a:xfrm>
              <a:off x="6515582"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4" name="tx774"/>
            <p:cNvSpPr/>
            <p:nvPr/>
          </p:nvSpPr>
          <p:spPr>
            <a:xfrm>
              <a:off x="6770538"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5" name="tx775"/>
            <p:cNvSpPr/>
            <p:nvPr/>
          </p:nvSpPr>
          <p:spPr>
            <a:xfrm>
              <a:off x="7025494"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6" name="tx776"/>
            <p:cNvSpPr/>
            <p:nvPr/>
          </p:nvSpPr>
          <p:spPr>
            <a:xfrm>
              <a:off x="7280450"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7" name="tx777"/>
            <p:cNvSpPr/>
            <p:nvPr/>
          </p:nvSpPr>
          <p:spPr>
            <a:xfrm>
              <a:off x="7535406"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8" name="tx778"/>
            <p:cNvSpPr/>
            <p:nvPr/>
          </p:nvSpPr>
          <p:spPr>
            <a:xfrm>
              <a:off x="7790362"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9" name="tx779"/>
            <p:cNvSpPr/>
            <p:nvPr/>
          </p:nvSpPr>
          <p:spPr>
            <a:xfrm>
              <a:off x="8045318"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0" name="tx780"/>
            <p:cNvSpPr/>
            <p:nvPr/>
          </p:nvSpPr>
          <p:spPr>
            <a:xfrm>
              <a:off x="8300274"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81" name="tx781"/>
            <p:cNvSpPr/>
            <p:nvPr/>
          </p:nvSpPr>
          <p:spPr>
            <a:xfrm>
              <a:off x="855523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82" name="tx782"/>
            <p:cNvSpPr/>
            <p:nvPr/>
          </p:nvSpPr>
          <p:spPr>
            <a:xfrm>
              <a:off x="218132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3" name="tx783"/>
            <p:cNvSpPr/>
            <p:nvPr/>
          </p:nvSpPr>
          <p:spPr>
            <a:xfrm>
              <a:off x="243628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4" name="tx784"/>
            <p:cNvSpPr/>
            <p:nvPr/>
          </p:nvSpPr>
          <p:spPr>
            <a:xfrm>
              <a:off x="269124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5" name="tx785"/>
            <p:cNvSpPr/>
            <p:nvPr/>
          </p:nvSpPr>
          <p:spPr>
            <a:xfrm>
              <a:off x="294619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6" name="tx786"/>
            <p:cNvSpPr/>
            <p:nvPr/>
          </p:nvSpPr>
          <p:spPr>
            <a:xfrm>
              <a:off x="320115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7" name="tx787"/>
            <p:cNvSpPr/>
            <p:nvPr/>
          </p:nvSpPr>
          <p:spPr>
            <a:xfrm>
              <a:off x="345610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8" name="tx788"/>
            <p:cNvSpPr/>
            <p:nvPr/>
          </p:nvSpPr>
          <p:spPr>
            <a:xfrm>
              <a:off x="371106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9" name="tx789"/>
            <p:cNvSpPr/>
            <p:nvPr/>
          </p:nvSpPr>
          <p:spPr>
            <a:xfrm>
              <a:off x="396602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0" name="tx790"/>
            <p:cNvSpPr/>
            <p:nvPr/>
          </p:nvSpPr>
          <p:spPr>
            <a:xfrm>
              <a:off x="422097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447593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2" name="tx792"/>
            <p:cNvSpPr/>
            <p:nvPr/>
          </p:nvSpPr>
          <p:spPr>
            <a:xfrm>
              <a:off x="473088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498584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5240802"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5" name="tx795"/>
            <p:cNvSpPr/>
            <p:nvPr/>
          </p:nvSpPr>
          <p:spPr>
            <a:xfrm>
              <a:off x="5495758"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6" name="tx796"/>
            <p:cNvSpPr/>
            <p:nvPr/>
          </p:nvSpPr>
          <p:spPr>
            <a:xfrm>
              <a:off x="5750714"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7" name="tx797"/>
            <p:cNvSpPr/>
            <p:nvPr/>
          </p:nvSpPr>
          <p:spPr>
            <a:xfrm>
              <a:off x="6005670"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8" name="tx798"/>
            <p:cNvSpPr/>
            <p:nvPr/>
          </p:nvSpPr>
          <p:spPr>
            <a:xfrm>
              <a:off x="6260626"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9" name="tx799"/>
            <p:cNvSpPr/>
            <p:nvPr/>
          </p:nvSpPr>
          <p:spPr>
            <a:xfrm>
              <a:off x="6515582"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0" name="tx800"/>
            <p:cNvSpPr/>
            <p:nvPr/>
          </p:nvSpPr>
          <p:spPr>
            <a:xfrm>
              <a:off x="6770538"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1" name="tx801"/>
            <p:cNvSpPr/>
            <p:nvPr/>
          </p:nvSpPr>
          <p:spPr>
            <a:xfrm>
              <a:off x="7025494"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2" name="tx802"/>
            <p:cNvSpPr/>
            <p:nvPr/>
          </p:nvSpPr>
          <p:spPr>
            <a:xfrm>
              <a:off x="7280450"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3" name="tx803"/>
            <p:cNvSpPr/>
            <p:nvPr/>
          </p:nvSpPr>
          <p:spPr>
            <a:xfrm>
              <a:off x="7535406"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4" name="tx804"/>
            <p:cNvSpPr/>
            <p:nvPr/>
          </p:nvSpPr>
          <p:spPr>
            <a:xfrm>
              <a:off x="7790362"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5" name="tx805"/>
            <p:cNvSpPr/>
            <p:nvPr/>
          </p:nvSpPr>
          <p:spPr>
            <a:xfrm>
              <a:off x="8045318"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6" name="tx806"/>
            <p:cNvSpPr/>
            <p:nvPr/>
          </p:nvSpPr>
          <p:spPr>
            <a:xfrm>
              <a:off x="8300274"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7" name="tx807"/>
            <p:cNvSpPr/>
            <p:nvPr/>
          </p:nvSpPr>
          <p:spPr>
            <a:xfrm>
              <a:off x="855523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8" name="tx808"/>
            <p:cNvSpPr/>
            <p:nvPr/>
          </p:nvSpPr>
          <p:spPr>
            <a:xfrm>
              <a:off x="218132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9" name="tx809"/>
            <p:cNvSpPr/>
            <p:nvPr/>
          </p:nvSpPr>
          <p:spPr>
            <a:xfrm>
              <a:off x="243628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0" name="tx810"/>
            <p:cNvSpPr/>
            <p:nvPr/>
          </p:nvSpPr>
          <p:spPr>
            <a:xfrm>
              <a:off x="269124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1" name="tx811"/>
            <p:cNvSpPr/>
            <p:nvPr/>
          </p:nvSpPr>
          <p:spPr>
            <a:xfrm>
              <a:off x="294619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2" name="tx812"/>
            <p:cNvSpPr/>
            <p:nvPr/>
          </p:nvSpPr>
          <p:spPr>
            <a:xfrm>
              <a:off x="320115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345610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4" name="tx814"/>
            <p:cNvSpPr/>
            <p:nvPr/>
          </p:nvSpPr>
          <p:spPr>
            <a:xfrm>
              <a:off x="371106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5" name="tx815"/>
            <p:cNvSpPr/>
            <p:nvPr/>
          </p:nvSpPr>
          <p:spPr>
            <a:xfrm>
              <a:off x="396602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6" name="tx816"/>
            <p:cNvSpPr/>
            <p:nvPr/>
          </p:nvSpPr>
          <p:spPr>
            <a:xfrm>
              <a:off x="422097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7" name="tx817"/>
            <p:cNvSpPr/>
            <p:nvPr/>
          </p:nvSpPr>
          <p:spPr>
            <a:xfrm>
              <a:off x="447593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8" name="tx818"/>
            <p:cNvSpPr/>
            <p:nvPr/>
          </p:nvSpPr>
          <p:spPr>
            <a:xfrm>
              <a:off x="473088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9" name="tx819"/>
            <p:cNvSpPr/>
            <p:nvPr/>
          </p:nvSpPr>
          <p:spPr>
            <a:xfrm>
              <a:off x="498584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0" name="tx820"/>
            <p:cNvSpPr/>
            <p:nvPr/>
          </p:nvSpPr>
          <p:spPr>
            <a:xfrm>
              <a:off x="5240802"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1" name="tx821"/>
            <p:cNvSpPr/>
            <p:nvPr/>
          </p:nvSpPr>
          <p:spPr>
            <a:xfrm>
              <a:off x="5495758"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2" name="tx822"/>
            <p:cNvSpPr/>
            <p:nvPr/>
          </p:nvSpPr>
          <p:spPr>
            <a:xfrm>
              <a:off x="5750714"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3" name="tx823"/>
            <p:cNvSpPr/>
            <p:nvPr/>
          </p:nvSpPr>
          <p:spPr>
            <a:xfrm>
              <a:off x="6005670"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4" name="tx824"/>
            <p:cNvSpPr/>
            <p:nvPr/>
          </p:nvSpPr>
          <p:spPr>
            <a:xfrm>
              <a:off x="6260626"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5" name="tx825"/>
            <p:cNvSpPr/>
            <p:nvPr/>
          </p:nvSpPr>
          <p:spPr>
            <a:xfrm>
              <a:off x="6515582"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6" name="tx826"/>
            <p:cNvSpPr/>
            <p:nvPr/>
          </p:nvSpPr>
          <p:spPr>
            <a:xfrm>
              <a:off x="6770538"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7" name="tx827"/>
            <p:cNvSpPr/>
            <p:nvPr/>
          </p:nvSpPr>
          <p:spPr>
            <a:xfrm>
              <a:off x="7025494"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8" name="tx828"/>
            <p:cNvSpPr/>
            <p:nvPr/>
          </p:nvSpPr>
          <p:spPr>
            <a:xfrm>
              <a:off x="7280450"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9" name="tx829"/>
            <p:cNvSpPr/>
            <p:nvPr/>
          </p:nvSpPr>
          <p:spPr>
            <a:xfrm>
              <a:off x="7535406"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0" name="tx830"/>
            <p:cNvSpPr/>
            <p:nvPr/>
          </p:nvSpPr>
          <p:spPr>
            <a:xfrm>
              <a:off x="7790362"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31" name="tx831"/>
            <p:cNvSpPr/>
            <p:nvPr/>
          </p:nvSpPr>
          <p:spPr>
            <a:xfrm>
              <a:off x="8045318"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2" name="tx832"/>
            <p:cNvSpPr/>
            <p:nvPr/>
          </p:nvSpPr>
          <p:spPr>
            <a:xfrm>
              <a:off x="8300274"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3" name="tx833"/>
            <p:cNvSpPr/>
            <p:nvPr/>
          </p:nvSpPr>
          <p:spPr>
            <a:xfrm>
              <a:off x="855523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4" name="tx834"/>
            <p:cNvSpPr/>
            <p:nvPr/>
          </p:nvSpPr>
          <p:spPr>
            <a:xfrm>
              <a:off x="218132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35" name="tx835"/>
            <p:cNvSpPr/>
            <p:nvPr/>
          </p:nvSpPr>
          <p:spPr>
            <a:xfrm>
              <a:off x="243628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36" name="tx836"/>
            <p:cNvSpPr/>
            <p:nvPr/>
          </p:nvSpPr>
          <p:spPr>
            <a:xfrm>
              <a:off x="269124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37" name="tx837"/>
            <p:cNvSpPr/>
            <p:nvPr/>
          </p:nvSpPr>
          <p:spPr>
            <a:xfrm>
              <a:off x="294619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38" name="tx838"/>
            <p:cNvSpPr/>
            <p:nvPr/>
          </p:nvSpPr>
          <p:spPr>
            <a:xfrm>
              <a:off x="320115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39" name="tx839"/>
            <p:cNvSpPr/>
            <p:nvPr/>
          </p:nvSpPr>
          <p:spPr>
            <a:xfrm>
              <a:off x="345610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40" name="tx840"/>
            <p:cNvSpPr/>
            <p:nvPr/>
          </p:nvSpPr>
          <p:spPr>
            <a:xfrm>
              <a:off x="371106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41" name="tx841"/>
            <p:cNvSpPr/>
            <p:nvPr/>
          </p:nvSpPr>
          <p:spPr>
            <a:xfrm>
              <a:off x="396602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2" name="tx842"/>
            <p:cNvSpPr/>
            <p:nvPr/>
          </p:nvSpPr>
          <p:spPr>
            <a:xfrm>
              <a:off x="422097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3" name="tx843"/>
            <p:cNvSpPr/>
            <p:nvPr/>
          </p:nvSpPr>
          <p:spPr>
            <a:xfrm>
              <a:off x="447593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4" name="tx844"/>
            <p:cNvSpPr/>
            <p:nvPr/>
          </p:nvSpPr>
          <p:spPr>
            <a:xfrm>
              <a:off x="473088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5" name="tx845"/>
            <p:cNvSpPr/>
            <p:nvPr/>
          </p:nvSpPr>
          <p:spPr>
            <a:xfrm>
              <a:off x="498584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6" name="tx846"/>
            <p:cNvSpPr/>
            <p:nvPr/>
          </p:nvSpPr>
          <p:spPr>
            <a:xfrm>
              <a:off x="5240802"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7" name="tx847"/>
            <p:cNvSpPr/>
            <p:nvPr/>
          </p:nvSpPr>
          <p:spPr>
            <a:xfrm>
              <a:off x="5495758"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8" name="tx848"/>
            <p:cNvSpPr/>
            <p:nvPr/>
          </p:nvSpPr>
          <p:spPr>
            <a:xfrm>
              <a:off x="5750714"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9" name="tx849"/>
            <p:cNvSpPr/>
            <p:nvPr/>
          </p:nvSpPr>
          <p:spPr>
            <a:xfrm>
              <a:off x="6005670"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0" name="tx850"/>
            <p:cNvSpPr/>
            <p:nvPr/>
          </p:nvSpPr>
          <p:spPr>
            <a:xfrm>
              <a:off x="6260626"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1" name="tx851"/>
            <p:cNvSpPr/>
            <p:nvPr/>
          </p:nvSpPr>
          <p:spPr>
            <a:xfrm>
              <a:off x="6515582"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2" name="tx852"/>
            <p:cNvSpPr/>
            <p:nvPr/>
          </p:nvSpPr>
          <p:spPr>
            <a:xfrm>
              <a:off x="6770538"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7025494"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4" name="tx854"/>
            <p:cNvSpPr/>
            <p:nvPr/>
          </p:nvSpPr>
          <p:spPr>
            <a:xfrm>
              <a:off x="7280450"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5" name="tx855"/>
            <p:cNvSpPr/>
            <p:nvPr/>
          </p:nvSpPr>
          <p:spPr>
            <a:xfrm>
              <a:off x="7535406"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7790362"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8045318"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8" name="tx858"/>
            <p:cNvSpPr/>
            <p:nvPr/>
          </p:nvSpPr>
          <p:spPr>
            <a:xfrm>
              <a:off x="8300274"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9" name="tx859"/>
            <p:cNvSpPr/>
            <p:nvPr/>
          </p:nvSpPr>
          <p:spPr>
            <a:xfrm>
              <a:off x="855523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0" name="tx860"/>
            <p:cNvSpPr/>
            <p:nvPr/>
          </p:nvSpPr>
          <p:spPr>
            <a:xfrm>
              <a:off x="218132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1" name="tx861"/>
            <p:cNvSpPr/>
            <p:nvPr/>
          </p:nvSpPr>
          <p:spPr>
            <a:xfrm>
              <a:off x="243628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2" name="tx862"/>
            <p:cNvSpPr/>
            <p:nvPr/>
          </p:nvSpPr>
          <p:spPr>
            <a:xfrm>
              <a:off x="269124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3" name="tx863"/>
            <p:cNvSpPr/>
            <p:nvPr/>
          </p:nvSpPr>
          <p:spPr>
            <a:xfrm>
              <a:off x="294619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4" name="tx864"/>
            <p:cNvSpPr/>
            <p:nvPr/>
          </p:nvSpPr>
          <p:spPr>
            <a:xfrm>
              <a:off x="320115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5" name="tx865"/>
            <p:cNvSpPr/>
            <p:nvPr/>
          </p:nvSpPr>
          <p:spPr>
            <a:xfrm>
              <a:off x="345610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371106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396602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8" name="tx868"/>
            <p:cNvSpPr/>
            <p:nvPr/>
          </p:nvSpPr>
          <p:spPr>
            <a:xfrm>
              <a:off x="422097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447593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0" name="tx870"/>
            <p:cNvSpPr/>
            <p:nvPr/>
          </p:nvSpPr>
          <p:spPr>
            <a:xfrm>
              <a:off x="473088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498584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5240802"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5495758"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4" name="tx874"/>
            <p:cNvSpPr/>
            <p:nvPr/>
          </p:nvSpPr>
          <p:spPr>
            <a:xfrm>
              <a:off x="5750714"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5" name="tx875"/>
            <p:cNvSpPr/>
            <p:nvPr/>
          </p:nvSpPr>
          <p:spPr>
            <a:xfrm>
              <a:off x="6005670"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6260626"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7" name="tx877"/>
            <p:cNvSpPr/>
            <p:nvPr/>
          </p:nvSpPr>
          <p:spPr>
            <a:xfrm>
              <a:off x="6515582"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78" name="tx878"/>
            <p:cNvSpPr/>
            <p:nvPr/>
          </p:nvSpPr>
          <p:spPr>
            <a:xfrm>
              <a:off x="6770538"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9" name="tx879"/>
            <p:cNvSpPr/>
            <p:nvPr/>
          </p:nvSpPr>
          <p:spPr>
            <a:xfrm>
              <a:off x="7025494"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0" name="tx880"/>
            <p:cNvSpPr/>
            <p:nvPr/>
          </p:nvSpPr>
          <p:spPr>
            <a:xfrm>
              <a:off x="7280450"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7535406"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2" name="tx882"/>
            <p:cNvSpPr/>
            <p:nvPr/>
          </p:nvSpPr>
          <p:spPr>
            <a:xfrm>
              <a:off x="7790362"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3" name="tx883"/>
            <p:cNvSpPr/>
            <p:nvPr/>
          </p:nvSpPr>
          <p:spPr>
            <a:xfrm>
              <a:off x="8045318"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4" name="tx884"/>
            <p:cNvSpPr/>
            <p:nvPr/>
          </p:nvSpPr>
          <p:spPr>
            <a:xfrm>
              <a:off x="8300274"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5" name="tx885"/>
            <p:cNvSpPr/>
            <p:nvPr/>
          </p:nvSpPr>
          <p:spPr>
            <a:xfrm>
              <a:off x="855523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6" name="tx886"/>
            <p:cNvSpPr/>
            <p:nvPr/>
          </p:nvSpPr>
          <p:spPr>
            <a:xfrm>
              <a:off x="218132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7" name="tx887"/>
            <p:cNvSpPr/>
            <p:nvPr/>
          </p:nvSpPr>
          <p:spPr>
            <a:xfrm>
              <a:off x="243628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8" name="tx888"/>
            <p:cNvSpPr/>
            <p:nvPr/>
          </p:nvSpPr>
          <p:spPr>
            <a:xfrm>
              <a:off x="269124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9" name="tx889"/>
            <p:cNvSpPr/>
            <p:nvPr/>
          </p:nvSpPr>
          <p:spPr>
            <a:xfrm>
              <a:off x="294619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0" name="tx890"/>
            <p:cNvSpPr/>
            <p:nvPr/>
          </p:nvSpPr>
          <p:spPr>
            <a:xfrm>
              <a:off x="320115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1" name="tx891"/>
            <p:cNvSpPr/>
            <p:nvPr/>
          </p:nvSpPr>
          <p:spPr>
            <a:xfrm>
              <a:off x="345610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92" name="tx892"/>
            <p:cNvSpPr/>
            <p:nvPr/>
          </p:nvSpPr>
          <p:spPr>
            <a:xfrm>
              <a:off x="371106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3" name="tx893"/>
            <p:cNvSpPr/>
            <p:nvPr/>
          </p:nvSpPr>
          <p:spPr>
            <a:xfrm>
              <a:off x="396602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94" name="tx894"/>
            <p:cNvSpPr/>
            <p:nvPr/>
          </p:nvSpPr>
          <p:spPr>
            <a:xfrm>
              <a:off x="422097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5" name="tx895"/>
            <p:cNvSpPr/>
            <p:nvPr/>
          </p:nvSpPr>
          <p:spPr>
            <a:xfrm>
              <a:off x="447593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6" name="tx896"/>
            <p:cNvSpPr/>
            <p:nvPr/>
          </p:nvSpPr>
          <p:spPr>
            <a:xfrm>
              <a:off x="473088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7" name="tx897"/>
            <p:cNvSpPr/>
            <p:nvPr/>
          </p:nvSpPr>
          <p:spPr>
            <a:xfrm>
              <a:off x="498584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8" name="tx898"/>
            <p:cNvSpPr/>
            <p:nvPr/>
          </p:nvSpPr>
          <p:spPr>
            <a:xfrm>
              <a:off x="5240802"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9" name="tx899"/>
            <p:cNvSpPr/>
            <p:nvPr/>
          </p:nvSpPr>
          <p:spPr>
            <a:xfrm>
              <a:off x="5495758"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0" name="tx900"/>
            <p:cNvSpPr/>
            <p:nvPr/>
          </p:nvSpPr>
          <p:spPr>
            <a:xfrm>
              <a:off x="5750714"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1" name="tx901"/>
            <p:cNvSpPr/>
            <p:nvPr/>
          </p:nvSpPr>
          <p:spPr>
            <a:xfrm>
              <a:off x="6005670"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2" name="tx902"/>
            <p:cNvSpPr/>
            <p:nvPr/>
          </p:nvSpPr>
          <p:spPr>
            <a:xfrm>
              <a:off x="6260626"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3" name="tx903"/>
            <p:cNvSpPr/>
            <p:nvPr/>
          </p:nvSpPr>
          <p:spPr>
            <a:xfrm>
              <a:off x="6515582"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4" name="tx904"/>
            <p:cNvSpPr/>
            <p:nvPr/>
          </p:nvSpPr>
          <p:spPr>
            <a:xfrm>
              <a:off x="6770538"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5" name="tx905"/>
            <p:cNvSpPr/>
            <p:nvPr/>
          </p:nvSpPr>
          <p:spPr>
            <a:xfrm>
              <a:off x="7025494"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6" name="tx906"/>
            <p:cNvSpPr/>
            <p:nvPr/>
          </p:nvSpPr>
          <p:spPr>
            <a:xfrm>
              <a:off x="7280450"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7" name="tx907"/>
            <p:cNvSpPr/>
            <p:nvPr/>
          </p:nvSpPr>
          <p:spPr>
            <a:xfrm>
              <a:off x="7535406"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8" name="tx908"/>
            <p:cNvSpPr/>
            <p:nvPr/>
          </p:nvSpPr>
          <p:spPr>
            <a:xfrm>
              <a:off x="7790362"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9" name="tx909"/>
            <p:cNvSpPr/>
            <p:nvPr/>
          </p:nvSpPr>
          <p:spPr>
            <a:xfrm>
              <a:off x="8045318"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0" name="tx910"/>
            <p:cNvSpPr/>
            <p:nvPr/>
          </p:nvSpPr>
          <p:spPr>
            <a:xfrm>
              <a:off x="8300274"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1" name="tx911"/>
            <p:cNvSpPr/>
            <p:nvPr/>
          </p:nvSpPr>
          <p:spPr>
            <a:xfrm>
              <a:off x="855523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2" name="tx912"/>
            <p:cNvSpPr/>
            <p:nvPr/>
          </p:nvSpPr>
          <p:spPr>
            <a:xfrm>
              <a:off x="218132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3" name="tx913"/>
            <p:cNvSpPr/>
            <p:nvPr/>
          </p:nvSpPr>
          <p:spPr>
            <a:xfrm>
              <a:off x="243628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4" name="tx914"/>
            <p:cNvSpPr/>
            <p:nvPr/>
          </p:nvSpPr>
          <p:spPr>
            <a:xfrm>
              <a:off x="269124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5" name="tx915"/>
            <p:cNvSpPr/>
            <p:nvPr/>
          </p:nvSpPr>
          <p:spPr>
            <a:xfrm>
              <a:off x="294619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16" name="tx916"/>
            <p:cNvSpPr/>
            <p:nvPr/>
          </p:nvSpPr>
          <p:spPr>
            <a:xfrm>
              <a:off x="320115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17" name="tx917"/>
            <p:cNvSpPr/>
            <p:nvPr/>
          </p:nvSpPr>
          <p:spPr>
            <a:xfrm>
              <a:off x="345610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8" name="tx918"/>
            <p:cNvSpPr/>
            <p:nvPr/>
          </p:nvSpPr>
          <p:spPr>
            <a:xfrm>
              <a:off x="371106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9" name="tx919"/>
            <p:cNvSpPr/>
            <p:nvPr/>
          </p:nvSpPr>
          <p:spPr>
            <a:xfrm>
              <a:off x="396602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0" name="tx920"/>
            <p:cNvSpPr/>
            <p:nvPr/>
          </p:nvSpPr>
          <p:spPr>
            <a:xfrm>
              <a:off x="422097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1" name="tx921"/>
            <p:cNvSpPr/>
            <p:nvPr/>
          </p:nvSpPr>
          <p:spPr>
            <a:xfrm>
              <a:off x="447593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2" name="tx922"/>
            <p:cNvSpPr/>
            <p:nvPr/>
          </p:nvSpPr>
          <p:spPr>
            <a:xfrm>
              <a:off x="473088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3" name="tx923"/>
            <p:cNvSpPr/>
            <p:nvPr/>
          </p:nvSpPr>
          <p:spPr>
            <a:xfrm>
              <a:off x="498584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4" name="tx924"/>
            <p:cNvSpPr/>
            <p:nvPr/>
          </p:nvSpPr>
          <p:spPr>
            <a:xfrm>
              <a:off x="5240802"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5" name="tx925"/>
            <p:cNvSpPr/>
            <p:nvPr/>
          </p:nvSpPr>
          <p:spPr>
            <a:xfrm>
              <a:off x="5495758"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6" name="tx926"/>
            <p:cNvSpPr/>
            <p:nvPr/>
          </p:nvSpPr>
          <p:spPr>
            <a:xfrm>
              <a:off x="5750714"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7" name="tx927"/>
            <p:cNvSpPr/>
            <p:nvPr/>
          </p:nvSpPr>
          <p:spPr>
            <a:xfrm>
              <a:off x="6005670"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28" name="tx928"/>
            <p:cNvSpPr/>
            <p:nvPr/>
          </p:nvSpPr>
          <p:spPr>
            <a:xfrm>
              <a:off x="6260626"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9" name="tx929"/>
            <p:cNvSpPr/>
            <p:nvPr/>
          </p:nvSpPr>
          <p:spPr>
            <a:xfrm>
              <a:off x="6515582"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30" name="tx930"/>
            <p:cNvSpPr/>
            <p:nvPr/>
          </p:nvSpPr>
          <p:spPr>
            <a:xfrm>
              <a:off x="6770538"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1" name="tx931"/>
            <p:cNvSpPr/>
            <p:nvPr/>
          </p:nvSpPr>
          <p:spPr>
            <a:xfrm>
              <a:off x="7025494"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2" name="tx932"/>
            <p:cNvSpPr/>
            <p:nvPr/>
          </p:nvSpPr>
          <p:spPr>
            <a:xfrm>
              <a:off x="7280450"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3" name="tx933"/>
            <p:cNvSpPr/>
            <p:nvPr/>
          </p:nvSpPr>
          <p:spPr>
            <a:xfrm>
              <a:off x="7535406"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4" name="tx934"/>
            <p:cNvSpPr/>
            <p:nvPr/>
          </p:nvSpPr>
          <p:spPr>
            <a:xfrm>
              <a:off x="7790362"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5" name="tx935"/>
            <p:cNvSpPr/>
            <p:nvPr/>
          </p:nvSpPr>
          <p:spPr>
            <a:xfrm>
              <a:off x="8045318"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6" name="tx936"/>
            <p:cNvSpPr/>
            <p:nvPr/>
          </p:nvSpPr>
          <p:spPr>
            <a:xfrm>
              <a:off x="8300274"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7" name="tx937"/>
            <p:cNvSpPr/>
            <p:nvPr/>
          </p:nvSpPr>
          <p:spPr>
            <a:xfrm>
              <a:off x="855523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8" name="tx938"/>
            <p:cNvSpPr/>
            <p:nvPr/>
          </p:nvSpPr>
          <p:spPr>
            <a:xfrm>
              <a:off x="218132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9" name="tx939"/>
            <p:cNvSpPr/>
            <p:nvPr/>
          </p:nvSpPr>
          <p:spPr>
            <a:xfrm>
              <a:off x="269124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40" name="tx940"/>
            <p:cNvSpPr/>
            <p:nvPr/>
          </p:nvSpPr>
          <p:spPr>
            <a:xfrm>
              <a:off x="294619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41" name="tx941"/>
            <p:cNvSpPr/>
            <p:nvPr/>
          </p:nvSpPr>
          <p:spPr>
            <a:xfrm>
              <a:off x="320115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42" name="tx942"/>
            <p:cNvSpPr/>
            <p:nvPr/>
          </p:nvSpPr>
          <p:spPr>
            <a:xfrm>
              <a:off x="345610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43" name="tx943"/>
            <p:cNvSpPr/>
            <p:nvPr/>
          </p:nvSpPr>
          <p:spPr>
            <a:xfrm>
              <a:off x="371106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44" name="tx944"/>
            <p:cNvSpPr/>
            <p:nvPr/>
          </p:nvSpPr>
          <p:spPr>
            <a:xfrm>
              <a:off x="422097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45" name="tx945"/>
            <p:cNvSpPr/>
            <p:nvPr/>
          </p:nvSpPr>
          <p:spPr>
            <a:xfrm>
              <a:off x="447593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46" name="tx946"/>
            <p:cNvSpPr/>
            <p:nvPr/>
          </p:nvSpPr>
          <p:spPr>
            <a:xfrm>
              <a:off x="473088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7" name="tx947"/>
            <p:cNvSpPr/>
            <p:nvPr/>
          </p:nvSpPr>
          <p:spPr>
            <a:xfrm>
              <a:off x="498584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8" name="tx948"/>
            <p:cNvSpPr/>
            <p:nvPr/>
          </p:nvSpPr>
          <p:spPr>
            <a:xfrm>
              <a:off x="5240802"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9" name="tx949"/>
            <p:cNvSpPr/>
            <p:nvPr/>
          </p:nvSpPr>
          <p:spPr>
            <a:xfrm>
              <a:off x="5495758"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0" name="tx950"/>
            <p:cNvSpPr/>
            <p:nvPr/>
          </p:nvSpPr>
          <p:spPr>
            <a:xfrm>
              <a:off x="5750714"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51" name="tx951"/>
            <p:cNvSpPr/>
            <p:nvPr/>
          </p:nvSpPr>
          <p:spPr>
            <a:xfrm>
              <a:off x="6005670"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2" name="tx952"/>
            <p:cNvSpPr/>
            <p:nvPr/>
          </p:nvSpPr>
          <p:spPr>
            <a:xfrm>
              <a:off x="6260626"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53" name="tx953"/>
            <p:cNvSpPr/>
            <p:nvPr/>
          </p:nvSpPr>
          <p:spPr>
            <a:xfrm>
              <a:off x="6515582"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54" name="tx954"/>
            <p:cNvSpPr/>
            <p:nvPr/>
          </p:nvSpPr>
          <p:spPr>
            <a:xfrm>
              <a:off x="6770538"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55" name="tx955"/>
            <p:cNvSpPr/>
            <p:nvPr/>
          </p:nvSpPr>
          <p:spPr>
            <a:xfrm>
              <a:off x="7025494"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56" name="tx956"/>
            <p:cNvSpPr/>
            <p:nvPr/>
          </p:nvSpPr>
          <p:spPr>
            <a:xfrm>
              <a:off x="7280450"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7" name="tx957"/>
            <p:cNvSpPr/>
            <p:nvPr/>
          </p:nvSpPr>
          <p:spPr>
            <a:xfrm>
              <a:off x="7535406"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58" name="tx958"/>
            <p:cNvSpPr/>
            <p:nvPr/>
          </p:nvSpPr>
          <p:spPr>
            <a:xfrm>
              <a:off x="7790362"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59" name="tx959"/>
            <p:cNvSpPr/>
            <p:nvPr/>
          </p:nvSpPr>
          <p:spPr>
            <a:xfrm>
              <a:off x="8045318"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0" name="tx960"/>
            <p:cNvSpPr/>
            <p:nvPr/>
          </p:nvSpPr>
          <p:spPr>
            <a:xfrm>
              <a:off x="8300274"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1" name="tx961"/>
            <p:cNvSpPr/>
            <p:nvPr/>
          </p:nvSpPr>
          <p:spPr>
            <a:xfrm>
              <a:off x="855523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2" name="tx962"/>
            <p:cNvSpPr/>
            <p:nvPr/>
          </p:nvSpPr>
          <p:spPr>
            <a:xfrm>
              <a:off x="218132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3" name="tx963"/>
            <p:cNvSpPr/>
            <p:nvPr/>
          </p:nvSpPr>
          <p:spPr>
            <a:xfrm>
              <a:off x="243628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4" name="tx964"/>
            <p:cNvSpPr/>
            <p:nvPr/>
          </p:nvSpPr>
          <p:spPr>
            <a:xfrm>
              <a:off x="269124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5" name="tx965"/>
            <p:cNvSpPr/>
            <p:nvPr/>
          </p:nvSpPr>
          <p:spPr>
            <a:xfrm>
              <a:off x="294619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6" name="tx966"/>
            <p:cNvSpPr/>
            <p:nvPr/>
          </p:nvSpPr>
          <p:spPr>
            <a:xfrm>
              <a:off x="320115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7" name="tx967"/>
            <p:cNvSpPr/>
            <p:nvPr/>
          </p:nvSpPr>
          <p:spPr>
            <a:xfrm>
              <a:off x="345610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8" name="tx968"/>
            <p:cNvSpPr/>
            <p:nvPr/>
          </p:nvSpPr>
          <p:spPr>
            <a:xfrm>
              <a:off x="371106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9" name="tx969"/>
            <p:cNvSpPr/>
            <p:nvPr/>
          </p:nvSpPr>
          <p:spPr>
            <a:xfrm>
              <a:off x="396602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0" name="tx970"/>
            <p:cNvSpPr/>
            <p:nvPr/>
          </p:nvSpPr>
          <p:spPr>
            <a:xfrm>
              <a:off x="422097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1" name="tx971"/>
            <p:cNvSpPr/>
            <p:nvPr/>
          </p:nvSpPr>
          <p:spPr>
            <a:xfrm>
              <a:off x="447593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2" name="tx972"/>
            <p:cNvSpPr/>
            <p:nvPr/>
          </p:nvSpPr>
          <p:spPr>
            <a:xfrm>
              <a:off x="473088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3" name="tx973"/>
            <p:cNvSpPr/>
            <p:nvPr/>
          </p:nvSpPr>
          <p:spPr>
            <a:xfrm>
              <a:off x="498584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4" name="tx974"/>
            <p:cNvSpPr/>
            <p:nvPr/>
          </p:nvSpPr>
          <p:spPr>
            <a:xfrm>
              <a:off x="5240802"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5" name="tx975"/>
            <p:cNvSpPr/>
            <p:nvPr/>
          </p:nvSpPr>
          <p:spPr>
            <a:xfrm>
              <a:off x="5495758"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6" name="tx976"/>
            <p:cNvSpPr/>
            <p:nvPr/>
          </p:nvSpPr>
          <p:spPr>
            <a:xfrm>
              <a:off x="5750714"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7" name="tx977"/>
            <p:cNvSpPr/>
            <p:nvPr/>
          </p:nvSpPr>
          <p:spPr>
            <a:xfrm>
              <a:off x="6005670"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8" name="tx978"/>
            <p:cNvSpPr/>
            <p:nvPr/>
          </p:nvSpPr>
          <p:spPr>
            <a:xfrm>
              <a:off x="6260626"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9" name="tx979"/>
            <p:cNvSpPr/>
            <p:nvPr/>
          </p:nvSpPr>
          <p:spPr>
            <a:xfrm>
              <a:off x="6515582"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0" name="tx980"/>
            <p:cNvSpPr/>
            <p:nvPr/>
          </p:nvSpPr>
          <p:spPr>
            <a:xfrm>
              <a:off x="6770538"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1" name="tx981"/>
            <p:cNvSpPr/>
            <p:nvPr/>
          </p:nvSpPr>
          <p:spPr>
            <a:xfrm>
              <a:off x="7025494"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2" name="tx982"/>
            <p:cNvSpPr/>
            <p:nvPr/>
          </p:nvSpPr>
          <p:spPr>
            <a:xfrm>
              <a:off x="7280450"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3" name="tx983"/>
            <p:cNvSpPr/>
            <p:nvPr/>
          </p:nvSpPr>
          <p:spPr>
            <a:xfrm>
              <a:off x="7535406"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4" name="tx984"/>
            <p:cNvSpPr/>
            <p:nvPr/>
          </p:nvSpPr>
          <p:spPr>
            <a:xfrm>
              <a:off x="7790362"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5" name="tx985"/>
            <p:cNvSpPr/>
            <p:nvPr/>
          </p:nvSpPr>
          <p:spPr>
            <a:xfrm>
              <a:off x="8045318"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6" name="tx986"/>
            <p:cNvSpPr/>
            <p:nvPr/>
          </p:nvSpPr>
          <p:spPr>
            <a:xfrm>
              <a:off x="8300274"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7" name="tx987"/>
            <p:cNvSpPr/>
            <p:nvPr/>
          </p:nvSpPr>
          <p:spPr>
            <a:xfrm>
              <a:off x="855523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8" name="tx988"/>
            <p:cNvSpPr/>
            <p:nvPr/>
          </p:nvSpPr>
          <p:spPr>
            <a:xfrm>
              <a:off x="218132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89" name="tx989"/>
            <p:cNvSpPr/>
            <p:nvPr/>
          </p:nvSpPr>
          <p:spPr>
            <a:xfrm>
              <a:off x="243628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0" name="tx990"/>
            <p:cNvSpPr/>
            <p:nvPr/>
          </p:nvSpPr>
          <p:spPr>
            <a:xfrm>
              <a:off x="269124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1" name="tx991"/>
            <p:cNvSpPr/>
            <p:nvPr/>
          </p:nvSpPr>
          <p:spPr>
            <a:xfrm>
              <a:off x="294619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2" name="tx992"/>
            <p:cNvSpPr/>
            <p:nvPr/>
          </p:nvSpPr>
          <p:spPr>
            <a:xfrm>
              <a:off x="320115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93" name="tx993"/>
            <p:cNvSpPr/>
            <p:nvPr/>
          </p:nvSpPr>
          <p:spPr>
            <a:xfrm>
              <a:off x="345610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94" name="tx994"/>
            <p:cNvSpPr/>
            <p:nvPr/>
          </p:nvSpPr>
          <p:spPr>
            <a:xfrm>
              <a:off x="371106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5" name="tx995"/>
            <p:cNvSpPr/>
            <p:nvPr/>
          </p:nvSpPr>
          <p:spPr>
            <a:xfrm>
              <a:off x="396602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6" name="tx996"/>
            <p:cNvSpPr/>
            <p:nvPr/>
          </p:nvSpPr>
          <p:spPr>
            <a:xfrm>
              <a:off x="422097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7" name="tx997"/>
            <p:cNvSpPr/>
            <p:nvPr/>
          </p:nvSpPr>
          <p:spPr>
            <a:xfrm>
              <a:off x="447593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8" name="tx998"/>
            <p:cNvSpPr/>
            <p:nvPr/>
          </p:nvSpPr>
          <p:spPr>
            <a:xfrm>
              <a:off x="473088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9" name="tx999"/>
            <p:cNvSpPr/>
            <p:nvPr/>
          </p:nvSpPr>
          <p:spPr>
            <a:xfrm>
              <a:off x="498584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0" name="tx1000"/>
            <p:cNvSpPr/>
            <p:nvPr/>
          </p:nvSpPr>
          <p:spPr>
            <a:xfrm>
              <a:off x="5240802"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1" name="tx1001"/>
            <p:cNvSpPr/>
            <p:nvPr/>
          </p:nvSpPr>
          <p:spPr>
            <a:xfrm>
              <a:off x="5495758"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2" name="tx1002"/>
            <p:cNvSpPr/>
            <p:nvPr/>
          </p:nvSpPr>
          <p:spPr>
            <a:xfrm>
              <a:off x="5750714"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3" name="tx1003"/>
            <p:cNvSpPr/>
            <p:nvPr/>
          </p:nvSpPr>
          <p:spPr>
            <a:xfrm>
              <a:off x="6005670"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4" name="tx1004"/>
            <p:cNvSpPr/>
            <p:nvPr/>
          </p:nvSpPr>
          <p:spPr>
            <a:xfrm>
              <a:off x="6260626"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05" name="tx1005"/>
            <p:cNvSpPr/>
            <p:nvPr/>
          </p:nvSpPr>
          <p:spPr>
            <a:xfrm>
              <a:off x="6515582"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6" name="tx1006"/>
            <p:cNvSpPr/>
            <p:nvPr/>
          </p:nvSpPr>
          <p:spPr>
            <a:xfrm>
              <a:off x="6770538"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7" name="tx1007"/>
            <p:cNvSpPr/>
            <p:nvPr/>
          </p:nvSpPr>
          <p:spPr>
            <a:xfrm>
              <a:off x="7025494"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8" name="tx1008"/>
            <p:cNvSpPr/>
            <p:nvPr/>
          </p:nvSpPr>
          <p:spPr>
            <a:xfrm>
              <a:off x="7280450"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9" name="tx1009"/>
            <p:cNvSpPr/>
            <p:nvPr/>
          </p:nvSpPr>
          <p:spPr>
            <a:xfrm>
              <a:off x="7535406"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0" name="tx1010"/>
            <p:cNvSpPr/>
            <p:nvPr/>
          </p:nvSpPr>
          <p:spPr>
            <a:xfrm>
              <a:off x="7790362"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1" name="tx1011"/>
            <p:cNvSpPr/>
            <p:nvPr/>
          </p:nvSpPr>
          <p:spPr>
            <a:xfrm>
              <a:off x="8045318"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2" name="tx1012"/>
            <p:cNvSpPr/>
            <p:nvPr/>
          </p:nvSpPr>
          <p:spPr>
            <a:xfrm>
              <a:off x="8300274"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3" name="tx1013"/>
            <p:cNvSpPr/>
            <p:nvPr/>
          </p:nvSpPr>
          <p:spPr>
            <a:xfrm>
              <a:off x="855523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4" name="tx1014"/>
            <p:cNvSpPr/>
            <p:nvPr/>
          </p:nvSpPr>
          <p:spPr>
            <a:xfrm>
              <a:off x="218132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5" name="tx1015"/>
            <p:cNvSpPr/>
            <p:nvPr/>
          </p:nvSpPr>
          <p:spPr>
            <a:xfrm>
              <a:off x="243628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6" name="tx1016"/>
            <p:cNvSpPr/>
            <p:nvPr/>
          </p:nvSpPr>
          <p:spPr>
            <a:xfrm>
              <a:off x="269124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7" name="tx1017"/>
            <p:cNvSpPr/>
            <p:nvPr/>
          </p:nvSpPr>
          <p:spPr>
            <a:xfrm>
              <a:off x="294619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8" name="tx1018"/>
            <p:cNvSpPr/>
            <p:nvPr/>
          </p:nvSpPr>
          <p:spPr>
            <a:xfrm>
              <a:off x="320115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19" name="tx1019"/>
            <p:cNvSpPr/>
            <p:nvPr/>
          </p:nvSpPr>
          <p:spPr>
            <a:xfrm>
              <a:off x="345610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0" name="tx1020"/>
            <p:cNvSpPr/>
            <p:nvPr/>
          </p:nvSpPr>
          <p:spPr>
            <a:xfrm>
              <a:off x="371106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21" name="tx1021"/>
            <p:cNvSpPr/>
            <p:nvPr/>
          </p:nvSpPr>
          <p:spPr>
            <a:xfrm>
              <a:off x="396602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2" name="tx1022"/>
            <p:cNvSpPr/>
            <p:nvPr/>
          </p:nvSpPr>
          <p:spPr>
            <a:xfrm>
              <a:off x="422097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3" name="tx1023"/>
            <p:cNvSpPr/>
            <p:nvPr/>
          </p:nvSpPr>
          <p:spPr>
            <a:xfrm>
              <a:off x="447593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4" name="tx1024"/>
            <p:cNvSpPr/>
            <p:nvPr/>
          </p:nvSpPr>
          <p:spPr>
            <a:xfrm>
              <a:off x="473088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5" name="tx1025"/>
            <p:cNvSpPr/>
            <p:nvPr/>
          </p:nvSpPr>
          <p:spPr>
            <a:xfrm>
              <a:off x="498584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6" name="tx1026"/>
            <p:cNvSpPr/>
            <p:nvPr/>
          </p:nvSpPr>
          <p:spPr>
            <a:xfrm>
              <a:off x="5240802"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7" name="tx1027"/>
            <p:cNvSpPr/>
            <p:nvPr/>
          </p:nvSpPr>
          <p:spPr>
            <a:xfrm>
              <a:off x="5495758"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8" name="tx1028"/>
            <p:cNvSpPr/>
            <p:nvPr/>
          </p:nvSpPr>
          <p:spPr>
            <a:xfrm>
              <a:off x="5750714"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9" name="tx1029"/>
            <p:cNvSpPr/>
            <p:nvPr/>
          </p:nvSpPr>
          <p:spPr>
            <a:xfrm>
              <a:off x="6005670"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0" name="tx1030"/>
            <p:cNvSpPr/>
            <p:nvPr/>
          </p:nvSpPr>
          <p:spPr>
            <a:xfrm>
              <a:off x="6260626"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1" name="tx1031"/>
            <p:cNvSpPr/>
            <p:nvPr/>
          </p:nvSpPr>
          <p:spPr>
            <a:xfrm>
              <a:off x="6515582"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2" name="tx1032"/>
            <p:cNvSpPr/>
            <p:nvPr/>
          </p:nvSpPr>
          <p:spPr>
            <a:xfrm>
              <a:off x="6770538"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3" name="tx1033"/>
            <p:cNvSpPr/>
            <p:nvPr/>
          </p:nvSpPr>
          <p:spPr>
            <a:xfrm>
              <a:off x="7025494"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4" name="tx1034"/>
            <p:cNvSpPr/>
            <p:nvPr/>
          </p:nvSpPr>
          <p:spPr>
            <a:xfrm>
              <a:off x="7280450"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5" name="tx1035"/>
            <p:cNvSpPr/>
            <p:nvPr/>
          </p:nvSpPr>
          <p:spPr>
            <a:xfrm>
              <a:off x="7535406"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6" name="tx1036"/>
            <p:cNvSpPr/>
            <p:nvPr/>
          </p:nvSpPr>
          <p:spPr>
            <a:xfrm>
              <a:off x="7790362"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37" name="tx1037"/>
            <p:cNvSpPr/>
            <p:nvPr/>
          </p:nvSpPr>
          <p:spPr>
            <a:xfrm>
              <a:off x="8045318"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8" name="tx1038"/>
            <p:cNvSpPr/>
            <p:nvPr/>
          </p:nvSpPr>
          <p:spPr>
            <a:xfrm>
              <a:off x="8300274"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9" name="tx1039"/>
            <p:cNvSpPr/>
            <p:nvPr/>
          </p:nvSpPr>
          <p:spPr>
            <a:xfrm>
              <a:off x="855523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0" name="tx1040"/>
            <p:cNvSpPr/>
            <p:nvPr/>
          </p:nvSpPr>
          <p:spPr>
            <a:xfrm>
              <a:off x="218132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1" name="tx1041"/>
            <p:cNvSpPr/>
            <p:nvPr/>
          </p:nvSpPr>
          <p:spPr>
            <a:xfrm>
              <a:off x="243628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2" name="tx1042"/>
            <p:cNvSpPr/>
            <p:nvPr/>
          </p:nvSpPr>
          <p:spPr>
            <a:xfrm>
              <a:off x="269124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3" name="tx1043"/>
            <p:cNvSpPr/>
            <p:nvPr/>
          </p:nvSpPr>
          <p:spPr>
            <a:xfrm>
              <a:off x="294619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4" name="tx1044"/>
            <p:cNvSpPr/>
            <p:nvPr/>
          </p:nvSpPr>
          <p:spPr>
            <a:xfrm>
              <a:off x="320115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5" name="tx1045"/>
            <p:cNvSpPr/>
            <p:nvPr/>
          </p:nvSpPr>
          <p:spPr>
            <a:xfrm>
              <a:off x="345610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371106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7" name="tx1047"/>
            <p:cNvSpPr/>
            <p:nvPr/>
          </p:nvSpPr>
          <p:spPr>
            <a:xfrm>
              <a:off x="396602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8" name="tx1048"/>
            <p:cNvSpPr/>
            <p:nvPr/>
          </p:nvSpPr>
          <p:spPr>
            <a:xfrm>
              <a:off x="422097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9" name="tx1049"/>
            <p:cNvSpPr/>
            <p:nvPr/>
          </p:nvSpPr>
          <p:spPr>
            <a:xfrm>
              <a:off x="447593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0" name="tx1050"/>
            <p:cNvSpPr/>
            <p:nvPr/>
          </p:nvSpPr>
          <p:spPr>
            <a:xfrm>
              <a:off x="473088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1" name="tx1051"/>
            <p:cNvSpPr/>
            <p:nvPr/>
          </p:nvSpPr>
          <p:spPr>
            <a:xfrm>
              <a:off x="498584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2" name="tx1052"/>
            <p:cNvSpPr/>
            <p:nvPr/>
          </p:nvSpPr>
          <p:spPr>
            <a:xfrm>
              <a:off x="5240802"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3" name="tx1053"/>
            <p:cNvSpPr/>
            <p:nvPr/>
          </p:nvSpPr>
          <p:spPr>
            <a:xfrm>
              <a:off x="5495758"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4" name="tx1054"/>
            <p:cNvSpPr/>
            <p:nvPr/>
          </p:nvSpPr>
          <p:spPr>
            <a:xfrm>
              <a:off x="5750714"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5" name="tx1055"/>
            <p:cNvSpPr/>
            <p:nvPr/>
          </p:nvSpPr>
          <p:spPr>
            <a:xfrm>
              <a:off x="6005670"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6" name="tx1056"/>
            <p:cNvSpPr/>
            <p:nvPr/>
          </p:nvSpPr>
          <p:spPr>
            <a:xfrm>
              <a:off x="6260626"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7" name="tx1057"/>
            <p:cNvSpPr/>
            <p:nvPr/>
          </p:nvSpPr>
          <p:spPr>
            <a:xfrm>
              <a:off x="6515582"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8" name="tx1058"/>
            <p:cNvSpPr/>
            <p:nvPr/>
          </p:nvSpPr>
          <p:spPr>
            <a:xfrm>
              <a:off x="6770538"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9" name="tx1059"/>
            <p:cNvSpPr/>
            <p:nvPr/>
          </p:nvSpPr>
          <p:spPr>
            <a:xfrm>
              <a:off x="7025494"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0" name="tx1060"/>
            <p:cNvSpPr/>
            <p:nvPr/>
          </p:nvSpPr>
          <p:spPr>
            <a:xfrm>
              <a:off x="7280450"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1" name="tx1061"/>
            <p:cNvSpPr/>
            <p:nvPr/>
          </p:nvSpPr>
          <p:spPr>
            <a:xfrm>
              <a:off x="7535406"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2" name="tx1062"/>
            <p:cNvSpPr/>
            <p:nvPr/>
          </p:nvSpPr>
          <p:spPr>
            <a:xfrm>
              <a:off x="7790362"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3" name="tx1063"/>
            <p:cNvSpPr/>
            <p:nvPr/>
          </p:nvSpPr>
          <p:spPr>
            <a:xfrm>
              <a:off x="8045318"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4" name="tx1064"/>
            <p:cNvSpPr/>
            <p:nvPr/>
          </p:nvSpPr>
          <p:spPr>
            <a:xfrm>
              <a:off x="8300274"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5" name="tx1065"/>
            <p:cNvSpPr/>
            <p:nvPr/>
          </p:nvSpPr>
          <p:spPr>
            <a:xfrm>
              <a:off x="855523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6" name="tx1066"/>
            <p:cNvSpPr/>
            <p:nvPr/>
          </p:nvSpPr>
          <p:spPr>
            <a:xfrm>
              <a:off x="218132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7" name="tx1067"/>
            <p:cNvSpPr/>
            <p:nvPr/>
          </p:nvSpPr>
          <p:spPr>
            <a:xfrm>
              <a:off x="243628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68" name="tx1068"/>
            <p:cNvSpPr/>
            <p:nvPr/>
          </p:nvSpPr>
          <p:spPr>
            <a:xfrm>
              <a:off x="269124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69" name="tx1069"/>
            <p:cNvSpPr/>
            <p:nvPr/>
          </p:nvSpPr>
          <p:spPr>
            <a:xfrm>
              <a:off x="294619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70" name="tx1070"/>
            <p:cNvSpPr/>
            <p:nvPr/>
          </p:nvSpPr>
          <p:spPr>
            <a:xfrm>
              <a:off x="320115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1" name="tx1071"/>
            <p:cNvSpPr/>
            <p:nvPr/>
          </p:nvSpPr>
          <p:spPr>
            <a:xfrm>
              <a:off x="345610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72" name="tx1072"/>
            <p:cNvSpPr/>
            <p:nvPr/>
          </p:nvSpPr>
          <p:spPr>
            <a:xfrm>
              <a:off x="371106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3" name="tx1073"/>
            <p:cNvSpPr/>
            <p:nvPr/>
          </p:nvSpPr>
          <p:spPr>
            <a:xfrm>
              <a:off x="396602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4" name="tx1074"/>
            <p:cNvSpPr/>
            <p:nvPr/>
          </p:nvSpPr>
          <p:spPr>
            <a:xfrm>
              <a:off x="422097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5" name="tx1075"/>
            <p:cNvSpPr/>
            <p:nvPr/>
          </p:nvSpPr>
          <p:spPr>
            <a:xfrm>
              <a:off x="447593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6" name="tx1076"/>
            <p:cNvSpPr/>
            <p:nvPr/>
          </p:nvSpPr>
          <p:spPr>
            <a:xfrm>
              <a:off x="473088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7" name="tx1077"/>
            <p:cNvSpPr/>
            <p:nvPr/>
          </p:nvSpPr>
          <p:spPr>
            <a:xfrm>
              <a:off x="498584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8" name="tx1078"/>
            <p:cNvSpPr/>
            <p:nvPr/>
          </p:nvSpPr>
          <p:spPr>
            <a:xfrm>
              <a:off x="5240802"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9" name="tx1079"/>
            <p:cNvSpPr/>
            <p:nvPr/>
          </p:nvSpPr>
          <p:spPr>
            <a:xfrm>
              <a:off x="5495758"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80" name="tx1080"/>
            <p:cNvSpPr/>
            <p:nvPr/>
          </p:nvSpPr>
          <p:spPr>
            <a:xfrm>
              <a:off x="5750714"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1" name="tx1081"/>
            <p:cNvSpPr/>
            <p:nvPr/>
          </p:nvSpPr>
          <p:spPr>
            <a:xfrm>
              <a:off x="6005670"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2" name="tx1082"/>
            <p:cNvSpPr/>
            <p:nvPr/>
          </p:nvSpPr>
          <p:spPr>
            <a:xfrm>
              <a:off x="6260626"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3" name="tx1083"/>
            <p:cNvSpPr/>
            <p:nvPr/>
          </p:nvSpPr>
          <p:spPr>
            <a:xfrm>
              <a:off x="6515582"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4" name="tx1084"/>
            <p:cNvSpPr/>
            <p:nvPr/>
          </p:nvSpPr>
          <p:spPr>
            <a:xfrm>
              <a:off x="6770538"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5" name="tx1085"/>
            <p:cNvSpPr/>
            <p:nvPr/>
          </p:nvSpPr>
          <p:spPr>
            <a:xfrm>
              <a:off x="7025494"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86" name="tx1086"/>
            <p:cNvSpPr/>
            <p:nvPr/>
          </p:nvSpPr>
          <p:spPr>
            <a:xfrm>
              <a:off x="7280450"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87" name="tx1087"/>
            <p:cNvSpPr/>
            <p:nvPr/>
          </p:nvSpPr>
          <p:spPr>
            <a:xfrm>
              <a:off x="7790362"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8" name="tx1088"/>
            <p:cNvSpPr/>
            <p:nvPr/>
          </p:nvSpPr>
          <p:spPr>
            <a:xfrm>
              <a:off x="8045318"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89" name="tx1089"/>
            <p:cNvSpPr/>
            <p:nvPr/>
          </p:nvSpPr>
          <p:spPr>
            <a:xfrm>
              <a:off x="8300274"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90" name="tx1090"/>
            <p:cNvSpPr/>
            <p:nvPr/>
          </p:nvSpPr>
          <p:spPr>
            <a:xfrm>
              <a:off x="855523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91" name="tx1091"/>
            <p:cNvSpPr/>
            <p:nvPr/>
          </p:nvSpPr>
          <p:spPr>
            <a:xfrm>
              <a:off x="218132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92" name="tx1092"/>
            <p:cNvSpPr/>
            <p:nvPr/>
          </p:nvSpPr>
          <p:spPr>
            <a:xfrm>
              <a:off x="243628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3" name="tx1093"/>
            <p:cNvSpPr/>
            <p:nvPr/>
          </p:nvSpPr>
          <p:spPr>
            <a:xfrm>
              <a:off x="269124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4" name="tx1094"/>
            <p:cNvSpPr/>
            <p:nvPr/>
          </p:nvSpPr>
          <p:spPr>
            <a:xfrm>
              <a:off x="294619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5" name="tx1095"/>
            <p:cNvSpPr/>
            <p:nvPr/>
          </p:nvSpPr>
          <p:spPr>
            <a:xfrm>
              <a:off x="320115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6" name="tx1096"/>
            <p:cNvSpPr/>
            <p:nvPr/>
          </p:nvSpPr>
          <p:spPr>
            <a:xfrm>
              <a:off x="345610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7" name="tx1097"/>
            <p:cNvSpPr/>
            <p:nvPr/>
          </p:nvSpPr>
          <p:spPr>
            <a:xfrm>
              <a:off x="371106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8" name="tx1098"/>
            <p:cNvSpPr/>
            <p:nvPr/>
          </p:nvSpPr>
          <p:spPr>
            <a:xfrm>
              <a:off x="396602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9" name="tx1099"/>
            <p:cNvSpPr/>
            <p:nvPr/>
          </p:nvSpPr>
          <p:spPr>
            <a:xfrm>
              <a:off x="422097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0" name="tx1100"/>
            <p:cNvSpPr/>
            <p:nvPr/>
          </p:nvSpPr>
          <p:spPr>
            <a:xfrm>
              <a:off x="447593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1" name="tx1101"/>
            <p:cNvSpPr/>
            <p:nvPr/>
          </p:nvSpPr>
          <p:spPr>
            <a:xfrm>
              <a:off x="473088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2" name="tx1102"/>
            <p:cNvSpPr/>
            <p:nvPr/>
          </p:nvSpPr>
          <p:spPr>
            <a:xfrm>
              <a:off x="498584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3" name="tx1103"/>
            <p:cNvSpPr/>
            <p:nvPr/>
          </p:nvSpPr>
          <p:spPr>
            <a:xfrm>
              <a:off x="5240802"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4" name="tx1104"/>
            <p:cNvSpPr/>
            <p:nvPr/>
          </p:nvSpPr>
          <p:spPr>
            <a:xfrm>
              <a:off x="5495758"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5" name="tx1105"/>
            <p:cNvSpPr/>
            <p:nvPr/>
          </p:nvSpPr>
          <p:spPr>
            <a:xfrm>
              <a:off x="5750714"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6" name="tx1106"/>
            <p:cNvSpPr/>
            <p:nvPr/>
          </p:nvSpPr>
          <p:spPr>
            <a:xfrm>
              <a:off x="6005670"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7" name="tx1107"/>
            <p:cNvSpPr/>
            <p:nvPr/>
          </p:nvSpPr>
          <p:spPr>
            <a:xfrm>
              <a:off x="6260626"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8" name="tx1108"/>
            <p:cNvSpPr/>
            <p:nvPr/>
          </p:nvSpPr>
          <p:spPr>
            <a:xfrm>
              <a:off x="6515582"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9" name="tx1109"/>
            <p:cNvSpPr/>
            <p:nvPr/>
          </p:nvSpPr>
          <p:spPr>
            <a:xfrm>
              <a:off x="6770538"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0" name="tx1110"/>
            <p:cNvSpPr/>
            <p:nvPr/>
          </p:nvSpPr>
          <p:spPr>
            <a:xfrm>
              <a:off x="7025494"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1" name="tx1111"/>
            <p:cNvSpPr/>
            <p:nvPr/>
          </p:nvSpPr>
          <p:spPr>
            <a:xfrm>
              <a:off x="7280450"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2" name="tx1112"/>
            <p:cNvSpPr/>
            <p:nvPr/>
          </p:nvSpPr>
          <p:spPr>
            <a:xfrm>
              <a:off x="7535406"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3" name="tx1113"/>
            <p:cNvSpPr/>
            <p:nvPr/>
          </p:nvSpPr>
          <p:spPr>
            <a:xfrm>
              <a:off x="7790362"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4" name="tx1114"/>
            <p:cNvSpPr/>
            <p:nvPr/>
          </p:nvSpPr>
          <p:spPr>
            <a:xfrm>
              <a:off x="8045318"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15" name="tx1115"/>
            <p:cNvSpPr/>
            <p:nvPr/>
          </p:nvSpPr>
          <p:spPr>
            <a:xfrm>
              <a:off x="8300274"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6" name="tx1116"/>
            <p:cNvSpPr/>
            <p:nvPr/>
          </p:nvSpPr>
          <p:spPr>
            <a:xfrm>
              <a:off x="855523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7" name="tx1117"/>
            <p:cNvSpPr/>
            <p:nvPr/>
          </p:nvSpPr>
          <p:spPr>
            <a:xfrm>
              <a:off x="218132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8" name="tx1118"/>
            <p:cNvSpPr/>
            <p:nvPr/>
          </p:nvSpPr>
          <p:spPr>
            <a:xfrm>
              <a:off x="243628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9" name="tx1119"/>
            <p:cNvSpPr/>
            <p:nvPr/>
          </p:nvSpPr>
          <p:spPr>
            <a:xfrm>
              <a:off x="269124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0" name="tx1120"/>
            <p:cNvSpPr/>
            <p:nvPr/>
          </p:nvSpPr>
          <p:spPr>
            <a:xfrm>
              <a:off x="294619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1" name="tx1121"/>
            <p:cNvSpPr/>
            <p:nvPr/>
          </p:nvSpPr>
          <p:spPr>
            <a:xfrm>
              <a:off x="320115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2" name="tx1122"/>
            <p:cNvSpPr/>
            <p:nvPr/>
          </p:nvSpPr>
          <p:spPr>
            <a:xfrm>
              <a:off x="345610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3" name="tx1123"/>
            <p:cNvSpPr/>
            <p:nvPr/>
          </p:nvSpPr>
          <p:spPr>
            <a:xfrm>
              <a:off x="371106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4" name="tx1124"/>
            <p:cNvSpPr/>
            <p:nvPr/>
          </p:nvSpPr>
          <p:spPr>
            <a:xfrm>
              <a:off x="396602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5" name="tx1125"/>
            <p:cNvSpPr/>
            <p:nvPr/>
          </p:nvSpPr>
          <p:spPr>
            <a:xfrm>
              <a:off x="422097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6" name="tx1126"/>
            <p:cNvSpPr/>
            <p:nvPr/>
          </p:nvSpPr>
          <p:spPr>
            <a:xfrm>
              <a:off x="447593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7" name="tx1127"/>
            <p:cNvSpPr/>
            <p:nvPr/>
          </p:nvSpPr>
          <p:spPr>
            <a:xfrm>
              <a:off x="473088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8" name="tx1128"/>
            <p:cNvSpPr/>
            <p:nvPr/>
          </p:nvSpPr>
          <p:spPr>
            <a:xfrm>
              <a:off x="498584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9" name="tx1129"/>
            <p:cNvSpPr/>
            <p:nvPr/>
          </p:nvSpPr>
          <p:spPr>
            <a:xfrm>
              <a:off x="5240802"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0" name="tx1130"/>
            <p:cNvSpPr/>
            <p:nvPr/>
          </p:nvSpPr>
          <p:spPr>
            <a:xfrm>
              <a:off x="5495758"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1" name="tx1131"/>
            <p:cNvSpPr/>
            <p:nvPr/>
          </p:nvSpPr>
          <p:spPr>
            <a:xfrm>
              <a:off x="5750714"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2" name="tx1132"/>
            <p:cNvSpPr/>
            <p:nvPr/>
          </p:nvSpPr>
          <p:spPr>
            <a:xfrm>
              <a:off x="6005670"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3" name="tx1133"/>
            <p:cNvSpPr/>
            <p:nvPr/>
          </p:nvSpPr>
          <p:spPr>
            <a:xfrm>
              <a:off x="6260626"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4" name="tx1134"/>
            <p:cNvSpPr/>
            <p:nvPr/>
          </p:nvSpPr>
          <p:spPr>
            <a:xfrm>
              <a:off x="6515582"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5" name="tx1135"/>
            <p:cNvSpPr/>
            <p:nvPr/>
          </p:nvSpPr>
          <p:spPr>
            <a:xfrm>
              <a:off x="6770538"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6" name="tx1136"/>
            <p:cNvSpPr/>
            <p:nvPr/>
          </p:nvSpPr>
          <p:spPr>
            <a:xfrm>
              <a:off x="7025494"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7" name="tx1137"/>
            <p:cNvSpPr/>
            <p:nvPr/>
          </p:nvSpPr>
          <p:spPr>
            <a:xfrm>
              <a:off x="7280450"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8" name="tx1138"/>
            <p:cNvSpPr/>
            <p:nvPr/>
          </p:nvSpPr>
          <p:spPr>
            <a:xfrm>
              <a:off x="7535406"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9" name="tx1139"/>
            <p:cNvSpPr/>
            <p:nvPr/>
          </p:nvSpPr>
          <p:spPr>
            <a:xfrm>
              <a:off x="7790362"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0" name="tx1140"/>
            <p:cNvSpPr/>
            <p:nvPr/>
          </p:nvSpPr>
          <p:spPr>
            <a:xfrm>
              <a:off x="8045318"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1" name="tx1141"/>
            <p:cNvSpPr/>
            <p:nvPr/>
          </p:nvSpPr>
          <p:spPr>
            <a:xfrm>
              <a:off x="8300274"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2" name="tx1142"/>
            <p:cNvSpPr/>
            <p:nvPr/>
          </p:nvSpPr>
          <p:spPr>
            <a:xfrm>
              <a:off x="855523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43" name="tx1143"/>
            <p:cNvSpPr/>
            <p:nvPr/>
          </p:nvSpPr>
          <p:spPr>
            <a:xfrm>
              <a:off x="218132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4" name="tx1144"/>
            <p:cNvSpPr/>
            <p:nvPr/>
          </p:nvSpPr>
          <p:spPr>
            <a:xfrm>
              <a:off x="243628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5" name="tx1145"/>
            <p:cNvSpPr/>
            <p:nvPr/>
          </p:nvSpPr>
          <p:spPr>
            <a:xfrm>
              <a:off x="269124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6" name="tx1146"/>
            <p:cNvSpPr/>
            <p:nvPr/>
          </p:nvSpPr>
          <p:spPr>
            <a:xfrm>
              <a:off x="294619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7" name="tx1147"/>
            <p:cNvSpPr/>
            <p:nvPr/>
          </p:nvSpPr>
          <p:spPr>
            <a:xfrm>
              <a:off x="320115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8" name="tx1148"/>
            <p:cNvSpPr/>
            <p:nvPr/>
          </p:nvSpPr>
          <p:spPr>
            <a:xfrm>
              <a:off x="345610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9" name="tx1149"/>
            <p:cNvSpPr/>
            <p:nvPr/>
          </p:nvSpPr>
          <p:spPr>
            <a:xfrm>
              <a:off x="371106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0" name="tx1150"/>
            <p:cNvSpPr/>
            <p:nvPr/>
          </p:nvSpPr>
          <p:spPr>
            <a:xfrm>
              <a:off x="396602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1" name="tx1151"/>
            <p:cNvSpPr/>
            <p:nvPr/>
          </p:nvSpPr>
          <p:spPr>
            <a:xfrm>
              <a:off x="422097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2" name="tx1152"/>
            <p:cNvSpPr/>
            <p:nvPr/>
          </p:nvSpPr>
          <p:spPr>
            <a:xfrm>
              <a:off x="447593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3" name="tx1153"/>
            <p:cNvSpPr/>
            <p:nvPr/>
          </p:nvSpPr>
          <p:spPr>
            <a:xfrm>
              <a:off x="473088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4" name="tx1154"/>
            <p:cNvSpPr/>
            <p:nvPr/>
          </p:nvSpPr>
          <p:spPr>
            <a:xfrm>
              <a:off x="498584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5" name="tx1155"/>
            <p:cNvSpPr/>
            <p:nvPr/>
          </p:nvSpPr>
          <p:spPr>
            <a:xfrm>
              <a:off x="5240802"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6" name="tx1156"/>
            <p:cNvSpPr/>
            <p:nvPr/>
          </p:nvSpPr>
          <p:spPr>
            <a:xfrm>
              <a:off x="5495758"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7" name="tx1157"/>
            <p:cNvSpPr/>
            <p:nvPr/>
          </p:nvSpPr>
          <p:spPr>
            <a:xfrm>
              <a:off x="5750714"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8" name="tx1158"/>
            <p:cNvSpPr/>
            <p:nvPr/>
          </p:nvSpPr>
          <p:spPr>
            <a:xfrm>
              <a:off x="6005670"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9" name="tx1159"/>
            <p:cNvSpPr/>
            <p:nvPr/>
          </p:nvSpPr>
          <p:spPr>
            <a:xfrm>
              <a:off x="6260626"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0" name="tx1160"/>
            <p:cNvSpPr/>
            <p:nvPr/>
          </p:nvSpPr>
          <p:spPr>
            <a:xfrm>
              <a:off x="6515582"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1" name="tx1161"/>
            <p:cNvSpPr/>
            <p:nvPr/>
          </p:nvSpPr>
          <p:spPr>
            <a:xfrm>
              <a:off x="6770538"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2" name="tx1162"/>
            <p:cNvSpPr/>
            <p:nvPr/>
          </p:nvSpPr>
          <p:spPr>
            <a:xfrm>
              <a:off x="7025494"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3" name="tx1163"/>
            <p:cNvSpPr/>
            <p:nvPr/>
          </p:nvSpPr>
          <p:spPr>
            <a:xfrm>
              <a:off x="7280450"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4" name="tx1164"/>
            <p:cNvSpPr/>
            <p:nvPr/>
          </p:nvSpPr>
          <p:spPr>
            <a:xfrm>
              <a:off x="7535406"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5" name="tx1165"/>
            <p:cNvSpPr/>
            <p:nvPr/>
          </p:nvSpPr>
          <p:spPr>
            <a:xfrm>
              <a:off x="7790362"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6" name="tx1166"/>
            <p:cNvSpPr/>
            <p:nvPr/>
          </p:nvSpPr>
          <p:spPr>
            <a:xfrm>
              <a:off x="8045318"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7" name="tx1167"/>
            <p:cNvSpPr/>
            <p:nvPr/>
          </p:nvSpPr>
          <p:spPr>
            <a:xfrm>
              <a:off x="8300274"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8" name="tx1168"/>
            <p:cNvSpPr/>
            <p:nvPr/>
          </p:nvSpPr>
          <p:spPr>
            <a:xfrm>
              <a:off x="855523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9" name="tx1169"/>
            <p:cNvSpPr/>
            <p:nvPr/>
          </p:nvSpPr>
          <p:spPr>
            <a:xfrm>
              <a:off x="218132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70" name="tx1170"/>
            <p:cNvSpPr/>
            <p:nvPr/>
          </p:nvSpPr>
          <p:spPr>
            <a:xfrm>
              <a:off x="243628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71" name="tx1171"/>
            <p:cNvSpPr/>
            <p:nvPr/>
          </p:nvSpPr>
          <p:spPr>
            <a:xfrm>
              <a:off x="269124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72" name="tx1172"/>
            <p:cNvSpPr/>
            <p:nvPr/>
          </p:nvSpPr>
          <p:spPr>
            <a:xfrm>
              <a:off x="294619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73" name="tx1173"/>
            <p:cNvSpPr/>
            <p:nvPr/>
          </p:nvSpPr>
          <p:spPr>
            <a:xfrm>
              <a:off x="320115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74" name="tx1174"/>
            <p:cNvSpPr/>
            <p:nvPr/>
          </p:nvSpPr>
          <p:spPr>
            <a:xfrm>
              <a:off x="345610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75" name="tx1175"/>
            <p:cNvSpPr/>
            <p:nvPr/>
          </p:nvSpPr>
          <p:spPr>
            <a:xfrm>
              <a:off x="371106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76" name="tx1176"/>
            <p:cNvSpPr/>
            <p:nvPr/>
          </p:nvSpPr>
          <p:spPr>
            <a:xfrm>
              <a:off x="396602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77" name="tx1177"/>
            <p:cNvSpPr/>
            <p:nvPr/>
          </p:nvSpPr>
          <p:spPr>
            <a:xfrm>
              <a:off x="422097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78" name="tx1178"/>
            <p:cNvSpPr/>
            <p:nvPr/>
          </p:nvSpPr>
          <p:spPr>
            <a:xfrm>
              <a:off x="447593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79" name="tx1179"/>
            <p:cNvSpPr/>
            <p:nvPr/>
          </p:nvSpPr>
          <p:spPr>
            <a:xfrm>
              <a:off x="473088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80" name="tx1180"/>
            <p:cNvSpPr/>
            <p:nvPr/>
          </p:nvSpPr>
          <p:spPr>
            <a:xfrm>
              <a:off x="498584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81" name="tx1181"/>
            <p:cNvSpPr/>
            <p:nvPr/>
          </p:nvSpPr>
          <p:spPr>
            <a:xfrm>
              <a:off x="5240802"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82" name="tx1182"/>
            <p:cNvSpPr/>
            <p:nvPr/>
          </p:nvSpPr>
          <p:spPr>
            <a:xfrm>
              <a:off x="5495758"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83" name="tx1183"/>
            <p:cNvSpPr/>
            <p:nvPr/>
          </p:nvSpPr>
          <p:spPr>
            <a:xfrm>
              <a:off x="5750714"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84" name="tx1184"/>
            <p:cNvSpPr/>
            <p:nvPr/>
          </p:nvSpPr>
          <p:spPr>
            <a:xfrm>
              <a:off x="6005670"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85" name="tx1185"/>
            <p:cNvSpPr/>
            <p:nvPr/>
          </p:nvSpPr>
          <p:spPr>
            <a:xfrm>
              <a:off x="6260626"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86" name="tx1186"/>
            <p:cNvSpPr/>
            <p:nvPr/>
          </p:nvSpPr>
          <p:spPr>
            <a:xfrm>
              <a:off x="218132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87" name="tx1187"/>
            <p:cNvSpPr/>
            <p:nvPr/>
          </p:nvSpPr>
          <p:spPr>
            <a:xfrm>
              <a:off x="243628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88" name="tx1188"/>
            <p:cNvSpPr/>
            <p:nvPr/>
          </p:nvSpPr>
          <p:spPr>
            <a:xfrm>
              <a:off x="269124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89" name="tx1189"/>
            <p:cNvSpPr/>
            <p:nvPr/>
          </p:nvSpPr>
          <p:spPr>
            <a:xfrm>
              <a:off x="294619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90" name="tx1190"/>
            <p:cNvSpPr/>
            <p:nvPr/>
          </p:nvSpPr>
          <p:spPr>
            <a:xfrm>
              <a:off x="320115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1" name="tx1191"/>
            <p:cNvSpPr/>
            <p:nvPr/>
          </p:nvSpPr>
          <p:spPr>
            <a:xfrm>
              <a:off x="345610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92" name="tx1192"/>
            <p:cNvSpPr/>
            <p:nvPr/>
          </p:nvSpPr>
          <p:spPr>
            <a:xfrm>
              <a:off x="371106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93" name="tx1193"/>
            <p:cNvSpPr/>
            <p:nvPr/>
          </p:nvSpPr>
          <p:spPr>
            <a:xfrm>
              <a:off x="396602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94" name="tx1194"/>
            <p:cNvSpPr/>
            <p:nvPr/>
          </p:nvSpPr>
          <p:spPr>
            <a:xfrm>
              <a:off x="422097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95" name="tx1195"/>
            <p:cNvSpPr/>
            <p:nvPr/>
          </p:nvSpPr>
          <p:spPr>
            <a:xfrm>
              <a:off x="447593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6" name="tx1196"/>
            <p:cNvSpPr/>
            <p:nvPr/>
          </p:nvSpPr>
          <p:spPr>
            <a:xfrm>
              <a:off x="473088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7" name="tx1197"/>
            <p:cNvSpPr/>
            <p:nvPr/>
          </p:nvSpPr>
          <p:spPr>
            <a:xfrm>
              <a:off x="498584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98" name="tx1198"/>
            <p:cNvSpPr/>
            <p:nvPr/>
          </p:nvSpPr>
          <p:spPr>
            <a:xfrm>
              <a:off x="5240802"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99" name="tx1199"/>
            <p:cNvSpPr/>
            <p:nvPr/>
          </p:nvSpPr>
          <p:spPr>
            <a:xfrm>
              <a:off x="5495758"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00" name="tx1200"/>
            <p:cNvSpPr/>
            <p:nvPr/>
          </p:nvSpPr>
          <p:spPr>
            <a:xfrm>
              <a:off x="5750714"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1" name="tx1201"/>
            <p:cNvSpPr/>
            <p:nvPr/>
          </p:nvSpPr>
          <p:spPr>
            <a:xfrm>
              <a:off x="6005670"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02" name="tx1202"/>
            <p:cNvSpPr/>
            <p:nvPr/>
          </p:nvSpPr>
          <p:spPr>
            <a:xfrm>
              <a:off x="6260626"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3" name="tx1203"/>
            <p:cNvSpPr/>
            <p:nvPr/>
          </p:nvSpPr>
          <p:spPr>
            <a:xfrm>
              <a:off x="6515582"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4" name="tx1204"/>
            <p:cNvSpPr/>
            <p:nvPr/>
          </p:nvSpPr>
          <p:spPr>
            <a:xfrm>
              <a:off x="6770538"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5" name="tx1205"/>
            <p:cNvSpPr/>
            <p:nvPr/>
          </p:nvSpPr>
          <p:spPr>
            <a:xfrm>
              <a:off x="7025494"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6" name="tx1206"/>
            <p:cNvSpPr/>
            <p:nvPr/>
          </p:nvSpPr>
          <p:spPr>
            <a:xfrm>
              <a:off x="7280450"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7" name="tx1207"/>
            <p:cNvSpPr/>
            <p:nvPr/>
          </p:nvSpPr>
          <p:spPr>
            <a:xfrm>
              <a:off x="7535406"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08" name="tx1208"/>
            <p:cNvSpPr/>
            <p:nvPr/>
          </p:nvSpPr>
          <p:spPr>
            <a:xfrm>
              <a:off x="7790362"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9" name="tx1209"/>
            <p:cNvSpPr/>
            <p:nvPr/>
          </p:nvSpPr>
          <p:spPr>
            <a:xfrm>
              <a:off x="8045318"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10" name="tx1210"/>
            <p:cNvSpPr/>
            <p:nvPr/>
          </p:nvSpPr>
          <p:spPr>
            <a:xfrm>
              <a:off x="8300274"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11" name="tx1211"/>
            <p:cNvSpPr/>
            <p:nvPr/>
          </p:nvSpPr>
          <p:spPr>
            <a:xfrm>
              <a:off x="855523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12" name="tx1212"/>
            <p:cNvSpPr/>
            <p:nvPr/>
          </p:nvSpPr>
          <p:spPr>
            <a:xfrm>
              <a:off x="218132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3" name="tx1213"/>
            <p:cNvSpPr/>
            <p:nvPr/>
          </p:nvSpPr>
          <p:spPr>
            <a:xfrm>
              <a:off x="243628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4" name="tx1214"/>
            <p:cNvSpPr/>
            <p:nvPr/>
          </p:nvSpPr>
          <p:spPr>
            <a:xfrm>
              <a:off x="269124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5" name="tx1215"/>
            <p:cNvSpPr/>
            <p:nvPr/>
          </p:nvSpPr>
          <p:spPr>
            <a:xfrm>
              <a:off x="294619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16" name="tx1216"/>
            <p:cNvSpPr/>
            <p:nvPr/>
          </p:nvSpPr>
          <p:spPr>
            <a:xfrm>
              <a:off x="320115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17" name="tx1217"/>
            <p:cNvSpPr/>
            <p:nvPr/>
          </p:nvSpPr>
          <p:spPr>
            <a:xfrm>
              <a:off x="345610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18" name="tx1218"/>
            <p:cNvSpPr/>
            <p:nvPr/>
          </p:nvSpPr>
          <p:spPr>
            <a:xfrm>
              <a:off x="371106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19" name="tx1219"/>
            <p:cNvSpPr/>
            <p:nvPr/>
          </p:nvSpPr>
          <p:spPr>
            <a:xfrm>
              <a:off x="396602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0" name="tx1220"/>
            <p:cNvSpPr/>
            <p:nvPr/>
          </p:nvSpPr>
          <p:spPr>
            <a:xfrm>
              <a:off x="447593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1" name="tx1221"/>
            <p:cNvSpPr/>
            <p:nvPr/>
          </p:nvSpPr>
          <p:spPr>
            <a:xfrm>
              <a:off x="473088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22" name="tx1222"/>
            <p:cNvSpPr/>
            <p:nvPr/>
          </p:nvSpPr>
          <p:spPr>
            <a:xfrm>
              <a:off x="498584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23" name="tx1223"/>
            <p:cNvSpPr/>
            <p:nvPr/>
          </p:nvSpPr>
          <p:spPr>
            <a:xfrm>
              <a:off x="5240802"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4" name="tx1224"/>
            <p:cNvSpPr/>
            <p:nvPr/>
          </p:nvSpPr>
          <p:spPr>
            <a:xfrm>
              <a:off x="5495758"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5" name="tx1225"/>
            <p:cNvSpPr/>
            <p:nvPr/>
          </p:nvSpPr>
          <p:spPr>
            <a:xfrm>
              <a:off x="5750714"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6" name="tx1226"/>
            <p:cNvSpPr/>
            <p:nvPr/>
          </p:nvSpPr>
          <p:spPr>
            <a:xfrm>
              <a:off x="6005670"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7" name="tx1227"/>
            <p:cNvSpPr/>
            <p:nvPr/>
          </p:nvSpPr>
          <p:spPr>
            <a:xfrm>
              <a:off x="6260626"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28" name="tx1228"/>
            <p:cNvSpPr/>
            <p:nvPr/>
          </p:nvSpPr>
          <p:spPr>
            <a:xfrm>
              <a:off x="6515582"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29" name="tx1229"/>
            <p:cNvSpPr/>
            <p:nvPr/>
          </p:nvSpPr>
          <p:spPr>
            <a:xfrm>
              <a:off x="6770538"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30" name="tx1230"/>
            <p:cNvSpPr/>
            <p:nvPr/>
          </p:nvSpPr>
          <p:spPr>
            <a:xfrm>
              <a:off x="7025494"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1" name="tx1231"/>
            <p:cNvSpPr/>
            <p:nvPr/>
          </p:nvSpPr>
          <p:spPr>
            <a:xfrm>
              <a:off x="7280450"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32" name="tx1232"/>
            <p:cNvSpPr/>
            <p:nvPr/>
          </p:nvSpPr>
          <p:spPr>
            <a:xfrm>
              <a:off x="7535406"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3" name="tx1233"/>
            <p:cNvSpPr/>
            <p:nvPr/>
          </p:nvSpPr>
          <p:spPr>
            <a:xfrm>
              <a:off x="7790362"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4" name="tx1234"/>
            <p:cNvSpPr/>
            <p:nvPr/>
          </p:nvSpPr>
          <p:spPr>
            <a:xfrm>
              <a:off x="8045318"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35" name="tx1235"/>
            <p:cNvSpPr/>
            <p:nvPr/>
          </p:nvSpPr>
          <p:spPr>
            <a:xfrm>
              <a:off x="8300274"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36" name="tx1236"/>
            <p:cNvSpPr/>
            <p:nvPr/>
          </p:nvSpPr>
          <p:spPr>
            <a:xfrm>
              <a:off x="855523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37" name="tx1237"/>
            <p:cNvSpPr/>
            <p:nvPr/>
          </p:nvSpPr>
          <p:spPr>
            <a:xfrm>
              <a:off x="218132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38" name="tx1238"/>
            <p:cNvSpPr/>
            <p:nvPr/>
          </p:nvSpPr>
          <p:spPr>
            <a:xfrm>
              <a:off x="243628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39" name="tx1239"/>
            <p:cNvSpPr/>
            <p:nvPr/>
          </p:nvSpPr>
          <p:spPr>
            <a:xfrm>
              <a:off x="269124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40" name="tx1240"/>
            <p:cNvSpPr/>
            <p:nvPr/>
          </p:nvSpPr>
          <p:spPr>
            <a:xfrm>
              <a:off x="294619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41" name="tx1241"/>
            <p:cNvSpPr/>
            <p:nvPr/>
          </p:nvSpPr>
          <p:spPr>
            <a:xfrm>
              <a:off x="320115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2" name="tx1242"/>
            <p:cNvSpPr/>
            <p:nvPr/>
          </p:nvSpPr>
          <p:spPr>
            <a:xfrm>
              <a:off x="345610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3" name="tx1243"/>
            <p:cNvSpPr/>
            <p:nvPr/>
          </p:nvSpPr>
          <p:spPr>
            <a:xfrm>
              <a:off x="371106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44" name="tx1244"/>
            <p:cNvSpPr/>
            <p:nvPr/>
          </p:nvSpPr>
          <p:spPr>
            <a:xfrm>
              <a:off x="396602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5" name="tx1245"/>
            <p:cNvSpPr/>
            <p:nvPr/>
          </p:nvSpPr>
          <p:spPr>
            <a:xfrm>
              <a:off x="422097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46" name="tx1246"/>
            <p:cNvSpPr/>
            <p:nvPr/>
          </p:nvSpPr>
          <p:spPr>
            <a:xfrm>
              <a:off x="447593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47" name="tx1247"/>
            <p:cNvSpPr/>
            <p:nvPr/>
          </p:nvSpPr>
          <p:spPr>
            <a:xfrm>
              <a:off x="473088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48" name="tx1248"/>
            <p:cNvSpPr/>
            <p:nvPr/>
          </p:nvSpPr>
          <p:spPr>
            <a:xfrm>
              <a:off x="498584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49" name="tx1249"/>
            <p:cNvSpPr/>
            <p:nvPr/>
          </p:nvSpPr>
          <p:spPr>
            <a:xfrm>
              <a:off x="5240802"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50" name="tx1250"/>
            <p:cNvSpPr/>
            <p:nvPr/>
          </p:nvSpPr>
          <p:spPr>
            <a:xfrm>
              <a:off x="5495758"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51" name="tx1251"/>
            <p:cNvSpPr/>
            <p:nvPr/>
          </p:nvSpPr>
          <p:spPr>
            <a:xfrm>
              <a:off x="5750714"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52" name="tx1252"/>
            <p:cNvSpPr/>
            <p:nvPr/>
          </p:nvSpPr>
          <p:spPr>
            <a:xfrm>
              <a:off x="6005670"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53" name="tx1253"/>
            <p:cNvSpPr/>
            <p:nvPr/>
          </p:nvSpPr>
          <p:spPr>
            <a:xfrm>
              <a:off x="6260626"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4" name="tx1254"/>
            <p:cNvSpPr/>
            <p:nvPr/>
          </p:nvSpPr>
          <p:spPr>
            <a:xfrm>
              <a:off x="6515582"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55" name="tx1255"/>
            <p:cNvSpPr/>
            <p:nvPr/>
          </p:nvSpPr>
          <p:spPr>
            <a:xfrm>
              <a:off x="6770538"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6" name="tx1256"/>
            <p:cNvSpPr/>
            <p:nvPr/>
          </p:nvSpPr>
          <p:spPr>
            <a:xfrm>
              <a:off x="7025494"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7" name="tx1257"/>
            <p:cNvSpPr/>
            <p:nvPr/>
          </p:nvSpPr>
          <p:spPr>
            <a:xfrm>
              <a:off x="7280450"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58" name="tx1258"/>
            <p:cNvSpPr/>
            <p:nvPr/>
          </p:nvSpPr>
          <p:spPr>
            <a:xfrm>
              <a:off x="7535406"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59" name="tx1259"/>
            <p:cNvSpPr/>
            <p:nvPr/>
          </p:nvSpPr>
          <p:spPr>
            <a:xfrm>
              <a:off x="7790362"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0" name="tx1260"/>
            <p:cNvSpPr/>
            <p:nvPr/>
          </p:nvSpPr>
          <p:spPr>
            <a:xfrm>
              <a:off x="8045318"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61" name="tx1261"/>
            <p:cNvSpPr/>
            <p:nvPr/>
          </p:nvSpPr>
          <p:spPr>
            <a:xfrm>
              <a:off x="8300274"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62" name="tx1262"/>
            <p:cNvSpPr/>
            <p:nvPr/>
          </p:nvSpPr>
          <p:spPr>
            <a:xfrm>
              <a:off x="855523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63" name="tx1263"/>
            <p:cNvSpPr/>
            <p:nvPr/>
          </p:nvSpPr>
          <p:spPr>
            <a:xfrm>
              <a:off x="218132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4" name="tx1264"/>
            <p:cNvSpPr/>
            <p:nvPr/>
          </p:nvSpPr>
          <p:spPr>
            <a:xfrm>
              <a:off x="243628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5" name="tx1265"/>
            <p:cNvSpPr/>
            <p:nvPr/>
          </p:nvSpPr>
          <p:spPr>
            <a:xfrm>
              <a:off x="269124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6" name="tx1266"/>
            <p:cNvSpPr/>
            <p:nvPr/>
          </p:nvSpPr>
          <p:spPr>
            <a:xfrm>
              <a:off x="294619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7" name="tx1267"/>
            <p:cNvSpPr/>
            <p:nvPr/>
          </p:nvSpPr>
          <p:spPr>
            <a:xfrm>
              <a:off x="320115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8" name="tx1268"/>
            <p:cNvSpPr/>
            <p:nvPr/>
          </p:nvSpPr>
          <p:spPr>
            <a:xfrm>
              <a:off x="345610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9" name="tx1269"/>
            <p:cNvSpPr/>
            <p:nvPr/>
          </p:nvSpPr>
          <p:spPr>
            <a:xfrm>
              <a:off x="371106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0" name="tx1270"/>
            <p:cNvSpPr/>
            <p:nvPr/>
          </p:nvSpPr>
          <p:spPr>
            <a:xfrm>
              <a:off x="396602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1" name="tx1271"/>
            <p:cNvSpPr/>
            <p:nvPr/>
          </p:nvSpPr>
          <p:spPr>
            <a:xfrm>
              <a:off x="422097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2" name="tx1272"/>
            <p:cNvSpPr/>
            <p:nvPr/>
          </p:nvSpPr>
          <p:spPr>
            <a:xfrm>
              <a:off x="447593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3" name="tx1273"/>
            <p:cNvSpPr/>
            <p:nvPr/>
          </p:nvSpPr>
          <p:spPr>
            <a:xfrm>
              <a:off x="473088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4" name="tx1274"/>
            <p:cNvSpPr/>
            <p:nvPr/>
          </p:nvSpPr>
          <p:spPr>
            <a:xfrm>
              <a:off x="498584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5" name="tx1275"/>
            <p:cNvSpPr/>
            <p:nvPr/>
          </p:nvSpPr>
          <p:spPr>
            <a:xfrm>
              <a:off x="5240802"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6" name="tx1276"/>
            <p:cNvSpPr/>
            <p:nvPr/>
          </p:nvSpPr>
          <p:spPr>
            <a:xfrm>
              <a:off x="5495758"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7" name="tx1277"/>
            <p:cNvSpPr/>
            <p:nvPr/>
          </p:nvSpPr>
          <p:spPr>
            <a:xfrm>
              <a:off x="5750714"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8" name="tx1278"/>
            <p:cNvSpPr/>
            <p:nvPr/>
          </p:nvSpPr>
          <p:spPr>
            <a:xfrm>
              <a:off x="6005670"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9" name="tx1279"/>
            <p:cNvSpPr/>
            <p:nvPr/>
          </p:nvSpPr>
          <p:spPr>
            <a:xfrm>
              <a:off x="6260626"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0" name="tx1280"/>
            <p:cNvSpPr/>
            <p:nvPr/>
          </p:nvSpPr>
          <p:spPr>
            <a:xfrm>
              <a:off x="6515582"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1" name="tx1281"/>
            <p:cNvSpPr/>
            <p:nvPr/>
          </p:nvSpPr>
          <p:spPr>
            <a:xfrm>
              <a:off x="6770538"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2" name="tx1282"/>
            <p:cNvSpPr/>
            <p:nvPr/>
          </p:nvSpPr>
          <p:spPr>
            <a:xfrm>
              <a:off x="7025494"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3" name="tx1283"/>
            <p:cNvSpPr/>
            <p:nvPr/>
          </p:nvSpPr>
          <p:spPr>
            <a:xfrm>
              <a:off x="7280450"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84" name="tx1284"/>
            <p:cNvSpPr/>
            <p:nvPr/>
          </p:nvSpPr>
          <p:spPr>
            <a:xfrm>
              <a:off x="7535406"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85" name="tx1285"/>
            <p:cNvSpPr/>
            <p:nvPr/>
          </p:nvSpPr>
          <p:spPr>
            <a:xfrm>
              <a:off x="7790362"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86" name="tx1286"/>
            <p:cNvSpPr/>
            <p:nvPr/>
          </p:nvSpPr>
          <p:spPr>
            <a:xfrm>
              <a:off x="8045318"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87" name="tx1287"/>
            <p:cNvSpPr/>
            <p:nvPr/>
          </p:nvSpPr>
          <p:spPr>
            <a:xfrm>
              <a:off x="8300274"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88" name="tx1288"/>
            <p:cNvSpPr/>
            <p:nvPr/>
          </p:nvSpPr>
          <p:spPr>
            <a:xfrm>
              <a:off x="855523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89" name="tx1289"/>
            <p:cNvSpPr/>
            <p:nvPr/>
          </p:nvSpPr>
          <p:spPr>
            <a:xfrm>
              <a:off x="269124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90" name="tx1290"/>
            <p:cNvSpPr/>
            <p:nvPr/>
          </p:nvSpPr>
          <p:spPr>
            <a:xfrm>
              <a:off x="294619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91" name="tx1291"/>
            <p:cNvSpPr/>
            <p:nvPr/>
          </p:nvSpPr>
          <p:spPr>
            <a:xfrm>
              <a:off x="320115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92" name="tx1292"/>
            <p:cNvSpPr/>
            <p:nvPr/>
          </p:nvSpPr>
          <p:spPr>
            <a:xfrm>
              <a:off x="345610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93" name="tx1293"/>
            <p:cNvSpPr/>
            <p:nvPr/>
          </p:nvSpPr>
          <p:spPr>
            <a:xfrm>
              <a:off x="371106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94" name="tx1294"/>
            <p:cNvSpPr/>
            <p:nvPr/>
          </p:nvSpPr>
          <p:spPr>
            <a:xfrm>
              <a:off x="396602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95" name="tx1295"/>
            <p:cNvSpPr/>
            <p:nvPr/>
          </p:nvSpPr>
          <p:spPr>
            <a:xfrm>
              <a:off x="422097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96" name="tx1296"/>
            <p:cNvSpPr/>
            <p:nvPr/>
          </p:nvSpPr>
          <p:spPr>
            <a:xfrm>
              <a:off x="447593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97" name="tx1297"/>
            <p:cNvSpPr/>
            <p:nvPr/>
          </p:nvSpPr>
          <p:spPr>
            <a:xfrm>
              <a:off x="473088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98" name="tx1298"/>
            <p:cNvSpPr/>
            <p:nvPr/>
          </p:nvSpPr>
          <p:spPr>
            <a:xfrm>
              <a:off x="498584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99" name="tx1299"/>
            <p:cNvSpPr/>
            <p:nvPr/>
          </p:nvSpPr>
          <p:spPr>
            <a:xfrm>
              <a:off x="5240802"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00" name="tx1300"/>
            <p:cNvSpPr/>
            <p:nvPr/>
          </p:nvSpPr>
          <p:spPr>
            <a:xfrm>
              <a:off x="5495758"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01" name="tx1301"/>
            <p:cNvSpPr/>
            <p:nvPr/>
          </p:nvSpPr>
          <p:spPr>
            <a:xfrm>
              <a:off x="5750714"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02" name="tx1302"/>
            <p:cNvSpPr/>
            <p:nvPr/>
          </p:nvSpPr>
          <p:spPr>
            <a:xfrm>
              <a:off x="6005670"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03" name="tx1303"/>
            <p:cNvSpPr/>
            <p:nvPr/>
          </p:nvSpPr>
          <p:spPr>
            <a:xfrm>
              <a:off x="6260626"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04" name="tx1304"/>
            <p:cNvSpPr/>
            <p:nvPr/>
          </p:nvSpPr>
          <p:spPr>
            <a:xfrm>
              <a:off x="6515582"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05" name="tx1305"/>
            <p:cNvSpPr/>
            <p:nvPr/>
          </p:nvSpPr>
          <p:spPr>
            <a:xfrm>
              <a:off x="6770538"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06" name="tx1306"/>
            <p:cNvSpPr/>
            <p:nvPr/>
          </p:nvSpPr>
          <p:spPr>
            <a:xfrm>
              <a:off x="7025494"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07" name="tx1307"/>
            <p:cNvSpPr/>
            <p:nvPr/>
          </p:nvSpPr>
          <p:spPr>
            <a:xfrm>
              <a:off x="7280450"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08" name="tx1308"/>
            <p:cNvSpPr/>
            <p:nvPr/>
          </p:nvSpPr>
          <p:spPr>
            <a:xfrm>
              <a:off x="7535406"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09" name="tx1309"/>
            <p:cNvSpPr/>
            <p:nvPr/>
          </p:nvSpPr>
          <p:spPr>
            <a:xfrm>
              <a:off x="7790362"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10" name="tx1310"/>
            <p:cNvSpPr/>
            <p:nvPr/>
          </p:nvSpPr>
          <p:spPr>
            <a:xfrm>
              <a:off x="8045318"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11" name="tx1311"/>
            <p:cNvSpPr/>
            <p:nvPr/>
          </p:nvSpPr>
          <p:spPr>
            <a:xfrm>
              <a:off x="8300274"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12" name="tx1312"/>
            <p:cNvSpPr/>
            <p:nvPr/>
          </p:nvSpPr>
          <p:spPr>
            <a:xfrm>
              <a:off x="855523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13" name="tx1313"/>
            <p:cNvSpPr/>
            <p:nvPr/>
          </p:nvSpPr>
          <p:spPr>
            <a:xfrm>
              <a:off x="218132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4" name="tx1314"/>
            <p:cNvSpPr/>
            <p:nvPr/>
          </p:nvSpPr>
          <p:spPr>
            <a:xfrm>
              <a:off x="243628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5" name="tx1315"/>
            <p:cNvSpPr/>
            <p:nvPr/>
          </p:nvSpPr>
          <p:spPr>
            <a:xfrm>
              <a:off x="269124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6" name="tx1316"/>
            <p:cNvSpPr/>
            <p:nvPr/>
          </p:nvSpPr>
          <p:spPr>
            <a:xfrm>
              <a:off x="294619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7" name="tx1317"/>
            <p:cNvSpPr/>
            <p:nvPr/>
          </p:nvSpPr>
          <p:spPr>
            <a:xfrm>
              <a:off x="320115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8" name="tx1318"/>
            <p:cNvSpPr/>
            <p:nvPr/>
          </p:nvSpPr>
          <p:spPr>
            <a:xfrm>
              <a:off x="345610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9" name="tx1319"/>
            <p:cNvSpPr/>
            <p:nvPr/>
          </p:nvSpPr>
          <p:spPr>
            <a:xfrm>
              <a:off x="371106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0" name="tx1320"/>
            <p:cNvSpPr/>
            <p:nvPr/>
          </p:nvSpPr>
          <p:spPr>
            <a:xfrm>
              <a:off x="396602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1" name="tx1321"/>
            <p:cNvSpPr/>
            <p:nvPr/>
          </p:nvSpPr>
          <p:spPr>
            <a:xfrm>
              <a:off x="422097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2" name="tx1322"/>
            <p:cNvSpPr/>
            <p:nvPr/>
          </p:nvSpPr>
          <p:spPr>
            <a:xfrm>
              <a:off x="447593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3" name="tx1323"/>
            <p:cNvSpPr/>
            <p:nvPr/>
          </p:nvSpPr>
          <p:spPr>
            <a:xfrm>
              <a:off x="473088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4" name="tx1324"/>
            <p:cNvSpPr/>
            <p:nvPr/>
          </p:nvSpPr>
          <p:spPr>
            <a:xfrm>
              <a:off x="498584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5" name="tx1325"/>
            <p:cNvSpPr/>
            <p:nvPr/>
          </p:nvSpPr>
          <p:spPr>
            <a:xfrm>
              <a:off x="5240802"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26" name="tx1326"/>
            <p:cNvSpPr/>
            <p:nvPr/>
          </p:nvSpPr>
          <p:spPr>
            <a:xfrm>
              <a:off x="5495758"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7" name="tx1327"/>
            <p:cNvSpPr/>
            <p:nvPr/>
          </p:nvSpPr>
          <p:spPr>
            <a:xfrm>
              <a:off x="5750714"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8" name="tx1328"/>
            <p:cNvSpPr/>
            <p:nvPr/>
          </p:nvSpPr>
          <p:spPr>
            <a:xfrm>
              <a:off x="6005670"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9" name="tx1329"/>
            <p:cNvSpPr/>
            <p:nvPr/>
          </p:nvSpPr>
          <p:spPr>
            <a:xfrm>
              <a:off x="6260626"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30" name="tx1330"/>
            <p:cNvSpPr/>
            <p:nvPr/>
          </p:nvSpPr>
          <p:spPr>
            <a:xfrm>
              <a:off x="6515582"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1" name="tx1331"/>
            <p:cNvSpPr/>
            <p:nvPr/>
          </p:nvSpPr>
          <p:spPr>
            <a:xfrm>
              <a:off x="6770538"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2" name="tx1332"/>
            <p:cNvSpPr/>
            <p:nvPr/>
          </p:nvSpPr>
          <p:spPr>
            <a:xfrm>
              <a:off x="7025494"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3" name="tx1333"/>
            <p:cNvSpPr/>
            <p:nvPr/>
          </p:nvSpPr>
          <p:spPr>
            <a:xfrm>
              <a:off x="7280450"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4" name="tx1334"/>
            <p:cNvSpPr/>
            <p:nvPr/>
          </p:nvSpPr>
          <p:spPr>
            <a:xfrm>
              <a:off x="7535406"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5" name="tx1335"/>
            <p:cNvSpPr/>
            <p:nvPr/>
          </p:nvSpPr>
          <p:spPr>
            <a:xfrm>
              <a:off x="7790362"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6" name="tx1336"/>
            <p:cNvSpPr/>
            <p:nvPr/>
          </p:nvSpPr>
          <p:spPr>
            <a:xfrm>
              <a:off x="8045318"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7" name="tx1337"/>
            <p:cNvSpPr/>
            <p:nvPr/>
          </p:nvSpPr>
          <p:spPr>
            <a:xfrm>
              <a:off x="8300274"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8" name="tx1338"/>
            <p:cNvSpPr/>
            <p:nvPr/>
          </p:nvSpPr>
          <p:spPr>
            <a:xfrm>
              <a:off x="855523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39" name="tx1339"/>
            <p:cNvSpPr/>
            <p:nvPr/>
          </p:nvSpPr>
          <p:spPr>
            <a:xfrm>
              <a:off x="218132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40" name="tx1340"/>
            <p:cNvSpPr/>
            <p:nvPr/>
          </p:nvSpPr>
          <p:spPr>
            <a:xfrm>
              <a:off x="243628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1" name="tx1341"/>
            <p:cNvSpPr/>
            <p:nvPr/>
          </p:nvSpPr>
          <p:spPr>
            <a:xfrm>
              <a:off x="269124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2" name="tx1342"/>
            <p:cNvSpPr/>
            <p:nvPr/>
          </p:nvSpPr>
          <p:spPr>
            <a:xfrm>
              <a:off x="294619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3" name="tx1343"/>
            <p:cNvSpPr/>
            <p:nvPr/>
          </p:nvSpPr>
          <p:spPr>
            <a:xfrm>
              <a:off x="320115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4" name="tx1344"/>
            <p:cNvSpPr/>
            <p:nvPr/>
          </p:nvSpPr>
          <p:spPr>
            <a:xfrm>
              <a:off x="345610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5" name="tx1345"/>
            <p:cNvSpPr/>
            <p:nvPr/>
          </p:nvSpPr>
          <p:spPr>
            <a:xfrm>
              <a:off x="371106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6" name="tx1346"/>
            <p:cNvSpPr/>
            <p:nvPr/>
          </p:nvSpPr>
          <p:spPr>
            <a:xfrm>
              <a:off x="396602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7" name="tx1347"/>
            <p:cNvSpPr/>
            <p:nvPr/>
          </p:nvSpPr>
          <p:spPr>
            <a:xfrm>
              <a:off x="422097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8" name="tx1348"/>
            <p:cNvSpPr/>
            <p:nvPr/>
          </p:nvSpPr>
          <p:spPr>
            <a:xfrm>
              <a:off x="447593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9" name="tx1349"/>
            <p:cNvSpPr/>
            <p:nvPr/>
          </p:nvSpPr>
          <p:spPr>
            <a:xfrm>
              <a:off x="473088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0" name="tx1350"/>
            <p:cNvSpPr/>
            <p:nvPr/>
          </p:nvSpPr>
          <p:spPr>
            <a:xfrm>
              <a:off x="498584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1" name="tx1351"/>
            <p:cNvSpPr/>
            <p:nvPr/>
          </p:nvSpPr>
          <p:spPr>
            <a:xfrm>
              <a:off x="5240802"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2" name="tx1352"/>
            <p:cNvSpPr/>
            <p:nvPr/>
          </p:nvSpPr>
          <p:spPr>
            <a:xfrm>
              <a:off x="5495758"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3" name="tx1353"/>
            <p:cNvSpPr/>
            <p:nvPr/>
          </p:nvSpPr>
          <p:spPr>
            <a:xfrm>
              <a:off x="5750714"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4" name="tx1354"/>
            <p:cNvSpPr/>
            <p:nvPr/>
          </p:nvSpPr>
          <p:spPr>
            <a:xfrm>
              <a:off x="6005670"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5" name="tx1355"/>
            <p:cNvSpPr/>
            <p:nvPr/>
          </p:nvSpPr>
          <p:spPr>
            <a:xfrm>
              <a:off x="6260626"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6" name="tx1356"/>
            <p:cNvSpPr/>
            <p:nvPr/>
          </p:nvSpPr>
          <p:spPr>
            <a:xfrm>
              <a:off x="6515582"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7" name="tx1357"/>
            <p:cNvSpPr/>
            <p:nvPr/>
          </p:nvSpPr>
          <p:spPr>
            <a:xfrm>
              <a:off x="6770538"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8" name="tx1358"/>
            <p:cNvSpPr/>
            <p:nvPr/>
          </p:nvSpPr>
          <p:spPr>
            <a:xfrm>
              <a:off x="7025494"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9" name="tx1359"/>
            <p:cNvSpPr/>
            <p:nvPr/>
          </p:nvSpPr>
          <p:spPr>
            <a:xfrm>
              <a:off x="7280450"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0" name="tx1360"/>
            <p:cNvSpPr/>
            <p:nvPr/>
          </p:nvSpPr>
          <p:spPr>
            <a:xfrm>
              <a:off x="7535406"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1" name="tx1361"/>
            <p:cNvSpPr/>
            <p:nvPr/>
          </p:nvSpPr>
          <p:spPr>
            <a:xfrm>
              <a:off x="7790362"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2" name="tx1362"/>
            <p:cNvSpPr/>
            <p:nvPr/>
          </p:nvSpPr>
          <p:spPr>
            <a:xfrm>
              <a:off x="8045318"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3" name="tx1363"/>
            <p:cNvSpPr/>
            <p:nvPr/>
          </p:nvSpPr>
          <p:spPr>
            <a:xfrm>
              <a:off x="8300274"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4" name="tx1364"/>
            <p:cNvSpPr/>
            <p:nvPr/>
          </p:nvSpPr>
          <p:spPr>
            <a:xfrm>
              <a:off x="855523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5" name="tx1365"/>
            <p:cNvSpPr/>
            <p:nvPr/>
          </p:nvSpPr>
          <p:spPr>
            <a:xfrm>
              <a:off x="218132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66" name="tx1366"/>
            <p:cNvSpPr/>
            <p:nvPr/>
          </p:nvSpPr>
          <p:spPr>
            <a:xfrm>
              <a:off x="243628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67" name="tx1367"/>
            <p:cNvSpPr/>
            <p:nvPr/>
          </p:nvSpPr>
          <p:spPr>
            <a:xfrm>
              <a:off x="269124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68" name="tx1368"/>
            <p:cNvSpPr/>
            <p:nvPr/>
          </p:nvSpPr>
          <p:spPr>
            <a:xfrm>
              <a:off x="294619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69" name="tx1369"/>
            <p:cNvSpPr/>
            <p:nvPr/>
          </p:nvSpPr>
          <p:spPr>
            <a:xfrm>
              <a:off x="320115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70" name="tx1370"/>
            <p:cNvSpPr/>
            <p:nvPr/>
          </p:nvSpPr>
          <p:spPr>
            <a:xfrm>
              <a:off x="345610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71" name="tx1371"/>
            <p:cNvSpPr/>
            <p:nvPr/>
          </p:nvSpPr>
          <p:spPr>
            <a:xfrm>
              <a:off x="371106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72" name="tx1372"/>
            <p:cNvSpPr/>
            <p:nvPr/>
          </p:nvSpPr>
          <p:spPr>
            <a:xfrm>
              <a:off x="396602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73" name="tx1373"/>
            <p:cNvSpPr/>
            <p:nvPr/>
          </p:nvSpPr>
          <p:spPr>
            <a:xfrm>
              <a:off x="422097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74" name="tx1374"/>
            <p:cNvSpPr/>
            <p:nvPr/>
          </p:nvSpPr>
          <p:spPr>
            <a:xfrm>
              <a:off x="447593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75" name="tx1375"/>
            <p:cNvSpPr/>
            <p:nvPr/>
          </p:nvSpPr>
          <p:spPr>
            <a:xfrm>
              <a:off x="473088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76" name="tx1376"/>
            <p:cNvSpPr/>
            <p:nvPr/>
          </p:nvSpPr>
          <p:spPr>
            <a:xfrm>
              <a:off x="498584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77" name="tx1377"/>
            <p:cNvSpPr/>
            <p:nvPr/>
          </p:nvSpPr>
          <p:spPr>
            <a:xfrm>
              <a:off x="5240802"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78" name="tx1378"/>
            <p:cNvSpPr/>
            <p:nvPr/>
          </p:nvSpPr>
          <p:spPr>
            <a:xfrm>
              <a:off x="5495758"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79" name="tx1379"/>
            <p:cNvSpPr/>
            <p:nvPr/>
          </p:nvSpPr>
          <p:spPr>
            <a:xfrm>
              <a:off x="5750714"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0" name="tx1380"/>
            <p:cNvSpPr/>
            <p:nvPr/>
          </p:nvSpPr>
          <p:spPr>
            <a:xfrm>
              <a:off x="6005670"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1" name="tx1381"/>
            <p:cNvSpPr/>
            <p:nvPr/>
          </p:nvSpPr>
          <p:spPr>
            <a:xfrm>
              <a:off x="6260626"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2" name="tx1382"/>
            <p:cNvSpPr/>
            <p:nvPr/>
          </p:nvSpPr>
          <p:spPr>
            <a:xfrm>
              <a:off x="6515582"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83" name="tx1383"/>
            <p:cNvSpPr/>
            <p:nvPr/>
          </p:nvSpPr>
          <p:spPr>
            <a:xfrm>
              <a:off x="6770538"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4" name="tx1384"/>
            <p:cNvSpPr/>
            <p:nvPr/>
          </p:nvSpPr>
          <p:spPr>
            <a:xfrm>
              <a:off x="7025494"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85" name="tx1385"/>
            <p:cNvSpPr/>
            <p:nvPr/>
          </p:nvSpPr>
          <p:spPr>
            <a:xfrm>
              <a:off x="7280450"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86" name="tx1386"/>
            <p:cNvSpPr/>
            <p:nvPr/>
          </p:nvSpPr>
          <p:spPr>
            <a:xfrm>
              <a:off x="7535406"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87" name="tx1387"/>
            <p:cNvSpPr/>
            <p:nvPr/>
          </p:nvSpPr>
          <p:spPr>
            <a:xfrm>
              <a:off x="7790362"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88" name="tx1388"/>
            <p:cNvSpPr/>
            <p:nvPr/>
          </p:nvSpPr>
          <p:spPr>
            <a:xfrm>
              <a:off x="8045318"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9" name="tx1389"/>
            <p:cNvSpPr/>
            <p:nvPr/>
          </p:nvSpPr>
          <p:spPr>
            <a:xfrm>
              <a:off x="8300274"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90" name="tx1390"/>
            <p:cNvSpPr/>
            <p:nvPr/>
          </p:nvSpPr>
          <p:spPr>
            <a:xfrm>
              <a:off x="855523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1" name="tx1391"/>
            <p:cNvSpPr/>
            <p:nvPr/>
          </p:nvSpPr>
          <p:spPr>
            <a:xfrm>
              <a:off x="218132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2" name="tx1392"/>
            <p:cNvSpPr/>
            <p:nvPr/>
          </p:nvSpPr>
          <p:spPr>
            <a:xfrm>
              <a:off x="243628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3" name="tx1393"/>
            <p:cNvSpPr/>
            <p:nvPr/>
          </p:nvSpPr>
          <p:spPr>
            <a:xfrm>
              <a:off x="269124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94" name="tx1394"/>
            <p:cNvSpPr/>
            <p:nvPr/>
          </p:nvSpPr>
          <p:spPr>
            <a:xfrm>
              <a:off x="294619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5" name="tx1395"/>
            <p:cNvSpPr/>
            <p:nvPr/>
          </p:nvSpPr>
          <p:spPr>
            <a:xfrm>
              <a:off x="320115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6" name="tx1396"/>
            <p:cNvSpPr/>
            <p:nvPr/>
          </p:nvSpPr>
          <p:spPr>
            <a:xfrm>
              <a:off x="345610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7" name="tx1397"/>
            <p:cNvSpPr/>
            <p:nvPr/>
          </p:nvSpPr>
          <p:spPr>
            <a:xfrm>
              <a:off x="371106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8" name="tx1398"/>
            <p:cNvSpPr/>
            <p:nvPr/>
          </p:nvSpPr>
          <p:spPr>
            <a:xfrm>
              <a:off x="396602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99" name="tx1399"/>
            <p:cNvSpPr/>
            <p:nvPr/>
          </p:nvSpPr>
          <p:spPr>
            <a:xfrm>
              <a:off x="422097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00" name="tx1400"/>
            <p:cNvSpPr/>
            <p:nvPr/>
          </p:nvSpPr>
          <p:spPr>
            <a:xfrm>
              <a:off x="447593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01" name="tx1401"/>
            <p:cNvSpPr/>
            <p:nvPr/>
          </p:nvSpPr>
          <p:spPr>
            <a:xfrm>
              <a:off x="473088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02" name="tx1402"/>
            <p:cNvSpPr/>
            <p:nvPr/>
          </p:nvSpPr>
          <p:spPr>
            <a:xfrm>
              <a:off x="498584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03" name="tx1403"/>
            <p:cNvSpPr/>
            <p:nvPr/>
          </p:nvSpPr>
          <p:spPr>
            <a:xfrm>
              <a:off x="5240802"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4" name="tx1404"/>
            <p:cNvSpPr/>
            <p:nvPr/>
          </p:nvSpPr>
          <p:spPr>
            <a:xfrm>
              <a:off x="5495758"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05" name="tx1405"/>
            <p:cNvSpPr/>
            <p:nvPr/>
          </p:nvSpPr>
          <p:spPr>
            <a:xfrm>
              <a:off x="5750714"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06" name="tx1406"/>
            <p:cNvSpPr/>
            <p:nvPr/>
          </p:nvSpPr>
          <p:spPr>
            <a:xfrm>
              <a:off x="6005670"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7" name="tx1407"/>
            <p:cNvSpPr/>
            <p:nvPr/>
          </p:nvSpPr>
          <p:spPr>
            <a:xfrm>
              <a:off x="6260626"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8" name="tx1408"/>
            <p:cNvSpPr/>
            <p:nvPr/>
          </p:nvSpPr>
          <p:spPr>
            <a:xfrm>
              <a:off x="6515582"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9" name="tx1409"/>
            <p:cNvSpPr/>
            <p:nvPr/>
          </p:nvSpPr>
          <p:spPr>
            <a:xfrm>
              <a:off x="6770538"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10" name="tx1410"/>
            <p:cNvSpPr/>
            <p:nvPr/>
          </p:nvSpPr>
          <p:spPr>
            <a:xfrm>
              <a:off x="7025494"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11" name="tx1411"/>
            <p:cNvSpPr/>
            <p:nvPr/>
          </p:nvSpPr>
          <p:spPr>
            <a:xfrm>
              <a:off x="7280450"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12" name="tx1412"/>
            <p:cNvSpPr/>
            <p:nvPr/>
          </p:nvSpPr>
          <p:spPr>
            <a:xfrm>
              <a:off x="7535406"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13" name="tx1413"/>
            <p:cNvSpPr/>
            <p:nvPr/>
          </p:nvSpPr>
          <p:spPr>
            <a:xfrm>
              <a:off x="7790362"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14" name="tx1414"/>
            <p:cNvSpPr/>
            <p:nvPr/>
          </p:nvSpPr>
          <p:spPr>
            <a:xfrm>
              <a:off x="8045318"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15" name="tx1415"/>
            <p:cNvSpPr/>
            <p:nvPr/>
          </p:nvSpPr>
          <p:spPr>
            <a:xfrm>
              <a:off x="8300274"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6" name="tx1416"/>
            <p:cNvSpPr/>
            <p:nvPr/>
          </p:nvSpPr>
          <p:spPr>
            <a:xfrm>
              <a:off x="855523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7" name="tx1417"/>
            <p:cNvSpPr/>
            <p:nvPr/>
          </p:nvSpPr>
          <p:spPr>
            <a:xfrm>
              <a:off x="218132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18" name="tx1418"/>
            <p:cNvSpPr/>
            <p:nvPr/>
          </p:nvSpPr>
          <p:spPr>
            <a:xfrm>
              <a:off x="243628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19" name="tx1419"/>
            <p:cNvSpPr/>
            <p:nvPr/>
          </p:nvSpPr>
          <p:spPr>
            <a:xfrm>
              <a:off x="269124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20" name="tx1420"/>
            <p:cNvSpPr/>
            <p:nvPr/>
          </p:nvSpPr>
          <p:spPr>
            <a:xfrm>
              <a:off x="294619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21" name="tx1421"/>
            <p:cNvSpPr/>
            <p:nvPr/>
          </p:nvSpPr>
          <p:spPr>
            <a:xfrm>
              <a:off x="320115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22" name="tx1422"/>
            <p:cNvSpPr/>
            <p:nvPr/>
          </p:nvSpPr>
          <p:spPr>
            <a:xfrm>
              <a:off x="345610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23" name="tx1423"/>
            <p:cNvSpPr/>
            <p:nvPr/>
          </p:nvSpPr>
          <p:spPr>
            <a:xfrm>
              <a:off x="371106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24" name="tx1424"/>
            <p:cNvSpPr/>
            <p:nvPr/>
          </p:nvSpPr>
          <p:spPr>
            <a:xfrm>
              <a:off x="396602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25" name="tx1425"/>
            <p:cNvSpPr/>
            <p:nvPr/>
          </p:nvSpPr>
          <p:spPr>
            <a:xfrm>
              <a:off x="422097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6" name="tx1426"/>
            <p:cNvSpPr/>
            <p:nvPr/>
          </p:nvSpPr>
          <p:spPr>
            <a:xfrm>
              <a:off x="447593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7" name="tx1427"/>
            <p:cNvSpPr/>
            <p:nvPr/>
          </p:nvSpPr>
          <p:spPr>
            <a:xfrm>
              <a:off x="473088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8" name="tx1428"/>
            <p:cNvSpPr/>
            <p:nvPr/>
          </p:nvSpPr>
          <p:spPr>
            <a:xfrm>
              <a:off x="498584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9" name="tx1429"/>
            <p:cNvSpPr/>
            <p:nvPr/>
          </p:nvSpPr>
          <p:spPr>
            <a:xfrm>
              <a:off x="5240802"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0" name="tx1430"/>
            <p:cNvSpPr/>
            <p:nvPr/>
          </p:nvSpPr>
          <p:spPr>
            <a:xfrm>
              <a:off x="5495758"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1" name="tx1431"/>
            <p:cNvSpPr/>
            <p:nvPr/>
          </p:nvSpPr>
          <p:spPr>
            <a:xfrm>
              <a:off x="5750714"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2" name="tx1432"/>
            <p:cNvSpPr/>
            <p:nvPr/>
          </p:nvSpPr>
          <p:spPr>
            <a:xfrm>
              <a:off x="6005670"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3" name="tx1433"/>
            <p:cNvSpPr/>
            <p:nvPr/>
          </p:nvSpPr>
          <p:spPr>
            <a:xfrm>
              <a:off x="6260626"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4" name="tx1434"/>
            <p:cNvSpPr/>
            <p:nvPr/>
          </p:nvSpPr>
          <p:spPr>
            <a:xfrm>
              <a:off x="6515582"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5" name="tx1435"/>
            <p:cNvSpPr/>
            <p:nvPr/>
          </p:nvSpPr>
          <p:spPr>
            <a:xfrm>
              <a:off x="6770538"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36" name="tx1436"/>
            <p:cNvSpPr/>
            <p:nvPr/>
          </p:nvSpPr>
          <p:spPr>
            <a:xfrm>
              <a:off x="7025494"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37" name="tx1437"/>
            <p:cNvSpPr/>
            <p:nvPr/>
          </p:nvSpPr>
          <p:spPr>
            <a:xfrm>
              <a:off x="7280450"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38" name="tx1438"/>
            <p:cNvSpPr/>
            <p:nvPr/>
          </p:nvSpPr>
          <p:spPr>
            <a:xfrm>
              <a:off x="7535406"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39" name="tx1439"/>
            <p:cNvSpPr/>
            <p:nvPr/>
          </p:nvSpPr>
          <p:spPr>
            <a:xfrm>
              <a:off x="7790362"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0" name="tx1440"/>
            <p:cNvSpPr/>
            <p:nvPr/>
          </p:nvSpPr>
          <p:spPr>
            <a:xfrm>
              <a:off x="8045318"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41" name="tx1441"/>
            <p:cNvSpPr/>
            <p:nvPr/>
          </p:nvSpPr>
          <p:spPr>
            <a:xfrm>
              <a:off x="8300274"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42" name="tx1442"/>
            <p:cNvSpPr/>
            <p:nvPr/>
          </p:nvSpPr>
          <p:spPr>
            <a:xfrm>
              <a:off x="855523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43" name="tx1443"/>
            <p:cNvSpPr/>
            <p:nvPr/>
          </p:nvSpPr>
          <p:spPr>
            <a:xfrm>
              <a:off x="243628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44" name="tx1444"/>
            <p:cNvSpPr/>
            <p:nvPr/>
          </p:nvSpPr>
          <p:spPr>
            <a:xfrm>
              <a:off x="396602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45" name="tx1445"/>
            <p:cNvSpPr/>
            <p:nvPr/>
          </p:nvSpPr>
          <p:spPr>
            <a:xfrm>
              <a:off x="7535406"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446" name="tx1446"/>
            <p:cNvSpPr/>
            <p:nvPr/>
          </p:nvSpPr>
          <p:spPr>
            <a:xfrm>
              <a:off x="6515582"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447" name="tx1447"/>
            <p:cNvSpPr/>
            <p:nvPr/>
          </p:nvSpPr>
          <p:spPr>
            <a:xfrm>
              <a:off x="6770538"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48" name="tx1448"/>
            <p:cNvSpPr/>
            <p:nvPr/>
          </p:nvSpPr>
          <p:spPr>
            <a:xfrm>
              <a:off x="7025494"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49" name="tx1449"/>
            <p:cNvSpPr/>
            <p:nvPr/>
          </p:nvSpPr>
          <p:spPr>
            <a:xfrm>
              <a:off x="7280450"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450" name="tx1450"/>
            <p:cNvSpPr/>
            <p:nvPr/>
          </p:nvSpPr>
          <p:spPr>
            <a:xfrm>
              <a:off x="7535406"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451" name="tx1451"/>
            <p:cNvSpPr/>
            <p:nvPr/>
          </p:nvSpPr>
          <p:spPr>
            <a:xfrm>
              <a:off x="7790362"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452" name="tx1452"/>
            <p:cNvSpPr/>
            <p:nvPr/>
          </p:nvSpPr>
          <p:spPr>
            <a:xfrm>
              <a:off x="8045318"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453" name="tx1453"/>
            <p:cNvSpPr/>
            <p:nvPr/>
          </p:nvSpPr>
          <p:spPr>
            <a:xfrm>
              <a:off x="8300274"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54" name="tx1454"/>
            <p:cNvSpPr/>
            <p:nvPr/>
          </p:nvSpPr>
          <p:spPr>
            <a:xfrm>
              <a:off x="855523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55" name="tx1455"/>
            <p:cNvSpPr/>
            <p:nvPr/>
          </p:nvSpPr>
          <p:spPr>
            <a:xfrm>
              <a:off x="422097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456" name="rc145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2114109" y="4269208"/>
              <a:ext cx="6628858" cy="160774"/>
            </a:xfrm>
            <a:prstGeom prst="rect">
              <a:avLst/>
            </a:prstGeom>
            <a:noFill/>
            <a:ln w="27101" cap="flat">
              <a:solidFill>
                <a:srgbClr val="000000">
                  <a:alpha val="100000"/>
                </a:srgbClr>
              </a:solidFill>
              <a:prstDash val="solid"/>
              <a:miter/>
            </a:ln>
          </p:spPr>
          <p:txBody>
            <a:bodyPr/>
            <a:lstStyle/>
            <a:p/>
          </p:txBody>
        </p:sp>
        <p:sp>
          <p:nvSpPr>
            <p:cNvPr id="2182" name="tx2182"/>
            <p:cNvSpPr/>
            <p:nvPr/>
          </p:nvSpPr>
          <p:spPr>
            <a:xfrm rot="-2700000">
              <a:off x="21606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183" name="tx2183"/>
            <p:cNvSpPr/>
            <p:nvPr/>
          </p:nvSpPr>
          <p:spPr>
            <a:xfrm rot="-2700000">
              <a:off x="24156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184" name="tx2184"/>
            <p:cNvSpPr/>
            <p:nvPr/>
          </p:nvSpPr>
          <p:spPr>
            <a:xfrm rot="-2700000">
              <a:off x="26706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185" name="tx2185"/>
            <p:cNvSpPr/>
            <p:nvPr/>
          </p:nvSpPr>
          <p:spPr>
            <a:xfrm rot="-2700000">
              <a:off x="29255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186" name="tx2186"/>
            <p:cNvSpPr/>
            <p:nvPr/>
          </p:nvSpPr>
          <p:spPr>
            <a:xfrm rot="-2700000">
              <a:off x="31805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187" name="tx2187"/>
            <p:cNvSpPr/>
            <p:nvPr/>
          </p:nvSpPr>
          <p:spPr>
            <a:xfrm rot="-2700000">
              <a:off x="34354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188" name="tx2188"/>
            <p:cNvSpPr/>
            <p:nvPr/>
          </p:nvSpPr>
          <p:spPr>
            <a:xfrm rot="-2700000">
              <a:off x="36904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189" name="tx2189"/>
            <p:cNvSpPr/>
            <p:nvPr/>
          </p:nvSpPr>
          <p:spPr>
            <a:xfrm rot="-2700000">
              <a:off x="39453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190" name="tx2190"/>
            <p:cNvSpPr/>
            <p:nvPr/>
          </p:nvSpPr>
          <p:spPr>
            <a:xfrm rot="-2700000">
              <a:off x="42003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191" name="tx2191"/>
            <p:cNvSpPr/>
            <p:nvPr/>
          </p:nvSpPr>
          <p:spPr>
            <a:xfrm rot="-2700000">
              <a:off x="44552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192" name="tx2192"/>
            <p:cNvSpPr/>
            <p:nvPr/>
          </p:nvSpPr>
          <p:spPr>
            <a:xfrm rot="-2700000">
              <a:off x="47102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193" name="tx2193"/>
            <p:cNvSpPr/>
            <p:nvPr/>
          </p:nvSpPr>
          <p:spPr>
            <a:xfrm rot="-2700000">
              <a:off x="49667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194" name="tx2194"/>
            <p:cNvSpPr/>
            <p:nvPr/>
          </p:nvSpPr>
          <p:spPr>
            <a:xfrm rot="-2700000">
              <a:off x="52201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195" name="tx2195"/>
            <p:cNvSpPr/>
            <p:nvPr/>
          </p:nvSpPr>
          <p:spPr>
            <a:xfrm rot="-2700000">
              <a:off x="54751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196" name="tx2196"/>
            <p:cNvSpPr/>
            <p:nvPr/>
          </p:nvSpPr>
          <p:spPr>
            <a:xfrm rot="-2700000">
              <a:off x="57300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197" name="tx2197"/>
            <p:cNvSpPr/>
            <p:nvPr/>
          </p:nvSpPr>
          <p:spPr>
            <a:xfrm rot="-2700000">
              <a:off x="59850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198" name="tx2198"/>
            <p:cNvSpPr/>
            <p:nvPr/>
          </p:nvSpPr>
          <p:spPr>
            <a:xfrm rot="-2700000">
              <a:off x="62399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199" name="tx2199"/>
            <p:cNvSpPr/>
            <p:nvPr/>
          </p:nvSpPr>
          <p:spPr>
            <a:xfrm rot="-2700000">
              <a:off x="64949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200" name="tx2200"/>
            <p:cNvSpPr/>
            <p:nvPr/>
          </p:nvSpPr>
          <p:spPr>
            <a:xfrm rot="-2700000">
              <a:off x="67498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201" name="tx2201"/>
            <p:cNvSpPr/>
            <p:nvPr/>
          </p:nvSpPr>
          <p:spPr>
            <a:xfrm rot="-2700000">
              <a:off x="70048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202" name="tx2202"/>
            <p:cNvSpPr/>
            <p:nvPr/>
          </p:nvSpPr>
          <p:spPr>
            <a:xfrm rot="-2700000">
              <a:off x="72598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203" name="tx2203"/>
            <p:cNvSpPr/>
            <p:nvPr/>
          </p:nvSpPr>
          <p:spPr>
            <a:xfrm rot="-2700000">
              <a:off x="75147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204" name="tx2204"/>
            <p:cNvSpPr/>
            <p:nvPr/>
          </p:nvSpPr>
          <p:spPr>
            <a:xfrm rot="-2700000">
              <a:off x="77697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205" name="tx2205"/>
            <p:cNvSpPr/>
            <p:nvPr/>
          </p:nvSpPr>
          <p:spPr>
            <a:xfrm rot="-2700000">
              <a:off x="80246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206" name="tx2206"/>
            <p:cNvSpPr/>
            <p:nvPr/>
          </p:nvSpPr>
          <p:spPr>
            <a:xfrm rot="-2700000">
              <a:off x="8279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207" name="tx2207"/>
            <p:cNvSpPr/>
            <p:nvPr/>
          </p:nvSpPr>
          <p:spPr>
            <a:xfrm rot="-2700000">
              <a:off x="85345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208" name="tx2208"/>
            <p:cNvSpPr/>
            <p:nvPr/>
          </p:nvSpPr>
          <p:spPr>
            <a:xfrm>
              <a:off x="508182" y="5571055"/>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Papua</a:t>
              </a:r>
            </a:p>
          </p:txBody>
        </p:sp>
        <p:sp>
          <p:nvSpPr>
            <p:cNvPr id="2209" name="tx2209"/>
            <p:cNvSpPr/>
            <p:nvPr/>
          </p:nvSpPr>
          <p:spPr>
            <a:xfrm>
              <a:off x="951117" y="5571055"/>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2210" name="tx2210"/>
            <p:cNvSpPr/>
            <p:nvPr/>
          </p:nvSpPr>
          <p:spPr>
            <a:xfrm>
              <a:off x="1269420" y="5571055"/>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2211" name="tx2211"/>
            <p:cNvSpPr/>
            <p:nvPr/>
          </p:nvSpPr>
          <p:spPr>
            <a:xfrm>
              <a:off x="1417004" y="5410280"/>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Laos</a:t>
              </a:r>
            </a:p>
          </p:txBody>
        </p:sp>
        <p:sp>
          <p:nvSpPr>
            <p:cNvPr id="2212" name="tx2212"/>
            <p:cNvSpPr/>
            <p:nvPr/>
          </p:nvSpPr>
          <p:spPr>
            <a:xfrm>
              <a:off x="1137655" y="5249505"/>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2213" name="tx2213"/>
            <p:cNvSpPr/>
            <p:nvPr/>
          </p:nvSpPr>
          <p:spPr>
            <a:xfrm>
              <a:off x="1044386" y="5088730"/>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Philippines</a:t>
              </a:r>
            </a:p>
          </p:txBody>
        </p:sp>
        <p:sp>
          <p:nvSpPr>
            <p:cNvPr id="2214" name="tx2214"/>
            <p:cNvSpPr/>
            <p:nvPr/>
          </p:nvSpPr>
          <p:spPr>
            <a:xfrm>
              <a:off x="1113972" y="4927955"/>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Indonesia</a:t>
              </a:r>
            </a:p>
          </p:txBody>
        </p:sp>
        <p:sp>
          <p:nvSpPr>
            <p:cNvPr id="2215" name="tx2215"/>
            <p:cNvSpPr/>
            <p:nvPr/>
          </p:nvSpPr>
          <p:spPr>
            <a:xfrm>
              <a:off x="1083157" y="4767180"/>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Cambodia</a:t>
              </a:r>
            </a:p>
          </p:txBody>
        </p:sp>
        <p:sp>
          <p:nvSpPr>
            <p:cNvPr id="2216" name="tx2216"/>
            <p:cNvSpPr/>
            <p:nvPr/>
          </p:nvSpPr>
          <p:spPr>
            <a:xfrm>
              <a:off x="979830" y="4606405"/>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Timor-Leste</a:t>
              </a:r>
            </a:p>
          </p:txBody>
        </p:sp>
        <p:sp>
          <p:nvSpPr>
            <p:cNvPr id="2217" name="tx2217"/>
            <p:cNvSpPr/>
            <p:nvPr/>
          </p:nvSpPr>
          <p:spPr>
            <a:xfrm>
              <a:off x="686947" y="4445631"/>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Solomon</a:t>
              </a:r>
            </a:p>
          </p:txBody>
        </p:sp>
        <p:sp>
          <p:nvSpPr>
            <p:cNvPr id="2218" name="tx2218"/>
            <p:cNvSpPr/>
            <p:nvPr/>
          </p:nvSpPr>
          <p:spPr>
            <a:xfrm>
              <a:off x="1277284" y="4445631"/>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219" name="tx2219"/>
            <p:cNvSpPr/>
            <p:nvPr/>
          </p:nvSpPr>
          <p:spPr>
            <a:xfrm>
              <a:off x="1331965" y="4284856"/>
              <a:ext cx="38807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EAPR</a:t>
              </a:r>
            </a:p>
          </p:txBody>
        </p:sp>
        <p:sp>
          <p:nvSpPr>
            <p:cNvPr id="2220" name="tx2220"/>
            <p:cNvSpPr/>
            <p:nvPr/>
          </p:nvSpPr>
          <p:spPr>
            <a:xfrm>
              <a:off x="1432732" y="4124081"/>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Niue</a:t>
              </a:r>
            </a:p>
          </p:txBody>
        </p:sp>
        <p:sp>
          <p:nvSpPr>
            <p:cNvPr id="2221" name="tx2221"/>
            <p:cNvSpPr/>
            <p:nvPr/>
          </p:nvSpPr>
          <p:spPr>
            <a:xfrm>
              <a:off x="1339463" y="3963306"/>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Nauru</a:t>
              </a:r>
            </a:p>
          </p:txBody>
        </p:sp>
        <p:sp>
          <p:nvSpPr>
            <p:cNvPr id="2222" name="tx2222"/>
            <p:cNvSpPr/>
            <p:nvPr/>
          </p:nvSpPr>
          <p:spPr>
            <a:xfrm>
              <a:off x="1044478" y="3802531"/>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Micronesia</a:t>
              </a:r>
            </a:p>
          </p:txBody>
        </p:sp>
        <p:sp>
          <p:nvSpPr>
            <p:cNvPr id="2223" name="tx2223"/>
            <p:cNvSpPr/>
            <p:nvPr/>
          </p:nvSpPr>
          <p:spPr>
            <a:xfrm>
              <a:off x="1168745" y="3641756"/>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Malaysia</a:t>
              </a:r>
            </a:p>
          </p:txBody>
        </p:sp>
        <p:sp>
          <p:nvSpPr>
            <p:cNvPr id="2224" name="tx2224"/>
            <p:cNvSpPr/>
            <p:nvPr/>
          </p:nvSpPr>
          <p:spPr>
            <a:xfrm>
              <a:off x="1541728" y="3480981"/>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Fiji</a:t>
              </a:r>
            </a:p>
          </p:txBody>
        </p:sp>
        <p:sp>
          <p:nvSpPr>
            <p:cNvPr id="2225" name="tx2225"/>
            <p:cNvSpPr/>
            <p:nvPr/>
          </p:nvSpPr>
          <p:spPr>
            <a:xfrm>
              <a:off x="1184107" y="3320206"/>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Thailand</a:t>
              </a:r>
            </a:p>
          </p:txBody>
        </p:sp>
        <p:sp>
          <p:nvSpPr>
            <p:cNvPr id="2226" name="tx2226"/>
            <p:cNvSpPr/>
            <p:nvPr/>
          </p:nvSpPr>
          <p:spPr>
            <a:xfrm>
              <a:off x="1209710" y="3159431"/>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Vanuatu</a:t>
              </a:r>
            </a:p>
          </p:txBody>
        </p:sp>
        <p:sp>
          <p:nvSpPr>
            <p:cNvPr id="2227" name="tx2227"/>
            <p:cNvSpPr/>
            <p:nvPr/>
          </p:nvSpPr>
          <p:spPr>
            <a:xfrm>
              <a:off x="1339280" y="2998656"/>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Tonga</a:t>
              </a:r>
            </a:p>
          </p:txBody>
        </p:sp>
        <p:sp>
          <p:nvSpPr>
            <p:cNvPr id="2228" name="tx2228"/>
            <p:cNvSpPr/>
            <p:nvPr/>
          </p:nvSpPr>
          <p:spPr>
            <a:xfrm>
              <a:off x="1153017" y="2837882"/>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Mongolia</a:t>
              </a:r>
            </a:p>
          </p:txBody>
        </p:sp>
        <p:sp>
          <p:nvSpPr>
            <p:cNvPr id="2229" name="tx2229"/>
            <p:cNvSpPr/>
            <p:nvPr/>
          </p:nvSpPr>
          <p:spPr>
            <a:xfrm>
              <a:off x="1293012" y="2677107"/>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Kiribati</a:t>
              </a:r>
            </a:p>
          </p:txBody>
        </p:sp>
        <p:sp>
          <p:nvSpPr>
            <p:cNvPr id="2230" name="tx2230"/>
            <p:cNvSpPr/>
            <p:nvPr/>
          </p:nvSpPr>
          <p:spPr>
            <a:xfrm>
              <a:off x="1355008" y="2516332"/>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China</a:t>
              </a:r>
            </a:p>
          </p:txBody>
        </p:sp>
        <p:sp>
          <p:nvSpPr>
            <p:cNvPr id="2231" name="tx2231"/>
            <p:cNvSpPr/>
            <p:nvPr/>
          </p:nvSpPr>
          <p:spPr>
            <a:xfrm>
              <a:off x="710447" y="2355557"/>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Marshall</a:t>
              </a:r>
            </a:p>
          </p:txBody>
        </p:sp>
        <p:sp>
          <p:nvSpPr>
            <p:cNvPr id="2232" name="tx2232"/>
            <p:cNvSpPr/>
            <p:nvPr/>
          </p:nvSpPr>
          <p:spPr>
            <a:xfrm>
              <a:off x="1277284" y="2355557"/>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233" name="tx2233"/>
            <p:cNvSpPr/>
            <p:nvPr/>
          </p:nvSpPr>
          <p:spPr>
            <a:xfrm>
              <a:off x="1147988" y="2194782"/>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2234" name="tx2234"/>
            <p:cNvSpPr/>
            <p:nvPr/>
          </p:nvSpPr>
          <p:spPr>
            <a:xfrm>
              <a:off x="1425051" y="2194782"/>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2235" name="tx2235"/>
            <p:cNvSpPr/>
            <p:nvPr/>
          </p:nvSpPr>
          <p:spPr>
            <a:xfrm>
              <a:off x="1305905" y="2034007"/>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Tuvalu</a:t>
              </a:r>
            </a:p>
          </p:txBody>
        </p:sp>
        <p:sp>
          <p:nvSpPr>
            <p:cNvPr id="2236" name="tx2236"/>
            <p:cNvSpPr/>
            <p:nvPr/>
          </p:nvSpPr>
          <p:spPr>
            <a:xfrm>
              <a:off x="1277284" y="1873232"/>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Samoa</a:t>
              </a:r>
            </a:p>
          </p:txBody>
        </p:sp>
        <p:sp>
          <p:nvSpPr>
            <p:cNvPr id="2237" name="tx2237"/>
            <p:cNvSpPr/>
            <p:nvPr/>
          </p:nvSpPr>
          <p:spPr>
            <a:xfrm>
              <a:off x="1362689" y="1712457"/>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Palau</a:t>
              </a:r>
            </a:p>
          </p:txBody>
        </p:sp>
        <p:sp>
          <p:nvSpPr>
            <p:cNvPr id="2238" name="tx2238"/>
            <p:cNvSpPr/>
            <p:nvPr/>
          </p:nvSpPr>
          <p:spPr>
            <a:xfrm>
              <a:off x="1331965" y="1551682"/>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DPRK</a:t>
              </a:r>
            </a:p>
          </p:txBody>
        </p:sp>
        <p:sp>
          <p:nvSpPr>
            <p:cNvPr id="2239" name="tx2239"/>
            <p:cNvSpPr/>
            <p:nvPr/>
          </p:nvSpPr>
          <p:spPr>
            <a:xfrm>
              <a:off x="912255" y="1390907"/>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Cook</a:t>
              </a:r>
            </a:p>
          </p:txBody>
        </p:sp>
        <p:sp>
          <p:nvSpPr>
            <p:cNvPr id="2240" name="tx2240"/>
            <p:cNvSpPr/>
            <p:nvPr/>
          </p:nvSpPr>
          <p:spPr>
            <a:xfrm>
              <a:off x="1277284" y="1390907"/>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241" name="tx2241"/>
            <p:cNvSpPr/>
            <p:nvPr/>
          </p:nvSpPr>
          <p:spPr>
            <a:xfrm>
              <a:off x="531865" y="1230133"/>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Brunei</a:t>
              </a:r>
            </a:p>
          </p:txBody>
        </p:sp>
        <p:sp>
          <p:nvSpPr>
            <p:cNvPr id="2242" name="tx2242"/>
            <p:cNvSpPr/>
            <p:nvPr/>
          </p:nvSpPr>
          <p:spPr>
            <a:xfrm>
              <a:off x="974618" y="1230133"/>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Darussalam</a:t>
              </a:r>
            </a:p>
          </p:txBody>
        </p:sp>
        <p:sp>
          <p:nvSpPr>
            <p:cNvPr id="2243" name="tx2243"/>
            <p:cNvSpPr/>
            <p:nvPr/>
          </p:nvSpPr>
          <p:spPr>
            <a:xfrm>
              <a:off x="352274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244" name="pic2244"/>
            <p:cNvPicPr/>
            <p:nvPr/>
          </p:nvPicPr>
          <p:blipFill>
            <a:blip r:embed="rId2" cstate="print"/>
            <a:stretch>
              <a:fillRect/>
            </a:stretch>
          </p:blipFill>
          <p:spPr>
            <a:xfrm>
              <a:off x="5174335" y="5941026"/>
              <a:ext cx="2160000" cy="219455"/>
            </a:xfrm>
            <a:prstGeom prst="rect">
              <a:avLst/>
            </a:prstGeom>
          </p:spPr>
        </p:pic>
        <p:sp>
          <p:nvSpPr>
            <p:cNvPr id="2245" name="pl2245"/>
            <p:cNvSpPr/>
            <p:nvPr/>
          </p:nvSpPr>
          <p:spPr>
            <a:xfrm>
              <a:off x="51779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6" name="pl2246"/>
            <p:cNvSpPr/>
            <p:nvPr/>
          </p:nvSpPr>
          <p:spPr>
            <a:xfrm>
              <a:off x="64696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7" name="pl2247"/>
            <p:cNvSpPr/>
            <p:nvPr/>
          </p:nvSpPr>
          <p:spPr>
            <a:xfrm>
              <a:off x="66848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8" name="pl2248"/>
            <p:cNvSpPr/>
            <p:nvPr/>
          </p:nvSpPr>
          <p:spPr>
            <a:xfrm>
              <a:off x="69001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9" name="pl2249"/>
            <p:cNvSpPr/>
            <p:nvPr/>
          </p:nvSpPr>
          <p:spPr>
            <a:xfrm>
              <a:off x="71154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0" name="pl2250"/>
            <p:cNvSpPr/>
            <p:nvPr/>
          </p:nvSpPr>
          <p:spPr>
            <a:xfrm>
              <a:off x="73307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1" name="pl2251"/>
            <p:cNvSpPr/>
            <p:nvPr/>
          </p:nvSpPr>
          <p:spPr>
            <a:xfrm>
              <a:off x="51779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2" name="pl2252"/>
            <p:cNvSpPr/>
            <p:nvPr/>
          </p:nvSpPr>
          <p:spPr>
            <a:xfrm>
              <a:off x="64696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3" name="pl2253"/>
            <p:cNvSpPr/>
            <p:nvPr/>
          </p:nvSpPr>
          <p:spPr>
            <a:xfrm>
              <a:off x="66848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4" name="pl2254"/>
            <p:cNvSpPr/>
            <p:nvPr/>
          </p:nvSpPr>
          <p:spPr>
            <a:xfrm>
              <a:off x="69001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5" name="pl2255"/>
            <p:cNvSpPr/>
            <p:nvPr/>
          </p:nvSpPr>
          <p:spPr>
            <a:xfrm>
              <a:off x="71154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6" name="pl2256"/>
            <p:cNvSpPr/>
            <p:nvPr/>
          </p:nvSpPr>
          <p:spPr>
            <a:xfrm>
              <a:off x="73307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7" name="tx2257"/>
            <p:cNvSpPr/>
            <p:nvPr/>
          </p:nvSpPr>
          <p:spPr>
            <a:xfrm>
              <a:off x="514684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258" name="tx2258"/>
            <p:cNvSpPr/>
            <p:nvPr/>
          </p:nvSpPr>
          <p:spPr>
            <a:xfrm>
              <a:off x="64074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259" name="tx2259"/>
            <p:cNvSpPr/>
            <p:nvPr/>
          </p:nvSpPr>
          <p:spPr>
            <a:xfrm>
              <a:off x="66227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260" name="tx2260"/>
            <p:cNvSpPr/>
            <p:nvPr/>
          </p:nvSpPr>
          <p:spPr>
            <a:xfrm>
              <a:off x="683799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261" name="tx2261"/>
            <p:cNvSpPr/>
            <p:nvPr/>
          </p:nvSpPr>
          <p:spPr>
            <a:xfrm>
              <a:off x="70532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262" name="tx2262"/>
            <p:cNvSpPr/>
            <p:nvPr/>
          </p:nvSpPr>
          <p:spPr>
            <a:xfrm>
              <a:off x="723746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263" name="tx2263"/>
            <p:cNvSpPr/>
            <p:nvPr/>
          </p:nvSpPr>
          <p:spPr>
            <a:xfrm>
              <a:off x="1782667"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EAPR, 2000-2025</a:t>
              </a:r>
            </a:p>
          </p:txBody>
        </p:sp>
        <p:sp>
          <p:nvSpPr>
            <p:cNvPr id="2264" name="tx226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5" name="tx226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2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504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833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163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493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23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16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498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6828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158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1888916"/>
              <a:ext cx="3434315" cy="467024"/>
            </a:xfrm>
            <a:custGeom>
              <a:avLst/>
              <a:pathLst>
                <a:path w="3434315" h="467024">
                  <a:moveTo>
                    <a:pt x="0" y="233512"/>
                  </a:moveTo>
                  <a:lnTo>
                    <a:pt x="137372" y="280214"/>
                  </a:lnTo>
                  <a:lnTo>
                    <a:pt x="274745" y="326917"/>
                  </a:lnTo>
                  <a:lnTo>
                    <a:pt x="412117" y="280214"/>
                  </a:lnTo>
                  <a:lnTo>
                    <a:pt x="549490" y="233512"/>
                  </a:lnTo>
                  <a:lnTo>
                    <a:pt x="686863" y="233512"/>
                  </a:lnTo>
                  <a:lnTo>
                    <a:pt x="824235" y="93404"/>
                  </a:lnTo>
                  <a:lnTo>
                    <a:pt x="961608" y="93404"/>
                  </a:lnTo>
                  <a:lnTo>
                    <a:pt x="1098981" y="46702"/>
                  </a:lnTo>
                  <a:lnTo>
                    <a:pt x="1236353" y="46702"/>
                  </a:lnTo>
                  <a:lnTo>
                    <a:pt x="1373726" y="46702"/>
                  </a:lnTo>
                  <a:lnTo>
                    <a:pt x="1511098" y="46702"/>
                  </a:lnTo>
                  <a:lnTo>
                    <a:pt x="1648471" y="0"/>
                  </a:lnTo>
                  <a:lnTo>
                    <a:pt x="1785844" y="46702"/>
                  </a:lnTo>
                  <a:lnTo>
                    <a:pt x="1923216" y="46702"/>
                  </a:lnTo>
                  <a:lnTo>
                    <a:pt x="2060589" y="46702"/>
                  </a:lnTo>
                  <a:lnTo>
                    <a:pt x="2197962" y="46702"/>
                  </a:lnTo>
                  <a:lnTo>
                    <a:pt x="2335334" y="46702"/>
                  </a:lnTo>
                  <a:lnTo>
                    <a:pt x="2472707" y="93404"/>
                  </a:lnTo>
                  <a:lnTo>
                    <a:pt x="2610079" y="93404"/>
                  </a:lnTo>
                  <a:lnTo>
                    <a:pt x="2747452" y="186809"/>
                  </a:lnTo>
                  <a:lnTo>
                    <a:pt x="2884825" y="467024"/>
                  </a:lnTo>
                  <a:lnTo>
                    <a:pt x="3022197" y="140107"/>
                  </a:lnTo>
                  <a:lnTo>
                    <a:pt x="3159570" y="280214"/>
                  </a:lnTo>
                  <a:lnTo>
                    <a:pt x="3296943" y="280214"/>
                  </a:lnTo>
                  <a:lnTo>
                    <a:pt x="3434315" y="280214"/>
                  </a:lnTo>
                </a:path>
              </a:pathLst>
            </a:custGeom>
            <a:ln w="27101" cap="flat">
              <a:solidFill>
                <a:srgbClr val="0058AB">
                  <a:alpha val="69803"/>
                </a:srgbClr>
              </a:solidFill>
              <a:prstDash val="solid"/>
              <a:round/>
            </a:ln>
          </p:spPr>
          <p:txBody>
            <a:bodyPr/>
            <a:lstStyle/>
            <a:p/>
          </p:txBody>
        </p:sp>
        <p:sp>
          <p:nvSpPr>
            <p:cNvPr id="22" name="pl22"/>
            <p:cNvSpPr/>
            <p:nvPr/>
          </p:nvSpPr>
          <p:spPr>
            <a:xfrm>
              <a:off x="1083054" y="1888916"/>
              <a:ext cx="3434315" cy="373619"/>
            </a:xfrm>
            <a:custGeom>
              <a:avLst/>
              <a:pathLst>
                <a:path w="3434315" h="373619">
                  <a:moveTo>
                    <a:pt x="0" y="93404"/>
                  </a:moveTo>
                  <a:lnTo>
                    <a:pt x="137372" y="46702"/>
                  </a:lnTo>
                  <a:lnTo>
                    <a:pt x="274745" y="233512"/>
                  </a:lnTo>
                  <a:lnTo>
                    <a:pt x="412117" y="373619"/>
                  </a:lnTo>
                  <a:lnTo>
                    <a:pt x="549490" y="233512"/>
                  </a:lnTo>
                  <a:lnTo>
                    <a:pt x="686863" y="93404"/>
                  </a:lnTo>
                  <a:lnTo>
                    <a:pt x="824235" y="93404"/>
                  </a:lnTo>
                  <a:lnTo>
                    <a:pt x="961608" y="0"/>
                  </a:lnTo>
                  <a:lnTo>
                    <a:pt x="1098981" y="46702"/>
                  </a:lnTo>
                  <a:lnTo>
                    <a:pt x="1236353" y="140107"/>
                  </a:lnTo>
                  <a:lnTo>
                    <a:pt x="1373726" y="233512"/>
                  </a:lnTo>
                  <a:lnTo>
                    <a:pt x="1511098" y="233512"/>
                  </a:lnTo>
                  <a:lnTo>
                    <a:pt x="1648471" y="140107"/>
                  </a:lnTo>
                  <a:lnTo>
                    <a:pt x="1785844" y="93404"/>
                  </a:lnTo>
                  <a:lnTo>
                    <a:pt x="1923216" y="233512"/>
                  </a:lnTo>
                  <a:lnTo>
                    <a:pt x="2060589" y="186809"/>
                  </a:lnTo>
                  <a:lnTo>
                    <a:pt x="2197962" y="280214"/>
                  </a:lnTo>
                  <a:lnTo>
                    <a:pt x="2335334" y="186809"/>
                  </a:lnTo>
                  <a:lnTo>
                    <a:pt x="2472707" y="93404"/>
                  </a:lnTo>
                  <a:lnTo>
                    <a:pt x="2610079" y="140107"/>
                  </a:lnTo>
                  <a:lnTo>
                    <a:pt x="2747452" y="233512"/>
                  </a:lnTo>
                  <a:lnTo>
                    <a:pt x="2884825" y="280214"/>
                  </a:lnTo>
                  <a:lnTo>
                    <a:pt x="3022197" y="233512"/>
                  </a:lnTo>
                  <a:lnTo>
                    <a:pt x="3159570" y="233512"/>
                  </a:lnTo>
                  <a:lnTo>
                    <a:pt x="3296943" y="326917"/>
                  </a:lnTo>
                  <a:lnTo>
                    <a:pt x="3434315" y="326917"/>
                  </a:lnTo>
                </a:path>
              </a:pathLst>
            </a:custGeom>
            <a:ln w="27101" cap="flat">
              <a:solidFill>
                <a:srgbClr val="1CABE2">
                  <a:alpha val="69803"/>
                </a:srgbClr>
              </a:solidFill>
              <a:prstDash val="solid"/>
              <a:round/>
            </a:ln>
          </p:spPr>
          <p:txBody>
            <a:bodyPr/>
            <a:lstStyle/>
            <a:p/>
          </p:txBody>
        </p:sp>
        <p:sp>
          <p:nvSpPr>
            <p:cNvPr id="23" name="pl23"/>
            <p:cNvSpPr/>
            <p:nvPr/>
          </p:nvSpPr>
          <p:spPr>
            <a:xfrm>
              <a:off x="1083054" y="2402643"/>
              <a:ext cx="3434315" cy="607132"/>
            </a:xfrm>
            <a:custGeom>
              <a:avLst/>
              <a:pathLst>
                <a:path w="3434315" h="607132">
                  <a:moveTo>
                    <a:pt x="0" y="607132"/>
                  </a:moveTo>
                  <a:lnTo>
                    <a:pt x="137372" y="513727"/>
                  </a:lnTo>
                  <a:lnTo>
                    <a:pt x="274745" y="420322"/>
                  </a:lnTo>
                  <a:lnTo>
                    <a:pt x="412117" y="326917"/>
                  </a:lnTo>
                  <a:lnTo>
                    <a:pt x="549490" y="280214"/>
                  </a:lnTo>
                  <a:lnTo>
                    <a:pt x="686863" y="280214"/>
                  </a:lnTo>
                  <a:lnTo>
                    <a:pt x="824235" y="186809"/>
                  </a:lnTo>
                  <a:lnTo>
                    <a:pt x="961608" y="140107"/>
                  </a:lnTo>
                  <a:lnTo>
                    <a:pt x="1098981" y="140107"/>
                  </a:lnTo>
                  <a:lnTo>
                    <a:pt x="1236353" y="93404"/>
                  </a:lnTo>
                  <a:lnTo>
                    <a:pt x="1373726" y="46702"/>
                  </a:lnTo>
                  <a:lnTo>
                    <a:pt x="1511098" y="0"/>
                  </a:lnTo>
                  <a:lnTo>
                    <a:pt x="1648471" y="46702"/>
                  </a:lnTo>
                  <a:lnTo>
                    <a:pt x="1785844" y="140107"/>
                  </a:lnTo>
                  <a:lnTo>
                    <a:pt x="1923216" y="46702"/>
                  </a:lnTo>
                  <a:lnTo>
                    <a:pt x="2060589" y="46702"/>
                  </a:lnTo>
                  <a:lnTo>
                    <a:pt x="2197962" y="46702"/>
                  </a:lnTo>
                  <a:lnTo>
                    <a:pt x="2335334" y="93404"/>
                  </a:lnTo>
                  <a:lnTo>
                    <a:pt x="2472707" y="46702"/>
                  </a:lnTo>
                  <a:lnTo>
                    <a:pt x="2610079" y="0"/>
                  </a:lnTo>
                  <a:lnTo>
                    <a:pt x="2747452" y="93404"/>
                  </a:lnTo>
                  <a:lnTo>
                    <a:pt x="2884825" y="140107"/>
                  </a:lnTo>
                  <a:lnTo>
                    <a:pt x="3022197" y="93404"/>
                  </a:lnTo>
                  <a:lnTo>
                    <a:pt x="3159570" y="0"/>
                  </a:lnTo>
                  <a:lnTo>
                    <a:pt x="3296943" y="93404"/>
                  </a:lnTo>
                  <a:lnTo>
                    <a:pt x="3434315" y="46702"/>
                  </a:lnTo>
                </a:path>
              </a:pathLst>
            </a:custGeom>
            <a:ln w="27101" cap="flat">
              <a:solidFill>
                <a:srgbClr val="00833D">
                  <a:alpha val="69803"/>
                </a:srgbClr>
              </a:solidFill>
              <a:prstDash val="solid"/>
              <a:round/>
            </a:ln>
          </p:spPr>
          <p:txBody>
            <a:bodyPr/>
            <a:lstStyle/>
            <a:p/>
          </p:txBody>
        </p:sp>
        <p:sp>
          <p:nvSpPr>
            <p:cNvPr id="24" name="pl24"/>
            <p:cNvSpPr/>
            <p:nvPr/>
          </p:nvSpPr>
          <p:spPr>
            <a:xfrm>
              <a:off x="1083054" y="1888916"/>
              <a:ext cx="3434315" cy="653834"/>
            </a:xfrm>
            <a:custGeom>
              <a:avLst/>
              <a:pathLst>
                <a:path w="3434315" h="653834">
                  <a:moveTo>
                    <a:pt x="0" y="46702"/>
                  </a:moveTo>
                  <a:lnTo>
                    <a:pt x="137372" y="93404"/>
                  </a:lnTo>
                  <a:lnTo>
                    <a:pt x="274745" y="46702"/>
                  </a:lnTo>
                  <a:lnTo>
                    <a:pt x="412117" y="46702"/>
                  </a:lnTo>
                  <a:lnTo>
                    <a:pt x="549490" y="46702"/>
                  </a:lnTo>
                  <a:lnTo>
                    <a:pt x="686863" y="0"/>
                  </a:lnTo>
                  <a:lnTo>
                    <a:pt x="824235" y="46702"/>
                  </a:lnTo>
                  <a:lnTo>
                    <a:pt x="961608" y="93404"/>
                  </a:lnTo>
                  <a:lnTo>
                    <a:pt x="1098981" y="0"/>
                  </a:lnTo>
                  <a:lnTo>
                    <a:pt x="1236353" y="46702"/>
                  </a:lnTo>
                  <a:lnTo>
                    <a:pt x="1373726" y="46702"/>
                  </a:lnTo>
                  <a:lnTo>
                    <a:pt x="1511098" y="46702"/>
                  </a:lnTo>
                  <a:lnTo>
                    <a:pt x="1648471" y="46702"/>
                  </a:lnTo>
                  <a:lnTo>
                    <a:pt x="1785844" y="140107"/>
                  </a:lnTo>
                  <a:lnTo>
                    <a:pt x="1923216" y="93404"/>
                  </a:lnTo>
                  <a:lnTo>
                    <a:pt x="2060589" y="46702"/>
                  </a:lnTo>
                  <a:lnTo>
                    <a:pt x="2197962" y="93404"/>
                  </a:lnTo>
                  <a:lnTo>
                    <a:pt x="2335334" y="186809"/>
                  </a:lnTo>
                  <a:lnTo>
                    <a:pt x="2472707" y="326917"/>
                  </a:lnTo>
                  <a:lnTo>
                    <a:pt x="2610079" y="513727"/>
                  </a:lnTo>
                  <a:lnTo>
                    <a:pt x="2747452" y="560429"/>
                  </a:lnTo>
                  <a:lnTo>
                    <a:pt x="2884825" y="653834"/>
                  </a:lnTo>
                  <a:lnTo>
                    <a:pt x="3022197" y="467024"/>
                  </a:lnTo>
                  <a:lnTo>
                    <a:pt x="3159570" y="467024"/>
                  </a:lnTo>
                  <a:lnTo>
                    <a:pt x="3296943" y="467024"/>
                  </a:lnTo>
                  <a:lnTo>
                    <a:pt x="3434315" y="373619"/>
                  </a:lnTo>
                </a:path>
              </a:pathLst>
            </a:custGeom>
            <a:ln w="27101" cap="flat">
              <a:solidFill>
                <a:srgbClr val="80BD41">
                  <a:alpha val="69803"/>
                </a:srgbClr>
              </a:solidFill>
              <a:prstDash val="solid"/>
              <a:round/>
            </a:ln>
          </p:spPr>
          <p:txBody>
            <a:bodyPr/>
            <a:lstStyle/>
            <a:p/>
          </p:txBody>
        </p:sp>
        <p:sp>
          <p:nvSpPr>
            <p:cNvPr id="25" name="pl25"/>
            <p:cNvSpPr/>
            <p:nvPr/>
          </p:nvSpPr>
          <p:spPr>
            <a:xfrm>
              <a:off x="1083054" y="1982321"/>
              <a:ext cx="3434315" cy="467024"/>
            </a:xfrm>
            <a:custGeom>
              <a:avLst/>
              <a:pathLst>
                <a:path w="3434315" h="467024">
                  <a:moveTo>
                    <a:pt x="0" y="140107"/>
                  </a:moveTo>
                  <a:lnTo>
                    <a:pt x="137372" y="93404"/>
                  </a:lnTo>
                  <a:lnTo>
                    <a:pt x="274745" y="186809"/>
                  </a:lnTo>
                  <a:lnTo>
                    <a:pt x="412117" y="140107"/>
                  </a:lnTo>
                  <a:lnTo>
                    <a:pt x="549490" y="93404"/>
                  </a:lnTo>
                  <a:lnTo>
                    <a:pt x="686863" y="46702"/>
                  </a:lnTo>
                  <a:lnTo>
                    <a:pt x="824235" y="46702"/>
                  </a:lnTo>
                  <a:lnTo>
                    <a:pt x="961608" y="46702"/>
                  </a:lnTo>
                  <a:lnTo>
                    <a:pt x="1098981" y="0"/>
                  </a:lnTo>
                  <a:lnTo>
                    <a:pt x="1236353" y="0"/>
                  </a:lnTo>
                  <a:lnTo>
                    <a:pt x="1373726" y="0"/>
                  </a:lnTo>
                  <a:lnTo>
                    <a:pt x="1511098" y="0"/>
                  </a:lnTo>
                  <a:lnTo>
                    <a:pt x="1648471" y="46702"/>
                  </a:lnTo>
                  <a:lnTo>
                    <a:pt x="1785844" y="93404"/>
                  </a:lnTo>
                  <a:lnTo>
                    <a:pt x="1923216" y="93404"/>
                  </a:lnTo>
                  <a:lnTo>
                    <a:pt x="2060589" y="140107"/>
                  </a:lnTo>
                  <a:lnTo>
                    <a:pt x="2197962" y="186809"/>
                  </a:lnTo>
                  <a:lnTo>
                    <a:pt x="2335334" y="140107"/>
                  </a:lnTo>
                  <a:lnTo>
                    <a:pt x="2472707" y="140107"/>
                  </a:lnTo>
                  <a:lnTo>
                    <a:pt x="2610079" y="140107"/>
                  </a:lnTo>
                  <a:lnTo>
                    <a:pt x="2747452" y="233512"/>
                  </a:lnTo>
                  <a:lnTo>
                    <a:pt x="2884825" y="233512"/>
                  </a:lnTo>
                  <a:lnTo>
                    <a:pt x="3022197" y="140107"/>
                  </a:lnTo>
                  <a:lnTo>
                    <a:pt x="3159570" y="467024"/>
                  </a:lnTo>
                  <a:lnTo>
                    <a:pt x="3296943" y="467024"/>
                  </a:lnTo>
                  <a:lnTo>
                    <a:pt x="3434315" y="280214"/>
                  </a:lnTo>
                </a:path>
              </a:pathLst>
            </a:custGeom>
            <a:ln w="27101" cap="flat">
              <a:solidFill>
                <a:srgbClr val="6A1E74">
                  <a:alpha val="69803"/>
                </a:srgbClr>
              </a:solidFill>
              <a:prstDash val="solid"/>
              <a:round/>
            </a:ln>
          </p:spPr>
          <p:txBody>
            <a:bodyPr/>
            <a:lstStyle/>
            <a:p/>
          </p:txBody>
        </p:sp>
        <p:sp>
          <p:nvSpPr>
            <p:cNvPr id="26" name="pl26"/>
            <p:cNvSpPr/>
            <p:nvPr/>
          </p:nvSpPr>
          <p:spPr>
            <a:xfrm>
              <a:off x="1083054" y="1982321"/>
              <a:ext cx="3434315" cy="934049"/>
            </a:xfrm>
            <a:custGeom>
              <a:avLst/>
              <a:pathLst>
                <a:path w="3434315" h="934049">
                  <a:moveTo>
                    <a:pt x="0" y="934049"/>
                  </a:moveTo>
                  <a:lnTo>
                    <a:pt x="137372" y="887346"/>
                  </a:lnTo>
                  <a:lnTo>
                    <a:pt x="274745" y="840644"/>
                  </a:lnTo>
                  <a:lnTo>
                    <a:pt x="412117" y="840644"/>
                  </a:lnTo>
                  <a:lnTo>
                    <a:pt x="549490" y="747239"/>
                  </a:lnTo>
                  <a:lnTo>
                    <a:pt x="686863" y="607132"/>
                  </a:lnTo>
                  <a:lnTo>
                    <a:pt x="824235" y="653834"/>
                  </a:lnTo>
                  <a:lnTo>
                    <a:pt x="961608" y="653834"/>
                  </a:lnTo>
                  <a:lnTo>
                    <a:pt x="1098981" y="653834"/>
                  </a:lnTo>
                  <a:lnTo>
                    <a:pt x="1236353" y="607132"/>
                  </a:lnTo>
                  <a:lnTo>
                    <a:pt x="1373726" y="513727"/>
                  </a:lnTo>
                  <a:lnTo>
                    <a:pt x="1511098" y="326917"/>
                  </a:lnTo>
                  <a:lnTo>
                    <a:pt x="1648471" y="326917"/>
                  </a:lnTo>
                  <a:lnTo>
                    <a:pt x="1785844" y="326917"/>
                  </a:lnTo>
                  <a:lnTo>
                    <a:pt x="1923216" y="280214"/>
                  </a:lnTo>
                  <a:lnTo>
                    <a:pt x="2060589" y="280214"/>
                  </a:lnTo>
                  <a:lnTo>
                    <a:pt x="2197962" y="233512"/>
                  </a:lnTo>
                  <a:lnTo>
                    <a:pt x="2335334" y="233512"/>
                  </a:lnTo>
                  <a:lnTo>
                    <a:pt x="2472707" y="140107"/>
                  </a:lnTo>
                  <a:lnTo>
                    <a:pt x="2610079" y="93404"/>
                  </a:lnTo>
                  <a:lnTo>
                    <a:pt x="2747452" y="326917"/>
                  </a:lnTo>
                  <a:lnTo>
                    <a:pt x="2884825" y="280214"/>
                  </a:lnTo>
                  <a:lnTo>
                    <a:pt x="3022197" y="46702"/>
                  </a:lnTo>
                  <a:lnTo>
                    <a:pt x="3159570" y="93404"/>
                  </a:lnTo>
                  <a:lnTo>
                    <a:pt x="3296943" y="0"/>
                  </a:lnTo>
                  <a:lnTo>
                    <a:pt x="3434315" y="0"/>
                  </a:lnTo>
                </a:path>
              </a:pathLst>
            </a:custGeom>
            <a:ln w="27101" cap="flat">
              <a:solidFill>
                <a:srgbClr val="E2231A">
                  <a:alpha val="69803"/>
                </a:srgbClr>
              </a:solidFill>
              <a:prstDash val="solid"/>
              <a:round/>
            </a:ln>
          </p:spPr>
          <p:txBody>
            <a:bodyPr/>
            <a:lstStyle/>
            <a:p/>
          </p:txBody>
        </p:sp>
        <p:sp>
          <p:nvSpPr>
            <p:cNvPr id="27" name="pl27"/>
            <p:cNvSpPr/>
            <p:nvPr/>
          </p:nvSpPr>
          <p:spPr>
            <a:xfrm>
              <a:off x="1083054" y="2636155"/>
              <a:ext cx="3434315" cy="1120859"/>
            </a:xfrm>
            <a:custGeom>
              <a:avLst/>
              <a:pathLst>
                <a:path w="3434315" h="1120859">
                  <a:moveTo>
                    <a:pt x="0" y="1120859"/>
                  </a:moveTo>
                  <a:lnTo>
                    <a:pt x="137372" y="1120859"/>
                  </a:lnTo>
                  <a:lnTo>
                    <a:pt x="274745" y="1074156"/>
                  </a:lnTo>
                  <a:lnTo>
                    <a:pt x="412117" y="980751"/>
                  </a:lnTo>
                  <a:lnTo>
                    <a:pt x="549490" y="840644"/>
                  </a:lnTo>
                  <a:lnTo>
                    <a:pt x="686863" y="700537"/>
                  </a:lnTo>
                  <a:lnTo>
                    <a:pt x="824235" y="607132"/>
                  </a:lnTo>
                  <a:lnTo>
                    <a:pt x="961608" y="513727"/>
                  </a:lnTo>
                  <a:lnTo>
                    <a:pt x="1098981" y="280214"/>
                  </a:lnTo>
                  <a:lnTo>
                    <a:pt x="1236353" y="93404"/>
                  </a:lnTo>
                  <a:lnTo>
                    <a:pt x="1373726" y="373619"/>
                  </a:lnTo>
                  <a:lnTo>
                    <a:pt x="1511098" y="420322"/>
                  </a:lnTo>
                  <a:lnTo>
                    <a:pt x="1648471" y="467024"/>
                  </a:lnTo>
                  <a:lnTo>
                    <a:pt x="1785844" y="560429"/>
                  </a:lnTo>
                  <a:lnTo>
                    <a:pt x="1923216" y="513727"/>
                  </a:lnTo>
                  <a:lnTo>
                    <a:pt x="2060589" y="467024"/>
                  </a:lnTo>
                  <a:lnTo>
                    <a:pt x="2197962" y="233512"/>
                  </a:lnTo>
                  <a:lnTo>
                    <a:pt x="2335334" y="186809"/>
                  </a:lnTo>
                  <a:lnTo>
                    <a:pt x="2472707" y="93404"/>
                  </a:lnTo>
                  <a:lnTo>
                    <a:pt x="2610079" y="46702"/>
                  </a:lnTo>
                  <a:lnTo>
                    <a:pt x="2747452" y="93404"/>
                  </a:lnTo>
                  <a:lnTo>
                    <a:pt x="2884825" y="326917"/>
                  </a:lnTo>
                  <a:lnTo>
                    <a:pt x="3022197" y="186809"/>
                  </a:lnTo>
                  <a:lnTo>
                    <a:pt x="3159570" y="46702"/>
                  </a:lnTo>
                  <a:lnTo>
                    <a:pt x="3296943" y="0"/>
                  </a:lnTo>
                  <a:lnTo>
                    <a:pt x="3434315" y="0"/>
                  </a:lnTo>
                </a:path>
              </a:pathLst>
            </a:custGeom>
            <a:ln w="27101" cap="flat">
              <a:solidFill>
                <a:srgbClr val="F26A21">
                  <a:alpha val="69803"/>
                </a:srgbClr>
              </a:solidFill>
              <a:prstDash val="solid"/>
              <a:round/>
            </a:ln>
          </p:spPr>
          <p:txBody>
            <a:bodyPr/>
            <a:lstStyle/>
            <a:p/>
          </p:txBody>
        </p:sp>
        <p:sp>
          <p:nvSpPr>
            <p:cNvPr id="28" name="pl28"/>
            <p:cNvSpPr/>
            <p:nvPr/>
          </p:nvSpPr>
          <p:spPr>
            <a:xfrm>
              <a:off x="1083054" y="1888916"/>
              <a:ext cx="3434315" cy="467024"/>
            </a:xfrm>
            <a:custGeom>
              <a:avLst/>
              <a:pathLst>
                <a:path w="3434315" h="467024">
                  <a:moveTo>
                    <a:pt x="0" y="233512"/>
                  </a:moveTo>
                  <a:lnTo>
                    <a:pt x="137372" y="280214"/>
                  </a:lnTo>
                  <a:lnTo>
                    <a:pt x="274745" y="326917"/>
                  </a:lnTo>
                  <a:lnTo>
                    <a:pt x="412117" y="280214"/>
                  </a:lnTo>
                  <a:lnTo>
                    <a:pt x="549490" y="233512"/>
                  </a:lnTo>
                  <a:lnTo>
                    <a:pt x="686863" y="233512"/>
                  </a:lnTo>
                  <a:lnTo>
                    <a:pt x="824235" y="93404"/>
                  </a:lnTo>
                  <a:lnTo>
                    <a:pt x="961608" y="93404"/>
                  </a:lnTo>
                  <a:lnTo>
                    <a:pt x="1098981" y="46702"/>
                  </a:lnTo>
                  <a:lnTo>
                    <a:pt x="1236353" y="46702"/>
                  </a:lnTo>
                  <a:lnTo>
                    <a:pt x="1373726" y="46702"/>
                  </a:lnTo>
                  <a:lnTo>
                    <a:pt x="1511098" y="46702"/>
                  </a:lnTo>
                  <a:lnTo>
                    <a:pt x="1648471" y="0"/>
                  </a:lnTo>
                  <a:lnTo>
                    <a:pt x="1785844" y="46702"/>
                  </a:lnTo>
                  <a:lnTo>
                    <a:pt x="1923216" y="46702"/>
                  </a:lnTo>
                  <a:lnTo>
                    <a:pt x="2060589" y="46702"/>
                  </a:lnTo>
                  <a:lnTo>
                    <a:pt x="2197962" y="46702"/>
                  </a:lnTo>
                  <a:lnTo>
                    <a:pt x="2335334" y="46702"/>
                  </a:lnTo>
                  <a:lnTo>
                    <a:pt x="2472707" y="93404"/>
                  </a:lnTo>
                  <a:lnTo>
                    <a:pt x="2610079" y="93404"/>
                  </a:lnTo>
                  <a:lnTo>
                    <a:pt x="2747452" y="186809"/>
                  </a:lnTo>
                  <a:lnTo>
                    <a:pt x="2884825" y="467024"/>
                  </a:lnTo>
                  <a:lnTo>
                    <a:pt x="3022197" y="140107"/>
                  </a:lnTo>
                  <a:lnTo>
                    <a:pt x="3159570" y="280214"/>
                  </a:lnTo>
                  <a:lnTo>
                    <a:pt x="3296943" y="280214"/>
                  </a:lnTo>
                  <a:lnTo>
                    <a:pt x="3434315" y="280214"/>
                  </a:lnTo>
                </a:path>
              </a:pathLst>
            </a:custGeom>
            <a:ln w="65043" cap="flat">
              <a:solidFill>
                <a:srgbClr val="000000">
                  <a:alpha val="100000"/>
                </a:srgbClr>
              </a:solidFill>
              <a:prstDash val="solid"/>
              <a:round/>
            </a:ln>
          </p:spPr>
          <p:txBody>
            <a:bodyPr/>
            <a:lstStyle/>
            <a:p/>
          </p:txBody>
        </p:sp>
        <p:sp>
          <p:nvSpPr>
            <p:cNvPr id="29" name="pl29"/>
            <p:cNvSpPr/>
            <p:nvPr/>
          </p:nvSpPr>
          <p:spPr>
            <a:xfrm>
              <a:off x="1083054" y="1888916"/>
              <a:ext cx="3434315" cy="467024"/>
            </a:xfrm>
            <a:custGeom>
              <a:avLst/>
              <a:pathLst>
                <a:path w="3434315" h="467024">
                  <a:moveTo>
                    <a:pt x="0" y="233512"/>
                  </a:moveTo>
                  <a:lnTo>
                    <a:pt x="137372" y="280214"/>
                  </a:lnTo>
                  <a:lnTo>
                    <a:pt x="274745" y="326917"/>
                  </a:lnTo>
                  <a:lnTo>
                    <a:pt x="412117" y="280214"/>
                  </a:lnTo>
                  <a:lnTo>
                    <a:pt x="549490" y="233512"/>
                  </a:lnTo>
                  <a:lnTo>
                    <a:pt x="686863" y="233512"/>
                  </a:lnTo>
                  <a:lnTo>
                    <a:pt x="824235" y="93404"/>
                  </a:lnTo>
                  <a:lnTo>
                    <a:pt x="961608" y="93404"/>
                  </a:lnTo>
                  <a:lnTo>
                    <a:pt x="1098981" y="46702"/>
                  </a:lnTo>
                  <a:lnTo>
                    <a:pt x="1236353" y="46702"/>
                  </a:lnTo>
                  <a:lnTo>
                    <a:pt x="1373726" y="46702"/>
                  </a:lnTo>
                  <a:lnTo>
                    <a:pt x="1511098" y="46702"/>
                  </a:lnTo>
                  <a:lnTo>
                    <a:pt x="1648471" y="0"/>
                  </a:lnTo>
                  <a:lnTo>
                    <a:pt x="1785844" y="46702"/>
                  </a:lnTo>
                  <a:lnTo>
                    <a:pt x="1923216" y="46702"/>
                  </a:lnTo>
                  <a:lnTo>
                    <a:pt x="2060589" y="46702"/>
                  </a:lnTo>
                  <a:lnTo>
                    <a:pt x="2197962" y="46702"/>
                  </a:lnTo>
                  <a:lnTo>
                    <a:pt x="2335334" y="46702"/>
                  </a:lnTo>
                  <a:lnTo>
                    <a:pt x="2472707" y="93404"/>
                  </a:lnTo>
                  <a:lnTo>
                    <a:pt x="2610079" y="93404"/>
                  </a:lnTo>
                  <a:lnTo>
                    <a:pt x="2747452" y="186809"/>
                  </a:lnTo>
                  <a:lnTo>
                    <a:pt x="2884825" y="467024"/>
                  </a:lnTo>
                  <a:lnTo>
                    <a:pt x="3022197" y="140107"/>
                  </a:lnTo>
                  <a:lnTo>
                    <a:pt x="3159570" y="280214"/>
                  </a:lnTo>
                  <a:lnTo>
                    <a:pt x="3296943" y="280214"/>
                  </a:lnTo>
                  <a:lnTo>
                    <a:pt x="3434315" y="280214"/>
                  </a:lnTo>
                </a:path>
              </a:pathLst>
            </a:custGeom>
            <a:ln w="40651" cap="flat">
              <a:solidFill>
                <a:srgbClr val="0058AB">
                  <a:alpha val="100000"/>
                </a:srgbClr>
              </a:solidFill>
              <a:prstDash val="solid"/>
              <a:round/>
            </a:ln>
          </p:spPr>
          <p:txBody>
            <a:bodyPr/>
            <a:lstStyle/>
            <a:p/>
          </p:txBody>
        </p:sp>
        <p:sp>
          <p:nvSpPr>
            <p:cNvPr id="30" name="tx30"/>
            <p:cNvSpPr/>
            <p:nvPr/>
          </p:nvSpPr>
          <p:spPr>
            <a:xfrm>
              <a:off x="1022795" y="1951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 name="tx31"/>
            <p:cNvSpPr/>
            <p:nvPr/>
          </p:nvSpPr>
          <p:spPr>
            <a:xfrm>
              <a:off x="1709658" y="1951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 name="tx32"/>
            <p:cNvSpPr/>
            <p:nvPr/>
          </p:nvSpPr>
          <p:spPr>
            <a:xfrm>
              <a:off x="2396521" y="1764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 name="tx33"/>
            <p:cNvSpPr/>
            <p:nvPr/>
          </p:nvSpPr>
          <p:spPr>
            <a:xfrm>
              <a:off x="3083384" y="1764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 name="tx34"/>
            <p:cNvSpPr/>
            <p:nvPr/>
          </p:nvSpPr>
          <p:spPr>
            <a:xfrm>
              <a:off x="3632875" y="181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 name="tx35"/>
            <p:cNvSpPr/>
            <p:nvPr/>
          </p:nvSpPr>
          <p:spPr>
            <a:xfrm>
              <a:off x="4457110" y="19983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 name="tx36"/>
            <p:cNvSpPr/>
            <p:nvPr/>
          </p:nvSpPr>
          <p:spPr>
            <a:xfrm>
              <a:off x="707342" y="3571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7" name="tx37"/>
            <p:cNvSpPr/>
            <p:nvPr/>
          </p:nvSpPr>
          <p:spPr>
            <a:xfrm>
              <a:off x="707342" y="31043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8" name="tx38"/>
            <p:cNvSpPr/>
            <p:nvPr/>
          </p:nvSpPr>
          <p:spPr>
            <a:xfrm>
              <a:off x="707342" y="26373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 name="tx39"/>
            <p:cNvSpPr/>
            <p:nvPr/>
          </p:nvSpPr>
          <p:spPr>
            <a:xfrm>
              <a:off x="707342" y="217034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0" name="tx40"/>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1" name="tx41"/>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2" name="tx42"/>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3" name="tx43"/>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4" name="tx44"/>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5" name="tx45"/>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6" name="tx46"/>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pl48"/>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9" name="pl49"/>
            <p:cNvSpPr/>
            <p:nvPr/>
          </p:nvSpPr>
          <p:spPr>
            <a:xfrm>
              <a:off x="1413010" y="4701924"/>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0" name="pl50"/>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1" name="pl51"/>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2" name="pl52"/>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3" name="pl53"/>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4" name="pl54"/>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5" name="pl55"/>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6" name="tx56"/>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7" name="tx57"/>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8" name="tx58"/>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9" name="tx59"/>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0" name="tx60"/>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1" name="tx61"/>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2" name="tx62"/>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3" name="tx63"/>
            <p:cNvSpPr/>
            <p:nvPr/>
          </p:nvSpPr>
          <p:spPr>
            <a:xfrm>
              <a:off x="1614006"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EAPR, 2000-2025</a:t>
              </a:r>
            </a:p>
          </p:txBody>
        </p:sp>
        <p:sp>
          <p:nvSpPr>
            <p:cNvPr id="64" name="pl64"/>
            <p:cNvSpPr/>
            <p:nvPr/>
          </p:nvSpPr>
          <p:spPr>
            <a:xfrm>
              <a:off x="5227074" y="32844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6938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1031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357982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29891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3985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18078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2280392"/>
              <a:ext cx="3434315" cy="590648"/>
            </a:xfrm>
            <a:custGeom>
              <a:avLst/>
              <a:pathLst>
                <a:path w="3434315" h="590648">
                  <a:moveTo>
                    <a:pt x="0" y="295324"/>
                  </a:moveTo>
                  <a:lnTo>
                    <a:pt x="137372" y="354389"/>
                  </a:lnTo>
                  <a:lnTo>
                    <a:pt x="274745" y="413454"/>
                  </a:lnTo>
                  <a:lnTo>
                    <a:pt x="412117" y="354389"/>
                  </a:lnTo>
                  <a:lnTo>
                    <a:pt x="549490" y="295324"/>
                  </a:lnTo>
                  <a:lnTo>
                    <a:pt x="686863" y="295324"/>
                  </a:lnTo>
                  <a:lnTo>
                    <a:pt x="824235" y="118129"/>
                  </a:lnTo>
                  <a:lnTo>
                    <a:pt x="961608" y="118129"/>
                  </a:lnTo>
                  <a:lnTo>
                    <a:pt x="1098981" y="59064"/>
                  </a:lnTo>
                  <a:lnTo>
                    <a:pt x="1236353" y="59064"/>
                  </a:lnTo>
                  <a:lnTo>
                    <a:pt x="1373726" y="59064"/>
                  </a:lnTo>
                  <a:lnTo>
                    <a:pt x="1511098" y="59064"/>
                  </a:lnTo>
                  <a:lnTo>
                    <a:pt x="1648471" y="0"/>
                  </a:lnTo>
                  <a:lnTo>
                    <a:pt x="1785844" y="59064"/>
                  </a:lnTo>
                  <a:lnTo>
                    <a:pt x="1923216" y="59064"/>
                  </a:lnTo>
                  <a:lnTo>
                    <a:pt x="2060589" y="59064"/>
                  </a:lnTo>
                  <a:lnTo>
                    <a:pt x="2197962" y="59064"/>
                  </a:lnTo>
                  <a:lnTo>
                    <a:pt x="2335334" y="59064"/>
                  </a:lnTo>
                  <a:lnTo>
                    <a:pt x="2472707" y="118129"/>
                  </a:lnTo>
                  <a:lnTo>
                    <a:pt x="2610079" y="118129"/>
                  </a:lnTo>
                  <a:lnTo>
                    <a:pt x="2747452" y="236259"/>
                  </a:lnTo>
                  <a:lnTo>
                    <a:pt x="2884825" y="590648"/>
                  </a:lnTo>
                  <a:lnTo>
                    <a:pt x="3022197" y="177194"/>
                  </a:lnTo>
                  <a:lnTo>
                    <a:pt x="3159570" y="354389"/>
                  </a:lnTo>
                  <a:lnTo>
                    <a:pt x="3296943" y="354389"/>
                  </a:lnTo>
                  <a:lnTo>
                    <a:pt x="3434315" y="354389"/>
                  </a:lnTo>
                </a:path>
              </a:pathLst>
            </a:custGeom>
            <a:ln w="27101" cap="flat">
              <a:solidFill>
                <a:srgbClr val="0058AB">
                  <a:alpha val="69803"/>
                </a:srgbClr>
              </a:solidFill>
              <a:prstDash val="solid"/>
              <a:round/>
            </a:ln>
          </p:spPr>
          <p:txBody>
            <a:bodyPr/>
            <a:lstStyle/>
            <a:p/>
          </p:txBody>
        </p:sp>
        <p:sp>
          <p:nvSpPr>
            <p:cNvPr id="78" name="pl78"/>
            <p:cNvSpPr/>
            <p:nvPr/>
          </p:nvSpPr>
          <p:spPr>
            <a:xfrm>
              <a:off x="5398790" y="2221327"/>
              <a:ext cx="3434315" cy="472519"/>
            </a:xfrm>
            <a:custGeom>
              <a:avLst/>
              <a:pathLst>
                <a:path w="3434315" h="472519">
                  <a:moveTo>
                    <a:pt x="0" y="118129"/>
                  </a:moveTo>
                  <a:lnTo>
                    <a:pt x="137372" y="59064"/>
                  </a:lnTo>
                  <a:lnTo>
                    <a:pt x="274745" y="295324"/>
                  </a:lnTo>
                  <a:lnTo>
                    <a:pt x="412117" y="472519"/>
                  </a:lnTo>
                  <a:lnTo>
                    <a:pt x="549490" y="295324"/>
                  </a:lnTo>
                  <a:lnTo>
                    <a:pt x="686863" y="118129"/>
                  </a:lnTo>
                  <a:lnTo>
                    <a:pt x="824235" y="118129"/>
                  </a:lnTo>
                  <a:lnTo>
                    <a:pt x="961608" y="0"/>
                  </a:lnTo>
                  <a:lnTo>
                    <a:pt x="1098981" y="59064"/>
                  </a:lnTo>
                  <a:lnTo>
                    <a:pt x="1236353" y="177194"/>
                  </a:lnTo>
                  <a:lnTo>
                    <a:pt x="1373726" y="295324"/>
                  </a:lnTo>
                  <a:lnTo>
                    <a:pt x="1511098" y="295324"/>
                  </a:lnTo>
                  <a:lnTo>
                    <a:pt x="1648471" y="177194"/>
                  </a:lnTo>
                  <a:lnTo>
                    <a:pt x="1785844" y="118129"/>
                  </a:lnTo>
                  <a:lnTo>
                    <a:pt x="1923216" y="295324"/>
                  </a:lnTo>
                  <a:lnTo>
                    <a:pt x="2060589" y="236259"/>
                  </a:lnTo>
                  <a:lnTo>
                    <a:pt x="2197962" y="354389"/>
                  </a:lnTo>
                  <a:lnTo>
                    <a:pt x="2335334" y="236259"/>
                  </a:lnTo>
                  <a:lnTo>
                    <a:pt x="2472707" y="118129"/>
                  </a:lnTo>
                  <a:lnTo>
                    <a:pt x="2610079" y="177194"/>
                  </a:lnTo>
                  <a:lnTo>
                    <a:pt x="2747452" y="295324"/>
                  </a:lnTo>
                  <a:lnTo>
                    <a:pt x="2884825" y="354389"/>
                  </a:lnTo>
                  <a:lnTo>
                    <a:pt x="3022197" y="295324"/>
                  </a:lnTo>
                  <a:lnTo>
                    <a:pt x="3159570" y="295324"/>
                  </a:lnTo>
                  <a:lnTo>
                    <a:pt x="3296943" y="413454"/>
                  </a:lnTo>
                  <a:lnTo>
                    <a:pt x="3434315" y="413454"/>
                  </a:lnTo>
                </a:path>
              </a:pathLst>
            </a:custGeom>
            <a:ln w="27101" cap="flat">
              <a:solidFill>
                <a:srgbClr val="1CABE2">
                  <a:alpha val="69803"/>
                </a:srgbClr>
              </a:solidFill>
              <a:prstDash val="solid"/>
              <a:round/>
            </a:ln>
          </p:spPr>
          <p:txBody>
            <a:bodyPr/>
            <a:lstStyle/>
            <a:p/>
          </p:txBody>
        </p:sp>
        <p:sp>
          <p:nvSpPr>
            <p:cNvPr id="79" name="pl79"/>
            <p:cNvSpPr/>
            <p:nvPr/>
          </p:nvSpPr>
          <p:spPr>
            <a:xfrm>
              <a:off x="5398790" y="2398522"/>
              <a:ext cx="3434315" cy="767843"/>
            </a:xfrm>
            <a:custGeom>
              <a:avLst/>
              <a:pathLst>
                <a:path w="3434315" h="767843">
                  <a:moveTo>
                    <a:pt x="0" y="767843"/>
                  </a:moveTo>
                  <a:lnTo>
                    <a:pt x="137372" y="649713"/>
                  </a:lnTo>
                  <a:lnTo>
                    <a:pt x="274745" y="531583"/>
                  </a:lnTo>
                  <a:lnTo>
                    <a:pt x="412117" y="413454"/>
                  </a:lnTo>
                  <a:lnTo>
                    <a:pt x="549490" y="354389"/>
                  </a:lnTo>
                  <a:lnTo>
                    <a:pt x="686863" y="354389"/>
                  </a:lnTo>
                  <a:lnTo>
                    <a:pt x="824235" y="236259"/>
                  </a:lnTo>
                  <a:lnTo>
                    <a:pt x="961608" y="177194"/>
                  </a:lnTo>
                  <a:lnTo>
                    <a:pt x="1098981" y="177194"/>
                  </a:lnTo>
                  <a:lnTo>
                    <a:pt x="1236353" y="118129"/>
                  </a:lnTo>
                  <a:lnTo>
                    <a:pt x="1373726" y="59064"/>
                  </a:lnTo>
                  <a:lnTo>
                    <a:pt x="1511098" y="0"/>
                  </a:lnTo>
                  <a:lnTo>
                    <a:pt x="1648471" y="59064"/>
                  </a:lnTo>
                  <a:lnTo>
                    <a:pt x="1785844" y="177194"/>
                  </a:lnTo>
                  <a:lnTo>
                    <a:pt x="1923216" y="59064"/>
                  </a:lnTo>
                  <a:lnTo>
                    <a:pt x="2060589" y="59064"/>
                  </a:lnTo>
                  <a:lnTo>
                    <a:pt x="2197962" y="59064"/>
                  </a:lnTo>
                  <a:lnTo>
                    <a:pt x="2335334" y="118129"/>
                  </a:lnTo>
                  <a:lnTo>
                    <a:pt x="2472707" y="59064"/>
                  </a:lnTo>
                  <a:lnTo>
                    <a:pt x="2610079" y="0"/>
                  </a:lnTo>
                  <a:lnTo>
                    <a:pt x="2747452" y="118129"/>
                  </a:lnTo>
                  <a:lnTo>
                    <a:pt x="2884825" y="177194"/>
                  </a:lnTo>
                  <a:lnTo>
                    <a:pt x="3022197" y="118129"/>
                  </a:lnTo>
                  <a:lnTo>
                    <a:pt x="3159570" y="0"/>
                  </a:lnTo>
                  <a:lnTo>
                    <a:pt x="3296943" y="118129"/>
                  </a:lnTo>
                  <a:lnTo>
                    <a:pt x="3434315" y="59064"/>
                  </a:lnTo>
                </a:path>
              </a:pathLst>
            </a:custGeom>
            <a:ln w="27101" cap="flat">
              <a:solidFill>
                <a:srgbClr val="00833D">
                  <a:alpha val="69803"/>
                </a:srgbClr>
              </a:solidFill>
              <a:prstDash val="solid"/>
              <a:round/>
            </a:ln>
          </p:spPr>
          <p:txBody>
            <a:bodyPr/>
            <a:lstStyle/>
            <a:p/>
          </p:txBody>
        </p:sp>
        <p:sp>
          <p:nvSpPr>
            <p:cNvPr id="80" name="pl80"/>
            <p:cNvSpPr/>
            <p:nvPr/>
          </p:nvSpPr>
          <p:spPr>
            <a:xfrm>
              <a:off x="5398790" y="1748808"/>
              <a:ext cx="3434315" cy="826908"/>
            </a:xfrm>
            <a:custGeom>
              <a:avLst/>
              <a:pathLst>
                <a:path w="3434315" h="826908">
                  <a:moveTo>
                    <a:pt x="0" y="59064"/>
                  </a:moveTo>
                  <a:lnTo>
                    <a:pt x="137372" y="118129"/>
                  </a:lnTo>
                  <a:lnTo>
                    <a:pt x="274745" y="59064"/>
                  </a:lnTo>
                  <a:lnTo>
                    <a:pt x="412117" y="59064"/>
                  </a:lnTo>
                  <a:lnTo>
                    <a:pt x="549490" y="59064"/>
                  </a:lnTo>
                  <a:lnTo>
                    <a:pt x="686863" y="0"/>
                  </a:lnTo>
                  <a:lnTo>
                    <a:pt x="824235" y="59064"/>
                  </a:lnTo>
                  <a:lnTo>
                    <a:pt x="961608" y="118129"/>
                  </a:lnTo>
                  <a:lnTo>
                    <a:pt x="1098981" y="0"/>
                  </a:lnTo>
                  <a:lnTo>
                    <a:pt x="1236353" y="59064"/>
                  </a:lnTo>
                  <a:lnTo>
                    <a:pt x="1373726" y="59064"/>
                  </a:lnTo>
                  <a:lnTo>
                    <a:pt x="1511098" y="59064"/>
                  </a:lnTo>
                  <a:lnTo>
                    <a:pt x="1648471" y="59064"/>
                  </a:lnTo>
                  <a:lnTo>
                    <a:pt x="1785844" y="177194"/>
                  </a:lnTo>
                  <a:lnTo>
                    <a:pt x="1923216" y="118129"/>
                  </a:lnTo>
                  <a:lnTo>
                    <a:pt x="2060589" y="59064"/>
                  </a:lnTo>
                  <a:lnTo>
                    <a:pt x="2197962" y="118129"/>
                  </a:lnTo>
                  <a:lnTo>
                    <a:pt x="2335334" y="236259"/>
                  </a:lnTo>
                  <a:lnTo>
                    <a:pt x="2472707" y="413454"/>
                  </a:lnTo>
                  <a:lnTo>
                    <a:pt x="2610079" y="649713"/>
                  </a:lnTo>
                  <a:lnTo>
                    <a:pt x="2747452" y="708778"/>
                  </a:lnTo>
                  <a:lnTo>
                    <a:pt x="2884825" y="826908"/>
                  </a:lnTo>
                  <a:lnTo>
                    <a:pt x="3022197" y="590648"/>
                  </a:lnTo>
                  <a:lnTo>
                    <a:pt x="3159570" y="590648"/>
                  </a:lnTo>
                  <a:lnTo>
                    <a:pt x="3296943" y="590648"/>
                  </a:lnTo>
                  <a:lnTo>
                    <a:pt x="3434315" y="472519"/>
                  </a:lnTo>
                </a:path>
              </a:pathLst>
            </a:custGeom>
            <a:ln w="27101" cap="flat">
              <a:solidFill>
                <a:srgbClr val="80BD41">
                  <a:alpha val="69803"/>
                </a:srgbClr>
              </a:solidFill>
              <a:prstDash val="solid"/>
              <a:round/>
            </a:ln>
          </p:spPr>
          <p:txBody>
            <a:bodyPr/>
            <a:lstStyle/>
            <a:p/>
          </p:txBody>
        </p:sp>
        <p:sp>
          <p:nvSpPr>
            <p:cNvPr id="81" name="pl81"/>
            <p:cNvSpPr/>
            <p:nvPr/>
          </p:nvSpPr>
          <p:spPr>
            <a:xfrm>
              <a:off x="5398790" y="2221327"/>
              <a:ext cx="3434315" cy="590648"/>
            </a:xfrm>
            <a:custGeom>
              <a:avLst/>
              <a:pathLst>
                <a:path w="3434315" h="590648">
                  <a:moveTo>
                    <a:pt x="0" y="177194"/>
                  </a:moveTo>
                  <a:lnTo>
                    <a:pt x="137372" y="118129"/>
                  </a:lnTo>
                  <a:lnTo>
                    <a:pt x="274745" y="236259"/>
                  </a:lnTo>
                  <a:lnTo>
                    <a:pt x="412117" y="177194"/>
                  </a:lnTo>
                  <a:lnTo>
                    <a:pt x="549490" y="118129"/>
                  </a:lnTo>
                  <a:lnTo>
                    <a:pt x="686863" y="59064"/>
                  </a:lnTo>
                  <a:lnTo>
                    <a:pt x="824235" y="59064"/>
                  </a:lnTo>
                  <a:lnTo>
                    <a:pt x="961608" y="59064"/>
                  </a:lnTo>
                  <a:lnTo>
                    <a:pt x="1098981" y="0"/>
                  </a:lnTo>
                  <a:lnTo>
                    <a:pt x="1236353" y="0"/>
                  </a:lnTo>
                  <a:lnTo>
                    <a:pt x="1373726" y="0"/>
                  </a:lnTo>
                  <a:lnTo>
                    <a:pt x="1511098" y="0"/>
                  </a:lnTo>
                  <a:lnTo>
                    <a:pt x="1648471" y="59064"/>
                  </a:lnTo>
                  <a:lnTo>
                    <a:pt x="1785844" y="118129"/>
                  </a:lnTo>
                  <a:lnTo>
                    <a:pt x="1923216" y="118129"/>
                  </a:lnTo>
                  <a:lnTo>
                    <a:pt x="2060589" y="177194"/>
                  </a:lnTo>
                  <a:lnTo>
                    <a:pt x="2197962" y="236259"/>
                  </a:lnTo>
                  <a:lnTo>
                    <a:pt x="2335334" y="177194"/>
                  </a:lnTo>
                  <a:lnTo>
                    <a:pt x="2472707" y="177194"/>
                  </a:lnTo>
                  <a:lnTo>
                    <a:pt x="2610079" y="177194"/>
                  </a:lnTo>
                  <a:lnTo>
                    <a:pt x="2747452" y="295324"/>
                  </a:lnTo>
                  <a:lnTo>
                    <a:pt x="2884825" y="295324"/>
                  </a:lnTo>
                  <a:lnTo>
                    <a:pt x="3022197" y="177194"/>
                  </a:lnTo>
                  <a:lnTo>
                    <a:pt x="3159570" y="590648"/>
                  </a:lnTo>
                  <a:lnTo>
                    <a:pt x="3296943" y="590648"/>
                  </a:lnTo>
                  <a:lnTo>
                    <a:pt x="3434315" y="354389"/>
                  </a:lnTo>
                </a:path>
              </a:pathLst>
            </a:custGeom>
            <a:ln w="27101" cap="flat">
              <a:solidFill>
                <a:srgbClr val="6A1E74">
                  <a:alpha val="69803"/>
                </a:srgbClr>
              </a:solidFill>
              <a:prstDash val="solid"/>
              <a:round/>
            </a:ln>
          </p:spPr>
          <p:txBody>
            <a:bodyPr/>
            <a:lstStyle/>
            <a:p/>
          </p:txBody>
        </p:sp>
        <p:sp>
          <p:nvSpPr>
            <p:cNvPr id="82" name="pl82"/>
            <p:cNvSpPr/>
            <p:nvPr/>
          </p:nvSpPr>
          <p:spPr>
            <a:xfrm>
              <a:off x="5398790" y="2280392"/>
              <a:ext cx="3434315" cy="1181297"/>
            </a:xfrm>
            <a:custGeom>
              <a:avLst/>
              <a:pathLst>
                <a:path w="3434315" h="1181297">
                  <a:moveTo>
                    <a:pt x="0" y="1181297"/>
                  </a:moveTo>
                  <a:lnTo>
                    <a:pt x="137372" y="1122232"/>
                  </a:lnTo>
                  <a:lnTo>
                    <a:pt x="274745" y="1063167"/>
                  </a:lnTo>
                  <a:lnTo>
                    <a:pt x="412117" y="1063167"/>
                  </a:lnTo>
                  <a:lnTo>
                    <a:pt x="549490" y="945038"/>
                  </a:lnTo>
                  <a:lnTo>
                    <a:pt x="686863" y="767843"/>
                  </a:lnTo>
                  <a:lnTo>
                    <a:pt x="824235" y="826908"/>
                  </a:lnTo>
                  <a:lnTo>
                    <a:pt x="961608" y="826908"/>
                  </a:lnTo>
                  <a:lnTo>
                    <a:pt x="1098981" y="826908"/>
                  </a:lnTo>
                  <a:lnTo>
                    <a:pt x="1236353" y="767843"/>
                  </a:lnTo>
                  <a:lnTo>
                    <a:pt x="1373726" y="649713"/>
                  </a:lnTo>
                  <a:lnTo>
                    <a:pt x="1511098" y="413454"/>
                  </a:lnTo>
                  <a:lnTo>
                    <a:pt x="1648471" y="413454"/>
                  </a:lnTo>
                  <a:lnTo>
                    <a:pt x="1785844" y="413454"/>
                  </a:lnTo>
                  <a:lnTo>
                    <a:pt x="1923216" y="354389"/>
                  </a:lnTo>
                  <a:lnTo>
                    <a:pt x="2060589" y="354389"/>
                  </a:lnTo>
                  <a:lnTo>
                    <a:pt x="2197962" y="295324"/>
                  </a:lnTo>
                  <a:lnTo>
                    <a:pt x="2335334" y="295324"/>
                  </a:lnTo>
                  <a:lnTo>
                    <a:pt x="2472707" y="177194"/>
                  </a:lnTo>
                  <a:lnTo>
                    <a:pt x="2610079" y="118129"/>
                  </a:lnTo>
                  <a:lnTo>
                    <a:pt x="2747452" y="413454"/>
                  </a:lnTo>
                  <a:lnTo>
                    <a:pt x="2884825" y="354389"/>
                  </a:lnTo>
                  <a:lnTo>
                    <a:pt x="3022197" y="59064"/>
                  </a:lnTo>
                  <a:lnTo>
                    <a:pt x="3159570" y="118129"/>
                  </a:lnTo>
                  <a:lnTo>
                    <a:pt x="3296943" y="0"/>
                  </a:lnTo>
                  <a:lnTo>
                    <a:pt x="3434315" y="0"/>
                  </a:lnTo>
                </a:path>
              </a:pathLst>
            </a:custGeom>
            <a:ln w="27101" cap="flat">
              <a:solidFill>
                <a:srgbClr val="E2231A">
                  <a:alpha val="69803"/>
                </a:srgbClr>
              </a:solidFill>
              <a:prstDash val="solid"/>
              <a:round/>
            </a:ln>
          </p:spPr>
          <p:txBody>
            <a:bodyPr/>
            <a:lstStyle/>
            <a:p/>
          </p:txBody>
        </p:sp>
        <p:sp>
          <p:nvSpPr>
            <p:cNvPr id="83" name="pl83"/>
            <p:cNvSpPr/>
            <p:nvPr/>
          </p:nvSpPr>
          <p:spPr>
            <a:xfrm>
              <a:off x="5398790" y="2339457"/>
              <a:ext cx="3434315" cy="1417557"/>
            </a:xfrm>
            <a:custGeom>
              <a:avLst/>
              <a:pathLst>
                <a:path w="3434315" h="1417557">
                  <a:moveTo>
                    <a:pt x="0" y="1417557"/>
                  </a:moveTo>
                  <a:lnTo>
                    <a:pt x="137372" y="1417557"/>
                  </a:lnTo>
                  <a:lnTo>
                    <a:pt x="274745" y="1358492"/>
                  </a:lnTo>
                  <a:lnTo>
                    <a:pt x="412117" y="1240362"/>
                  </a:lnTo>
                  <a:lnTo>
                    <a:pt x="549490" y="1063167"/>
                  </a:lnTo>
                  <a:lnTo>
                    <a:pt x="686863" y="885973"/>
                  </a:lnTo>
                  <a:lnTo>
                    <a:pt x="824235" y="767843"/>
                  </a:lnTo>
                  <a:lnTo>
                    <a:pt x="961608" y="649713"/>
                  </a:lnTo>
                  <a:lnTo>
                    <a:pt x="1098981" y="354389"/>
                  </a:lnTo>
                  <a:lnTo>
                    <a:pt x="1236353" y="118129"/>
                  </a:lnTo>
                  <a:lnTo>
                    <a:pt x="1373726" y="472519"/>
                  </a:lnTo>
                  <a:lnTo>
                    <a:pt x="1511098" y="531583"/>
                  </a:lnTo>
                  <a:lnTo>
                    <a:pt x="1648471" y="590648"/>
                  </a:lnTo>
                  <a:lnTo>
                    <a:pt x="1785844" y="708778"/>
                  </a:lnTo>
                  <a:lnTo>
                    <a:pt x="1923216" y="649713"/>
                  </a:lnTo>
                  <a:lnTo>
                    <a:pt x="2060589" y="590648"/>
                  </a:lnTo>
                  <a:lnTo>
                    <a:pt x="2197962" y="295324"/>
                  </a:lnTo>
                  <a:lnTo>
                    <a:pt x="2335334" y="236259"/>
                  </a:lnTo>
                  <a:lnTo>
                    <a:pt x="2472707" y="118129"/>
                  </a:lnTo>
                  <a:lnTo>
                    <a:pt x="2610079" y="59064"/>
                  </a:lnTo>
                  <a:lnTo>
                    <a:pt x="2747452" y="118129"/>
                  </a:lnTo>
                  <a:lnTo>
                    <a:pt x="2884825" y="413454"/>
                  </a:lnTo>
                  <a:lnTo>
                    <a:pt x="3022197" y="236259"/>
                  </a:lnTo>
                  <a:lnTo>
                    <a:pt x="3159570" y="59064"/>
                  </a:lnTo>
                  <a:lnTo>
                    <a:pt x="3296943" y="0"/>
                  </a:lnTo>
                  <a:lnTo>
                    <a:pt x="3434315" y="0"/>
                  </a:lnTo>
                </a:path>
              </a:pathLst>
            </a:custGeom>
            <a:ln w="27101" cap="flat">
              <a:solidFill>
                <a:srgbClr val="F26A21">
                  <a:alpha val="69803"/>
                </a:srgbClr>
              </a:solidFill>
              <a:prstDash val="solid"/>
              <a:round/>
            </a:ln>
          </p:spPr>
          <p:txBody>
            <a:bodyPr/>
            <a:lstStyle/>
            <a:p/>
          </p:txBody>
        </p:sp>
        <p:sp>
          <p:nvSpPr>
            <p:cNvPr id="84" name="pl84"/>
            <p:cNvSpPr/>
            <p:nvPr/>
          </p:nvSpPr>
          <p:spPr>
            <a:xfrm>
              <a:off x="5398790" y="2398522"/>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280392"/>
              <a:ext cx="3434315" cy="590648"/>
            </a:xfrm>
            <a:custGeom>
              <a:avLst/>
              <a:pathLst>
                <a:path w="3434315" h="590648">
                  <a:moveTo>
                    <a:pt x="0" y="295324"/>
                  </a:moveTo>
                  <a:lnTo>
                    <a:pt x="137372" y="354389"/>
                  </a:lnTo>
                  <a:lnTo>
                    <a:pt x="274745" y="413454"/>
                  </a:lnTo>
                  <a:lnTo>
                    <a:pt x="412117" y="354389"/>
                  </a:lnTo>
                  <a:lnTo>
                    <a:pt x="549490" y="295324"/>
                  </a:lnTo>
                  <a:lnTo>
                    <a:pt x="686863" y="295324"/>
                  </a:lnTo>
                  <a:lnTo>
                    <a:pt x="824235" y="118129"/>
                  </a:lnTo>
                  <a:lnTo>
                    <a:pt x="961608" y="118129"/>
                  </a:lnTo>
                  <a:lnTo>
                    <a:pt x="1098981" y="59064"/>
                  </a:lnTo>
                  <a:lnTo>
                    <a:pt x="1236353" y="59064"/>
                  </a:lnTo>
                  <a:lnTo>
                    <a:pt x="1373726" y="59064"/>
                  </a:lnTo>
                  <a:lnTo>
                    <a:pt x="1511098" y="59064"/>
                  </a:lnTo>
                  <a:lnTo>
                    <a:pt x="1648471" y="0"/>
                  </a:lnTo>
                  <a:lnTo>
                    <a:pt x="1785844" y="59064"/>
                  </a:lnTo>
                  <a:lnTo>
                    <a:pt x="1923216" y="59064"/>
                  </a:lnTo>
                  <a:lnTo>
                    <a:pt x="2060589" y="59064"/>
                  </a:lnTo>
                  <a:lnTo>
                    <a:pt x="2197962" y="59064"/>
                  </a:lnTo>
                  <a:lnTo>
                    <a:pt x="2335334" y="59064"/>
                  </a:lnTo>
                  <a:lnTo>
                    <a:pt x="2472707" y="118129"/>
                  </a:lnTo>
                  <a:lnTo>
                    <a:pt x="2610079" y="118129"/>
                  </a:lnTo>
                  <a:lnTo>
                    <a:pt x="2747452" y="236259"/>
                  </a:lnTo>
                  <a:lnTo>
                    <a:pt x="2884825" y="590648"/>
                  </a:lnTo>
                  <a:lnTo>
                    <a:pt x="3022197" y="177194"/>
                  </a:lnTo>
                  <a:lnTo>
                    <a:pt x="3159570" y="354389"/>
                  </a:lnTo>
                  <a:lnTo>
                    <a:pt x="3296943" y="354389"/>
                  </a:lnTo>
                  <a:lnTo>
                    <a:pt x="3434315" y="354389"/>
                  </a:lnTo>
                </a:path>
              </a:pathLst>
            </a:custGeom>
            <a:ln w="65043" cap="flat">
              <a:solidFill>
                <a:srgbClr val="000000">
                  <a:alpha val="100000"/>
                </a:srgbClr>
              </a:solidFill>
              <a:prstDash val="solid"/>
              <a:round/>
            </a:ln>
          </p:spPr>
          <p:txBody>
            <a:bodyPr/>
            <a:lstStyle/>
            <a:p/>
          </p:txBody>
        </p:sp>
        <p:sp>
          <p:nvSpPr>
            <p:cNvPr id="86" name="pl86"/>
            <p:cNvSpPr/>
            <p:nvPr/>
          </p:nvSpPr>
          <p:spPr>
            <a:xfrm>
              <a:off x="5398790" y="2280392"/>
              <a:ext cx="3434315" cy="590648"/>
            </a:xfrm>
            <a:custGeom>
              <a:avLst/>
              <a:pathLst>
                <a:path w="3434315" h="590648">
                  <a:moveTo>
                    <a:pt x="0" y="295324"/>
                  </a:moveTo>
                  <a:lnTo>
                    <a:pt x="137372" y="354389"/>
                  </a:lnTo>
                  <a:lnTo>
                    <a:pt x="274745" y="413454"/>
                  </a:lnTo>
                  <a:lnTo>
                    <a:pt x="412117" y="354389"/>
                  </a:lnTo>
                  <a:lnTo>
                    <a:pt x="549490" y="295324"/>
                  </a:lnTo>
                  <a:lnTo>
                    <a:pt x="686863" y="295324"/>
                  </a:lnTo>
                  <a:lnTo>
                    <a:pt x="824235" y="118129"/>
                  </a:lnTo>
                  <a:lnTo>
                    <a:pt x="961608" y="118129"/>
                  </a:lnTo>
                  <a:lnTo>
                    <a:pt x="1098981" y="59064"/>
                  </a:lnTo>
                  <a:lnTo>
                    <a:pt x="1236353" y="59064"/>
                  </a:lnTo>
                  <a:lnTo>
                    <a:pt x="1373726" y="59064"/>
                  </a:lnTo>
                  <a:lnTo>
                    <a:pt x="1511098" y="59064"/>
                  </a:lnTo>
                  <a:lnTo>
                    <a:pt x="1648471" y="0"/>
                  </a:lnTo>
                  <a:lnTo>
                    <a:pt x="1785844" y="59064"/>
                  </a:lnTo>
                  <a:lnTo>
                    <a:pt x="1923216" y="59064"/>
                  </a:lnTo>
                  <a:lnTo>
                    <a:pt x="2060589" y="59064"/>
                  </a:lnTo>
                  <a:lnTo>
                    <a:pt x="2197962" y="59064"/>
                  </a:lnTo>
                  <a:lnTo>
                    <a:pt x="2335334" y="59064"/>
                  </a:lnTo>
                  <a:lnTo>
                    <a:pt x="2472707" y="118129"/>
                  </a:lnTo>
                  <a:lnTo>
                    <a:pt x="2610079" y="118129"/>
                  </a:lnTo>
                  <a:lnTo>
                    <a:pt x="2747452" y="236259"/>
                  </a:lnTo>
                  <a:lnTo>
                    <a:pt x="2884825" y="590648"/>
                  </a:lnTo>
                  <a:lnTo>
                    <a:pt x="3022197" y="177194"/>
                  </a:lnTo>
                  <a:lnTo>
                    <a:pt x="3159570" y="354389"/>
                  </a:lnTo>
                  <a:lnTo>
                    <a:pt x="3296943" y="354389"/>
                  </a:lnTo>
                  <a:lnTo>
                    <a:pt x="3434315" y="354389"/>
                  </a:lnTo>
                </a:path>
              </a:pathLst>
            </a:custGeom>
            <a:ln w="40651" cap="flat">
              <a:solidFill>
                <a:srgbClr val="0058AB">
                  <a:alpha val="100000"/>
                </a:srgbClr>
              </a:solidFill>
              <a:prstDash val="solid"/>
              <a:round/>
            </a:ln>
          </p:spPr>
          <p:txBody>
            <a:bodyPr/>
            <a:lstStyle/>
            <a:p/>
          </p:txBody>
        </p:sp>
        <p:sp>
          <p:nvSpPr>
            <p:cNvPr id="87" name="tx87"/>
            <p:cNvSpPr/>
            <p:nvPr/>
          </p:nvSpPr>
          <p:spPr>
            <a:xfrm>
              <a:off x="5350601" y="2397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6037464" y="2397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6742387" y="216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7429250" y="216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7978740" y="22199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784917" y="24562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3" name="tx93"/>
            <p:cNvSpPr/>
            <p:nvPr/>
          </p:nvSpPr>
          <p:spPr>
            <a:xfrm>
              <a:off x="4980741" y="353432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4" name="tx94"/>
            <p:cNvSpPr/>
            <p:nvPr/>
          </p:nvSpPr>
          <p:spPr>
            <a:xfrm>
              <a:off x="4980741" y="294367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5" name="tx95"/>
            <p:cNvSpPr/>
            <p:nvPr/>
          </p:nvSpPr>
          <p:spPr>
            <a:xfrm>
              <a:off x="5093761" y="23530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6" name="tx96"/>
            <p:cNvSpPr/>
            <p:nvPr/>
          </p:nvSpPr>
          <p:spPr>
            <a:xfrm>
              <a:off x="5023078" y="17623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7" name="tx97"/>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8" name="tx98"/>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9" name="tx99"/>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 name="tx100"/>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 name="tx101"/>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4" name="pl104"/>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728746" y="4701924"/>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06" name="pl106"/>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7" name="pl107"/>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8" name="pl108"/>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9" name="pl109"/>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0" name="pl110"/>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1" name="pl111"/>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2" name="tx112"/>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13" name="tx113"/>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14" name="tx114"/>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5" name="tx115"/>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6" name="tx116"/>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7" name="tx117"/>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8" name="tx118"/>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9" name="tx119"/>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20" name="pl120"/>
            <p:cNvSpPr/>
            <p:nvPr/>
          </p:nvSpPr>
          <p:spPr>
            <a:xfrm>
              <a:off x="2301128"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4493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8874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3255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6" name="pl12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7" name="pl12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23033"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66841"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1065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279224" y="5796365"/>
              <a:ext cx="4905141" cy="100410"/>
            </a:xfrm>
            <a:prstGeom prst="rect">
              <a:avLst/>
            </a:prstGeom>
            <a:solidFill>
              <a:srgbClr val="0058AB">
                <a:alpha val="80000"/>
              </a:srgbClr>
            </a:solidFill>
          </p:spPr>
          <p:txBody>
            <a:bodyPr/>
            <a:lstStyle/>
            <a:p/>
          </p:txBody>
        </p:sp>
        <p:sp>
          <p:nvSpPr>
            <p:cNvPr id="132" name="rc132"/>
            <p:cNvSpPr/>
            <p:nvPr/>
          </p:nvSpPr>
          <p:spPr>
            <a:xfrm>
              <a:off x="1279224" y="5670852"/>
              <a:ext cx="7357712" cy="100410"/>
            </a:xfrm>
            <a:prstGeom prst="rect">
              <a:avLst/>
            </a:prstGeom>
            <a:solidFill>
              <a:srgbClr val="0058AB">
                <a:alpha val="80000"/>
              </a:srgbClr>
            </a:solidFill>
          </p:spPr>
          <p:txBody>
            <a:bodyPr/>
            <a:lstStyle/>
            <a:p/>
          </p:txBody>
        </p:sp>
        <p:sp>
          <p:nvSpPr>
            <p:cNvPr id="133" name="rc133"/>
            <p:cNvSpPr/>
            <p:nvPr/>
          </p:nvSpPr>
          <p:spPr>
            <a:xfrm>
              <a:off x="1279224" y="5545339"/>
              <a:ext cx="7357712" cy="100410"/>
            </a:xfrm>
            <a:prstGeom prst="rect">
              <a:avLst/>
            </a:prstGeom>
            <a:solidFill>
              <a:srgbClr val="0058AB">
                <a:alpha val="80000"/>
              </a:srgbClr>
            </a:solidFill>
          </p:spPr>
          <p:txBody>
            <a:bodyPr/>
            <a:lstStyle/>
            <a:p/>
          </p:txBody>
        </p:sp>
        <p:sp>
          <p:nvSpPr>
            <p:cNvPr id="134" name="tx134"/>
            <p:cNvSpPr/>
            <p:nvPr/>
          </p:nvSpPr>
          <p:spPr>
            <a:xfrm>
              <a:off x="6259666"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35" name="tx135"/>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6" name="tx136"/>
            <p:cNvSpPr/>
            <p:nvPr/>
          </p:nvSpPr>
          <p:spPr>
            <a:xfrm>
              <a:off x="8712237"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7" name="tx137"/>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8" name="tx138"/>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9" name="tx139"/>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0" name="tx140"/>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41" name="tx141"/>
            <p:cNvSpPr/>
            <p:nvPr/>
          </p:nvSpPr>
          <p:spPr>
            <a:xfrm>
              <a:off x="31463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42" name="tx142"/>
            <p:cNvSpPr/>
            <p:nvPr/>
          </p:nvSpPr>
          <p:spPr>
            <a:xfrm>
              <a:off x="519017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3" name="tx143"/>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4" name="tx144"/>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45" name="tx145"/>
            <p:cNvSpPr/>
            <p:nvPr/>
          </p:nvSpPr>
          <p:spPr>
            <a:xfrm>
              <a:off x="911338" y="5309464"/>
              <a:ext cx="25076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EAPR</a:t>
              </a:r>
            </a:p>
          </p:txBody>
        </p:sp>
        <p:sp>
          <p:nvSpPr>
            <p:cNvPr id="146" name="tx14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8" name="tx148"/>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EAPR ranked number 2 out of 7 UNICEF regions, with DTP1 coverage of 91%.
DTP1 coverage (91%) was 4 percentage points lower than in 2019 (95%).
This equates to 1.8 million zero-dose children in 2025 compared to 1.2 million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05974"/>
            </a:xfrm>
            <a:custGeom>
              <a:avLst/>
              <a:pathLst>
                <a:path w="3466444" h="405974">
                  <a:moveTo>
                    <a:pt x="0" y="0"/>
                  </a:moveTo>
                  <a:lnTo>
                    <a:pt x="495206" y="0"/>
                  </a:lnTo>
                  <a:lnTo>
                    <a:pt x="990412" y="101493"/>
                  </a:lnTo>
                  <a:lnTo>
                    <a:pt x="1485619" y="405974"/>
                  </a:lnTo>
                  <a:lnTo>
                    <a:pt x="1980825" y="50746"/>
                  </a:lnTo>
                  <a:lnTo>
                    <a:pt x="2476031" y="202987"/>
                  </a:lnTo>
                  <a:lnTo>
                    <a:pt x="2971238" y="202987"/>
                  </a:lnTo>
                  <a:lnTo>
                    <a:pt x="3466444" y="202987"/>
                  </a:lnTo>
                </a:path>
              </a:pathLst>
            </a:custGeom>
            <a:ln w="27101" cap="flat">
              <a:solidFill>
                <a:srgbClr val="0058AB">
                  <a:alpha val="69803"/>
                </a:srgbClr>
              </a:solidFill>
              <a:prstDash val="solid"/>
              <a:round/>
            </a:ln>
          </p:spPr>
          <p:txBody>
            <a:bodyPr/>
            <a:lstStyle/>
            <a:p/>
          </p:txBody>
        </p:sp>
        <p:sp>
          <p:nvSpPr>
            <p:cNvPr id="19" name="pl19"/>
            <p:cNvSpPr/>
            <p:nvPr/>
          </p:nvSpPr>
          <p:spPr>
            <a:xfrm>
              <a:off x="1084660" y="2003625"/>
              <a:ext cx="3466444" cy="253733"/>
            </a:xfrm>
            <a:custGeom>
              <a:avLst/>
              <a:pathLst>
                <a:path w="3466444" h="253733">
                  <a:moveTo>
                    <a:pt x="0" y="0"/>
                  </a:moveTo>
                  <a:lnTo>
                    <a:pt x="495206" y="50746"/>
                  </a:lnTo>
                  <a:lnTo>
                    <a:pt x="990412" y="152240"/>
                  </a:lnTo>
                  <a:lnTo>
                    <a:pt x="1485619" y="202987"/>
                  </a:lnTo>
                  <a:lnTo>
                    <a:pt x="1980825" y="152240"/>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460346"/>
              <a:ext cx="3466444" cy="152240"/>
            </a:xfrm>
            <a:custGeom>
              <a:avLst/>
              <a:pathLst>
                <a:path w="3466444" h="152240">
                  <a:moveTo>
                    <a:pt x="0" y="50746"/>
                  </a:moveTo>
                  <a:lnTo>
                    <a:pt x="495206" y="0"/>
                  </a:lnTo>
                  <a:lnTo>
                    <a:pt x="990412" y="101493"/>
                  </a:lnTo>
                  <a:lnTo>
                    <a:pt x="1485619" y="152240"/>
                  </a:lnTo>
                  <a:lnTo>
                    <a:pt x="1980825" y="101493"/>
                  </a:lnTo>
                  <a:lnTo>
                    <a:pt x="2476031" y="0"/>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57359"/>
              <a:ext cx="3466444" cy="355227"/>
            </a:xfrm>
            <a:custGeom>
              <a:avLst/>
              <a:pathLst>
                <a:path w="3466444" h="355227">
                  <a:moveTo>
                    <a:pt x="0" y="0"/>
                  </a:moveTo>
                  <a:lnTo>
                    <a:pt x="495206" y="202987"/>
                  </a:lnTo>
                  <a:lnTo>
                    <a:pt x="990412" y="253733"/>
                  </a:lnTo>
                  <a:lnTo>
                    <a:pt x="1485619" y="355227"/>
                  </a:lnTo>
                  <a:lnTo>
                    <a:pt x="1980825" y="152240"/>
                  </a:lnTo>
                  <a:lnTo>
                    <a:pt x="2476031" y="152240"/>
                  </a:lnTo>
                  <a:lnTo>
                    <a:pt x="2971238" y="152240"/>
                  </a:lnTo>
                  <a:lnTo>
                    <a:pt x="3466444" y="50746"/>
                  </a:lnTo>
                </a:path>
              </a:pathLst>
            </a:custGeom>
            <a:ln w="27101" cap="flat">
              <a:solidFill>
                <a:srgbClr val="80BD41">
                  <a:alpha val="69803"/>
                </a:srgbClr>
              </a:solidFill>
              <a:prstDash val="solid"/>
              <a:round/>
            </a:ln>
          </p:spPr>
          <p:txBody>
            <a:bodyPr/>
            <a:lstStyle/>
            <a:p/>
          </p:txBody>
        </p:sp>
        <p:sp>
          <p:nvSpPr>
            <p:cNvPr id="22" name="pl22"/>
            <p:cNvSpPr/>
            <p:nvPr/>
          </p:nvSpPr>
          <p:spPr>
            <a:xfrm>
              <a:off x="1084660" y="2155866"/>
              <a:ext cx="3466444" cy="355227"/>
            </a:xfrm>
            <a:custGeom>
              <a:avLst/>
              <a:pathLst>
                <a:path w="3466444" h="355227">
                  <a:moveTo>
                    <a:pt x="0" y="0"/>
                  </a:moveTo>
                  <a:lnTo>
                    <a:pt x="495206" y="0"/>
                  </a:lnTo>
                  <a:lnTo>
                    <a:pt x="990412" y="101493"/>
                  </a:lnTo>
                  <a:lnTo>
                    <a:pt x="1485619" y="101493"/>
                  </a:lnTo>
                  <a:lnTo>
                    <a:pt x="1980825" y="0"/>
                  </a:lnTo>
                  <a:lnTo>
                    <a:pt x="2476031" y="355227"/>
                  </a:lnTo>
                  <a:lnTo>
                    <a:pt x="2971238" y="355227"/>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003625"/>
              <a:ext cx="3466444" cy="355227"/>
            </a:xfrm>
            <a:custGeom>
              <a:avLst/>
              <a:pathLst>
                <a:path w="3466444" h="355227">
                  <a:moveTo>
                    <a:pt x="0" y="152240"/>
                  </a:moveTo>
                  <a:lnTo>
                    <a:pt x="495206" y="101493"/>
                  </a:lnTo>
                  <a:lnTo>
                    <a:pt x="990412" y="355227"/>
                  </a:lnTo>
                  <a:lnTo>
                    <a:pt x="1485619" y="304480"/>
                  </a:lnTo>
                  <a:lnTo>
                    <a:pt x="1980825" y="50746"/>
                  </a:lnTo>
                  <a:lnTo>
                    <a:pt x="2476031" y="101493"/>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2714080"/>
              <a:ext cx="3466444" cy="355227"/>
            </a:xfrm>
            <a:custGeom>
              <a:avLst/>
              <a:pathLst>
                <a:path w="3466444" h="355227">
                  <a:moveTo>
                    <a:pt x="0" y="101493"/>
                  </a:moveTo>
                  <a:lnTo>
                    <a:pt x="495206" y="50746"/>
                  </a:lnTo>
                  <a:lnTo>
                    <a:pt x="990412" y="101493"/>
                  </a:lnTo>
                  <a:lnTo>
                    <a:pt x="1485619" y="355227"/>
                  </a:lnTo>
                  <a:lnTo>
                    <a:pt x="1980825" y="202987"/>
                  </a:lnTo>
                  <a:lnTo>
                    <a:pt x="2476031" y="50746"/>
                  </a:lnTo>
                  <a:lnTo>
                    <a:pt x="2971238" y="0"/>
                  </a:lnTo>
                  <a:lnTo>
                    <a:pt x="3466444" y="0"/>
                  </a:lnTo>
                </a:path>
              </a:pathLst>
            </a:custGeom>
            <a:ln w="27101" cap="flat">
              <a:solidFill>
                <a:srgbClr val="F26A21">
                  <a:alpha val="69803"/>
                </a:srgbClr>
              </a:solidFill>
              <a:prstDash val="solid"/>
              <a:round/>
            </a:ln>
          </p:spPr>
          <p:txBody>
            <a:bodyPr/>
            <a:lstStyle/>
            <a:p/>
          </p:txBody>
        </p:sp>
        <p:sp>
          <p:nvSpPr>
            <p:cNvPr id="25" name="pl25"/>
            <p:cNvSpPr/>
            <p:nvPr/>
          </p:nvSpPr>
          <p:spPr>
            <a:xfrm>
              <a:off x="1084660" y="2003625"/>
              <a:ext cx="3466444" cy="405974"/>
            </a:xfrm>
            <a:custGeom>
              <a:avLst/>
              <a:pathLst>
                <a:path w="3466444" h="405974">
                  <a:moveTo>
                    <a:pt x="0" y="0"/>
                  </a:moveTo>
                  <a:lnTo>
                    <a:pt x="495206" y="0"/>
                  </a:lnTo>
                  <a:lnTo>
                    <a:pt x="990412" y="101493"/>
                  </a:lnTo>
                  <a:lnTo>
                    <a:pt x="1485619" y="405974"/>
                  </a:lnTo>
                  <a:lnTo>
                    <a:pt x="1980825" y="50746"/>
                  </a:lnTo>
                  <a:lnTo>
                    <a:pt x="2476031" y="202987"/>
                  </a:lnTo>
                  <a:lnTo>
                    <a:pt x="2971238" y="202987"/>
                  </a:lnTo>
                  <a:lnTo>
                    <a:pt x="3466444" y="202987"/>
                  </a:lnTo>
                </a:path>
              </a:pathLst>
            </a:custGeom>
            <a:ln w="65043" cap="flat">
              <a:solidFill>
                <a:srgbClr val="000000">
                  <a:alpha val="100000"/>
                </a:srgbClr>
              </a:solidFill>
              <a:prstDash val="solid"/>
              <a:round/>
            </a:ln>
          </p:spPr>
          <p:txBody>
            <a:bodyPr/>
            <a:lstStyle/>
            <a:p/>
          </p:txBody>
        </p:sp>
        <p:sp>
          <p:nvSpPr>
            <p:cNvPr id="26" name="pl26"/>
            <p:cNvSpPr/>
            <p:nvPr/>
          </p:nvSpPr>
          <p:spPr>
            <a:xfrm>
              <a:off x="1084660" y="2003625"/>
              <a:ext cx="3466444" cy="405974"/>
            </a:xfrm>
            <a:custGeom>
              <a:avLst/>
              <a:pathLst>
                <a:path w="3466444" h="405974">
                  <a:moveTo>
                    <a:pt x="0" y="0"/>
                  </a:moveTo>
                  <a:lnTo>
                    <a:pt x="495206" y="0"/>
                  </a:lnTo>
                  <a:lnTo>
                    <a:pt x="990412" y="101493"/>
                  </a:lnTo>
                  <a:lnTo>
                    <a:pt x="1485619" y="405974"/>
                  </a:lnTo>
                  <a:lnTo>
                    <a:pt x="1980825" y="50746"/>
                  </a:lnTo>
                  <a:lnTo>
                    <a:pt x="2476031" y="202987"/>
                  </a:lnTo>
                  <a:lnTo>
                    <a:pt x="2971238" y="202987"/>
                  </a:lnTo>
                  <a:lnTo>
                    <a:pt x="3466444" y="202987"/>
                  </a:lnTo>
                </a:path>
              </a:pathLst>
            </a:custGeom>
            <a:ln w="40651" cap="flat">
              <a:solidFill>
                <a:srgbClr val="0058AB">
                  <a:alpha val="100000"/>
                </a:srgbClr>
              </a:solidFill>
              <a:prstDash val="solid"/>
              <a:round/>
            </a:ln>
          </p:spPr>
          <p:txBody>
            <a:bodyPr/>
            <a:lstStyle/>
            <a:p/>
          </p:txBody>
        </p:sp>
        <p:sp>
          <p:nvSpPr>
            <p:cNvPr id="27" name="tx27"/>
            <p:cNvSpPr/>
            <p:nvPr/>
          </p:nvSpPr>
          <p:spPr>
            <a:xfrm>
              <a:off x="1024401"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1519608"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 name="tx29"/>
            <p:cNvSpPr/>
            <p:nvPr/>
          </p:nvSpPr>
          <p:spPr>
            <a:xfrm>
              <a:off x="2014814"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 name="tx30"/>
            <p:cNvSpPr/>
            <p:nvPr/>
          </p:nvSpPr>
          <p:spPr>
            <a:xfrm>
              <a:off x="2510020"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 name="tx31"/>
            <p:cNvSpPr/>
            <p:nvPr/>
          </p:nvSpPr>
          <p:spPr>
            <a:xfrm>
              <a:off x="3005227"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 name="tx32"/>
            <p:cNvSpPr/>
            <p:nvPr/>
          </p:nvSpPr>
          <p:spPr>
            <a:xfrm>
              <a:off x="3500433"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 name="tx33"/>
            <p:cNvSpPr/>
            <p:nvPr/>
          </p:nvSpPr>
          <p:spPr>
            <a:xfrm>
              <a:off x="3995639"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 name="tx34"/>
            <p:cNvSpPr/>
            <p:nvPr/>
          </p:nvSpPr>
          <p:spPr>
            <a:xfrm>
              <a:off x="4490846"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697591"/>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47" name="pl47"/>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8" name="pl48"/>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9" name="pl49"/>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31677"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EAPR, 2018-2025</a:t>
              </a:r>
            </a:p>
          </p:txBody>
        </p:sp>
        <p:sp>
          <p:nvSpPr>
            <p:cNvPr id="61" name="pl61"/>
            <p:cNvSpPr/>
            <p:nvPr/>
          </p:nvSpPr>
          <p:spPr>
            <a:xfrm>
              <a:off x="5191733" y="36951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84940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4265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65055" y="2426515"/>
              <a:ext cx="3466444" cy="1353246"/>
            </a:xfrm>
            <a:custGeom>
              <a:avLst/>
              <a:pathLst>
                <a:path w="3466444" h="1353246">
                  <a:moveTo>
                    <a:pt x="0" y="0"/>
                  </a:moveTo>
                  <a:lnTo>
                    <a:pt x="495206" y="0"/>
                  </a:lnTo>
                  <a:lnTo>
                    <a:pt x="990412" y="338311"/>
                  </a:lnTo>
                  <a:lnTo>
                    <a:pt x="1485619" y="1353246"/>
                  </a:lnTo>
                  <a:lnTo>
                    <a:pt x="1980825" y="169155"/>
                  </a:lnTo>
                  <a:lnTo>
                    <a:pt x="2476031" y="676623"/>
                  </a:lnTo>
                  <a:lnTo>
                    <a:pt x="2971238" y="676623"/>
                  </a:lnTo>
                  <a:lnTo>
                    <a:pt x="3466444" y="676623"/>
                  </a:lnTo>
                </a:path>
              </a:pathLst>
            </a:custGeom>
            <a:ln w="27101" cap="flat">
              <a:solidFill>
                <a:srgbClr val="0058AB">
                  <a:alpha val="69803"/>
                </a:srgbClr>
              </a:solidFill>
              <a:prstDash val="solid"/>
              <a:round/>
            </a:ln>
          </p:spPr>
          <p:txBody>
            <a:bodyPr/>
            <a:lstStyle/>
            <a:p/>
          </p:txBody>
        </p:sp>
        <p:sp>
          <p:nvSpPr>
            <p:cNvPr id="71" name="pl71"/>
            <p:cNvSpPr/>
            <p:nvPr/>
          </p:nvSpPr>
          <p:spPr>
            <a:xfrm>
              <a:off x="5365055" y="2257359"/>
              <a:ext cx="3466444" cy="845779"/>
            </a:xfrm>
            <a:custGeom>
              <a:avLst/>
              <a:pathLst>
                <a:path w="3466444" h="845779">
                  <a:moveTo>
                    <a:pt x="0" y="0"/>
                  </a:moveTo>
                  <a:lnTo>
                    <a:pt x="495206" y="169155"/>
                  </a:lnTo>
                  <a:lnTo>
                    <a:pt x="990412" y="507467"/>
                  </a:lnTo>
                  <a:lnTo>
                    <a:pt x="1485619" y="676623"/>
                  </a:lnTo>
                  <a:lnTo>
                    <a:pt x="1980825" y="507467"/>
                  </a:lnTo>
                  <a:lnTo>
                    <a:pt x="2476031" y="507467"/>
                  </a:lnTo>
                  <a:lnTo>
                    <a:pt x="2971238" y="845779"/>
                  </a:lnTo>
                  <a:lnTo>
                    <a:pt x="3466444" y="845779"/>
                  </a:lnTo>
                </a:path>
              </a:pathLst>
            </a:custGeom>
            <a:ln w="27101" cap="flat">
              <a:solidFill>
                <a:srgbClr val="1CABE2">
                  <a:alpha val="69803"/>
                </a:srgbClr>
              </a:solidFill>
              <a:prstDash val="solid"/>
              <a:round/>
            </a:ln>
          </p:spPr>
          <p:txBody>
            <a:bodyPr/>
            <a:lstStyle/>
            <a:p/>
          </p:txBody>
        </p:sp>
        <p:sp>
          <p:nvSpPr>
            <p:cNvPr id="72" name="pl72"/>
            <p:cNvSpPr/>
            <p:nvPr/>
          </p:nvSpPr>
          <p:spPr>
            <a:xfrm>
              <a:off x="5365055" y="2426515"/>
              <a:ext cx="3466444" cy="507467"/>
            </a:xfrm>
            <a:custGeom>
              <a:avLst/>
              <a:pathLst>
                <a:path w="3466444" h="507467">
                  <a:moveTo>
                    <a:pt x="0" y="169155"/>
                  </a:moveTo>
                  <a:lnTo>
                    <a:pt x="495206" y="0"/>
                  </a:lnTo>
                  <a:lnTo>
                    <a:pt x="990412" y="338311"/>
                  </a:lnTo>
                  <a:lnTo>
                    <a:pt x="1485619" y="507467"/>
                  </a:lnTo>
                  <a:lnTo>
                    <a:pt x="1980825" y="338311"/>
                  </a:lnTo>
                  <a:lnTo>
                    <a:pt x="2476031" y="0"/>
                  </a:lnTo>
                  <a:lnTo>
                    <a:pt x="2971238" y="338311"/>
                  </a:lnTo>
                  <a:lnTo>
                    <a:pt x="3466444" y="169155"/>
                  </a:lnTo>
                </a:path>
              </a:pathLst>
            </a:custGeom>
            <a:ln w="27101" cap="flat">
              <a:solidFill>
                <a:srgbClr val="00833D">
                  <a:alpha val="69803"/>
                </a:srgbClr>
              </a:solidFill>
              <a:prstDash val="solid"/>
              <a:round/>
            </a:ln>
          </p:spPr>
          <p:txBody>
            <a:bodyPr/>
            <a:lstStyle/>
            <a:p/>
          </p:txBody>
        </p:sp>
        <p:sp>
          <p:nvSpPr>
            <p:cNvPr id="73" name="pl73"/>
            <p:cNvSpPr/>
            <p:nvPr/>
          </p:nvSpPr>
          <p:spPr>
            <a:xfrm>
              <a:off x="5365055" y="1749892"/>
              <a:ext cx="3466444" cy="1184091"/>
            </a:xfrm>
            <a:custGeom>
              <a:avLst/>
              <a:pathLst>
                <a:path w="3466444" h="1184091">
                  <a:moveTo>
                    <a:pt x="0" y="0"/>
                  </a:moveTo>
                  <a:lnTo>
                    <a:pt x="495206" y="676623"/>
                  </a:lnTo>
                  <a:lnTo>
                    <a:pt x="990412" y="845779"/>
                  </a:lnTo>
                  <a:lnTo>
                    <a:pt x="1485619" y="1184091"/>
                  </a:lnTo>
                  <a:lnTo>
                    <a:pt x="1980825" y="507467"/>
                  </a:lnTo>
                  <a:lnTo>
                    <a:pt x="2476031" y="507467"/>
                  </a:lnTo>
                  <a:lnTo>
                    <a:pt x="2971238" y="507467"/>
                  </a:lnTo>
                  <a:lnTo>
                    <a:pt x="3466444" y="169155"/>
                  </a:lnTo>
                </a:path>
              </a:pathLst>
            </a:custGeom>
            <a:ln w="27101" cap="flat">
              <a:solidFill>
                <a:srgbClr val="80BD41">
                  <a:alpha val="69803"/>
                </a:srgbClr>
              </a:solidFill>
              <a:prstDash val="solid"/>
              <a:round/>
            </a:ln>
          </p:spPr>
          <p:txBody>
            <a:bodyPr/>
            <a:lstStyle/>
            <a:p/>
          </p:txBody>
        </p:sp>
        <p:sp>
          <p:nvSpPr>
            <p:cNvPr id="74" name="pl74"/>
            <p:cNvSpPr/>
            <p:nvPr/>
          </p:nvSpPr>
          <p:spPr>
            <a:xfrm>
              <a:off x="5365055" y="2426515"/>
              <a:ext cx="3466444" cy="1184091"/>
            </a:xfrm>
            <a:custGeom>
              <a:avLst/>
              <a:pathLst>
                <a:path w="3466444" h="1184091">
                  <a:moveTo>
                    <a:pt x="0" y="0"/>
                  </a:moveTo>
                  <a:lnTo>
                    <a:pt x="495206" y="0"/>
                  </a:lnTo>
                  <a:lnTo>
                    <a:pt x="990412" y="338311"/>
                  </a:lnTo>
                  <a:lnTo>
                    <a:pt x="1485619" y="338311"/>
                  </a:lnTo>
                  <a:lnTo>
                    <a:pt x="1980825" y="0"/>
                  </a:lnTo>
                  <a:lnTo>
                    <a:pt x="2476031" y="1184091"/>
                  </a:lnTo>
                  <a:lnTo>
                    <a:pt x="2971238" y="1184091"/>
                  </a:lnTo>
                  <a:lnTo>
                    <a:pt x="3466444" y="507467"/>
                  </a:lnTo>
                </a:path>
              </a:pathLst>
            </a:custGeom>
            <a:ln w="27101" cap="flat">
              <a:solidFill>
                <a:srgbClr val="6A1E74">
                  <a:alpha val="69803"/>
                </a:srgbClr>
              </a:solidFill>
              <a:prstDash val="solid"/>
              <a:round/>
            </a:ln>
          </p:spPr>
          <p:txBody>
            <a:bodyPr/>
            <a:lstStyle/>
            <a:p/>
          </p:txBody>
        </p:sp>
        <p:sp>
          <p:nvSpPr>
            <p:cNvPr id="75" name="pl75"/>
            <p:cNvSpPr/>
            <p:nvPr/>
          </p:nvSpPr>
          <p:spPr>
            <a:xfrm>
              <a:off x="5365055" y="2088203"/>
              <a:ext cx="3466444" cy="1184091"/>
            </a:xfrm>
            <a:custGeom>
              <a:avLst/>
              <a:pathLst>
                <a:path w="3466444" h="1184091">
                  <a:moveTo>
                    <a:pt x="0" y="507467"/>
                  </a:moveTo>
                  <a:lnTo>
                    <a:pt x="495206" y="338311"/>
                  </a:lnTo>
                  <a:lnTo>
                    <a:pt x="990412" y="1184091"/>
                  </a:lnTo>
                  <a:lnTo>
                    <a:pt x="1485619" y="1014935"/>
                  </a:lnTo>
                  <a:lnTo>
                    <a:pt x="1980825" y="169155"/>
                  </a:lnTo>
                  <a:lnTo>
                    <a:pt x="2476031" y="338311"/>
                  </a:lnTo>
                  <a:lnTo>
                    <a:pt x="2971238" y="0"/>
                  </a:lnTo>
                  <a:lnTo>
                    <a:pt x="3466444" y="0"/>
                  </a:lnTo>
                </a:path>
              </a:pathLst>
            </a:custGeom>
            <a:ln w="27101" cap="flat">
              <a:solidFill>
                <a:srgbClr val="E2231A">
                  <a:alpha val="69803"/>
                </a:srgbClr>
              </a:solidFill>
              <a:prstDash val="solid"/>
              <a:round/>
            </a:ln>
          </p:spPr>
          <p:txBody>
            <a:bodyPr/>
            <a:lstStyle/>
            <a:p/>
          </p:txBody>
        </p:sp>
        <p:sp>
          <p:nvSpPr>
            <p:cNvPr id="76" name="pl76"/>
            <p:cNvSpPr/>
            <p:nvPr/>
          </p:nvSpPr>
          <p:spPr>
            <a:xfrm>
              <a:off x="5365055" y="2257359"/>
              <a:ext cx="3466444" cy="1184091"/>
            </a:xfrm>
            <a:custGeom>
              <a:avLst/>
              <a:pathLst>
                <a:path w="3466444" h="1184091">
                  <a:moveTo>
                    <a:pt x="0" y="338311"/>
                  </a:moveTo>
                  <a:lnTo>
                    <a:pt x="495206" y="169155"/>
                  </a:lnTo>
                  <a:lnTo>
                    <a:pt x="990412" y="338311"/>
                  </a:lnTo>
                  <a:lnTo>
                    <a:pt x="1485619" y="1184091"/>
                  </a:lnTo>
                  <a:lnTo>
                    <a:pt x="1980825" y="676623"/>
                  </a:lnTo>
                  <a:lnTo>
                    <a:pt x="2476031" y="169155"/>
                  </a:lnTo>
                  <a:lnTo>
                    <a:pt x="2971238" y="0"/>
                  </a:lnTo>
                  <a:lnTo>
                    <a:pt x="3466444" y="0"/>
                  </a:lnTo>
                </a:path>
              </a:pathLst>
            </a:custGeom>
            <a:ln w="27101" cap="flat">
              <a:solidFill>
                <a:srgbClr val="F26A21">
                  <a:alpha val="69803"/>
                </a:srgbClr>
              </a:solidFill>
              <a:prstDash val="solid"/>
              <a:round/>
            </a:ln>
          </p:spPr>
          <p:txBody>
            <a:bodyPr/>
            <a:lstStyle/>
            <a:p/>
          </p:txBody>
        </p:sp>
        <p:sp>
          <p:nvSpPr>
            <p:cNvPr id="77" name="pl77"/>
            <p:cNvSpPr/>
            <p:nvPr/>
          </p:nvSpPr>
          <p:spPr>
            <a:xfrm>
              <a:off x="5365055" y="2426515"/>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8" name="pl78"/>
            <p:cNvSpPr/>
            <p:nvPr/>
          </p:nvSpPr>
          <p:spPr>
            <a:xfrm>
              <a:off x="5365055" y="2426515"/>
              <a:ext cx="3466444" cy="1353246"/>
            </a:xfrm>
            <a:custGeom>
              <a:avLst/>
              <a:pathLst>
                <a:path w="3466444" h="1353246">
                  <a:moveTo>
                    <a:pt x="0" y="0"/>
                  </a:moveTo>
                  <a:lnTo>
                    <a:pt x="495206" y="0"/>
                  </a:lnTo>
                  <a:lnTo>
                    <a:pt x="990412" y="338311"/>
                  </a:lnTo>
                  <a:lnTo>
                    <a:pt x="1485619" y="1353246"/>
                  </a:lnTo>
                  <a:lnTo>
                    <a:pt x="1980825" y="169155"/>
                  </a:lnTo>
                  <a:lnTo>
                    <a:pt x="2476031" y="676623"/>
                  </a:lnTo>
                  <a:lnTo>
                    <a:pt x="2971238" y="676623"/>
                  </a:lnTo>
                  <a:lnTo>
                    <a:pt x="3466444" y="676623"/>
                  </a:lnTo>
                </a:path>
              </a:pathLst>
            </a:custGeom>
            <a:ln w="65043" cap="flat">
              <a:solidFill>
                <a:srgbClr val="000000">
                  <a:alpha val="100000"/>
                </a:srgbClr>
              </a:solidFill>
              <a:prstDash val="solid"/>
              <a:round/>
            </a:ln>
          </p:spPr>
          <p:txBody>
            <a:bodyPr/>
            <a:lstStyle/>
            <a:p/>
          </p:txBody>
        </p:sp>
        <p:sp>
          <p:nvSpPr>
            <p:cNvPr id="79" name="pl79"/>
            <p:cNvSpPr/>
            <p:nvPr/>
          </p:nvSpPr>
          <p:spPr>
            <a:xfrm>
              <a:off x="5365055" y="2426515"/>
              <a:ext cx="3466444" cy="1353246"/>
            </a:xfrm>
            <a:custGeom>
              <a:avLst/>
              <a:pathLst>
                <a:path w="3466444" h="1353246">
                  <a:moveTo>
                    <a:pt x="0" y="0"/>
                  </a:moveTo>
                  <a:lnTo>
                    <a:pt x="495206" y="0"/>
                  </a:lnTo>
                  <a:lnTo>
                    <a:pt x="990412" y="338311"/>
                  </a:lnTo>
                  <a:lnTo>
                    <a:pt x="1485619" y="1353246"/>
                  </a:lnTo>
                  <a:lnTo>
                    <a:pt x="1980825" y="169155"/>
                  </a:lnTo>
                  <a:lnTo>
                    <a:pt x="2476031" y="676623"/>
                  </a:lnTo>
                  <a:lnTo>
                    <a:pt x="2971238" y="676623"/>
                  </a:lnTo>
                  <a:lnTo>
                    <a:pt x="3466444" y="676623"/>
                  </a:lnTo>
                </a:path>
              </a:pathLst>
            </a:custGeom>
            <a:ln w="40651" cap="flat">
              <a:solidFill>
                <a:srgbClr val="0058AB">
                  <a:alpha val="100000"/>
                </a:srgbClr>
              </a:solidFill>
              <a:prstDash val="solid"/>
              <a:round/>
            </a:ln>
          </p:spPr>
          <p:txBody>
            <a:bodyPr/>
            <a:lstStyle/>
            <a:p/>
          </p:txBody>
        </p:sp>
        <p:sp>
          <p:nvSpPr>
            <p:cNvPr id="80" name="tx80"/>
            <p:cNvSpPr/>
            <p:nvPr/>
          </p:nvSpPr>
          <p:spPr>
            <a:xfrm>
              <a:off x="5334925"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 name="tx81"/>
            <p:cNvSpPr/>
            <p:nvPr/>
          </p:nvSpPr>
          <p:spPr>
            <a:xfrm>
              <a:off x="5830132"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6307279"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6802485" y="3601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4" name="tx84"/>
            <p:cNvSpPr/>
            <p:nvPr/>
          </p:nvSpPr>
          <p:spPr>
            <a:xfrm>
              <a:off x="7297691" y="2417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7792898" y="29245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 name="tx86"/>
            <p:cNvSpPr/>
            <p:nvPr/>
          </p:nvSpPr>
          <p:spPr>
            <a:xfrm>
              <a:off x="8288104" y="29245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8783310" y="29245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8" name="tx88"/>
            <p:cNvSpPr/>
            <p:nvPr/>
          </p:nvSpPr>
          <p:spPr>
            <a:xfrm>
              <a:off x="5016083" y="322680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9" name="tx89"/>
            <p:cNvSpPr/>
            <p:nvPr/>
          </p:nvSpPr>
          <p:spPr>
            <a:xfrm>
              <a:off x="5058419" y="23810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0" name="tx90"/>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1" name="tx91"/>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2" name="tx92"/>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3" name="tx93"/>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4" name="tx94"/>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711075" y="4697591"/>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7" name="pl97"/>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8" name="pl98"/>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9" name="pl99"/>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0" name="pl100"/>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1" name="pl101"/>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2" name="pl102"/>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3" name="tx103"/>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4" name="tx104"/>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5" name="tx105"/>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6" name="tx106"/>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7" name="tx107"/>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08" name="tx108"/>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09" name="tx109"/>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0" name="tx11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11" name="pl111"/>
            <p:cNvSpPr/>
            <p:nvPr/>
          </p:nvSpPr>
          <p:spPr>
            <a:xfrm>
              <a:off x="2301128"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434493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638874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43255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323033"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366841"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41065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279224" y="5795011"/>
              <a:ext cx="4905141" cy="101493"/>
            </a:xfrm>
            <a:prstGeom prst="rect">
              <a:avLst/>
            </a:prstGeom>
            <a:solidFill>
              <a:srgbClr val="0058AB">
                <a:alpha val="80000"/>
              </a:srgbClr>
            </a:solidFill>
          </p:spPr>
          <p:txBody>
            <a:bodyPr/>
            <a:lstStyle/>
            <a:p/>
          </p:txBody>
        </p:sp>
        <p:sp>
          <p:nvSpPr>
            <p:cNvPr id="123" name="rc123"/>
            <p:cNvSpPr/>
            <p:nvPr/>
          </p:nvSpPr>
          <p:spPr>
            <a:xfrm>
              <a:off x="1279224" y="5668144"/>
              <a:ext cx="7357712" cy="101493"/>
            </a:xfrm>
            <a:prstGeom prst="rect">
              <a:avLst/>
            </a:prstGeom>
            <a:solidFill>
              <a:srgbClr val="0058AB">
                <a:alpha val="80000"/>
              </a:srgbClr>
            </a:solidFill>
          </p:spPr>
          <p:txBody>
            <a:bodyPr/>
            <a:lstStyle/>
            <a:p/>
          </p:txBody>
        </p:sp>
        <p:sp>
          <p:nvSpPr>
            <p:cNvPr id="124" name="rc124"/>
            <p:cNvSpPr/>
            <p:nvPr/>
          </p:nvSpPr>
          <p:spPr>
            <a:xfrm>
              <a:off x="1279224" y="5541277"/>
              <a:ext cx="7357712" cy="101493"/>
            </a:xfrm>
            <a:prstGeom prst="rect">
              <a:avLst/>
            </a:prstGeom>
            <a:solidFill>
              <a:srgbClr val="0058AB">
                <a:alpha val="80000"/>
              </a:srgbClr>
            </a:solidFill>
          </p:spPr>
          <p:txBody>
            <a:bodyPr/>
            <a:lstStyle/>
            <a:p/>
          </p:txBody>
        </p:sp>
        <p:sp>
          <p:nvSpPr>
            <p:cNvPr id="125" name="tx125"/>
            <p:cNvSpPr/>
            <p:nvPr/>
          </p:nvSpPr>
          <p:spPr>
            <a:xfrm>
              <a:off x="6259666"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6" name="tx126"/>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7" name="tx127"/>
            <p:cNvSpPr/>
            <p:nvPr/>
          </p:nvSpPr>
          <p:spPr>
            <a:xfrm>
              <a:off x="8712237"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9" name="tx129"/>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2" name="tx132"/>
            <p:cNvSpPr/>
            <p:nvPr/>
          </p:nvSpPr>
          <p:spPr>
            <a:xfrm>
              <a:off x="31463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3" name="tx133"/>
            <p:cNvSpPr/>
            <p:nvPr/>
          </p:nvSpPr>
          <p:spPr>
            <a:xfrm>
              <a:off x="519017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4" name="tx134"/>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5" name="tx135"/>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6" name="tx136"/>
            <p:cNvSpPr/>
            <p:nvPr/>
          </p:nvSpPr>
          <p:spPr>
            <a:xfrm>
              <a:off x="911338" y="5305131"/>
              <a:ext cx="25076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EAPR</a:t>
              </a:r>
            </a:p>
          </p:txBody>
        </p:sp>
        <p:sp>
          <p:nvSpPr>
            <p:cNvPr id="137" name="tx13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9" name="tx139"/>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EAPR ranked number 2 out of 7 UNICEF regions, with DTP1 coverage of 91%.
DTP1 coverage (91%) was 4 percentage points lower than in 2019 (95%).
This equates to 1.8 million zero-dose children in 2025 compared to 1.2 million zero-dose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EAPR, 1 out of 27 (4%) countries had DTP1 coverage below 70% in 2025. This was Papua New Guinea, which accounts for approximately 250,000 (1%) of the total annual cohort of surviving infants in the region.
There were 20 (74%) countries that achieved DTP1 of 90% or higher, accounting for 11.4 million (59%)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20 countries achieved at least 90% DTP1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23" name="pl23"/>
            <p:cNvSpPr/>
            <p:nvPr/>
          </p:nvSpPr>
          <p:spPr>
            <a:xfrm>
              <a:off x="830429" y="1465826"/>
              <a:ext cx="1461582" cy="64938"/>
            </a:xfrm>
            <a:custGeom>
              <a:avLst/>
              <a:pathLst>
                <a:path w="1461582" h="64938">
                  <a:moveTo>
                    <a:pt x="0" y="0"/>
                  </a:moveTo>
                  <a:lnTo>
                    <a:pt x="208797" y="0"/>
                  </a:lnTo>
                  <a:lnTo>
                    <a:pt x="417595" y="10823"/>
                  </a:lnTo>
                  <a:lnTo>
                    <a:pt x="626392" y="10823"/>
                  </a:lnTo>
                  <a:lnTo>
                    <a:pt x="835190" y="10823"/>
                  </a:lnTo>
                  <a:lnTo>
                    <a:pt x="1043987" y="0"/>
                  </a:lnTo>
                  <a:lnTo>
                    <a:pt x="1252785" y="32469"/>
                  </a:lnTo>
                  <a:lnTo>
                    <a:pt x="1461582" y="64938"/>
                  </a:lnTo>
                </a:path>
              </a:pathLst>
            </a:custGeom>
            <a:ln w="40651" cap="flat">
              <a:solidFill>
                <a:srgbClr val="BEBEBE">
                  <a:alpha val="69803"/>
                </a:srgbClr>
              </a:solidFill>
              <a:prstDash val="solid"/>
              <a:round/>
            </a:ln>
          </p:spPr>
          <p:txBody>
            <a:bodyPr/>
            <a:lstStyle/>
            <a:p/>
          </p:txBody>
        </p:sp>
        <p:sp>
          <p:nvSpPr>
            <p:cNvPr id="24" name="pl24"/>
            <p:cNvSpPr/>
            <p:nvPr/>
          </p:nvSpPr>
          <p:spPr>
            <a:xfrm>
              <a:off x="830429" y="1465826"/>
              <a:ext cx="1461582" cy="64938"/>
            </a:xfrm>
            <a:custGeom>
              <a:avLst/>
              <a:pathLst>
                <a:path w="1461582" h="64938">
                  <a:moveTo>
                    <a:pt x="0" y="0"/>
                  </a:moveTo>
                  <a:lnTo>
                    <a:pt x="208797" y="0"/>
                  </a:lnTo>
                  <a:lnTo>
                    <a:pt x="417595" y="10823"/>
                  </a:lnTo>
                  <a:lnTo>
                    <a:pt x="626392" y="10823"/>
                  </a:lnTo>
                  <a:lnTo>
                    <a:pt x="835190" y="10823"/>
                  </a:lnTo>
                  <a:lnTo>
                    <a:pt x="1043987" y="0"/>
                  </a:lnTo>
                  <a:lnTo>
                    <a:pt x="1252785" y="32469"/>
                  </a:lnTo>
                  <a:lnTo>
                    <a:pt x="1461582" y="64938"/>
                  </a:lnTo>
                </a:path>
              </a:pathLst>
            </a:custGeom>
            <a:ln w="35231" cap="flat">
              <a:solidFill>
                <a:srgbClr val="BEBEBE">
                  <a:alpha val="69803"/>
                </a:srgbClr>
              </a:solidFill>
              <a:prstDash val="solid"/>
              <a:round/>
            </a:ln>
          </p:spPr>
          <p:txBody>
            <a:bodyPr/>
            <a:lstStyle/>
            <a:p/>
          </p:txBody>
        </p:sp>
        <p:sp>
          <p:nvSpPr>
            <p:cNvPr id="25" name="pl25"/>
            <p:cNvSpPr/>
            <p:nvPr/>
          </p:nvSpPr>
          <p:spPr>
            <a:xfrm>
              <a:off x="83042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26" name="pl26"/>
            <p:cNvSpPr/>
            <p:nvPr/>
          </p:nvSpPr>
          <p:spPr>
            <a:xfrm>
              <a:off x="830429" y="1465826"/>
              <a:ext cx="1461582" cy="64938"/>
            </a:xfrm>
            <a:custGeom>
              <a:avLst/>
              <a:pathLst>
                <a:path w="1461582" h="64938">
                  <a:moveTo>
                    <a:pt x="0" y="0"/>
                  </a:moveTo>
                  <a:lnTo>
                    <a:pt x="208797" y="0"/>
                  </a:lnTo>
                  <a:lnTo>
                    <a:pt x="417595" y="10823"/>
                  </a:lnTo>
                  <a:lnTo>
                    <a:pt x="626392" y="10823"/>
                  </a:lnTo>
                  <a:lnTo>
                    <a:pt x="835190" y="10823"/>
                  </a:lnTo>
                  <a:lnTo>
                    <a:pt x="1043987" y="0"/>
                  </a:lnTo>
                  <a:lnTo>
                    <a:pt x="1252785" y="32469"/>
                  </a:lnTo>
                  <a:lnTo>
                    <a:pt x="1461582" y="64938"/>
                  </a:lnTo>
                </a:path>
              </a:pathLst>
            </a:custGeom>
            <a:ln w="40651" cap="flat">
              <a:solidFill>
                <a:srgbClr val="000000">
                  <a:alpha val="100000"/>
                </a:srgbClr>
              </a:solidFill>
              <a:prstDash val="solid"/>
              <a:round/>
            </a:ln>
          </p:spPr>
          <p:txBody>
            <a:bodyPr/>
            <a:lstStyle/>
            <a:p/>
          </p:txBody>
        </p:sp>
        <p:sp>
          <p:nvSpPr>
            <p:cNvPr id="27" name="pl27"/>
            <p:cNvSpPr/>
            <p:nvPr/>
          </p:nvSpPr>
          <p:spPr>
            <a:xfrm>
              <a:off x="830429" y="1465826"/>
              <a:ext cx="1461582" cy="64938"/>
            </a:xfrm>
            <a:custGeom>
              <a:avLst/>
              <a:pathLst>
                <a:path w="1461582" h="64938">
                  <a:moveTo>
                    <a:pt x="0" y="0"/>
                  </a:moveTo>
                  <a:lnTo>
                    <a:pt x="208797" y="0"/>
                  </a:lnTo>
                  <a:lnTo>
                    <a:pt x="417595" y="10823"/>
                  </a:lnTo>
                  <a:lnTo>
                    <a:pt x="626392" y="10823"/>
                  </a:lnTo>
                  <a:lnTo>
                    <a:pt x="835190" y="10823"/>
                  </a:lnTo>
                  <a:lnTo>
                    <a:pt x="1043987" y="0"/>
                  </a:lnTo>
                  <a:lnTo>
                    <a:pt x="1252785" y="32469"/>
                  </a:lnTo>
                  <a:lnTo>
                    <a:pt x="1461582" y="64938"/>
                  </a:lnTo>
                </a:path>
              </a:pathLst>
            </a:custGeom>
            <a:ln w="35231" cap="flat">
              <a:solidFill>
                <a:srgbClr val="1CABE2">
                  <a:alpha val="100000"/>
                </a:srgbClr>
              </a:solidFill>
              <a:prstDash val="solid"/>
              <a:round/>
            </a:ln>
          </p:spPr>
          <p:txBody>
            <a:bodyPr/>
            <a:lstStyle/>
            <a:p/>
          </p:txBody>
        </p:sp>
        <p:sp>
          <p:nvSpPr>
            <p:cNvPr id="28" name="tx28"/>
            <p:cNvSpPr/>
            <p:nvPr/>
          </p:nvSpPr>
          <p:spPr>
            <a:xfrm>
              <a:off x="770170" y="1287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 name="tx29"/>
            <p:cNvSpPr/>
            <p:nvPr/>
          </p:nvSpPr>
          <p:spPr>
            <a:xfrm>
              <a:off x="978968" y="1287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 name="tx30"/>
            <p:cNvSpPr/>
            <p:nvPr/>
          </p:nvSpPr>
          <p:spPr>
            <a:xfrm>
              <a:off x="1187765" y="1298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 name="tx31"/>
            <p:cNvSpPr/>
            <p:nvPr/>
          </p:nvSpPr>
          <p:spPr>
            <a:xfrm>
              <a:off x="1396563" y="1298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 name="tx32"/>
            <p:cNvSpPr/>
            <p:nvPr/>
          </p:nvSpPr>
          <p:spPr>
            <a:xfrm>
              <a:off x="1605360" y="1298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 name="tx33"/>
            <p:cNvSpPr/>
            <p:nvPr/>
          </p:nvSpPr>
          <p:spPr>
            <a:xfrm>
              <a:off x="1814158" y="1287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 name="tx34"/>
            <p:cNvSpPr/>
            <p:nvPr/>
          </p:nvSpPr>
          <p:spPr>
            <a:xfrm>
              <a:off x="2022955" y="13197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 name="tx35"/>
            <p:cNvSpPr/>
            <p:nvPr/>
          </p:nvSpPr>
          <p:spPr>
            <a:xfrm>
              <a:off x="2231753" y="1352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54" name="pl54"/>
            <p:cNvSpPr/>
            <p:nvPr/>
          </p:nvSpPr>
          <p:spPr>
            <a:xfrm>
              <a:off x="83042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BEBEBE">
                  <a:alpha val="69803"/>
                </a:srgbClr>
              </a:solidFill>
              <a:prstDash val="solid"/>
              <a:round/>
            </a:ln>
          </p:spPr>
          <p:txBody>
            <a:bodyPr/>
            <a:lstStyle/>
            <a:p/>
          </p:txBody>
        </p:sp>
        <p:sp>
          <p:nvSpPr>
            <p:cNvPr id="55" name="pl55"/>
            <p:cNvSpPr/>
            <p:nvPr/>
          </p:nvSpPr>
          <p:spPr>
            <a:xfrm>
              <a:off x="83042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BEBEBE">
                  <a:alpha val="69803"/>
                </a:srgbClr>
              </a:solidFill>
              <a:prstDash val="solid"/>
              <a:round/>
            </a:ln>
          </p:spPr>
          <p:txBody>
            <a:bodyPr/>
            <a:lstStyle/>
            <a:p/>
          </p:txBody>
        </p:sp>
        <p:sp>
          <p:nvSpPr>
            <p:cNvPr id="56" name="pl56"/>
            <p:cNvSpPr/>
            <p:nvPr/>
          </p:nvSpPr>
          <p:spPr>
            <a:xfrm>
              <a:off x="83042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57" name="pl57"/>
            <p:cNvSpPr/>
            <p:nvPr/>
          </p:nvSpPr>
          <p:spPr>
            <a:xfrm>
              <a:off x="83042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000000">
                  <a:alpha val="100000"/>
                </a:srgbClr>
              </a:solidFill>
              <a:prstDash val="solid"/>
              <a:round/>
            </a:ln>
          </p:spPr>
          <p:txBody>
            <a:bodyPr/>
            <a:lstStyle/>
            <a:p/>
          </p:txBody>
        </p:sp>
        <p:sp>
          <p:nvSpPr>
            <p:cNvPr id="58" name="pl58"/>
            <p:cNvSpPr/>
            <p:nvPr/>
          </p:nvSpPr>
          <p:spPr>
            <a:xfrm>
              <a:off x="83042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1CABE2">
                  <a:alpha val="100000"/>
                </a:srgbClr>
              </a:solidFill>
              <a:prstDash val="solid"/>
              <a:round/>
            </a:ln>
          </p:spPr>
          <p:txBody>
            <a:bodyPr/>
            <a:lstStyle/>
            <a:p/>
          </p:txBody>
        </p:sp>
        <p:sp>
          <p:nvSpPr>
            <p:cNvPr id="59" name="tx59"/>
            <p:cNvSpPr/>
            <p:nvPr/>
          </p:nvSpPr>
          <p:spPr>
            <a:xfrm>
              <a:off x="770170"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0" name="tx60"/>
            <p:cNvSpPr/>
            <p:nvPr/>
          </p:nvSpPr>
          <p:spPr>
            <a:xfrm>
              <a:off x="978968"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1" name="tx61"/>
            <p:cNvSpPr/>
            <p:nvPr/>
          </p:nvSpPr>
          <p:spPr>
            <a:xfrm>
              <a:off x="1187765"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 name="tx62"/>
            <p:cNvSpPr/>
            <p:nvPr/>
          </p:nvSpPr>
          <p:spPr>
            <a:xfrm>
              <a:off x="1396563"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3" name="tx63"/>
            <p:cNvSpPr/>
            <p:nvPr/>
          </p:nvSpPr>
          <p:spPr>
            <a:xfrm>
              <a:off x="1605360"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4" name="tx64"/>
            <p:cNvSpPr/>
            <p:nvPr/>
          </p:nvSpPr>
          <p:spPr>
            <a:xfrm>
              <a:off x="1814158"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5" name="tx65"/>
            <p:cNvSpPr/>
            <p:nvPr/>
          </p:nvSpPr>
          <p:spPr>
            <a:xfrm>
              <a:off x="202295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6" name="tx66"/>
            <p:cNvSpPr/>
            <p:nvPr/>
          </p:nvSpPr>
          <p:spPr>
            <a:xfrm>
              <a:off x="2231753"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85" name="pl85"/>
            <p:cNvSpPr/>
            <p:nvPr/>
          </p:nvSpPr>
          <p:spPr>
            <a:xfrm>
              <a:off x="83042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BEBEBE">
                  <a:alpha val="69803"/>
                </a:srgbClr>
              </a:solidFill>
              <a:prstDash val="solid"/>
              <a:round/>
            </a:ln>
          </p:spPr>
          <p:txBody>
            <a:bodyPr/>
            <a:lstStyle/>
            <a:p/>
          </p:txBody>
        </p:sp>
        <p:sp>
          <p:nvSpPr>
            <p:cNvPr id="86" name="pl86"/>
            <p:cNvSpPr/>
            <p:nvPr/>
          </p:nvSpPr>
          <p:spPr>
            <a:xfrm>
              <a:off x="83042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BEBEBE">
                  <a:alpha val="69803"/>
                </a:srgbClr>
              </a:solidFill>
              <a:prstDash val="solid"/>
              <a:round/>
            </a:ln>
          </p:spPr>
          <p:txBody>
            <a:bodyPr/>
            <a:lstStyle/>
            <a:p/>
          </p:txBody>
        </p:sp>
        <p:sp>
          <p:nvSpPr>
            <p:cNvPr id="87" name="pl87"/>
            <p:cNvSpPr/>
            <p:nvPr/>
          </p:nvSpPr>
          <p:spPr>
            <a:xfrm>
              <a:off x="83042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88" name="pl88"/>
            <p:cNvSpPr/>
            <p:nvPr/>
          </p:nvSpPr>
          <p:spPr>
            <a:xfrm>
              <a:off x="83042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000000">
                  <a:alpha val="100000"/>
                </a:srgbClr>
              </a:solidFill>
              <a:prstDash val="solid"/>
              <a:round/>
            </a:ln>
          </p:spPr>
          <p:txBody>
            <a:bodyPr/>
            <a:lstStyle/>
            <a:p/>
          </p:txBody>
        </p:sp>
        <p:sp>
          <p:nvSpPr>
            <p:cNvPr id="89" name="pl89"/>
            <p:cNvSpPr/>
            <p:nvPr/>
          </p:nvSpPr>
          <p:spPr>
            <a:xfrm>
              <a:off x="83042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1CABE2">
                  <a:alpha val="100000"/>
                </a:srgbClr>
              </a:solidFill>
              <a:prstDash val="solid"/>
              <a:round/>
            </a:ln>
          </p:spPr>
          <p:txBody>
            <a:bodyPr/>
            <a:lstStyle/>
            <a:p/>
          </p:txBody>
        </p:sp>
        <p:sp>
          <p:nvSpPr>
            <p:cNvPr id="90" name="tx90"/>
            <p:cNvSpPr/>
            <p:nvPr/>
          </p:nvSpPr>
          <p:spPr>
            <a:xfrm>
              <a:off x="770170"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 name="tx91"/>
            <p:cNvSpPr/>
            <p:nvPr/>
          </p:nvSpPr>
          <p:spPr>
            <a:xfrm>
              <a:off x="978968"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 name="tx92"/>
            <p:cNvSpPr/>
            <p:nvPr/>
          </p:nvSpPr>
          <p:spPr>
            <a:xfrm>
              <a:off x="1187765"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 name="tx93"/>
            <p:cNvSpPr/>
            <p:nvPr/>
          </p:nvSpPr>
          <p:spPr>
            <a:xfrm>
              <a:off x="1396563"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4" name="tx94"/>
            <p:cNvSpPr/>
            <p:nvPr/>
          </p:nvSpPr>
          <p:spPr>
            <a:xfrm>
              <a:off x="1605360" y="3986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 name="tx95"/>
            <p:cNvSpPr/>
            <p:nvPr/>
          </p:nvSpPr>
          <p:spPr>
            <a:xfrm>
              <a:off x="1814158"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6" name="tx96"/>
            <p:cNvSpPr/>
            <p:nvPr/>
          </p:nvSpPr>
          <p:spPr>
            <a:xfrm>
              <a:off x="2022955"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 name="tx97"/>
            <p:cNvSpPr/>
            <p:nvPr/>
          </p:nvSpPr>
          <p:spPr>
            <a:xfrm>
              <a:off x="2231753"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116" name="pl116"/>
            <p:cNvSpPr/>
            <p:nvPr/>
          </p:nvSpPr>
          <p:spPr>
            <a:xfrm>
              <a:off x="830429" y="5254357"/>
              <a:ext cx="1461582" cy="140699"/>
            </a:xfrm>
            <a:custGeom>
              <a:avLst/>
              <a:pathLst>
                <a:path w="1461582" h="140699">
                  <a:moveTo>
                    <a:pt x="0" y="140699"/>
                  </a:moveTo>
                  <a:lnTo>
                    <a:pt x="208797" y="0"/>
                  </a:lnTo>
                  <a:lnTo>
                    <a:pt x="417595" y="10823"/>
                  </a:lnTo>
                  <a:lnTo>
                    <a:pt x="626392" y="43292"/>
                  </a:lnTo>
                  <a:lnTo>
                    <a:pt x="835190" y="0"/>
                  </a:lnTo>
                  <a:lnTo>
                    <a:pt x="1043987" y="75761"/>
                  </a:lnTo>
                  <a:lnTo>
                    <a:pt x="1252785" y="86584"/>
                  </a:lnTo>
                  <a:lnTo>
                    <a:pt x="1461582" y="86584"/>
                  </a:lnTo>
                </a:path>
              </a:pathLst>
            </a:custGeom>
            <a:ln w="40651" cap="flat">
              <a:solidFill>
                <a:srgbClr val="BEBEBE">
                  <a:alpha val="69803"/>
                </a:srgbClr>
              </a:solidFill>
              <a:prstDash val="solid"/>
              <a:round/>
            </a:ln>
          </p:spPr>
          <p:txBody>
            <a:bodyPr/>
            <a:lstStyle/>
            <a:p/>
          </p:txBody>
        </p:sp>
        <p:sp>
          <p:nvSpPr>
            <p:cNvPr id="117" name="pl117"/>
            <p:cNvSpPr/>
            <p:nvPr/>
          </p:nvSpPr>
          <p:spPr>
            <a:xfrm>
              <a:off x="830429" y="5254357"/>
              <a:ext cx="1461582" cy="140699"/>
            </a:xfrm>
            <a:custGeom>
              <a:avLst/>
              <a:pathLst>
                <a:path w="1461582" h="140699">
                  <a:moveTo>
                    <a:pt x="0" y="140699"/>
                  </a:moveTo>
                  <a:lnTo>
                    <a:pt x="208797" y="0"/>
                  </a:lnTo>
                  <a:lnTo>
                    <a:pt x="417595" y="10823"/>
                  </a:lnTo>
                  <a:lnTo>
                    <a:pt x="626392" y="43292"/>
                  </a:lnTo>
                  <a:lnTo>
                    <a:pt x="835190" y="0"/>
                  </a:lnTo>
                  <a:lnTo>
                    <a:pt x="1043987" y="75761"/>
                  </a:lnTo>
                  <a:lnTo>
                    <a:pt x="1252785" y="86584"/>
                  </a:lnTo>
                  <a:lnTo>
                    <a:pt x="1461582" y="86584"/>
                  </a:lnTo>
                </a:path>
              </a:pathLst>
            </a:custGeom>
            <a:ln w="35231" cap="flat">
              <a:solidFill>
                <a:srgbClr val="BEBEBE">
                  <a:alpha val="69803"/>
                </a:srgbClr>
              </a:solidFill>
              <a:prstDash val="solid"/>
              <a:round/>
            </a:ln>
          </p:spPr>
          <p:txBody>
            <a:bodyPr/>
            <a:lstStyle/>
            <a:p/>
          </p:txBody>
        </p:sp>
        <p:sp>
          <p:nvSpPr>
            <p:cNvPr id="118" name="pl118"/>
            <p:cNvSpPr/>
            <p:nvPr/>
          </p:nvSpPr>
          <p:spPr>
            <a:xfrm>
              <a:off x="83042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254357"/>
              <a:ext cx="1461582" cy="140699"/>
            </a:xfrm>
            <a:custGeom>
              <a:avLst/>
              <a:pathLst>
                <a:path w="1461582" h="140699">
                  <a:moveTo>
                    <a:pt x="0" y="140699"/>
                  </a:moveTo>
                  <a:lnTo>
                    <a:pt x="208797" y="0"/>
                  </a:lnTo>
                  <a:lnTo>
                    <a:pt x="417595" y="10823"/>
                  </a:lnTo>
                  <a:lnTo>
                    <a:pt x="626392" y="43292"/>
                  </a:lnTo>
                  <a:lnTo>
                    <a:pt x="835190" y="0"/>
                  </a:lnTo>
                  <a:lnTo>
                    <a:pt x="1043987" y="75761"/>
                  </a:lnTo>
                  <a:lnTo>
                    <a:pt x="1252785" y="86584"/>
                  </a:lnTo>
                  <a:lnTo>
                    <a:pt x="1461582" y="86584"/>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254357"/>
              <a:ext cx="1461582" cy="140699"/>
            </a:xfrm>
            <a:custGeom>
              <a:avLst/>
              <a:pathLst>
                <a:path w="1461582" h="140699">
                  <a:moveTo>
                    <a:pt x="0" y="140699"/>
                  </a:moveTo>
                  <a:lnTo>
                    <a:pt x="208797" y="0"/>
                  </a:lnTo>
                  <a:lnTo>
                    <a:pt x="417595" y="10823"/>
                  </a:lnTo>
                  <a:lnTo>
                    <a:pt x="626392" y="43292"/>
                  </a:lnTo>
                  <a:lnTo>
                    <a:pt x="835190" y="0"/>
                  </a:lnTo>
                  <a:lnTo>
                    <a:pt x="1043987" y="75761"/>
                  </a:lnTo>
                  <a:lnTo>
                    <a:pt x="1252785" y="86584"/>
                  </a:lnTo>
                  <a:lnTo>
                    <a:pt x="1461582" y="86584"/>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216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 name="tx122"/>
            <p:cNvSpPr/>
            <p:nvPr/>
          </p:nvSpPr>
          <p:spPr>
            <a:xfrm>
              <a:off x="978968"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3" name="tx123"/>
            <p:cNvSpPr/>
            <p:nvPr/>
          </p:nvSpPr>
          <p:spPr>
            <a:xfrm>
              <a:off x="1187765" y="5086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 name="tx124"/>
            <p:cNvSpPr/>
            <p:nvPr/>
          </p:nvSpPr>
          <p:spPr>
            <a:xfrm>
              <a:off x="1396563" y="51190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5" name="tx125"/>
            <p:cNvSpPr/>
            <p:nvPr/>
          </p:nvSpPr>
          <p:spPr>
            <a:xfrm>
              <a:off x="1605360"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 name="tx126"/>
            <p:cNvSpPr/>
            <p:nvPr/>
          </p:nvSpPr>
          <p:spPr>
            <a:xfrm>
              <a:off x="1814158" y="5151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 name="tx127"/>
            <p:cNvSpPr/>
            <p:nvPr/>
          </p:nvSpPr>
          <p:spPr>
            <a:xfrm>
              <a:off x="2022955"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8" name="tx128"/>
            <p:cNvSpPr/>
            <p:nvPr/>
          </p:nvSpPr>
          <p:spPr>
            <a:xfrm>
              <a:off x="2231753"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400888"/>
              <a:ext cx="1461582" cy="21646"/>
            </a:xfrm>
            <a:custGeom>
              <a:avLst/>
              <a:pathLst>
                <a:path w="1461582" h="21646">
                  <a:moveTo>
                    <a:pt x="0" y="0"/>
                  </a:moveTo>
                  <a:lnTo>
                    <a:pt x="208797" y="0"/>
                  </a:lnTo>
                  <a:lnTo>
                    <a:pt x="417595" y="0"/>
                  </a:lnTo>
                  <a:lnTo>
                    <a:pt x="626392" y="0"/>
                  </a:lnTo>
                  <a:lnTo>
                    <a:pt x="835190" y="0"/>
                  </a:lnTo>
                  <a:lnTo>
                    <a:pt x="1043987" y="21646"/>
                  </a:lnTo>
                  <a:lnTo>
                    <a:pt x="1252785" y="21646"/>
                  </a:lnTo>
                  <a:lnTo>
                    <a:pt x="1461582" y="21646"/>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400888"/>
              <a:ext cx="1461582" cy="21646"/>
            </a:xfrm>
            <a:custGeom>
              <a:avLst/>
              <a:pathLst>
                <a:path w="1461582" h="21646">
                  <a:moveTo>
                    <a:pt x="0" y="0"/>
                  </a:moveTo>
                  <a:lnTo>
                    <a:pt x="208797" y="0"/>
                  </a:lnTo>
                  <a:lnTo>
                    <a:pt x="417595" y="0"/>
                  </a:lnTo>
                  <a:lnTo>
                    <a:pt x="626392" y="0"/>
                  </a:lnTo>
                  <a:lnTo>
                    <a:pt x="835190" y="0"/>
                  </a:lnTo>
                  <a:lnTo>
                    <a:pt x="1043987" y="21646"/>
                  </a:lnTo>
                  <a:lnTo>
                    <a:pt x="1252785" y="21646"/>
                  </a:lnTo>
                  <a:lnTo>
                    <a:pt x="1461582" y="21646"/>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400888"/>
              <a:ext cx="1461582" cy="21646"/>
            </a:xfrm>
            <a:custGeom>
              <a:avLst/>
              <a:pathLst>
                <a:path w="1461582" h="21646">
                  <a:moveTo>
                    <a:pt x="0" y="0"/>
                  </a:moveTo>
                  <a:lnTo>
                    <a:pt x="208797" y="0"/>
                  </a:lnTo>
                  <a:lnTo>
                    <a:pt x="417595" y="0"/>
                  </a:lnTo>
                  <a:lnTo>
                    <a:pt x="626392" y="0"/>
                  </a:lnTo>
                  <a:lnTo>
                    <a:pt x="835190" y="0"/>
                  </a:lnTo>
                  <a:lnTo>
                    <a:pt x="1043987" y="21646"/>
                  </a:lnTo>
                  <a:lnTo>
                    <a:pt x="1252785" y="21646"/>
                  </a:lnTo>
                  <a:lnTo>
                    <a:pt x="1461582" y="21646"/>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400888"/>
              <a:ext cx="1461582" cy="21646"/>
            </a:xfrm>
            <a:custGeom>
              <a:avLst/>
              <a:pathLst>
                <a:path w="1461582" h="21646">
                  <a:moveTo>
                    <a:pt x="0" y="0"/>
                  </a:moveTo>
                  <a:lnTo>
                    <a:pt x="208797" y="0"/>
                  </a:lnTo>
                  <a:lnTo>
                    <a:pt x="417595" y="0"/>
                  </a:lnTo>
                  <a:lnTo>
                    <a:pt x="626392" y="0"/>
                  </a:lnTo>
                  <a:lnTo>
                    <a:pt x="835190" y="0"/>
                  </a:lnTo>
                  <a:lnTo>
                    <a:pt x="1043987" y="21646"/>
                  </a:lnTo>
                  <a:lnTo>
                    <a:pt x="1252785" y="21646"/>
                  </a:lnTo>
                  <a:lnTo>
                    <a:pt x="1461582" y="21646"/>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3" name="tx153"/>
            <p:cNvSpPr/>
            <p:nvPr/>
          </p:nvSpPr>
          <p:spPr>
            <a:xfrm>
              <a:off x="2656297"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4" name="tx154"/>
            <p:cNvSpPr/>
            <p:nvPr/>
          </p:nvSpPr>
          <p:spPr>
            <a:xfrm>
              <a:off x="2865095"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5" name="tx155"/>
            <p:cNvSpPr/>
            <p:nvPr/>
          </p:nvSpPr>
          <p:spPr>
            <a:xfrm>
              <a:off x="3073892"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6" name="tx156"/>
            <p:cNvSpPr/>
            <p:nvPr/>
          </p:nvSpPr>
          <p:spPr>
            <a:xfrm>
              <a:off x="3282690"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7" name="tx157"/>
            <p:cNvSpPr/>
            <p:nvPr/>
          </p:nvSpPr>
          <p:spPr>
            <a:xfrm>
              <a:off x="3491488"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8" name="tx158"/>
            <p:cNvSpPr/>
            <p:nvPr/>
          </p:nvSpPr>
          <p:spPr>
            <a:xfrm>
              <a:off x="3700285"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9" name="tx159"/>
            <p:cNvSpPr/>
            <p:nvPr/>
          </p:nvSpPr>
          <p:spPr>
            <a:xfrm>
              <a:off x="3909083"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685377"/>
              <a:ext cx="1461582" cy="64938"/>
            </a:xfrm>
            <a:custGeom>
              <a:avLst/>
              <a:pathLst>
                <a:path w="1461582" h="64938">
                  <a:moveTo>
                    <a:pt x="0" y="0"/>
                  </a:moveTo>
                  <a:lnTo>
                    <a:pt x="208797" y="0"/>
                  </a:lnTo>
                  <a:lnTo>
                    <a:pt x="417595" y="10823"/>
                  </a:lnTo>
                  <a:lnTo>
                    <a:pt x="626392" y="43292"/>
                  </a:lnTo>
                  <a:lnTo>
                    <a:pt x="835190" y="21646"/>
                  </a:lnTo>
                  <a:lnTo>
                    <a:pt x="1043987" y="43292"/>
                  </a:lnTo>
                  <a:lnTo>
                    <a:pt x="1252785" y="64938"/>
                  </a:lnTo>
                  <a:lnTo>
                    <a:pt x="1461582" y="43292"/>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685377"/>
              <a:ext cx="1461582" cy="64938"/>
            </a:xfrm>
            <a:custGeom>
              <a:avLst/>
              <a:pathLst>
                <a:path w="1461582" h="64938">
                  <a:moveTo>
                    <a:pt x="0" y="0"/>
                  </a:moveTo>
                  <a:lnTo>
                    <a:pt x="208797" y="0"/>
                  </a:lnTo>
                  <a:lnTo>
                    <a:pt x="417595" y="10823"/>
                  </a:lnTo>
                  <a:lnTo>
                    <a:pt x="626392" y="43292"/>
                  </a:lnTo>
                  <a:lnTo>
                    <a:pt x="835190" y="21646"/>
                  </a:lnTo>
                  <a:lnTo>
                    <a:pt x="1043987" y="43292"/>
                  </a:lnTo>
                  <a:lnTo>
                    <a:pt x="1252785" y="64938"/>
                  </a:lnTo>
                  <a:lnTo>
                    <a:pt x="1461582" y="43292"/>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685377"/>
              <a:ext cx="1461582" cy="64938"/>
            </a:xfrm>
            <a:custGeom>
              <a:avLst/>
              <a:pathLst>
                <a:path w="1461582" h="64938">
                  <a:moveTo>
                    <a:pt x="0" y="0"/>
                  </a:moveTo>
                  <a:lnTo>
                    <a:pt x="208797" y="0"/>
                  </a:lnTo>
                  <a:lnTo>
                    <a:pt x="417595" y="10823"/>
                  </a:lnTo>
                  <a:lnTo>
                    <a:pt x="626392" y="43292"/>
                  </a:lnTo>
                  <a:lnTo>
                    <a:pt x="835190" y="21646"/>
                  </a:lnTo>
                  <a:lnTo>
                    <a:pt x="1043987" y="43292"/>
                  </a:lnTo>
                  <a:lnTo>
                    <a:pt x="1252785" y="64938"/>
                  </a:lnTo>
                  <a:lnTo>
                    <a:pt x="1461582" y="43292"/>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685377"/>
              <a:ext cx="1461582" cy="64938"/>
            </a:xfrm>
            <a:custGeom>
              <a:avLst/>
              <a:pathLst>
                <a:path w="1461582" h="64938">
                  <a:moveTo>
                    <a:pt x="0" y="0"/>
                  </a:moveTo>
                  <a:lnTo>
                    <a:pt x="208797" y="0"/>
                  </a:lnTo>
                  <a:lnTo>
                    <a:pt x="417595" y="10823"/>
                  </a:lnTo>
                  <a:lnTo>
                    <a:pt x="626392" y="43292"/>
                  </a:lnTo>
                  <a:lnTo>
                    <a:pt x="835190" y="21646"/>
                  </a:lnTo>
                  <a:lnTo>
                    <a:pt x="1043987" y="43292"/>
                  </a:lnTo>
                  <a:lnTo>
                    <a:pt x="1252785" y="64938"/>
                  </a:lnTo>
                  <a:lnTo>
                    <a:pt x="1461582" y="43292"/>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4" name="tx184"/>
            <p:cNvSpPr/>
            <p:nvPr/>
          </p:nvSpPr>
          <p:spPr>
            <a:xfrm>
              <a:off x="2656297"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5" name="tx185"/>
            <p:cNvSpPr/>
            <p:nvPr/>
          </p:nvSpPr>
          <p:spPr>
            <a:xfrm>
              <a:off x="2865095"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86" name="tx186"/>
            <p:cNvSpPr/>
            <p:nvPr/>
          </p:nvSpPr>
          <p:spPr>
            <a:xfrm>
              <a:off x="3073892" y="2550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7" name="tx187"/>
            <p:cNvSpPr/>
            <p:nvPr/>
          </p:nvSpPr>
          <p:spPr>
            <a:xfrm>
              <a:off x="3282690"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8" name="tx188"/>
            <p:cNvSpPr/>
            <p:nvPr/>
          </p:nvSpPr>
          <p:spPr>
            <a:xfrm>
              <a:off x="3491488" y="2550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9" name="tx189"/>
            <p:cNvSpPr/>
            <p:nvPr/>
          </p:nvSpPr>
          <p:spPr>
            <a:xfrm>
              <a:off x="3700285" y="25717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90" name="tx190"/>
            <p:cNvSpPr/>
            <p:nvPr/>
          </p:nvSpPr>
          <p:spPr>
            <a:xfrm>
              <a:off x="3909083" y="2550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209" name="pl209"/>
            <p:cNvSpPr/>
            <p:nvPr/>
          </p:nvSpPr>
          <p:spPr>
            <a:xfrm>
              <a:off x="2507759" y="3969867"/>
              <a:ext cx="1461582" cy="43292"/>
            </a:xfrm>
            <a:custGeom>
              <a:avLst/>
              <a:pathLst>
                <a:path w="1461582" h="43292">
                  <a:moveTo>
                    <a:pt x="0" y="0"/>
                  </a:moveTo>
                  <a:lnTo>
                    <a:pt x="208797" y="0"/>
                  </a:lnTo>
                  <a:lnTo>
                    <a:pt x="417595" y="0"/>
                  </a:lnTo>
                  <a:lnTo>
                    <a:pt x="626392" y="0"/>
                  </a:lnTo>
                  <a:lnTo>
                    <a:pt x="835190" y="0"/>
                  </a:lnTo>
                  <a:lnTo>
                    <a:pt x="1043987" y="10823"/>
                  </a:lnTo>
                  <a:lnTo>
                    <a:pt x="1252785" y="32469"/>
                  </a:lnTo>
                  <a:lnTo>
                    <a:pt x="1461582" y="43292"/>
                  </a:lnTo>
                </a:path>
              </a:pathLst>
            </a:custGeom>
            <a:ln w="40651" cap="flat">
              <a:solidFill>
                <a:srgbClr val="BEBEBE">
                  <a:alpha val="69803"/>
                </a:srgbClr>
              </a:solidFill>
              <a:prstDash val="solid"/>
              <a:round/>
            </a:ln>
          </p:spPr>
          <p:txBody>
            <a:bodyPr/>
            <a:lstStyle/>
            <a:p/>
          </p:txBody>
        </p:sp>
        <p:sp>
          <p:nvSpPr>
            <p:cNvPr id="210" name="pl210"/>
            <p:cNvSpPr/>
            <p:nvPr/>
          </p:nvSpPr>
          <p:spPr>
            <a:xfrm>
              <a:off x="2507759" y="3969867"/>
              <a:ext cx="1461582" cy="43292"/>
            </a:xfrm>
            <a:custGeom>
              <a:avLst/>
              <a:pathLst>
                <a:path w="1461582" h="43292">
                  <a:moveTo>
                    <a:pt x="0" y="0"/>
                  </a:moveTo>
                  <a:lnTo>
                    <a:pt x="208797" y="0"/>
                  </a:lnTo>
                  <a:lnTo>
                    <a:pt x="417595" y="0"/>
                  </a:lnTo>
                  <a:lnTo>
                    <a:pt x="626392" y="0"/>
                  </a:lnTo>
                  <a:lnTo>
                    <a:pt x="835190" y="0"/>
                  </a:lnTo>
                  <a:lnTo>
                    <a:pt x="1043987" y="10823"/>
                  </a:lnTo>
                  <a:lnTo>
                    <a:pt x="1252785" y="32469"/>
                  </a:lnTo>
                  <a:lnTo>
                    <a:pt x="1461582" y="43292"/>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3969867"/>
              <a:ext cx="1461582" cy="43292"/>
            </a:xfrm>
            <a:custGeom>
              <a:avLst/>
              <a:pathLst>
                <a:path w="1461582" h="43292">
                  <a:moveTo>
                    <a:pt x="0" y="0"/>
                  </a:moveTo>
                  <a:lnTo>
                    <a:pt x="208797" y="0"/>
                  </a:lnTo>
                  <a:lnTo>
                    <a:pt x="417595" y="0"/>
                  </a:lnTo>
                  <a:lnTo>
                    <a:pt x="626392" y="0"/>
                  </a:lnTo>
                  <a:lnTo>
                    <a:pt x="835190" y="0"/>
                  </a:lnTo>
                  <a:lnTo>
                    <a:pt x="1043987" y="10823"/>
                  </a:lnTo>
                  <a:lnTo>
                    <a:pt x="1252785" y="32469"/>
                  </a:lnTo>
                  <a:lnTo>
                    <a:pt x="1461582" y="43292"/>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3969867"/>
              <a:ext cx="1461582" cy="43292"/>
            </a:xfrm>
            <a:custGeom>
              <a:avLst/>
              <a:pathLst>
                <a:path w="1461582" h="43292">
                  <a:moveTo>
                    <a:pt x="0" y="0"/>
                  </a:moveTo>
                  <a:lnTo>
                    <a:pt x="208797" y="0"/>
                  </a:lnTo>
                  <a:lnTo>
                    <a:pt x="417595" y="0"/>
                  </a:lnTo>
                  <a:lnTo>
                    <a:pt x="626392" y="0"/>
                  </a:lnTo>
                  <a:lnTo>
                    <a:pt x="835190" y="0"/>
                  </a:lnTo>
                  <a:lnTo>
                    <a:pt x="1043987" y="10823"/>
                  </a:lnTo>
                  <a:lnTo>
                    <a:pt x="1252785" y="32469"/>
                  </a:lnTo>
                  <a:lnTo>
                    <a:pt x="1461582" y="43292"/>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5" name="tx215"/>
            <p:cNvSpPr/>
            <p:nvPr/>
          </p:nvSpPr>
          <p:spPr>
            <a:xfrm>
              <a:off x="2656297"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6" name="tx216"/>
            <p:cNvSpPr/>
            <p:nvPr/>
          </p:nvSpPr>
          <p:spPr>
            <a:xfrm>
              <a:off x="2865095"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7" name="tx217"/>
            <p:cNvSpPr/>
            <p:nvPr/>
          </p:nvSpPr>
          <p:spPr>
            <a:xfrm>
              <a:off x="3073892"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8" name="tx218"/>
            <p:cNvSpPr/>
            <p:nvPr/>
          </p:nvSpPr>
          <p:spPr>
            <a:xfrm>
              <a:off x="3282690"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9" name="tx219"/>
            <p:cNvSpPr/>
            <p:nvPr/>
          </p:nvSpPr>
          <p:spPr>
            <a:xfrm>
              <a:off x="3491488" y="3802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20" name="tx220"/>
            <p:cNvSpPr/>
            <p:nvPr/>
          </p:nvSpPr>
          <p:spPr>
            <a:xfrm>
              <a:off x="3700285" y="3823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1" name="tx221"/>
            <p:cNvSpPr/>
            <p:nvPr/>
          </p:nvSpPr>
          <p:spPr>
            <a:xfrm>
              <a:off x="3909083"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254357"/>
              <a:ext cx="1461582" cy="32469"/>
            </a:xfrm>
            <a:custGeom>
              <a:avLst/>
              <a:pathLst>
                <a:path w="1461582" h="32469">
                  <a:moveTo>
                    <a:pt x="0" y="0"/>
                  </a:moveTo>
                  <a:lnTo>
                    <a:pt x="208797" y="0"/>
                  </a:lnTo>
                  <a:lnTo>
                    <a:pt x="417595" y="21646"/>
                  </a:lnTo>
                  <a:lnTo>
                    <a:pt x="626392" y="32469"/>
                  </a:lnTo>
                  <a:lnTo>
                    <a:pt x="835190" y="32469"/>
                  </a:lnTo>
                  <a:lnTo>
                    <a:pt x="1043987" y="32469"/>
                  </a:lnTo>
                  <a:lnTo>
                    <a:pt x="1252785" y="32469"/>
                  </a:lnTo>
                  <a:lnTo>
                    <a:pt x="1461582" y="32469"/>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254357"/>
              <a:ext cx="1461582" cy="32469"/>
            </a:xfrm>
            <a:custGeom>
              <a:avLst/>
              <a:pathLst>
                <a:path w="1461582" h="32469">
                  <a:moveTo>
                    <a:pt x="0" y="0"/>
                  </a:moveTo>
                  <a:lnTo>
                    <a:pt x="208797" y="0"/>
                  </a:lnTo>
                  <a:lnTo>
                    <a:pt x="417595" y="21646"/>
                  </a:lnTo>
                  <a:lnTo>
                    <a:pt x="626392" y="32469"/>
                  </a:lnTo>
                  <a:lnTo>
                    <a:pt x="835190" y="32469"/>
                  </a:lnTo>
                  <a:lnTo>
                    <a:pt x="1043987" y="32469"/>
                  </a:lnTo>
                  <a:lnTo>
                    <a:pt x="1252785" y="32469"/>
                  </a:lnTo>
                  <a:lnTo>
                    <a:pt x="1461582" y="32469"/>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254357"/>
              <a:ext cx="1461582" cy="32469"/>
            </a:xfrm>
            <a:custGeom>
              <a:avLst/>
              <a:pathLst>
                <a:path w="1461582" h="32469">
                  <a:moveTo>
                    <a:pt x="0" y="0"/>
                  </a:moveTo>
                  <a:lnTo>
                    <a:pt x="208797" y="0"/>
                  </a:lnTo>
                  <a:lnTo>
                    <a:pt x="417595" y="21646"/>
                  </a:lnTo>
                  <a:lnTo>
                    <a:pt x="626392" y="32469"/>
                  </a:lnTo>
                  <a:lnTo>
                    <a:pt x="835190" y="32469"/>
                  </a:lnTo>
                  <a:lnTo>
                    <a:pt x="1043987" y="32469"/>
                  </a:lnTo>
                  <a:lnTo>
                    <a:pt x="1252785" y="32469"/>
                  </a:lnTo>
                  <a:lnTo>
                    <a:pt x="1461582" y="32469"/>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254357"/>
              <a:ext cx="1461582" cy="32469"/>
            </a:xfrm>
            <a:custGeom>
              <a:avLst/>
              <a:pathLst>
                <a:path w="1461582" h="32469">
                  <a:moveTo>
                    <a:pt x="0" y="0"/>
                  </a:moveTo>
                  <a:lnTo>
                    <a:pt x="208797" y="0"/>
                  </a:lnTo>
                  <a:lnTo>
                    <a:pt x="417595" y="21646"/>
                  </a:lnTo>
                  <a:lnTo>
                    <a:pt x="626392" y="32469"/>
                  </a:lnTo>
                  <a:lnTo>
                    <a:pt x="835190" y="32469"/>
                  </a:lnTo>
                  <a:lnTo>
                    <a:pt x="1043987" y="32469"/>
                  </a:lnTo>
                  <a:lnTo>
                    <a:pt x="1252785" y="32469"/>
                  </a:lnTo>
                  <a:lnTo>
                    <a:pt x="1461582" y="32469"/>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6" name="tx246"/>
            <p:cNvSpPr/>
            <p:nvPr/>
          </p:nvSpPr>
          <p:spPr>
            <a:xfrm>
              <a:off x="2656297"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7" name="tx247"/>
            <p:cNvSpPr/>
            <p:nvPr/>
          </p:nvSpPr>
          <p:spPr>
            <a:xfrm>
              <a:off x="2865095"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8" name="tx248"/>
            <p:cNvSpPr/>
            <p:nvPr/>
          </p:nvSpPr>
          <p:spPr>
            <a:xfrm>
              <a:off x="3073892" y="5108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9" name="tx249"/>
            <p:cNvSpPr/>
            <p:nvPr/>
          </p:nvSpPr>
          <p:spPr>
            <a:xfrm>
              <a:off x="3282690" y="5108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0" name="tx250"/>
            <p:cNvSpPr/>
            <p:nvPr/>
          </p:nvSpPr>
          <p:spPr>
            <a:xfrm>
              <a:off x="3491488" y="5108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1" name="tx251"/>
            <p:cNvSpPr/>
            <p:nvPr/>
          </p:nvSpPr>
          <p:spPr>
            <a:xfrm>
              <a:off x="3700285" y="5108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2" name="tx252"/>
            <p:cNvSpPr/>
            <p:nvPr/>
          </p:nvSpPr>
          <p:spPr>
            <a:xfrm>
              <a:off x="3909083" y="5108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400888"/>
              <a:ext cx="1461582" cy="43292"/>
            </a:xfrm>
            <a:custGeom>
              <a:avLst/>
              <a:pathLst>
                <a:path w="1461582" h="43292">
                  <a:moveTo>
                    <a:pt x="0" y="43292"/>
                  </a:moveTo>
                  <a:lnTo>
                    <a:pt x="208797" y="21646"/>
                  </a:lnTo>
                  <a:lnTo>
                    <a:pt x="417595" y="0"/>
                  </a:lnTo>
                  <a:lnTo>
                    <a:pt x="626392" y="0"/>
                  </a:lnTo>
                  <a:lnTo>
                    <a:pt x="835190" y="21646"/>
                  </a:lnTo>
                  <a:lnTo>
                    <a:pt x="1043987" y="0"/>
                  </a:lnTo>
                  <a:lnTo>
                    <a:pt x="1252785" y="43292"/>
                  </a:lnTo>
                  <a:lnTo>
                    <a:pt x="1461582" y="4329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400888"/>
              <a:ext cx="1461582" cy="43292"/>
            </a:xfrm>
            <a:custGeom>
              <a:avLst/>
              <a:pathLst>
                <a:path w="1461582" h="43292">
                  <a:moveTo>
                    <a:pt x="0" y="43292"/>
                  </a:moveTo>
                  <a:lnTo>
                    <a:pt x="208797" y="21646"/>
                  </a:lnTo>
                  <a:lnTo>
                    <a:pt x="417595" y="0"/>
                  </a:lnTo>
                  <a:lnTo>
                    <a:pt x="626392" y="0"/>
                  </a:lnTo>
                  <a:lnTo>
                    <a:pt x="835190" y="21646"/>
                  </a:lnTo>
                  <a:lnTo>
                    <a:pt x="1043987" y="0"/>
                  </a:lnTo>
                  <a:lnTo>
                    <a:pt x="1252785" y="43292"/>
                  </a:lnTo>
                  <a:lnTo>
                    <a:pt x="1461582" y="4329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400888"/>
              <a:ext cx="1461582" cy="43292"/>
            </a:xfrm>
            <a:custGeom>
              <a:avLst/>
              <a:pathLst>
                <a:path w="1461582" h="43292">
                  <a:moveTo>
                    <a:pt x="0" y="43292"/>
                  </a:moveTo>
                  <a:lnTo>
                    <a:pt x="208797" y="21646"/>
                  </a:lnTo>
                  <a:lnTo>
                    <a:pt x="417595" y="0"/>
                  </a:lnTo>
                  <a:lnTo>
                    <a:pt x="626392" y="0"/>
                  </a:lnTo>
                  <a:lnTo>
                    <a:pt x="835190" y="21646"/>
                  </a:lnTo>
                  <a:lnTo>
                    <a:pt x="1043987" y="0"/>
                  </a:lnTo>
                  <a:lnTo>
                    <a:pt x="1252785" y="43292"/>
                  </a:lnTo>
                  <a:lnTo>
                    <a:pt x="1461582" y="4329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400888"/>
              <a:ext cx="1461582" cy="43292"/>
            </a:xfrm>
            <a:custGeom>
              <a:avLst/>
              <a:pathLst>
                <a:path w="1461582" h="43292">
                  <a:moveTo>
                    <a:pt x="0" y="43292"/>
                  </a:moveTo>
                  <a:lnTo>
                    <a:pt x="208797" y="21646"/>
                  </a:lnTo>
                  <a:lnTo>
                    <a:pt x="417595" y="0"/>
                  </a:lnTo>
                  <a:lnTo>
                    <a:pt x="626392" y="0"/>
                  </a:lnTo>
                  <a:lnTo>
                    <a:pt x="835190" y="21646"/>
                  </a:lnTo>
                  <a:lnTo>
                    <a:pt x="1043987" y="0"/>
                  </a:lnTo>
                  <a:lnTo>
                    <a:pt x="1252785" y="43292"/>
                  </a:lnTo>
                  <a:lnTo>
                    <a:pt x="1461582" y="4329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7" name="tx277"/>
            <p:cNvSpPr/>
            <p:nvPr/>
          </p:nvSpPr>
          <p:spPr>
            <a:xfrm>
              <a:off x="4333627"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8" name="tx278"/>
            <p:cNvSpPr/>
            <p:nvPr/>
          </p:nvSpPr>
          <p:spPr>
            <a:xfrm>
              <a:off x="4542425"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9" name="tx279"/>
            <p:cNvSpPr/>
            <p:nvPr/>
          </p:nvSpPr>
          <p:spPr>
            <a:xfrm>
              <a:off x="4751222"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0" name="tx280"/>
            <p:cNvSpPr/>
            <p:nvPr/>
          </p:nvSpPr>
          <p:spPr>
            <a:xfrm>
              <a:off x="4960020"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1" name="tx281"/>
            <p:cNvSpPr/>
            <p:nvPr/>
          </p:nvSpPr>
          <p:spPr>
            <a:xfrm>
              <a:off x="5168817"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2" name="tx282"/>
            <p:cNvSpPr/>
            <p:nvPr/>
          </p:nvSpPr>
          <p:spPr>
            <a:xfrm>
              <a:off x="5377615"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3" name="tx283"/>
            <p:cNvSpPr/>
            <p:nvPr/>
          </p:nvSpPr>
          <p:spPr>
            <a:xfrm>
              <a:off x="5586413"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696200"/>
              <a:ext cx="1461582" cy="21646"/>
            </a:xfrm>
            <a:custGeom>
              <a:avLst/>
              <a:pathLst>
                <a:path w="1461582" h="21646">
                  <a:moveTo>
                    <a:pt x="0" y="10823"/>
                  </a:moveTo>
                  <a:lnTo>
                    <a:pt x="208797" y="21646"/>
                  </a:lnTo>
                  <a:lnTo>
                    <a:pt x="417595" y="10823"/>
                  </a:lnTo>
                  <a:lnTo>
                    <a:pt x="626392" y="10823"/>
                  </a:lnTo>
                  <a:lnTo>
                    <a:pt x="835190" y="21646"/>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696200"/>
              <a:ext cx="1461582" cy="21646"/>
            </a:xfrm>
            <a:custGeom>
              <a:avLst/>
              <a:pathLst>
                <a:path w="1461582" h="21646">
                  <a:moveTo>
                    <a:pt x="0" y="10823"/>
                  </a:moveTo>
                  <a:lnTo>
                    <a:pt x="208797" y="21646"/>
                  </a:lnTo>
                  <a:lnTo>
                    <a:pt x="417595" y="10823"/>
                  </a:lnTo>
                  <a:lnTo>
                    <a:pt x="626392" y="10823"/>
                  </a:lnTo>
                  <a:lnTo>
                    <a:pt x="835190" y="21646"/>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696200"/>
              <a:ext cx="1461582" cy="21646"/>
            </a:xfrm>
            <a:custGeom>
              <a:avLst/>
              <a:pathLst>
                <a:path w="1461582" h="21646">
                  <a:moveTo>
                    <a:pt x="0" y="10823"/>
                  </a:moveTo>
                  <a:lnTo>
                    <a:pt x="208797" y="21646"/>
                  </a:lnTo>
                  <a:lnTo>
                    <a:pt x="417595" y="10823"/>
                  </a:lnTo>
                  <a:lnTo>
                    <a:pt x="626392" y="10823"/>
                  </a:lnTo>
                  <a:lnTo>
                    <a:pt x="835190" y="21646"/>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696200"/>
              <a:ext cx="1461582" cy="21646"/>
            </a:xfrm>
            <a:custGeom>
              <a:avLst/>
              <a:pathLst>
                <a:path w="1461582" h="21646">
                  <a:moveTo>
                    <a:pt x="0" y="10823"/>
                  </a:moveTo>
                  <a:lnTo>
                    <a:pt x="208797" y="21646"/>
                  </a:lnTo>
                  <a:lnTo>
                    <a:pt x="417595" y="10823"/>
                  </a:lnTo>
                  <a:lnTo>
                    <a:pt x="626392" y="10823"/>
                  </a:lnTo>
                  <a:lnTo>
                    <a:pt x="835190" y="21646"/>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8" name="tx308"/>
            <p:cNvSpPr/>
            <p:nvPr/>
          </p:nvSpPr>
          <p:spPr>
            <a:xfrm>
              <a:off x="4333627"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9" name="tx309"/>
            <p:cNvSpPr/>
            <p:nvPr/>
          </p:nvSpPr>
          <p:spPr>
            <a:xfrm>
              <a:off x="4542425"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0" name="tx310"/>
            <p:cNvSpPr/>
            <p:nvPr/>
          </p:nvSpPr>
          <p:spPr>
            <a:xfrm>
              <a:off x="4751222"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1" name="tx311"/>
            <p:cNvSpPr/>
            <p:nvPr/>
          </p:nvSpPr>
          <p:spPr>
            <a:xfrm>
              <a:off x="4960020"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2" name="tx312"/>
            <p:cNvSpPr/>
            <p:nvPr/>
          </p:nvSpPr>
          <p:spPr>
            <a:xfrm>
              <a:off x="5168817"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3" name="tx313"/>
            <p:cNvSpPr/>
            <p:nvPr/>
          </p:nvSpPr>
          <p:spPr>
            <a:xfrm>
              <a:off x="5377615"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4" name="tx314"/>
            <p:cNvSpPr/>
            <p:nvPr/>
          </p:nvSpPr>
          <p:spPr>
            <a:xfrm>
              <a:off x="5586413"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969867"/>
              <a:ext cx="1461582" cy="43292"/>
            </a:xfrm>
            <a:custGeom>
              <a:avLst/>
              <a:pathLst>
                <a:path w="1461582" h="43292">
                  <a:moveTo>
                    <a:pt x="0" y="0"/>
                  </a:moveTo>
                  <a:lnTo>
                    <a:pt x="208797" y="0"/>
                  </a:lnTo>
                  <a:lnTo>
                    <a:pt x="417595" y="0"/>
                  </a:lnTo>
                  <a:lnTo>
                    <a:pt x="626392" y="0"/>
                  </a:lnTo>
                  <a:lnTo>
                    <a:pt x="835190" y="0"/>
                  </a:lnTo>
                  <a:lnTo>
                    <a:pt x="1043987" y="0"/>
                  </a:lnTo>
                  <a:lnTo>
                    <a:pt x="1252785" y="0"/>
                  </a:lnTo>
                  <a:lnTo>
                    <a:pt x="1461582" y="43292"/>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969867"/>
              <a:ext cx="1461582" cy="43292"/>
            </a:xfrm>
            <a:custGeom>
              <a:avLst/>
              <a:pathLst>
                <a:path w="1461582" h="43292">
                  <a:moveTo>
                    <a:pt x="0" y="0"/>
                  </a:moveTo>
                  <a:lnTo>
                    <a:pt x="208797" y="0"/>
                  </a:lnTo>
                  <a:lnTo>
                    <a:pt x="417595" y="0"/>
                  </a:lnTo>
                  <a:lnTo>
                    <a:pt x="626392" y="0"/>
                  </a:lnTo>
                  <a:lnTo>
                    <a:pt x="835190" y="0"/>
                  </a:lnTo>
                  <a:lnTo>
                    <a:pt x="1043987" y="0"/>
                  </a:lnTo>
                  <a:lnTo>
                    <a:pt x="1252785" y="0"/>
                  </a:lnTo>
                  <a:lnTo>
                    <a:pt x="1461582" y="43292"/>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969867"/>
              <a:ext cx="1461582" cy="43292"/>
            </a:xfrm>
            <a:custGeom>
              <a:avLst/>
              <a:pathLst>
                <a:path w="1461582" h="43292">
                  <a:moveTo>
                    <a:pt x="0" y="0"/>
                  </a:moveTo>
                  <a:lnTo>
                    <a:pt x="208797" y="0"/>
                  </a:lnTo>
                  <a:lnTo>
                    <a:pt x="417595" y="0"/>
                  </a:lnTo>
                  <a:lnTo>
                    <a:pt x="626392" y="0"/>
                  </a:lnTo>
                  <a:lnTo>
                    <a:pt x="835190" y="0"/>
                  </a:lnTo>
                  <a:lnTo>
                    <a:pt x="1043987" y="0"/>
                  </a:lnTo>
                  <a:lnTo>
                    <a:pt x="1252785" y="0"/>
                  </a:lnTo>
                  <a:lnTo>
                    <a:pt x="1461582" y="43292"/>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969867"/>
              <a:ext cx="1461582" cy="43292"/>
            </a:xfrm>
            <a:custGeom>
              <a:avLst/>
              <a:pathLst>
                <a:path w="1461582" h="43292">
                  <a:moveTo>
                    <a:pt x="0" y="0"/>
                  </a:moveTo>
                  <a:lnTo>
                    <a:pt x="208797" y="0"/>
                  </a:lnTo>
                  <a:lnTo>
                    <a:pt x="417595" y="0"/>
                  </a:lnTo>
                  <a:lnTo>
                    <a:pt x="626392" y="0"/>
                  </a:lnTo>
                  <a:lnTo>
                    <a:pt x="835190" y="0"/>
                  </a:lnTo>
                  <a:lnTo>
                    <a:pt x="1043987" y="0"/>
                  </a:lnTo>
                  <a:lnTo>
                    <a:pt x="1252785" y="0"/>
                  </a:lnTo>
                  <a:lnTo>
                    <a:pt x="1461582" y="43292"/>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9" name="tx339"/>
            <p:cNvSpPr/>
            <p:nvPr/>
          </p:nvSpPr>
          <p:spPr>
            <a:xfrm>
              <a:off x="4333627"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0" name="tx340"/>
            <p:cNvSpPr/>
            <p:nvPr/>
          </p:nvSpPr>
          <p:spPr>
            <a:xfrm>
              <a:off x="4542425"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1" name="tx341"/>
            <p:cNvSpPr/>
            <p:nvPr/>
          </p:nvSpPr>
          <p:spPr>
            <a:xfrm>
              <a:off x="4751222"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2" name="tx342"/>
            <p:cNvSpPr/>
            <p:nvPr/>
          </p:nvSpPr>
          <p:spPr>
            <a:xfrm>
              <a:off x="4960020"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3" name="tx343"/>
            <p:cNvSpPr/>
            <p:nvPr/>
          </p:nvSpPr>
          <p:spPr>
            <a:xfrm>
              <a:off x="5168817"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4" name="tx344"/>
            <p:cNvSpPr/>
            <p:nvPr/>
          </p:nvSpPr>
          <p:spPr>
            <a:xfrm>
              <a:off x="5377615"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5" name="tx345"/>
            <p:cNvSpPr/>
            <p:nvPr/>
          </p:nvSpPr>
          <p:spPr>
            <a:xfrm>
              <a:off x="5586413"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330119"/>
              <a:ext cx="1461582" cy="32469"/>
            </a:xfrm>
            <a:custGeom>
              <a:avLst/>
              <a:pathLst>
                <a:path w="1461582" h="32469">
                  <a:moveTo>
                    <a:pt x="0" y="0"/>
                  </a:moveTo>
                  <a:lnTo>
                    <a:pt x="208797" y="10823"/>
                  </a:lnTo>
                  <a:lnTo>
                    <a:pt x="417595" y="21646"/>
                  </a:lnTo>
                  <a:lnTo>
                    <a:pt x="626392" y="32469"/>
                  </a:lnTo>
                  <a:lnTo>
                    <a:pt x="835190" y="32469"/>
                  </a:lnTo>
                  <a:lnTo>
                    <a:pt x="1043987" y="32469"/>
                  </a:lnTo>
                  <a:lnTo>
                    <a:pt x="1252785" y="32469"/>
                  </a:lnTo>
                  <a:lnTo>
                    <a:pt x="1461582" y="32469"/>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330119"/>
              <a:ext cx="1461582" cy="32469"/>
            </a:xfrm>
            <a:custGeom>
              <a:avLst/>
              <a:pathLst>
                <a:path w="1461582" h="32469">
                  <a:moveTo>
                    <a:pt x="0" y="0"/>
                  </a:moveTo>
                  <a:lnTo>
                    <a:pt x="208797" y="10823"/>
                  </a:lnTo>
                  <a:lnTo>
                    <a:pt x="417595" y="21646"/>
                  </a:lnTo>
                  <a:lnTo>
                    <a:pt x="626392" y="32469"/>
                  </a:lnTo>
                  <a:lnTo>
                    <a:pt x="835190" y="32469"/>
                  </a:lnTo>
                  <a:lnTo>
                    <a:pt x="1043987" y="32469"/>
                  </a:lnTo>
                  <a:lnTo>
                    <a:pt x="1252785" y="32469"/>
                  </a:lnTo>
                  <a:lnTo>
                    <a:pt x="1461582" y="32469"/>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330119"/>
              <a:ext cx="1461582" cy="32469"/>
            </a:xfrm>
            <a:custGeom>
              <a:avLst/>
              <a:pathLst>
                <a:path w="1461582" h="32469">
                  <a:moveTo>
                    <a:pt x="0" y="0"/>
                  </a:moveTo>
                  <a:lnTo>
                    <a:pt x="208797" y="10823"/>
                  </a:lnTo>
                  <a:lnTo>
                    <a:pt x="417595" y="21646"/>
                  </a:lnTo>
                  <a:lnTo>
                    <a:pt x="626392" y="32469"/>
                  </a:lnTo>
                  <a:lnTo>
                    <a:pt x="835190" y="32469"/>
                  </a:lnTo>
                  <a:lnTo>
                    <a:pt x="1043987" y="32469"/>
                  </a:lnTo>
                  <a:lnTo>
                    <a:pt x="1252785" y="32469"/>
                  </a:lnTo>
                  <a:lnTo>
                    <a:pt x="1461582" y="32469"/>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330119"/>
              <a:ext cx="1461582" cy="32469"/>
            </a:xfrm>
            <a:custGeom>
              <a:avLst/>
              <a:pathLst>
                <a:path w="1461582" h="32469">
                  <a:moveTo>
                    <a:pt x="0" y="0"/>
                  </a:moveTo>
                  <a:lnTo>
                    <a:pt x="208797" y="10823"/>
                  </a:lnTo>
                  <a:lnTo>
                    <a:pt x="417595" y="21646"/>
                  </a:lnTo>
                  <a:lnTo>
                    <a:pt x="626392" y="32469"/>
                  </a:lnTo>
                  <a:lnTo>
                    <a:pt x="835190" y="32469"/>
                  </a:lnTo>
                  <a:lnTo>
                    <a:pt x="1043987" y="32469"/>
                  </a:lnTo>
                  <a:lnTo>
                    <a:pt x="1252785" y="32469"/>
                  </a:lnTo>
                  <a:lnTo>
                    <a:pt x="1461582" y="32469"/>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151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70" name="tx370"/>
            <p:cNvSpPr/>
            <p:nvPr/>
          </p:nvSpPr>
          <p:spPr>
            <a:xfrm>
              <a:off x="4333627"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1" name="tx371"/>
            <p:cNvSpPr/>
            <p:nvPr/>
          </p:nvSpPr>
          <p:spPr>
            <a:xfrm>
              <a:off x="4542425" y="517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2" name="tx372"/>
            <p:cNvSpPr/>
            <p:nvPr/>
          </p:nvSpPr>
          <p:spPr>
            <a:xfrm>
              <a:off x="4751222" y="5184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3" name="tx373"/>
            <p:cNvSpPr/>
            <p:nvPr/>
          </p:nvSpPr>
          <p:spPr>
            <a:xfrm>
              <a:off x="4960020" y="5184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4" name="tx374"/>
            <p:cNvSpPr/>
            <p:nvPr/>
          </p:nvSpPr>
          <p:spPr>
            <a:xfrm>
              <a:off x="5168817" y="5184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5" name="tx375"/>
            <p:cNvSpPr/>
            <p:nvPr/>
          </p:nvSpPr>
          <p:spPr>
            <a:xfrm>
              <a:off x="5377615" y="5184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6" name="tx376"/>
            <p:cNvSpPr/>
            <p:nvPr/>
          </p:nvSpPr>
          <p:spPr>
            <a:xfrm>
              <a:off x="5586413" y="5184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476649"/>
              <a:ext cx="1461582" cy="194814"/>
            </a:xfrm>
            <a:custGeom>
              <a:avLst/>
              <a:pathLst>
                <a:path w="1461582" h="194814">
                  <a:moveTo>
                    <a:pt x="0" y="21646"/>
                  </a:moveTo>
                  <a:lnTo>
                    <a:pt x="208797" y="21646"/>
                  </a:lnTo>
                  <a:lnTo>
                    <a:pt x="417595" y="97407"/>
                  </a:lnTo>
                  <a:lnTo>
                    <a:pt x="626392" y="194814"/>
                  </a:lnTo>
                  <a:lnTo>
                    <a:pt x="835190" y="0"/>
                  </a:lnTo>
                  <a:lnTo>
                    <a:pt x="1043987" y="75761"/>
                  </a:lnTo>
                  <a:lnTo>
                    <a:pt x="1252785" y="97407"/>
                  </a:lnTo>
                  <a:lnTo>
                    <a:pt x="1461582" y="75761"/>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476649"/>
              <a:ext cx="1461582" cy="194814"/>
            </a:xfrm>
            <a:custGeom>
              <a:avLst/>
              <a:pathLst>
                <a:path w="1461582" h="194814">
                  <a:moveTo>
                    <a:pt x="0" y="21646"/>
                  </a:moveTo>
                  <a:lnTo>
                    <a:pt x="208797" y="21646"/>
                  </a:lnTo>
                  <a:lnTo>
                    <a:pt x="417595" y="97407"/>
                  </a:lnTo>
                  <a:lnTo>
                    <a:pt x="626392" y="194814"/>
                  </a:lnTo>
                  <a:lnTo>
                    <a:pt x="835190" y="0"/>
                  </a:lnTo>
                  <a:lnTo>
                    <a:pt x="1043987" y="75761"/>
                  </a:lnTo>
                  <a:lnTo>
                    <a:pt x="1252785" y="97407"/>
                  </a:lnTo>
                  <a:lnTo>
                    <a:pt x="1461582" y="75761"/>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476649"/>
              <a:ext cx="1461582" cy="194814"/>
            </a:xfrm>
            <a:custGeom>
              <a:avLst/>
              <a:pathLst>
                <a:path w="1461582" h="194814">
                  <a:moveTo>
                    <a:pt x="0" y="21646"/>
                  </a:moveTo>
                  <a:lnTo>
                    <a:pt x="208797" y="21646"/>
                  </a:lnTo>
                  <a:lnTo>
                    <a:pt x="417595" y="97407"/>
                  </a:lnTo>
                  <a:lnTo>
                    <a:pt x="626392" y="194814"/>
                  </a:lnTo>
                  <a:lnTo>
                    <a:pt x="835190" y="0"/>
                  </a:lnTo>
                  <a:lnTo>
                    <a:pt x="1043987" y="75761"/>
                  </a:lnTo>
                  <a:lnTo>
                    <a:pt x="1252785" y="97407"/>
                  </a:lnTo>
                  <a:lnTo>
                    <a:pt x="1461582" y="75761"/>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476649"/>
              <a:ext cx="1461582" cy="194814"/>
            </a:xfrm>
            <a:custGeom>
              <a:avLst/>
              <a:pathLst>
                <a:path w="1461582" h="194814">
                  <a:moveTo>
                    <a:pt x="0" y="21646"/>
                  </a:moveTo>
                  <a:lnTo>
                    <a:pt x="208797" y="21646"/>
                  </a:lnTo>
                  <a:lnTo>
                    <a:pt x="417595" y="97407"/>
                  </a:lnTo>
                  <a:lnTo>
                    <a:pt x="626392" y="194814"/>
                  </a:lnTo>
                  <a:lnTo>
                    <a:pt x="835190" y="0"/>
                  </a:lnTo>
                  <a:lnTo>
                    <a:pt x="1043987" y="75761"/>
                  </a:lnTo>
                  <a:lnTo>
                    <a:pt x="1252785" y="97407"/>
                  </a:lnTo>
                  <a:lnTo>
                    <a:pt x="1461582" y="75761"/>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197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01" name="tx401"/>
            <p:cNvSpPr/>
            <p:nvPr/>
          </p:nvSpPr>
          <p:spPr>
            <a:xfrm>
              <a:off x="6010957" y="13197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02" name="tx402"/>
            <p:cNvSpPr/>
            <p:nvPr/>
          </p:nvSpPr>
          <p:spPr>
            <a:xfrm>
              <a:off x="6219755" y="1395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3" name="tx403"/>
            <p:cNvSpPr/>
            <p:nvPr/>
          </p:nvSpPr>
          <p:spPr>
            <a:xfrm>
              <a:off x="6428552" y="1492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4" name="tx404"/>
            <p:cNvSpPr/>
            <p:nvPr/>
          </p:nvSpPr>
          <p:spPr>
            <a:xfrm>
              <a:off x="6637350" y="1298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5" name="tx405"/>
            <p:cNvSpPr/>
            <p:nvPr/>
          </p:nvSpPr>
          <p:spPr>
            <a:xfrm>
              <a:off x="6846147" y="1373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6" name="tx406"/>
            <p:cNvSpPr/>
            <p:nvPr/>
          </p:nvSpPr>
          <p:spPr>
            <a:xfrm>
              <a:off x="7054945" y="1395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7" name="tx407"/>
            <p:cNvSpPr/>
            <p:nvPr/>
          </p:nvSpPr>
          <p:spPr>
            <a:xfrm>
              <a:off x="7263742" y="1373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696200"/>
              <a:ext cx="1461582" cy="64938"/>
            </a:xfrm>
            <a:custGeom>
              <a:avLst/>
              <a:pathLst>
                <a:path w="1461582" h="64938">
                  <a:moveTo>
                    <a:pt x="0" y="10823"/>
                  </a:moveTo>
                  <a:lnTo>
                    <a:pt x="208797" y="10823"/>
                  </a:lnTo>
                  <a:lnTo>
                    <a:pt x="417595" y="0"/>
                  </a:lnTo>
                  <a:lnTo>
                    <a:pt x="626392" y="32469"/>
                  </a:lnTo>
                  <a:lnTo>
                    <a:pt x="835190" y="64938"/>
                  </a:lnTo>
                  <a:lnTo>
                    <a:pt x="1043987" y="0"/>
                  </a:lnTo>
                  <a:lnTo>
                    <a:pt x="1252785" y="21646"/>
                  </a:lnTo>
                  <a:lnTo>
                    <a:pt x="1461582" y="32469"/>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696200"/>
              <a:ext cx="1461582" cy="64938"/>
            </a:xfrm>
            <a:custGeom>
              <a:avLst/>
              <a:pathLst>
                <a:path w="1461582" h="64938">
                  <a:moveTo>
                    <a:pt x="0" y="10823"/>
                  </a:moveTo>
                  <a:lnTo>
                    <a:pt x="208797" y="10823"/>
                  </a:lnTo>
                  <a:lnTo>
                    <a:pt x="417595" y="0"/>
                  </a:lnTo>
                  <a:lnTo>
                    <a:pt x="626392" y="32469"/>
                  </a:lnTo>
                  <a:lnTo>
                    <a:pt x="835190" y="64938"/>
                  </a:lnTo>
                  <a:lnTo>
                    <a:pt x="1043987" y="0"/>
                  </a:lnTo>
                  <a:lnTo>
                    <a:pt x="1252785" y="21646"/>
                  </a:lnTo>
                  <a:lnTo>
                    <a:pt x="1461582" y="32469"/>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696200"/>
              <a:ext cx="1461582" cy="64938"/>
            </a:xfrm>
            <a:custGeom>
              <a:avLst/>
              <a:pathLst>
                <a:path w="1461582" h="64938">
                  <a:moveTo>
                    <a:pt x="0" y="10823"/>
                  </a:moveTo>
                  <a:lnTo>
                    <a:pt x="208797" y="10823"/>
                  </a:lnTo>
                  <a:lnTo>
                    <a:pt x="417595" y="0"/>
                  </a:lnTo>
                  <a:lnTo>
                    <a:pt x="626392" y="32469"/>
                  </a:lnTo>
                  <a:lnTo>
                    <a:pt x="835190" y="64938"/>
                  </a:lnTo>
                  <a:lnTo>
                    <a:pt x="1043987" y="0"/>
                  </a:lnTo>
                  <a:lnTo>
                    <a:pt x="1252785" y="21646"/>
                  </a:lnTo>
                  <a:lnTo>
                    <a:pt x="1461582" y="32469"/>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696200"/>
              <a:ext cx="1461582" cy="64938"/>
            </a:xfrm>
            <a:custGeom>
              <a:avLst/>
              <a:pathLst>
                <a:path w="1461582" h="64938">
                  <a:moveTo>
                    <a:pt x="0" y="10823"/>
                  </a:moveTo>
                  <a:lnTo>
                    <a:pt x="208797" y="10823"/>
                  </a:lnTo>
                  <a:lnTo>
                    <a:pt x="417595" y="0"/>
                  </a:lnTo>
                  <a:lnTo>
                    <a:pt x="626392" y="32469"/>
                  </a:lnTo>
                  <a:lnTo>
                    <a:pt x="835190" y="64938"/>
                  </a:lnTo>
                  <a:lnTo>
                    <a:pt x="1043987" y="0"/>
                  </a:lnTo>
                  <a:lnTo>
                    <a:pt x="1252785" y="21646"/>
                  </a:lnTo>
                  <a:lnTo>
                    <a:pt x="1461582" y="32469"/>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2" name="tx432"/>
            <p:cNvSpPr/>
            <p:nvPr/>
          </p:nvSpPr>
          <p:spPr>
            <a:xfrm>
              <a:off x="6010957"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3" name="tx433"/>
            <p:cNvSpPr/>
            <p:nvPr/>
          </p:nvSpPr>
          <p:spPr>
            <a:xfrm>
              <a:off x="6219755"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4" name="tx434"/>
            <p:cNvSpPr/>
            <p:nvPr/>
          </p:nvSpPr>
          <p:spPr>
            <a:xfrm>
              <a:off x="6428552" y="2550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5" name="tx435"/>
            <p:cNvSpPr/>
            <p:nvPr/>
          </p:nvSpPr>
          <p:spPr>
            <a:xfrm>
              <a:off x="6637350" y="2582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6" name="tx436"/>
            <p:cNvSpPr/>
            <p:nvPr/>
          </p:nvSpPr>
          <p:spPr>
            <a:xfrm>
              <a:off x="6846147"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7" name="tx437"/>
            <p:cNvSpPr/>
            <p:nvPr/>
          </p:nvSpPr>
          <p:spPr>
            <a:xfrm>
              <a:off x="7054945"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8" name="tx438"/>
            <p:cNvSpPr/>
            <p:nvPr/>
          </p:nvSpPr>
          <p:spPr>
            <a:xfrm>
              <a:off x="7263742" y="2550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3" name="tx463"/>
            <p:cNvSpPr/>
            <p:nvPr/>
          </p:nvSpPr>
          <p:spPr>
            <a:xfrm>
              <a:off x="6010957"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4" name="tx464"/>
            <p:cNvSpPr/>
            <p:nvPr/>
          </p:nvSpPr>
          <p:spPr>
            <a:xfrm>
              <a:off x="6219755" y="4321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5" name="tx465"/>
            <p:cNvSpPr/>
            <p:nvPr/>
          </p:nvSpPr>
          <p:spPr>
            <a:xfrm>
              <a:off x="642855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66" name="tx466"/>
            <p:cNvSpPr/>
            <p:nvPr/>
          </p:nvSpPr>
          <p:spPr>
            <a:xfrm>
              <a:off x="6637350" y="4354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67" name="tx467"/>
            <p:cNvSpPr/>
            <p:nvPr/>
          </p:nvSpPr>
          <p:spPr>
            <a:xfrm>
              <a:off x="6846147"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468" name="tx468"/>
            <p:cNvSpPr/>
            <p:nvPr/>
          </p:nvSpPr>
          <p:spPr>
            <a:xfrm>
              <a:off x="7054945"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69" name="tx469"/>
            <p:cNvSpPr/>
            <p:nvPr/>
          </p:nvSpPr>
          <p:spPr>
            <a:xfrm>
              <a:off x="7263742"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254357"/>
              <a:ext cx="1461582" cy="21646"/>
            </a:xfrm>
            <a:custGeom>
              <a:avLst/>
              <a:pathLst>
                <a:path w="1461582" h="21646">
                  <a:moveTo>
                    <a:pt x="0" y="0"/>
                  </a:moveTo>
                  <a:lnTo>
                    <a:pt x="208797" y="0"/>
                  </a:lnTo>
                  <a:lnTo>
                    <a:pt x="417595" y="0"/>
                  </a:lnTo>
                  <a:lnTo>
                    <a:pt x="626392" y="0"/>
                  </a:lnTo>
                  <a:lnTo>
                    <a:pt x="835190" y="0"/>
                  </a:lnTo>
                  <a:lnTo>
                    <a:pt x="1043987" y="0"/>
                  </a:lnTo>
                  <a:lnTo>
                    <a:pt x="1252785" y="0"/>
                  </a:lnTo>
                  <a:lnTo>
                    <a:pt x="1461582" y="21646"/>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254357"/>
              <a:ext cx="1461582" cy="21646"/>
            </a:xfrm>
            <a:custGeom>
              <a:avLst/>
              <a:pathLst>
                <a:path w="1461582" h="21646">
                  <a:moveTo>
                    <a:pt x="0" y="0"/>
                  </a:moveTo>
                  <a:lnTo>
                    <a:pt x="208797" y="0"/>
                  </a:lnTo>
                  <a:lnTo>
                    <a:pt x="417595" y="0"/>
                  </a:lnTo>
                  <a:lnTo>
                    <a:pt x="626392" y="0"/>
                  </a:lnTo>
                  <a:lnTo>
                    <a:pt x="835190" y="0"/>
                  </a:lnTo>
                  <a:lnTo>
                    <a:pt x="1043987" y="0"/>
                  </a:lnTo>
                  <a:lnTo>
                    <a:pt x="1252785" y="0"/>
                  </a:lnTo>
                  <a:lnTo>
                    <a:pt x="1461582" y="21646"/>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254357"/>
              <a:ext cx="1461582" cy="21646"/>
            </a:xfrm>
            <a:custGeom>
              <a:avLst/>
              <a:pathLst>
                <a:path w="1461582" h="21646">
                  <a:moveTo>
                    <a:pt x="0" y="0"/>
                  </a:moveTo>
                  <a:lnTo>
                    <a:pt x="208797" y="0"/>
                  </a:lnTo>
                  <a:lnTo>
                    <a:pt x="417595" y="0"/>
                  </a:lnTo>
                  <a:lnTo>
                    <a:pt x="626392" y="0"/>
                  </a:lnTo>
                  <a:lnTo>
                    <a:pt x="835190" y="0"/>
                  </a:lnTo>
                  <a:lnTo>
                    <a:pt x="1043987" y="0"/>
                  </a:lnTo>
                  <a:lnTo>
                    <a:pt x="1252785" y="0"/>
                  </a:lnTo>
                  <a:lnTo>
                    <a:pt x="1461582" y="21646"/>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254357"/>
              <a:ext cx="1461582" cy="21646"/>
            </a:xfrm>
            <a:custGeom>
              <a:avLst/>
              <a:pathLst>
                <a:path w="1461582" h="21646">
                  <a:moveTo>
                    <a:pt x="0" y="0"/>
                  </a:moveTo>
                  <a:lnTo>
                    <a:pt x="208797" y="0"/>
                  </a:lnTo>
                  <a:lnTo>
                    <a:pt x="417595" y="0"/>
                  </a:lnTo>
                  <a:lnTo>
                    <a:pt x="626392" y="0"/>
                  </a:lnTo>
                  <a:lnTo>
                    <a:pt x="835190" y="0"/>
                  </a:lnTo>
                  <a:lnTo>
                    <a:pt x="1043987" y="0"/>
                  </a:lnTo>
                  <a:lnTo>
                    <a:pt x="1252785" y="0"/>
                  </a:lnTo>
                  <a:lnTo>
                    <a:pt x="1461582" y="21646"/>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4" name="tx494"/>
            <p:cNvSpPr/>
            <p:nvPr/>
          </p:nvSpPr>
          <p:spPr>
            <a:xfrm>
              <a:off x="6010957"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5" name="tx495"/>
            <p:cNvSpPr/>
            <p:nvPr/>
          </p:nvSpPr>
          <p:spPr>
            <a:xfrm>
              <a:off x="6219755"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6" name="tx496"/>
            <p:cNvSpPr/>
            <p:nvPr/>
          </p:nvSpPr>
          <p:spPr>
            <a:xfrm>
              <a:off x="6428552"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7" name="tx497"/>
            <p:cNvSpPr/>
            <p:nvPr/>
          </p:nvSpPr>
          <p:spPr>
            <a:xfrm>
              <a:off x="6637350"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8" name="tx498"/>
            <p:cNvSpPr/>
            <p:nvPr/>
          </p:nvSpPr>
          <p:spPr>
            <a:xfrm>
              <a:off x="6846147"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9" name="tx499"/>
            <p:cNvSpPr/>
            <p:nvPr/>
          </p:nvSpPr>
          <p:spPr>
            <a:xfrm>
              <a:off x="7054945"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0" name="tx500"/>
            <p:cNvSpPr/>
            <p:nvPr/>
          </p:nvSpPr>
          <p:spPr>
            <a:xfrm>
              <a:off x="7263742"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400888"/>
              <a:ext cx="1461582" cy="32469"/>
            </a:xfrm>
            <a:custGeom>
              <a:avLst/>
              <a:pathLst>
                <a:path w="1461582" h="32469">
                  <a:moveTo>
                    <a:pt x="0" y="32469"/>
                  </a:moveTo>
                  <a:lnTo>
                    <a:pt x="208797" y="21646"/>
                  </a:lnTo>
                  <a:lnTo>
                    <a:pt x="417595" y="0"/>
                  </a:lnTo>
                  <a:lnTo>
                    <a:pt x="626392" y="10823"/>
                  </a:lnTo>
                  <a:lnTo>
                    <a:pt x="835190" y="32469"/>
                  </a:lnTo>
                  <a:lnTo>
                    <a:pt x="1043987" y="0"/>
                  </a:lnTo>
                  <a:lnTo>
                    <a:pt x="1252785" y="32469"/>
                  </a:lnTo>
                  <a:lnTo>
                    <a:pt x="1461582" y="21646"/>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400888"/>
              <a:ext cx="1461582" cy="32469"/>
            </a:xfrm>
            <a:custGeom>
              <a:avLst/>
              <a:pathLst>
                <a:path w="1461582" h="32469">
                  <a:moveTo>
                    <a:pt x="0" y="32469"/>
                  </a:moveTo>
                  <a:lnTo>
                    <a:pt x="208797" y="21646"/>
                  </a:lnTo>
                  <a:lnTo>
                    <a:pt x="417595" y="0"/>
                  </a:lnTo>
                  <a:lnTo>
                    <a:pt x="626392" y="10823"/>
                  </a:lnTo>
                  <a:lnTo>
                    <a:pt x="835190" y="32469"/>
                  </a:lnTo>
                  <a:lnTo>
                    <a:pt x="1043987" y="0"/>
                  </a:lnTo>
                  <a:lnTo>
                    <a:pt x="1252785" y="32469"/>
                  </a:lnTo>
                  <a:lnTo>
                    <a:pt x="1461582" y="21646"/>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4418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400888"/>
              <a:ext cx="1461582" cy="32469"/>
            </a:xfrm>
            <a:custGeom>
              <a:avLst/>
              <a:pathLst>
                <a:path w="1461582" h="32469">
                  <a:moveTo>
                    <a:pt x="0" y="32469"/>
                  </a:moveTo>
                  <a:lnTo>
                    <a:pt x="208797" y="21646"/>
                  </a:lnTo>
                  <a:lnTo>
                    <a:pt x="417595" y="0"/>
                  </a:lnTo>
                  <a:lnTo>
                    <a:pt x="626392" y="10823"/>
                  </a:lnTo>
                  <a:lnTo>
                    <a:pt x="835190" y="32469"/>
                  </a:lnTo>
                  <a:lnTo>
                    <a:pt x="1043987" y="0"/>
                  </a:lnTo>
                  <a:lnTo>
                    <a:pt x="1252785" y="32469"/>
                  </a:lnTo>
                  <a:lnTo>
                    <a:pt x="1461582" y="21646"/>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400888"/>
              <a:ext cx="1461582" cy="32469"/>
            </a:xfrm>
            <a:custGeom>
              <a:avLst/>
              <a:pathLst>
                <a:path w="1461582" h="32469">
                  <a:moveTo>
                    <a:pt x="0" y="32469"/>
                  </a:moveTo>
                  <a:lnTo>
                    <a:pt x="208797" y="21646"/>
                  </a:lnTo>
                  <a:lnTo>
                    <a:pt x="417595" y="0"/>
                  </a:lnTo>
                  <a:lnTo>
                    <a:pt x="626392" y="10823"/>
                  </a:lnTo>
                  <a:lnTo>
                    <a:pt x="835190" y="32469"/>
                  </a:lnTo>
                  <a:lnTo>
                    <a:pt x="1043987" y="0"/>
                  </a:lnTo>
                  <a:lnTo>
                    <a:pt x="1252785" y="32469"/>
                  </a:lnTo>
                  <a:lnTo>
                    <a:pt x="1461582" y="21646"/>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254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5" name="tx525"/>
            <p:cNvSpPr/>
            <p:nvPr/>
          </p:nvSpPr>
          <p:spPr>
            <a:xfrm>
              <a:off x="7688287"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6" name="tx526"/>
            <p:cNvSpPr/>
            <p:nvPr/>
          </p:nvSpPr>
          <p:spPr>
            <a:xfrm>
              <a:off x="7897085"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7" name="tx527"/>
            <p:cNvSpPr/>
            <p:nvPr/>
          </p:nvSpPr>
          <p:spPr>
            <a:xfrm>
              <a:off x="8105882" y="1233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8" name="tx528"/>
            <p:cNvSpPr/>
            <p:nvPr/>
          </p:nvSpPr>
          <p:spPr>
            <a:xfrm>
              <a:off x="8314680" y="1254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9" name="tx529"/>
            <p:cNvSpPr/>
            <p:nvPr/>
          </p:nvSpPr>
          <p:spPr>
            <a:xfrm>
              <a:off x="8523477"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0" name="tx530"/>
            <p:cNvSpPr/>
            <p:nvPr/>
          </p:nvSpPr>
          <p:spPr>
            <a:xfrm>
              <a:off x="8732275" y="1254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1" name="tx531"/>
            <p:cNvSpPr/>
            <p:nvPr/>
          </p:nvSpPr>
          <p:spPr>
            <a:xfrm>
              <a:off x="8941072"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685377"/>
              <a:ext cx="1461582" cy="21646"/>
            </a:xfrm>
            <a:custGeom>
              <a:avLst/>
              <a:pathLst>
                <a:path w="1461582" h="21646">
                  <a:moveTo>
                    <a:pt x="0" y="0"/>
                  </a:moveTo>
                  <a:lnTo>
                    <a:pt x="208797" y="0"/>
                  </a:lnTo>
                  <a:lnTo>
                    <a:pt x="417595" y="10823"/>
                  </a:lnTo>
                  <a:lnTo>
                    <a:pt x="626392" y="21646"/>
                  </a:lnTo>
                  <a:lnTo>
                    <a:pt x="835190" y="21646"/>
                  </a:lnTo>
                  <a:lnTo>
                    <a:pt x="1043987" y="10823"/>
                  </a:lnTo>
                  <a:lnTo>
                    <a:pt x="1252785" y="21646"/>
                  </a:lnTo>
                  <a:lnTo>
                    <a:pt x="1461582" y="21646"/>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685377"/>
              <a:ext cx="1461582" cy="21646"/>
            </a:xfrm>
            <a:custGeom>
              <a:avLst/>
              <a:pathLst>
                <a:path w="1461582" h="21646">
                  <a:moveTo>
                    <a:pt x="0" y="0"/>
                  </a:moveTo>
                  <a:lnTo>
                    <a:pt x="208797" y="0"/>
                  </a:lnTo>
                  <a:lnTo>
                    <a:pt x="417595" y="10823"/>
                  </a:lnTo>
                  <a:lnTo>
                    <a:pt x="626392" y="21646"/>
                  </a:lnTo>
                  <a:lnTo>
                    <a:pt x="835190" y="21646"/>
                  </a:lnTo>
                  <a:lnTo>
                    <a:pt x="1043987" y="10823"/>
                  </a:lnTo>
                  <a:lnTo>
                    <a:pt x="1252785" y="21646"/>
                  </a:lnTo>
                  <a:lnTo>
                    <a:pt x="1461582" y="21646"/>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2867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685377"/>
              <a:ext cx="1461582" cy="21646"/>
            </a:xfrm>
            <a:custGeom>
              <a:avLst/>
              <a:pathLst>
                <a:path w="1461582" h="21646">
                  <a:moveTo>
                    <a:pt x="0" y="0"/>
                  </a:moveTo>
                  <a:lnTo>
                    <a:pt x="208797" y="0"/>
                  </a:lnTo>
                  <a:lnTo>
                    <a:pt x="417595" y="10823"/>
                  </a:lnTo>
                  <a:lnTo>
                    <a:pt x="626392" y="21646"/>
                  </a:lnTo>
                  <a:lnTo>
                    <a:pt x="835190" y="21646"/>
                  </a:lnTo>
                  <a:lnTo>
                    <a:pt x="1043987" y="10823"/>
                  </a:lnTo>
                  <a:lnTo>
                    <a:pt x="1252785" y="21646"/>
                  </a:lnTo>
                  <a:lnTo>
                    <a:pt x="1461582" y="21646"/>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685377"/>
              <a:ext cx="1461582" cy="21646"/>
            </a:xfrm>
            <a:custGeom>
              <a:avLst/>
              <a:pathLst>
                <a:path w="1461582" h="21646">
                  <a:moveTo>
                    <a:pt x="0" y="0"/>
                  </a:moveTo>
                  <a:lnTo>
                    <a:pt x="208797" y="0"/>
                  </a:lnTo>
                  <a:lnTo>
                    <a:pt x="417595" y="10823"/>
                  </a:lnTo>
                  <a:lnTo>
                    <a:pt x="626392" y="21646"/>
                  </a:lnTo>
                  <a:lnTo>
                    <a:pt x="835190" y="21646"/>
                  </a:lnTo>
                  <a:lnTo>
                    <a:pt x="1043987" y="10823"/>
                  </a:lnTo>
                  <a:lnTo>
                    <a:pt x="1252785" y="21646"/>
                  </a:lnTo>
                  <a:lnTo>
                    <a:pt x="1461582" y="21646"/>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6" name="tx556"/>
            <p:cNvSpPr/>
            <p:nvPr/>
          </p:nvSpPr>
          <p:spPr>
            <a:xfrm>
              <a:off x="7688287"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7" name="tx557"/>
            <p:cNvSpPr/>
            <p:nvPr/>
          </p:nvSpPr>
          <p:spPr>
            <a:xfrm>
              <a:off x="7897085"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8" name="tx558"/>
            <p:cNvSpPr/>
            <p:nvPr/>
          </p:nvSpPr>
          <p:spPr>
            <a:xfrm>
              <a:off x="8105882"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9" name="tx559"/>
            <p:cNvSpPr/>
            <p:nvPr/>
          </p:nvSpPr>
          <p:spPr>
            <a:xfrm>
              <a:off x="8314680"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0" name="tx560"/>
            <p:cNvSpPr/>
            <p:nvPr/>
          </p:nvSpPr>
          <p:spPr>
            <a:xfrm>
              <a:off x="8523477"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1" name="tx561"/>
            <p:cNvSpPr/>
            <p:nvPr/>
          </p:nvSpPr>
          <p:spPr>
            <a:xfrm>
              <a:off x="8732275"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2" name="tx562"/>
            <p:cNvSpPr/>
            <p:nvPr/>
          </p:nvSpPr>
          <p:spPr>
            <a:xfrm>
              <a:off x="8941072"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056452"/>
              <a:ext cx="1461582" cy="227283"/>
            </a:xfrm>
            <a:custGeom>
              <a:avLst/>
              <a:pathLst>
                <a:path w="1461582" h="227283">
                  <a:moveTo>
                    <a:pt x="0" y="43292"/>
                  </a:moveTo>
                  <a:lnTo>
                    <a:pt x="208797" y="43292"/>
                  </a:lnTo>
                  <a:lnTo>
                    <a:pt x="417595" y="43292"/>
                  </a:lnTo>
                  <a:lnTo>
                    <a:pt x="626392" y="227283"/>
                  </a:lnTo>
                  <a:lnTo>
                    <a:pt x="835190" y="43292"/>
                  </a:lnTo>
                  <a:lnTo>
                    <a:pt x="1043987" y="0"/>
                  </a:lnTo>
                  <a:lnTo>
                    <a:pt x="1252785" y="97407"/>
                  </a:lnTo>
                  <a:lnTo>
                    <a:pt x="1461582" y="129876"/>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056452"/>
              <a:ext cx="1461582" cy="227283"/>
            </a:xfrm>
            <a:custGeom>
              <a:avLst/>
              <a:pathLst>
                <a:path w="1461582" h="227283">
                  <a:moveTo>
                    <a:pt x="0" y="43292"/>
                  </a:moveTo>
                  <a:lnTo>
                    <a:pt x="208797" y="43292"/>
                  </a:lnTo>
                  <a:lnTo>
                    <a:pt x="417595" y="43292"/>
                  </a:lnTo>
                  <a:lnTo>
                    <a:pt x="626392" y="227283"/>
                  </a:lnTo>
                  <a:lnTo>
                    <a:pt x="835190" y="43292"/>
                  </a:lnTo>
                  <a:lnTo>
                    <a:pt x="1043987" y="0"/>
                  </a:lnTo>
                  <a:lnTo>
                    <a:pt x="1252785" y="97407"/>
                  </a:lnTo>
                  <a:lnTo>
                    <a:pt x="1461582" y="129876"/>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13160"/>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056452"/>
              <a:ext cx="1461582" cy="227283"/>
            </a:xfrm>
            <a:custGeom>
              <a:avLst/>
              <a:pathLst>
                <a:path w="1461582" h="227283">
                  <a:moveTo>
                    <a:pt x="0" y="43292"/>
                  </a:moveTo>
                  <a:lnTo>
                    <a:pt x="208797" y="43292"/>
                  </a:lnTo>
                  <a:lnTo>
                    <a:pt x="417595" y="43292"/>
                  </a:lnTo>
                  <a:lnTo>
                    <a:pt x="626392" y="227283"/>
                  </a:lnTo>
                  <a:lnTo>
                    <a:pt x="835190" y="43292"/>
                  </a:lnTo>
                  <a:lnTo>
                    <a:pt x="1043987" y="0"/>
                  </a:lnTo>
                  <a:lnTo>
                    <a:pt x="1252785" y="97407"/>
                  </a:lnTo>
                  <a:lnTo>
                    <a:pt x="1461582" y="129876"/>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056452"/>
              <a:ext cx="1461582" cy="227283"/>
            </a:xfrm>
            <a:custGeom>
              <a:avLst/>
              <a:pathLst>
                <a:path w="1461582" h="227283">
                  <a:moveTo>
                    <a:pt x="0" y="43292"/>
                  </a:moveTo>
                  <a:lnTo>
                    <a:pt x="208797" y="43292"/>
                  </a:lnTo>
                  <a:lnTo>
                    <a:pt x="417595" y="43292"/>
                  </a:lnTo>
                  <a:lnTo>
                    <a:pt x="626392" y="227283"/>
                  </a:lnTo>
                  <a:lnTo>
                    <a:pt x="835190" y="43292"/>
                  </a:lnTo>
                  <a:lnTo>
                    <a:pt x="1043987" y="0"/>
                  </a:lnTo>
                  <a:lnTo>
                    <a:pt x="1252785" y="97407"/>
                  </a:lnTo>
                  <a:lnTo>
                    <a:pt x="1461582" y="129876"/>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87" name="tx587"/>
            <p:cNvSpPr/>
            <p:nvPr/>
          </p:nvSpPr>
          <p:spPr>
            <a:xfrm>
              <a:off x="7688287"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88" name="tx588"/>
            <p:cNvSpPr/>
            <p:nvPr/>
          </p:nvSpPr>
          <p:spPr>
            <a:xfrm>
              <a:off x="7897085"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89" name="tx589"/>
            <p:cNvSpPr/>
            <p:nvPr/>
          </p:nvSpPr>
          <p:spPr>
            <a:xfrm>
              <a:off x="8105882"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90" name="tx590"/>
            <p:cNvSpPr/>
            <p:nvPr/>
          </p:nvSpPr>
          <p:spPr>
            <a:xfrm>
              <a:off x="8314680"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91" name="tx591"/>
            <p:cNvSpPr/>
            <p:nvPr/>
          </p:nvSpPr>
          <p:spPr>
            <a:xfrm>
              <a:off x="8523477" y="3877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92" name="tx592"/>
            <p:cNvSpPr/>
            <p:nvPr/>
          </p:nvSpPr>
          <p:spPr>
            <a:xfrm>
              <a:off x="8732275" y="3975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93" name="tx593"/>
            <p:cNvSpPr/>
            <p:nvPr/>
          </p:nvSpPr>
          <p:spPr>
            <a:xfrm>
              <a:off x="8941072"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276003"/>
              <a:ext cx="1461582" cy="281398"/>
            </a:xfrm>
            <a:custGeom>
              <a:avLst/>
              <a:pathLst>
                <a:path w="1461582" h="281398">
                  <a:moveTo>
                    <a:pt x="0" y="32469"/>
                  </a:moveTo>
                  <a:lnTo>
                    <a:pt x="208797" y="10823"/>
                  </a:lnTo>
                  <a:lnTo>
                    <a:pt x="417595" y="140699"/>
                  </a:lnTo>
                  <a:lnTo>
                    <a:pt x="626392" y="281398"/>
                  </a:lnTo>
                  <a:lnTo>
                    <a:pt x="835190" y="151522"/>
                  </a:lnTo>
                  <a:lnTo>
                    <a:pt x="1043987" y="75761"/>
                  </a:lnTo>
                  <a:lnTo>
                    <a:pt x="1252785" y="97407"/>
                  </a:lnTo>
                  <a:lnTo>
                    <a:pt x="1461582" y="0"/>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276003"/>
              <a:ext cx="1461582" cy="281398"/>
            </a:xfrm>
            <a:custGeom>
              <a:avLst/>
              <a:pathLst>
                <a:path w="1461582" h="281398">
                  <a:moveTo>
                    <a:pt x="0" y="32469"/>
                  </a:moveTo>
                  <a:lnTo>
                    <a:pt x="208797" y="10823"/>
                  </a:lnTo>
                  <a:lnTo>
                    <a:pt x="417595" y="140699"/>
                  </a:lnTo>
                  <a:lnTo>
                    <a:pt x="626392" y="281398"/>
                  </a:lnTo>
                  <a:lnTo>
                    <a:pt x="835190" y="151522"/>
                  </a:lnTo>
                  <a:lnTo>
                    <a:pt x="1043987" y="75761"/>
                  </a:lnTo>
                  <a:lnTo>
                    <a:pt x="1252785" y="97407"/>
                  </a:lnTo>
                  <a:lnTo>
                    <a:pt x="1461582" y="0"/>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297649"/>
              <a:ext cx="1461582" cy="86584"/>
            </a:xfrm>
            <a:custGeom>
              <a:avLst/>
              <a:pathLst>
                <a:path w="1461582" h="86584">
                  <a:moveTo>
                    <a:pt x="0" y="0"/>
                  </a:moveTo>
                  <a:lnTo>
                    <a:pt x="208797" y="0"/>
                  </a:lnTo>
                  <a:lnTo>
                    <a:pt x="417595" y="21646"/>
                  </a:lnTo>
                  <a:lnTo>
                    <a:pt x="626392" y="86584"/>
                  </a:lnTo>
                  <a:lnTo>
                    <a:pt x="835190" y="10823"/>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276003"/>
              <a:ext cx="1461582" cy="281398"/>
            </a:xfrm>
            <a:custGeom>
              <a:avLst/>
              <a:pathLst>
                <a:path w="1461582" h="281398">
                  <a:moveTo>
                    <a:pt x="0" y="32469"/>
                  </a:moveTo>
                  <a:lnTo>
                    <a:pt x="208797" y="10823"/>
                  </a:lnTo>
                  <a:lnTo>
                    <a:pt x="417595" y="140699"/>
                  </a:lnTo>
                  <a:lnTo>
                    <a:pt x="626392" y="281398"/>
                  </a:lnTo>
                  <a:lnTo>
                    <a:pt x="835190" y="151522"/>
                  </a:lnTo>
                  <a:lnTo>
                    <a:pt x="1043987" y="75761"/>
                  </a:lnTo>
                  <a:lnTo>
                    <a:pt x="1252785" y="97407"/>
                  </a:lnTo>
                  <a:lnTo>
                    <a:pt x="1461582" y="0"/>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276003"/>
              <a:ext cx="1461582" cy="281398"/>
            </a:xfrm>
            <a:custGeom>
              <a:avLst/>
              <a:pathLst>
                <a:path w="1461582" h="281398">
                  <a:moveTo>
                    <a:pt x="0" y="32469"/>
                  </a:moveTo>
                  <a:lnTo>
                    <a:pt x="208797" y="10823"/>
                  </a:lnTo>
                  <a:lnTo>
                    <a:pt x="417595" y="140699"/>
                  </a:lnTo>
                  <a:lnTo>
                    <a:pt x="626392" y="281398"/>
                  </a:lnTo>
                  <a:lnTo>
                    <a:pt x="835190" y="151522"/>
                  </a:lnTo>
                  <a:lnTo>
                    <a:pt x="1043987" y="75761"/>
                  </a:lnTo>
                  <a:lnTo>
                    <a:pt x="1252785" y="97407"/>
                  </a:lnTo>
                  <a:lnTo>
                    <a:pt x="1461582" y="0"/>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129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8" name="tx618"/>
            <p:cNvSpPr/>
            <p:nvPr/>
          </p:nvSpPr>
          <p:spPr>
            <a:xfrm>
              <a:off x="7688287" y="5108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9" name="tx619"/>
            <p:cNvSpPr/>
            <p:nvPr/>
          </p:nvSpPr>
          <p:spPr>
            <a:xfrm>
              <a:off x="7897085"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0" name="tx620"/>
            <p:cNvSpPr/>
            <p:nvPr/>
          </p:nvSpPr>
          <p:spPr>
            <a:xfrm>
              <a:off x="8105882" y="53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1" name="tx621"/>
            <p:cNvSpPr/>
            <p:nvPr/>
          </p:nvSpPr>
          <p:spPr>
            <a:xfrm>
              <a:off x="8314680"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2" name="tx622"/>
            <p:cNvSpPr/>
            <p:nvPr/>
          </p:nvSpPr>
          <p:spPr>
            <a:xfrm>
              <a:off x="8523477" y="517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3" name="tx623"/>
            <p:cNvSpPr/>
            <p:nvPr/>
          </p:nvSpPr>
          <p:spPr>
            <a:xfrm>
              <a:off x="8732275" y="5194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4" name="tx624"/>
            <p:cNvSpPr/>
            <p:nvPr/>
          </p:nvSpPr>
          <p:spPr>
            <a:xfrm>
              <a:off x="8941072"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5" name="tx625"/>
            <p:cNvSpPr/>
            <p:nvPr/>
          </p:nvSpPr>
          <p:spPr>
            <a:xfrm>
              <a:off x="1148049" y="4780070"/>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626" name="tx626"/>
            <p:cNvSpPr/>
            <p:nvPr/>
          </p:nvSpPr>
          <p:spPr>
            <a:xfrm>
              <a:off x="3024215" y="4780070"/>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627" name="tx627"/>
            <p:cNvSpPr/>
            <p:nvPr/>
          </p:nvSpPr>
          <p:spPr>
            <a:xfrm>
              <a:off x="4619843" y="4780070"/>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628" name="tx628"/>
            <p:cNvSpPr/>
            <p:nvPr/>
          </p:nvSpPr>
          <p:spPr>
            <a:xfrm>
              <a:off x="6440917" y="4780070"/>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629" name="tx629"/>
            <p:cNvSpPr/>
            <p:nvPr/>
          </p:nvSpPr>
          <p:spPr>
            <a:xfrm>
              <a:off x="8066446" y="4780070"/>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30" name="tx630"/>
            <p:cNvSpPr/>
            <p:nvPr/>
          </p:nvSpPr>
          <p:spPr>
            <a:xfrm>
              <a:off x="132832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8634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800986" y="3495580"/>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633" name="tx633"/>
            <p:cNvSpPr/>
            <p:nvPr/>
          </p:nvSpPr>
          <p:spPr>
            <a:xfrm>
              <a:off x="610853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4" name="tx634"/>
            <p:cNvSpPr/>
            <p:nvPr/>
          </p:nvSpPr>
          <p:spPr>
            <a:xfrm>
              <a:off x="8000335" y="349558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5" name="tx635"/>
            <p:cNvSpPr/>
            <p:nvPr/>
          </p:nvSpPr>
          <p:spPr>
            <a:xfrm>
              <a:off x="1440017"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36" name="tx636"/>
            <p:cNvSpPr/>
            <p:nvPr/>
          </p:nvSpPr>
          <p:spPr>
            <a:xfrm>
              <a:off x="3018088" y="2211091"/>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637" name="tx637"/>
            <p:cNvSpPr/>
            <p:nvPr/>
          </p:nvSpPr>
          <p:spPr>
            <a:xfrm>
              <a:off x="4512127" y="2211091"/>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Marshall Islands</a:t>
              </a:r>
            </a:p>
          </p:txBody>
        </p:sp>
        <p:sp>
          <p:nvSpPr>
            <p:cNvPr id="638" name="tx638"/>
            <p:cNvSpPr/>
            <p:nvPr/>
          </p:nvSpPr>
          <p:spPr>
            <a:xfrm>
              <a:off x="6323051" y="2211091"/>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639" name="tx639"/>
            <p:cNvSpPr/>
            <p:nvPr/>
          </p:nvSpPr>
          <p:spPr>
            <a:xfrm>
              <a:off x="8043769" y="2211091"/>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640" name="tx640"/>
            <p:cNvSpPr/>
            <p:nvPr/>
          </p:nvSpPr>
          <p:spPr>
            <a:xfrm>
              <a:off x="1306514" y="926601"/>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641" name="tx641"/>
            <p:cNvSpPr/>
            <p:nvPr/>
          </p:nvSpPr>
          <p:spPr>
            <a:xfrm>
              <a:off x="3092566" y="92660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642" name="tx642"/>
            <p:cNvSpPr/>
            <p:nvPr/>
          </p:nvSpPr>
          <p:spPr>
            <a:xfrm>
              <a:off x="4844603" y="926601"/>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643" name="tx643"/>
            <p:cNvSpPr/>
            <p:nvPr/>
          </p:nvSpPr>
          <p:spPr>
            <a:xfrm>
              <a:off x="6350803" y="926601"/>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644" name="tx644"/>
            <p:cNvSpPr/>
            <p:nvPr/>
          </p:nvSpPr>
          <p:spPr>
            <a:xfrm>
              <a:off x="8099776" y="926601"/>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91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206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500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31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606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900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75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905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3454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215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45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74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60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8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9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500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2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9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44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741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2035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84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14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43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6844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EAPR,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Marshall Islands had the highest coverage (98%), while Papua New Guinea had the lowest coverage (49%).
DTP1 coverage increased in 4 out of these 20 countries between 2024 and 2025. The largest increase was 9 percentage points in Vanuatu from 88% to 97%.
7 countries saw a decrease in coverage (Cambodia, Laos, Micronesia, Nauru, Niue, Philippines, and Tonga). The largest decline was 4% points in Niue from 99% to 95%. Coverage remained constant between 2024 and 2025 in the remaining 9 countries.
In 2025, 13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East Asia and the Pacific</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7130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912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69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74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521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084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22" name="pl22"/>
            <p:cNvSpPr/>
            <p:nvPr/>
          </p:nvSpPr>
          <p:spPr>
            <a:xfrm>
              <a:off x="805693" y="1230293"/>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23" name="pl23"/>
            <p:cNvSpPr/>
            <p:nvPr/>
          </p:nvSpPr>
          <p:spPr>
            <a:xfrm>
              <a:off x="805693" y="1230293"/>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24" name="pl24"/>
            <p:cNvSpPr/>
            <p:nvPr/>
          </p:nvSpPr>
          <p:spPr>
            <a:xfrm>
              <a:off x="805693"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25" name="pl25"/>
            <p:cNvSpPr/>
            <p:nvPr/>
          </p:nvSpPr>
          <p:spPr>
            <a:xfrm>
              <a:off x="805693" y="1230293"/>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26" name="pl26"/>
            <p:cNvSpPr/>
            <p:nvPr/>
          </p:nvSpPr>
          <p:spPr>
            <a:xfrm>
              <a:off x="805693" y="1230293"/>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27" name="pl27"/>
            <p:cNvSpPr/>
            <p:nvPr/>
          </p:nvSpPr>
          <p:spPr>
            <a:xfrm>
              <a:off x="732387"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985009"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94455"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403901"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1613347"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tx33"/>
            <p:cNvSpPr/>
            <p:nvPr/>
          </p:nvSpPr>
          <p:spPr>
            <a:xfrm>
              <a:off x="1822793"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tx34"/>
            <p:cNvSpPr/>
            <p:nvPr/>
          </p:nvSpPr>
          <p:spPr>
            <a:xfrm>
              <a:off x="2032239"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tx35"/>
            <p:cNvSpPr/>
            <p:nvPr/>
          </p:nvSpPr>
          <p:spPr>
            <a:xfrm>
              <a:off x="2241685"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30171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953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373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780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562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125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53" name="pl53"/>
            <p:cNvSpPr/>
            <p:nvPr/>
          </p:nvSpPr>
          <p:spPr>
            <a:xfrm>
              <a:off x="805693" y="2508626"/>
              <a:ext cx="1466121" cy="231736"/>
            </a:xfrm>
            <a:custGeom>
              <a:avLst/>
              <a:pathLst>
                <a:path w="1466121" h="231736">
                  <a:moveTo>
                    <a:pt x="0" y="25748"/>
                  </a:moveTo>
                  <a:lnTo>
                    <a:pt x="209445" y="25748"/>
                  </a:lnTo>
                  <a:lnTo>
                    <a:pt x="418891" y="115868"/>
                  </a:lnTo>
                  <a:lnTo>
                    <a:pt x="628337" y="231736"/>
                  </a:lnTo>
                  <a:lnTo>
                    <a:pt x="837783" y="0"/>
                  </a:lnTo>
                  <a:lnTo>
                    <a:pt x="1047229" y="90119"/>
                  </a:lnTo>
                  <a:lnTo>
                    <a:pt x="1256675" y="115868"/>
                  </a:lnTo>
                  <a:lnTo>
                    <a:pt x="1466121" y="90119"/>
                  </a:lnTo>
                </a:path>
              </a:pathLst>
            </a:custGeom>
            <a:ln w="40651" cap="flat">
              <a:solidFill>
                <a:srgbClr val="BEBEBE">
                  <a:alpha val="69803"/>
                </a:srgbClr>
              </a:solidFill>
              <a:prstDash val="solid"/>
              <a:round/>
            </a:ln>
          </p:spPr>
          <p:txBody>
            <a:bodyPr/>
            <a:lstStyle/>
            <a:p/>
          </p:txBody>
        </p:sp>
        <p:sp>
          <p:nvSpPr>
            <p:cNvPr id="54" name="pl54"/>
            <p:cNvSpPr/>
            <p:nvPr/>
          </p:nvSpPr>
          <p:spPr>
            <a:xfrm>
              <a:off x="805693" y="2508626"/>
              <a:ext cx="1466121" cy="231736"/>
            </a:xfrm>
            <a:custGeom>
              <a:avLst/>
              <a:pathLst>
                <a:path w="1466121" h="231736">
                  <a:moveTo>
                    <a:pt x="0" y="25748"/>
                  </a:moveTo>
                  <a:lnTo>
                    <a:pt x="209445" y="25748"/>
                  </a:lnTo>
                  <a:lnTo>
                    <a:pt x="418891" y="115868"/>
                  </a:lnTo>
                  <a:lnTo>
                    <a:pt x="628337" y="231736"/>
                  </a:lnTo>
                  <a:lnTo>
                    <a:pt x="837783" y="0"/>
                  </a:lnTo>
                  <a:lnTo>
                    <a:pt x="1047229" y="90119"/>
                  </a:lnTo>
                  <a:lnTo>
                    <a:pt x="1256675" y="115868"/>
                  </a:lnTo>
                  <a:lnTo>
                    <a:pt x="1466121" y="90119"/>
                  </a:lnTo>
                </a:path>
              </a:pathLst>
            </a:custGeom>
            <a:ln w="35231" cap="flat">
              <a:solidFill>
                <a:srgbClr val="BEBEBE">
                  <a:alpha val="69803"/>
                </a:srgbClr>
              </a:solidFill>
              <a:prstDash val="solid"/>
              <a:round/>
            </a:ln>
          </p:spPr>
          <p:txBody>
            <a:bodyPr/>
            <a:lstStyle/>
            <a:p/>
          </p:txBody>
        </p:sp>
        <p:sp>
          <p:nvSpPr>
            <p:cNvPr id="55" name="pl55"/>
            <p:cNvSpPr/>
            <p:nvPr/>
          </p:nvSpPr>
          <p:spPr>
            <a:xfrm>
              <a:off x="805693"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56" name="pl56"/>
            <p:cNvSpPr/>
            <p:nvPr/>
          </p:nvSpPr>
          <p:spPr>
            <a:xfrm>
              <a:off x="805693" y="2508626"/>
              <a:ext cx="1466121" cy="231736"/>
            </a:xfrm>
            <a:custGeom>
              <a:avLst/>
              <a:pathLst>
                <a:path w="1466121" h="231736">
                  <a:moveTo>
                    <a:pt x="0" y="25748"/>
                  </a:moveTo>
                  <a:lnTo>
                    <a:pt x="209445" y="25748"/>
                  </a:lnTo>
                  <a:lnTo>
                    <a:pt x="418891" y="115868"/>
                  </a:lnTo>
                  <a:lnTo>
                    <a:pt x="628337" y="231736"/>
                  </a:lnTo>
                  <a:lnTo>
                    <a:pt x="837783" y="0"/>
                  </a:lnTo>
                  <a:lnTo>
                    <a:pt x="1047229" y="90119"/>
                  </a:lnTo>
                  <a:lnTo>
                    <a:pt x="1256675" y="115868"/>
                  </a:lnTo>
                  <a:lnTo>
                    <a:pt x="1466121" y="90119"/>
                  </a:lnTo>
                </a:path>
              </a:pathLst>
            </a:custGeom>
            <a:ln w="40651" cap="flat">
              <a:solidFill>
                <a:srgbClr val="000000">
                  <a:alpha val="100000"/>
                </a:srgbClr>
              </a:solidFill>
              <a:prstDash val="solid"/>
              <a:round/>
            </a:ln>
          </p:spPr>
          <p:txBody>
            <a:bodyPr/>
            <a:lstStyle/>
            <a:p/>
          </p:txBody>
        </p:sp>
        <p:sp>
          <p:nvSpPr>
            <p:cNvPr id="57" name="pl57"/>
            <p:cNvSpPr/>
            <p:nvPr/>
          </p:nvSpPr>
          <p:spPr>
            <a:xfrm>
              <a:off x="805693" y="2508626"/>
              <a:ext cx="1466121" cy="231736"/>
            </a:xfrm>
            <a:custGeom>
              <a:avLst/>
              <a:pathLst>
                <a:path w="1466121" h="231736">
                  <a:moveTo>
                    <a:pt x="0" y="25748"/>
                  </a:moveTo>
                  <a:lnTo>
                    <a:pt x="209445" y="25748"/>
                  </a:lnTo>
                  <a:lnTo>
                    <a:pt x="418891" y="115868"/>
                  </a:lnTo>
                  <a:lnTo>
                    <a:pt x="628337" y="231736"/>
                  </a:lnTo>
                  <a:lnTo>
                    <a:pt x="837783" y="0"/>
                  </a:lnTo>
                  <a:lnTo>
                    <a:pt x="1047229" y="90119"/>
                  </a:lnTo>
                  <a:lnTo>
                    <a:pt x="1256675" y="115868"/>
                  </a:lnTo>
                  <a:lnTo>
                    <a:pt x="1466121" y="90119"/>
                  </a:lnTo>
                </a:path>
              </a:pathLst>
            </a:custGeom>
            <a:ln w="35231" cap="flat">
              <a:solidFill>
                <a:srgbClr val="80BD41">
                  <a:alpha val="100000"/>
                </a:srgbClr>
              </a:solidFill>
              <a:prstDash val="solid"/>
              <a:round/>
            </a:ln>
          </p:spPr>
          <p:txBody>
            <a:bodyPr/>
            <a:lstStyle/>
            <a:p/>
          </p:txBody>
        </p:sp>
        <p:sp>
          <p:nvSpPr>
            <p:cNvPr id="58" name="pl58"/>
            <p:cNvSpPr/>
            <p:nvPr/>
          </p:nvSpPr>
          <p:spPr>
            <a:xfrm>
              <a:off x="732387"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445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2" name="tx62"/>
            <p:cNvSpPr/>
            <p:nvPr/>
          </p:nvSpPr>
          <p:spPr>
            <a:xfrm>
              <a:off x="1355712" y="25618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3" name="tx63"/>
            <p:cNvSpPr/>
            <p:nvPr/>
          </p:nvSpPr>
          <p:spPr>
            <a:xfrm>
              <a:off x="1613347" y="2330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 name="tx64"/>
            <p:cNvSpPr/>
            <p:nvPr/>
          </p:nvSpPr>
          <p:spPr>
            <a:xfrm>
              <a:off x="1804733" y="2420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5" name="tx65"/>
            <p:cNvSpPr/>
            <p:nvPr/>
          </p:nvSpPr>
          <p:spPr>
            <a:xfrm>
              <a:off x="2014179" y="2445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6" name="tx66"/>
            <p:cNvSpPr/>
            <p:nvPr/>
          </p:nvSpPr>
          <p:spPr>
            <a:xfrm>
              <a:off x="2223625" y="2420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3212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993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6775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821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603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166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84" name="pl84"/>
            <p:cNvSpPr/>
            <p:nvPr/>
          </p:nvSpPr>
          <p:spPr>
            <a:xfrm>
              <a:off x="805693" y="3812708"/>
              <a:ext cx="1466121" cy="643712"/>
            </a:xfrm>
            <a:custGeom>
              <a:avLst/>
              <a:pathLst>
                <a:path w="1466121" h="643712">
                  <a:moveTo>
                    <a:pt x="0" y="0"/>
                  </a:moveTo>
                  <a:lnTo>
                    <a:pt x="209445" y="25748"/>
                  </a:lnTo>
                  <a:lnTo>
                    <a:pt x="418891" y="102993"/>
                  </a:lnTo>
                  <a:lnTo>
                    <a:pt x="628337" y="643712"/>
                  </a:lnTo>
                  <a:lnTo>
                    <a:pt x="837783" y="180239"/>
                  </a:lnTo>
                  <a:lnTo>
                    <a:pt x="1047229" y="205987"/>
                  </a:lnTo>
                  <a:lnTo>
                    <a:pt x="1256675" y="244610"/>
                  </a:lnTo>
                  <a:lnTo>
                    <a:pt x="1466121" y="244610"/>
                  </a:lnTo>
                </a:path>
              </a:pathLst>
            </a:custGeom>
            <a:ln w="40651" cap="flat">
              <a:solidFill>
                <a:srgbClr val="BEBEBE">
                  <a:alpha val="69803"/>
                </a:srgbClr>
              </a:solidFill>
              <a:prstDash val="solid"/>
              <a:round/>
            </a:ln>
          </p:spPr>
          <p:txBody>
            <a:bodyPr/>
            <a:lstStyle/>
            <a:p/>
          </p:txBody>
        </p:sp>
        <p:sp>
          <p:nvSpPr>
            <p:cNvPr id="85" name="pl85"/>
            <p:cNvSpPr/>
            <p:nvPr/>
          </p:nvSpPr>
          <p:spPr>
            <a:xfrm>
              <a:off x="805693" y="3812708"/>
              <a:ext cx="1466121" cy="643712"/>
            </a:xfrm>
            <a:custGeom>
              <a:avLst/>
              <a:pathLst>
                <a:path w="1466121" h="643712">
                  <a:moveTo>
                    <a:pt x="0" y="0"/>
                  </a:moveTo>
                  <a:lnTo>
                    <a:pt x="209445" y="25748"/>
                  </a:lnTo>
                  <a:lnTo>
                    <a:pt x="418891" y="102993"/>
                  </a:lnTo>
                  <a:lnTo>
                    <a:pt x="628337" y="643712"/>
                  </a:lnTo>
                  <a:lnTo>
                    <a:pt x="837783" y="180239"/>
                  </a:lnTo>
                  <a:lnTo>
                    <a:pt x="1047229" y="205987"/>
                  </a:lnTo>
                  <a:lnTo>
                    <a:pt x="1256675" y="244610"/>
                  </a:lnTo>
                  <a:lnTo>
                    <a:pt x="1466121" y="244610"/>
                  </a:lnTo>
                </a:path>
              </a:pathLst>
            </a:custGeom>
            <a:ln w="35231" cap="flat">
              <a:solidFill>
                <a:srgbClr val="BEBEBE">
                  <a:alpha val="69803"/>
                </a:srgbClr>
              </a:solidFill>
              <a:prstDash val="solid"/>
              <a:round/>
            </a:ln>
          </p:spPr>
          <p:txBody>
            <a:bodyPr/>
            <a:lstStyle/>
            <a:p/>
          </p:txBody>
        </p:sp>
        <p:sp>
          <p:nvSpPr>
            <p:cNvPr id="86" name="pl86"/>
            <p:cNvSpPr/>
            <p:nvPr/>
          </p:nvSpPr>
          <p:spPr>
            <a:xfrm>
              <a:off x="805693"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87" name="pl87"/>
            <p:cNvSpPr/>
            <p:nvPr/>
          </p:nvSpPr>
          <p:spPr>
            <a:xfrm>
              <a:off x="805693" y="3812708"/>
              <a:ext cx="1466121" cy="643712"/>
            </a:xfrm>
            <a:custGeom>
              <a:avLst/>
              <a:pathLst>
                <a:path w="1466121" h="643712">
                  <a:moveTo>
                    <a:pt x="0" y="0"/>
                  </a:moveTo>
                  <a:lnTo>
                    <a:pt x="209445" y="25748"/>
                  </a:lnTo>
                  <a:lnTo>
                    <a:pt x="418891" y="102993"/>
                  </a:lnTo>
                  <a:lnTo>
                    <a:pt x="628337" y="643712"/>
                  </a:lnTo>
                  <a:lnTo>
                    <a:pt x="837783" y="180239"/>
                  </a:lnTo>
                  <a:lnTo>
                    <a:pt x="1047229" y="205987"/>
                  </a:lnTo>
                  <a:lnTo>
                    <a:pt x="1256675" y="244610"/>
                  </a:lnTo>
                  <a:lnTo>
                    <a:pt x="1466121" y="244610"/>
                  </a:lnTo>
                </a:path>
              </a:pathLst>
            </a:custGeom>
            <a:ln w="40651" cap="flat">
              <a:solidFill>
                <a:srgbClr val="000000">
                  <a:alpha val="100000"/>
                </a:srgbClr>
              </a:solidFill>
              <a:prstDash val="solid"/>
              <a:round/>
            </a:ln>
          </p:spPr>
          <p:txBody>
            <a:bodyPr/>
            <a:lstStyle/>
            <a:p/>
          </p:txBody>
        </p:sp>
        <p:sp>
          <p:nvSpPr>
            <p:cNvPr id="88" name="pl88"/>
            <p:cNvSpPr/>
            <p:nvPr/>
          </p:nvSpPr>
          <p:spPr>
            <a:xfrm>
              <a:off x="805693" y="3812708"/>
              <a:ext cx="1466121" cy="643712"/>
            </a:xfrm>
            <a:custGeom>
              <a:avLst/>
              <a:pathLst>
                <a:path w="1466121" h="643712">
                  <a:moveTo>
                    <a:pt x="0" y="0"/>
                  </a:moveTo>
                  <a:lnTo>
                    <a:pt x="209445" y="25748"/>
                  </a:lnTo>
                  <a:lnTo>
                    <a:pt x="418891" y="102993"/>
                  </a:lnTo>
                  <a:lnTo>
                    <a:pt x="628337" y="643712"/>
                  </a:lnTo>
                  <a:lnTo>
                    <a:pt x="837783" y="180239"/>
                  </a:lnTo>
                  <a:lnTo>
                    <a:pt x="1047229" y="205987"/>
                  </a:lnTo>
                  <a:lnTo>
                    <a:pt x="1256675" y="244610"/>
                  </a:lnTo>
                  <a:lnTo>
                    <a:pt x="1466121" y="244610"/>
                  </a:lnTo>
                </a:path>
              </a:pathLst>
            </a:custGeom>
            <a:ln w="35231" cap="flat">
              <a:solidFill>
                <a:srgbClr val="80BD41">
                  <a:alpha val="100000"/>
                </a:srgbClr>
              </a:solidFill>
              <a:prstDash val="solid"/>
              <a:round/>
            </a:ln>
          </p:spPr>
          <p:txBody>
            <a:bodyPr/>
            <a:lstStyle/>
            <a:p/>
          </p:txBody>
        </p:sp>
        <p:sp>
          <p:nvSpPr>
            <p:cNvPr id="89" name="pl89"/>
            <p:cNvSpPr/>
            <p:nvPr/>
          </p:nvSpPr>
          <p:spPr>
            <a:xfrm>
              <a:off x="732387"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341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985009"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371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 name="tx93"/>
            <p:cNvSpPr/>
            <p:nvPr/>
          </p:nvSpPr>
          <p:spPr>
            <a:xfrm>
              <a:off x="1355712"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94" name="tx94"/>
            <p:cNvSpPr/>
            <p:nvPr/>
          </p:nvSpPr>
          <p:spPr>
            <a:xfrm>
              <a:off x="1565158"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5" name="tx95"/>
            <p:cNvSpPr/>
            <p:nvPr/>
          </p:nvSpPr>
          <p:spPr>
            <a:xfrm>
              <a:off x="1774604" y="38401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6" name="tx96"/>
            <p:cNvSpPr/>
            <p:nvPr/>
          </p:nvSpPr>
          <p:spPr>
            <a:xfrm>
              <a:off x="1984050" y="38787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7" name="tx97"/>
            <p:cNvSpPr/>
            <p:nvPr/>
          </p:nvSpPr>
          <p:spPr>
            <a:xfrm>
              <a:off x="2193496" y="38787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253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03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4981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862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643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20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42538"/>
              <a:ext cx="1466121" cy="167365"/>
            </a:xfrm>
            <a:custGeom>
              <a:avLst/>
              <a:pathLst>
                <a:path w="1466121" h="167365">
                  <a:moveTo>
                    <a:pt x="0" y="167365"/>
                  </a:moveTo>
                  <a:lnTo>
                    <a:pt x="209445" y="0"/>
                  </a:lnTo>
                  <a:lnTo>
                    <a:pt x="418891" y="12874"/>
                  </a:lnTo>
                  <a:lnTo>
                    <a:pt x="628337" y="51496"/>
                  </a:lnTo>
                  <a:lnTo>
                    <a:pt x="837783" y="0"/>
                  </a:lnTo>
                  <a:lnTo>
                    <a:pt x="1047229" y="90119"/>
                  </a:lnTo>
                  <a:lnTo>
                    <a:pt x="1256675" y="102993"/>
                  </a:lnTo>
                  <a:lnTo>
                    <a:pt x="1466121" y="102993"/>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42538"/>
              <a:ext cx="1466121" cy="167365"/>
            </a:xfrm>
            <a:custGeom>
              <a:avLst/>
              <a:pathLst>
                <a:path w="1466121" h="167365">
                  <a:moveTo>
                    <a:pt x="0" y="167365"/>
                  </a:moveTo>
                  <a:lnTo>
                    <a:pt x="209445" y="0"/>
                  </a:lnTo>
                  <a:lnTo>
                    <a:pt x="418891" y="12874"/>
                  </a:lnTo>
                  <a:lnTo>
                    <a:pt x="628337" y="51496"/>
                  </a:lnTo>
                  <a:lnTo>
                    <a:pt x="837783" y="0"/>
                  </a:lnTo>
                  <a:lnTo>
                    <a:pt x="1047229" y="90119"/>
                  </a:lnTo>
                  <a:lnTo>
                    <a:pt x="1256675" y="102993"/>
                  </a:lnTo>
                  <a:lnTo>
                    <a:pt x="1466121" y="102993"/>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42538"/>
              <a:ext cx="1466121" cy="167365"/>
            </a:xfrm>
            <a:custGeom>
              <a:avLst/>
              <a:pathLst>
                <a:path w="1466121" h="167365">
                  <a:moveTo>
                    <a:pt x="0" y="167365"/>
                  </a:moveTo>
                  <a:lnTo>
                    <a:pt x="209445" y="0"/>
                  </a:lnTo>
                  <a:lnTo>
                    <a:pt x="418891" y="12874"/>
                  </a:lnTo>
                  <a:lnTo>
                    <a:pt x="628337" y="51496"/>
                  </a:lnTo>
                  <a:lnTo>
                    <a:pt x="837783" y="0"/>
                  </a:lnTo>
                  <a:lnTo>
                    <a:pt x="1047229" y="90119"/>
                  </a:lnTo>
                  <a:lnTo>
                    <a:pt x="1256675" y="102993"/>
                  </a:lnTo>
                  <a:lnTo>
                    <a:pt x="1466121" y="102993"/>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42538"/>
              <a:ext cx="1466121" cy="167365"/>
            </a:xfrm>
            <a:custGeom>
              <a:avLst/>
              <a:pathLst>
                <a:path w="1466121" h="167365">
                  <a:moveTo>
                    <a:pt x="0" y="167365"/>
                  </a:moveTo>
                  <a:lnTo>
                    <a:pt x="209445" y="0"/>
                  </a:lnTo>
                  <a:lnTo>
                    <a:pt x="418891" y="12874"/>
                  </a:lnTo>
                  <a:lnTo>
                    <a:pt x="628337" y="51496"/>
                  </a:lnTo>
                  <a:lnTo>
                    <a:pt x="837783" y="0"/>
                  </a:lnTo>
                  <a:lnTo>
                    <a:pt x="1047229" y="90119"/>
                  </a:lnTo>
                  <a:lnTo>
                    <a:pt x="1256675" y="102993"/>
                  </a:lnTo>
                  <a:lnTo>
                    <a:pt x="1466121" y="102993"/>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27374" y="51313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2" name="tx122"/>
            <p:cNvSpPr/>
            <p:nvPr/>
          </p:nvSpPr>
          <p:spPr>
            <a:xfrm>
              <a:off x="985009"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4976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385842" y="50154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5" name="tx125"/>
            <p:cNvSpPr/>
            <p:nvPr/>
          </p:nvSpPr>
          <p:spPr>
            <a:xfrm>
              <a:off x="1613347"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541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7" name="tx127"/>
            <p:cNvSpPr/>
            <p:nvPr/>
          </p:nvSpPr>
          <p:spPr>
            <a:xfrm>
              <a:off x="2014179" y="5066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8" name="tx128"/>
            <p:cNvSpPr/>
            <p:nvPr/>
          </p:nvSpPr>
          <p:spPr>
            <a:xfrm>
              <a:off x="2223625" y="5066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7130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912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69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74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521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084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30293"/>
              <a:ext cx="1466121" cy="77245"/>
            </a:xfrm>
            <a:custGeom>
              <a:avLst/>
              <a:pathLst>
                <a:path w="1466121" h="77245">
                  <a:moveTo>
                    <a:pt x="0" y="0"/>
                  </a:moveTo>
                  <a:lnTo>
                    <a:pt x="209445" y="0"/>
                  </a:lnTo>
                  <a:lnTo>
                    <a:pt x="418891" y="12874"/>
                  </a:lnTo>
                  <a:lnTo>
                    <a:pt x="628337" y="12874"/>
                  </a:lnTo>
                  <a:lnTo>
                    <a:pt x="837783" y="12874"/>
                  </a:lnTo>
                  <a:lnTo>
                    <a:pt x="1047229" y="0"/>
                  </a:lnTo>
                  <a:lnTo>
                    <a:pt x="1256675" y="38622"/>
                  </a:lnTo>
                  <a:lnTo>
                    <a:pt x="1466121" y="77245"/>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30293"/>
              <a:ext cx="1466121" cy="77245"/>
            </a:xfrm>
            <a:custGeom>
              <a:avLst/>
              <a:pathLst>
                <a:path w="1466121" h="77245">
                  <a:moveTo>
                    <a:pt x="0" y="0"/>
                  </a:moveTo>
                  <a:lnTo>
                    <a:pt x="209445" y="0"/>
                  </a:lnTo>
                  <a:lnTo>
                    <a:pt x="418891" y="12874"/>
                  </a:lnTo>
                  <a:lnTo>
                    <a:pt x="628337" y="12874"/>
                  </a:lnTo>
                  <a:lnTo>
                    <a:pt x="837783" y="12874"/>
                  </a:lnTo>
                  <a:lnTo>
                    <a:pt x="1047229" y="0"/>
                  </a:lnTo>
                  <a:lnTo>
                    <a:pt x="1256675" y="38622"/>
                  </a:lnTo>
                  <a:lnTo>
                    <a:pt x="1466121" y="77245"/>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30293"/>
              <a:ext cx="1466121" cy="77245"/>
            </a:xfrm>
            <a:custGeom>
              <a:avLst/>
              <a:pathLst>
                <a:path w="1466121" h="77245">
                  <a:moveTo>
                    <a:pt x="0" y="0"/>
                  </a:moveTo>
                  <a:lnTo>
                    <a:pt x="209445" y="0"/>
                  </a:lnTo>
                  <a:lnTo>
                    <a:pt x="418891" y="12874"/>
                  </a:lnTo>
                  <a:lnTo>
                    <a:pt x="628337" y="12874"/>
                  </a:lnTo>
                  <a:lnTo>
                    <a:pt x="837783" y="12874"/>
                  </a:lnTo>
                  <a:lnTo>
                    <a:pt x="1047229" y="0"/>
                  </a:lnTo>
                  <a:lnTo>
                    <a:pt x="1256675" y="38622"/>
                  </a:lnTo>
                  <a:lnTo>
                    <a:pt x="1466121" y="77245"/>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30293"/>
              <a:ext cx="1466121" cy="77245"/>
            </a:xfrm>
            <a:custGeom>
              <a:avLst/>
              <a:pathLst>
                <a:path w="1466121" h="77245">
                  <a:moveTo>
                    <a:pt x="0" y="0"/>
                  </a:moveTo>
                  <a:lnTo>
                    <a:pt x="209445" y="0"/>
                  </a:lnTo>
                  <a:lnTo>
                    <a:pt x="418891" y="12874"/>
                  </a:lnTo>
                  <a:lnTo>
                    <a:pt x="628337" y="12874"/>
                  </a:lnTo>
                  <a:lnTo>
                    <a:pt x="837783" y="12874"/>
                  </a:lnTo>
                  <a:lnTo>
                    <a:pt x="1047229" y="0"/>
                  </a:lnTo>
                  <a:lnTo>
                    <a:pt x="1256675" y="38622"/>
                  </a:lnTo>
                  <a:lnTo>
                    <a:pt x="1466121" y="77245"/>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2667332"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58718" y="1064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5" name="tx155"/>
            <p:cNvSpPr/>
            <p:nvPr/>
          </p:nvSpPr>
          <p:spPr>
            <a:xfrm>
              <a:off x="3068164" y="1064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6" name="tx156"/>
            <p:cNvSpPr/>
            <p:nvPr/>
          </p:nvSpPr>
          <p:spPr>
            <a:xfrm>
              <a:off x="3277610" y="1064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7" name="tx157"/>
            <p:cNvSpPr/>
            <p:nvPr/>
          </p:nvSpPr>
          <p:spPr>
            <a:xfrm>
              <a:off x="3505115"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3696502"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9" name="tx159"/>
            <p:cNvSpPr/>
            <p:nvPr/>
          </p:nvSpPr>
          <p:spPr>
            <a:xfrm>
              <a:off x="3905948" y="11289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30171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953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373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780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562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125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08626"/>
              <a:ext cx="1466121" cy="38622"/>
            </a:xfrm>
            <a:custGeom>
              <a:avLst/>
              <a:pathLst>
                <a:path w="1466121" h="38622">
                  <a:moveTo>
                    <a:pt x="0" y="38622"/>
                  </a:moveTo>
                  <a:lnTo>
                    <a:pt x="209445" y="25748"/>
                  </a:lnTo>
                  <a:lnTo>
                    <a:pt x="418891" y="0"/>
                  </a:lnTo>
                  <a:lnTo>
                    <a:pt x="628337" y="12874"/>
                  </a:lnTo>
                  <a:lnTo>
                    <a:pt x="837783" y="38622"/>
                  </a:lnTo>
                  <a:lnTo>
                    <a:pt x="1047229" y="0"/>
                  </a:lnTo>
                  <a:lnTo>
                    <a:pt x="1256675" y="38622"/>
                  </a:lnTo>
                  <a:lnTo>
                    <a:pt x="1466121" y="25748"/>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08626"/>
              <a:ext cx="1466121" cy="38622"/>
            </a:xfrm>
            <a:custGeom>
              <a:avLst/>
              <a:pathLst>
                <a:path w="1466121" h="38622">
                  <a:moveTo>
                    <a:pt x="0" y="38622"/>
                  </a:moveTo>
                  <a:lnTo>
                    <a:pt x="209445" y="25748"/>
                  </a:lnTo>
                  <a:lnTo>
                    <a:pt x="418891" y="0"/>
                  </a:lnTo>
                  <a:lnTo>
                    <a:pt x="628337" y="12874"/>
                  </a:lnTo>
                  <a:lnTo>
                    <a:pt x="837783" y="38622"/>
                  </a:lnTo>
                  <a:lnTo>
                    <a:pt x="1047229" y="0"/>
                  </a:lnTo>
                  <a:lnTo>
                    <a:pt x="1256675" y="38622"/>
                  </a:lnTo>
                  <a:lnTo>
                    <a:pt x="1466121" y="25748"/>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08626"/>
              <a:ext cx="1466121" cy="38622"/>
            </a:xfrm>
            <a:custGeom>
              <a:avLst/>
              <a:pathLst>
                <a:path w="1466121" h="38622">
                  <a:moveTo>
                    <a:pt x="0" y="38622"/>
                  </a:moveTo>
                  <a:lnTo>
                    <a:pt x="209445" y="25748"/>
                  </a:lnTo>
                  <a:lnTo>
                    <a:pt x="418891" y="0"/>
                  </a:lnTo>
                  <a:lnTo>
                    <a:pt x="628337" y="12874"/>
                  </a:lnTo>
                  <a:lnTo>
                    <a:pt x="837783" y="38622"/>
                  </a:lnTo>
                  <a:lnTo>
                    <a:pt x="1047229" y="0"/>
                  </a:lnTo>
                  <a:lnTo>
                    <a:pt x="1256675" y="38622"/>
                  </a:lnTo>
                  <a:lnTo>
                    <a:pt x="1466121" y="25748"/>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08626"/>
              <a:ext cx="1466121" cy="38622"/>
            </a:xfrm>
            <a:custGeom>
              <a:avLst/>
              <a:pathLst>
                <a:path w="1466121" h="38622">
                  <a:moveTo>
                    <a:pt x="0" y="38622"/>
                  </a:moveTo>
                  <a:lnTo>
                    <a:pt x="209445" y="25748"/>
                  </a:lnTo>
                  <a:lnTo>
                    <a:pt x="418891" y="0"/>
                  </a:lnTo>
                  <a:lnTo>
                    <a:pt x="628337" y="12874"/>
                  </a:lnTo>
                  <a:lnTo>
                    <a:pt x="837783" y="38622"/>
                  </a:lnTo>
                  <a:lnTo>
                    <a:pt x="1047229" y="0"/>
                  </a:lnTo>
                  <a:lnTo>
                    <a:pt x="1256675" y="38622"/>
                  </a:lnTo>
                  <a:lnTo>
                    <a:pt x="1466121" y="25748"/>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68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76778" y="2330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6" name="tx186"/>
            <p:cNvSpPr/>
            <p:nvPr/>
          </p:nvSpPr>
          <p:spPr>
            <a:xfrm>
              <a:off x="3086224" y="23429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7" name="tx187"/>
            <p:cNvSpPr/>
            <p:nvPr/>
          </p:nvSpPr>
          <p:spPr>
            <a:xfrm>
              <a:off x="3277610" y="2368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8" name="tx188"/>
            <p:cNvSpPr/>
            <p:nvPr/>
          </p:nvSpPr>
          <p:spPr>
            <a:xfrm>
              <a:off x="3505115" y="2330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9" name="tx189"/>
            <p:cNvSpPr/>
            <p:nvPr/>
          </p:nvSpPr>
          <p:spPr>
            <a:xfrm>
              <a:off x="3696502" y="2368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0" name="tx190"/>
            <p:cNvSpPr/>
            <p:nvPr/>
          </p:nvSpPr>
          <p:spPr>
            <a:xfrm>
              <a:off x="3924007"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3212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993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6775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821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603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166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38456"/>
              <a:ext cx="1466121" cy="51496"/>
            </a:xfrm>
            <a:custGeom>
              <a:avLst/>
              <a:pathLst>
                <a:path w="1466121" h="51496">
                  <a:moveTo>
                    <a:pt x="0" y="0"/>
                  </a:moveTo>
                  <a:lnTo>
                    <a:pt x="209445" y="0"/>
                  </a:lnTo>
                  <a:lnTo>
                    <a:pt x="418891" y="0"/>
                  </a:lnTo>
                  <a:lnTo>
                    <a:pt x="628337" y="0"/>
                  </a:lnTo>
                  <a:lnTo>
                    <a:pt x="837783" y="0"/>
                  </a:lnTo>
                  <a:lnTo>
                    <a:pt x="1047229" y="12874"/>
                  </a:lnTo>
                  <a:lnTo>
                    <a:pt x="1256675" y="38622"/>
                  </a:lnTo>
                  <a:lnTo>
                    <a:pt x="1466121" y="51496"/>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38456"/>
              <a:ext cx="1466121" cy="51496"/>
            </a:xfrm>
            <a:custGeom>
              <a:avLst/>
              <a:pathLst>
                <a:path w="1466121" h="51496">
                  <a:moveTo>
                    <a:pt x="0" y="0"/>
                  </a:moveTo>
                  <a:lnTo>
                    <a:pt x="209445" y="0"/>
                  </a:lnTo>
                  <a:lnTo>
                    <a:pt x="418891" y="0"/>
                  </a:lnTo>
                  <a:lnTo>
                    <a:pt x="628337" y="0"/>
                  </a:lnTo>
                  <a:lnTo>
                    <a:pt x="837783" y="0"/>
                  </a:lnTo>
                  <a:lnTo>
                    <a:pt x="1047229" y="12874"/>
                  </a:lnTo>
                  <a:lnTo>
                    <a:pt x="1256675" y="38622"/>
                  </a:lnTo>
                  <a:lnTo>
                    <a:pt x="1466121" y="51496"/>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38456"/>
              <a:ext cx="1466121" cy="51496"/>
            </a:xfrm>
            <a:custGeom>
              <a:avLst/>
              <a:pathLst>
                <a:path w="1466121" h="51496">
                  <a:moveTo>
                    <a:pt x="0" y="0"/>
                  </a:moveTo>
                  <a:lnTo>
                    <a:pt x="209445" y="0"/>
                  </a:lnTo>
                  <a:lnTo>
                    <a:pt x="418891" y="0"/>
                  </a:lnTo>
                  <a:lnTo>
                    <a:pt x="628337" y="0"/>
                  </a:lnTo>
                  <a:lnTo>
                    <a:pt x="837783" y="0"/>
                  </a:lnTo>
                  <a:lnTo>
                    <a:pt x="1047229" y="12874"/>
                  </a:lnTo>
                  <a:lnTo>
                    <a:pt x="1256675" y="38622"/>
                  </a:lnTo>
                  <a:lnTo>
                    <a:pt x="1466121" y="51496"/>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38456"/>
              <a:ext cx="1466121" cy="51496"/>
            </a:xfrm>
            <a:custGeom>
              <a:avLst/>
              <a:pathLst>
                <a:path w="1466121" h="51496">
                  <a:moveTo>
                    <a:pt x="0" y="0"/>
                  </a:moveTo>
                  <a:lnTo>
                    <a:pt x="209445" y="0"/>
                  </a:lnTo>
                  <a:lnTo>
                    <a:pt x="418891" y="0"/>
                  </a:lnTo>
                  <a:lnTo>
                    <a:pt x="628337" y="0"/>
                  </a:lnTo>
                  <a:lnTo>
                    <a:pt x="837783" y="0"/>
                  </a:lnTo>
                  <a:lnTo>
                    <a:pt x="1047229" y="12874"/>
                  </a:lnTo>
                  <a:lnTo>
                    <a:pt x="1256675" y="38622"/>
                  </a:lnTo>
                  <a:lnTo>
                    <a:pt x="1466121" y="51496"/>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76778"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7" name="tx217"/>
            <p:cNvSpPr/>
            <p:nvPr/>
          </p:nvSpPr>
          <p:spPr>
            <a:xfrm>
              <a:off x="3086224"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8" name="tx218"/>
            <p:cNvSpPr/>
            <p:nvPr/>
          </p:nvSpPr>
          <p:spPr>
            <a:xfrm>
              <a:off x="3295670"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9" name="tx219"/>
            <p:cNvSpPr/>
            <p:nvPr/>
          </p:nvSpPr>
          <p:spPr>
            <a:xfrm>
              <a:off x="3487056" y="3672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0" name="tx220"/>
            <p:cNvSpPr/>
            <p:nvPr/>
          </p:nvSpPr>
          <p:spPr>
            <a:xfrm>
              <a:off x="3696502"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1" name="tx221"/>
            <p:cNvSpPr/>
            <p:nvPr/>
          </p:nvSpPr>
          <p:spPr>
            <a:xfrm>
              <a:off x="3905948" y="37113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253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03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4981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862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643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20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42538"/>
              <a:ext cx="1466121" cy="38622"/>
            </a:xfrm>
            <a:custGeom>
              <a:avLst/>
              <a:pathLst>
                <a:path w="1466121" h="38622">
                  <a:moveTo>
                    <a:pt x="0" y="0"/>
                  </a:moveTo>
                  <a:lnTo>
                    <a:pt x="209445" y="0"/>
                  </a:lnTo>
                  <a:lnTo>
                    <a:pt x="418891" y="25748"/>
                  </a:lnTo>
                  <a:lnTo>
                    <a:pt x="628337" y="38622"/>
                  </a:lnTo>
                  <a:lnTo>
                    <a:pt x="837783" y="38622"/>
                  </a:lnTo>
                  <a:lnTo>
                    <a:pt x="1047229" y="38622"/>
                  </a:lnTo>
                  <a:lnTo>
                    <a:pt x="1256675" y="38622"/>
                  </a:lnTo>
                  <a:lnTo>
                    <a:pt x="1466121" y="38622"/>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42538"/>
              <a:ext cx="1466121" cy="38622"/>
            </a:xfrm>
            <a:custGeom>
              <a:avLst/>
              <a:pathLst>
                <a:path w="1466121" h="38622">
                  <a:moveTo>
                    <a:pt x="0" y="0"/>
                  </a:moveTo>
                  <a:lnTo>
                    <a:pt x="209445" y="0"/>
                  </a:lnTo>
                  <a:lnTo>
                    <a:pt x="418891" y="25748"/>
                  </a:lnTo>
                  <a:lnTo>
                    <a:pt x="628337" y="38622"/>
                  </a:lnTo>
                  <a:lnTo>
                    <a:pt x="837783" y="38622"/>
                  </a:lnTo>
                  <a:lnTo>
                    <a:pt x="1047229" y="38622"/>
                  </a:lnTo>
                  <a:lnTo>
                    <a:pt x="1256675" y="38622"/>
                  </a:lnTo>
                  <a:lnTo>
                    <a:pt x="1466121" y="38622"/>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42538"/>
              <a:ext cx="1466121" cy="38622"/>
            </a:xfrm>
            <a:custGeom>
              <a:avLst/>
              <a:pathLst>
                <a:path w="1466121" h="38622">
                  <a:moveTo>
                    <a:pt x="0" y="0"/>
                  </a:moveTo>
                  <a:lnTo>
                    <a:pt x="209445" y="0"/>
                  </a:lnTo>
                  <a:lnTo>
                    <a:pt x="418891" y="25748"/>
                  </a:lnTo>
                  <a:lnTo>
                    <a:pt x="628337" y="38622"/>
                  </a:lnTo>
                  <a:lnTo>
                    <a:pt x="837783" y="38622"/>
                  </a:lnTo>
                  <a:lnTo>
                    <a:pt x="1047229" y="38622"/>
                  </a:lnTo>
                  <a:lnTo>
                    <a:pt x="1256675" y="38622"/>
                  </a:lnTo>
                  <a:lnTo>
                    <a:pt x="1466121" y="38622"/>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42538"/>
              <a:ext cx="1466121" cy="38622"/>
            </a:xfrm>
            <a:custGeom>
              <a:avLst/>
              <a:pathLst>
                <a:path w="1466121" h="38622">
                  <a:moveTo>
                    <a:pt x="0" y="0"/>
                  </a:moveTo>
                  <a:lnTo>
                    <a:pt x="209445" y="0"/>
                  </a:lnTo>
                  <a:lnTo>
                    <a:pt x="418891" y="25748"/>
                  </a:lnTo>
                  <a:lnTo>
                    <a:pt x="628337" y="38622"/>
                  </a:lnTo>
                  <a:lnTo>
                    <a:pt x="837783" y="38622"/>
                  </a:lnTo>
                  <a:lnTo>
                    <a:pt x="1047229" y="38622"/>
                  </a:lnTo>
                  <a:lnTo>
                    <a:pt x="1256675" y="38622"/>
                  </a:lnTo>
                  <a:lnTo>
                    <a:pt x="1466121" y="38622"/>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4989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8" name="tx248"/>
            <p:cNvSpPr/>
            <p:nvPr/>
          </p:nvSpPr>
          <p:spPr>
            <a:xfrm>
              <a:off x="3068164"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9" name="tx249"/>
            <p:cNvSpPr/>
            <p:nvPr/>
          </p:nvSpPr>
          <p:spPr>
            <a:xfrm>
              <a:off x="3277610"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0" name="tx250"/>
            <p:cNvSpPr/>
            <p:nvPr/>
          </p:nvSpPr>
          <p:spPr>
            <a:xfrm>
              <a:off x="3487056"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3696502"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2" name="tx252"/>
            <p:cNvSpPr/>
            <p:nvPr/>
          </p:nvSpPr>
          <p:spPr>
            <a:xfrm>
              <a:off x="3905948"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7130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912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69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74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521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084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230293"/>
              <a:ext cx="1466121" cy="25748"/>
            </a:xfrm>
            <a:custGeom>
              <a:avLst/>
              <a:pathLst>
                <a:path w="1466121" h="25748">
                  <a:moveTo>
                    <a:pt x="0" y="0"/>
                  </a:moveTo>
                  <a:lnTo>
                    <a:pt x="209445" y="0"/>
                  </a:lnTo>
                  <a:lnTo>
                    <a:pt x="418891" y="0"/>
                  </a:lnTo>
                  <a:lnTo>
                    <a:pt x="628337" y="0"/>
                  </a:lnTo>
                  <a:lnTo>
                    <a:pt x="837783" y="0"/>
                  </a:lnTo>
                  <a:lnTo>
                    <a:pt x="1047229" y="25748"/>
                  </a:lnTo>
                  <a:lnTo>
                    <a:pt x="1256675" y="25748"/>
                  </a:lnTo>
                  <a:lnTo>
                    <a:pt x="1466121" y="25748"/>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230293"/>
              <a:ext cx="1466121" cy="25748"/>
            </a:xfrm>
            <a:custGeom>
              <a:avLst/>
              <a:pathLst>
                <a:path w="1466121" h="25748">
                  <a:moveTo>
                    <a:pt x="0" y="0"/>
                  </a:moveTo>
                  <a:lnTo>
                    <a:pt x="209445" y="0"/>
                  </a:lnTo>
                  <a:lnTo>
                    <a:pt x="418891" y="0"/>
                  </a:lnTo>
                  <a:lnTo>
                    <a:pt x="628337" y="0"/>
                  </a:lnTo>
                  <a:lnTo>
                    <a:pt x="837783" y="0"/>
                  </a:lnTo>
                  <a:lnTo>
                    <a:pt x="1047229" y="25748"/>
                  </a:lnTo>
                  <a:lnTo>
                    <a:pt x="1256675" y="25748"/>
                  </a:lnTo>
                  <a:lnTo>
                    <a:pt x="1466121" y="25748"/>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230293"/>
              <a:ext cx="1466121" cy="25748"/>
            </a:xfrm>
            <a:custGeom>
              <a:avLst/>
              <a:pathLst>
                <a:path w="1466121" h="25748">
                  <a:moveTo>
                    <a:pt x="0" y="0"/>
                  </a:moveTo>
                  <a:lnTo>
                    <a:pt x="209445" y="0"/>
                  </a:lnTo>
                  <a:lnTo>
                    <a:pt x="418891" y="0"/>
                  </a:lnTo>
                  <a:lnTo>
                    <a:pt x="628337" y="0"/>
                  </a:lnTo>
                  <a:lnTo>
                    <a:pt x="837783" y="0"/>
                  </a:lnTo>
                  <a:lnTo>
                    <a:pt x="1047229" y="25748"/>
                  </a:lnTo>
                  <a:lnTo>
                    <a:pt x="1256675" y="25748"/>
                  </a:lnTo>
                  <a:lnTo>
                    <a:pt x="1466121" y="25748"/>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230293"/>
              <a:ext cx="1466121" cy="25748"/>
            </a:xfrm>
            <a:custGeom>
              <a:avLst/>
              <a:pathLst>
                <a:path w="1466121" h="25748">
                  <a:moveTo>
                    <a:pt x="0" y="0"/>
                  </a:moveTo>
                  <a:lnTo>
                    <a:pt x="209445" y="0"/>
                  </a:lnTo>
                  <a:lnTo>
                    <a:pt x="418891" y="0"/>
                  </a:lnTo>
                  <a:lnTo>
                    <a:pt x="628337" y="0"/>
                  </a:lnTo>
                  <a:lnTo>
                    <a:pt x="837783" y="0"/>
                  </a:lnTo>
                  <a:lnTo>
                    <a:pt x="1047229" y="25748"/>
                  </a:lnTo>
                  <a:lnTo>
                    <a:pt x="1256675" y="25748"/>
                  </a:lnTo>
                  <a:lnTo>
                    <a:pt x="1466121" y="25748"/>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7" name="tx277"/>
            <p:cNvSpPr/>
            <p:nvPr/>
          </p:nvSpPr>
          <p:spPr>
            <a:xfrm>
              <a:off x="4349654"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59100"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768546"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0" name="tx280"/>
            <p:cNvSpPr/>
            <p:nvPr/>
          </p:nvSpPr>
          <p:spPr>
            <a:xfrm>
              <a:off x="4977992"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1" name="tx281"/>
            <p:cNvSpPr/>
            <p:nvPr/>
          </p:nvSpPr>
          <p:spPr>
            <a:xfrm>
              <a:off x="5169379" y="10774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2" name="tx282"/>
            <p:cNvSpPr/>
            <p:nvPr/>
          </p:nvSpPr>
          <p:spPr>
            <a:xfrm>
              <a:off x="5378824" y="10774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3" name="tx283"/>
            <p:cNvSpPr/>
            <p:nvPr/>
          </p:nvSpPr>
          <p:spPr>
            <a:xfrm>
              <a:off x="5588270" y="10774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30171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953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373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780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562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125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34375"/>
              <a:ext cx="1466121" cy="77245"/>
            </a:xfrm>
            <a:custGeom>
              <a:avLst/>
              <a:pathLst>
                <a:path w="1466121" h="77245">
                  <a:moveTo>
                    <a:pt x="0" y="0"/>
                  </a:moveTo>
                  <a:lnTo>
                    <a:pt x="209445" y="0"/>
                  </a:lnTo>
                  <a:lnTo>
                    <a:pt x="418891" y="12874"/>
                  </a:lnTo>
                  <a:lnTo>
                    <a:pt x="628337" y="51496"/>
                  </a:lnTo>
                  <a:lnTo>
                    <a:pt x="837783" y="25748"/>
                  </a:lnTo>
                  <a:lnTo>
                    <a:pt x="1047229" y="51496"/>
                  </a:lnTo>
                  <a:lnTo>
                    <a:pt x="1256675" y="77245"/>
                  </a:lnTo>
                  <a:lnTo>
                    <a:pt x="1466121" y="51496"/>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34375"/>
              <a:ext cx="1466121" cy="77245"/>
            </a:xfrm>
            <a:custGeom>
              <a:avLst/>
              <a:pathLst>
                <a:path w="1466121" h="77245">
                  <a:moveTo>
                    <a:pt x="0" y="0"/>
                  </a:moveTo>
                  <a:lnTo>
                    <a:pt x="209445" y="0"/>
                  </a:lnTo>
                  <a:lnTo>
                    <a:pt x="418891" y="12874"/>
                  </a:lnTo>
                  <a:lnTo>
                    <a:pt x="628337" y="51496"/>
                  </a:lnTo>
                  <a:lnTo>
                    <a:pt x="837783" y="25748"/>
                  </a:lnTo>
                  <a:lnTo>
                    <a:pt x="1047229" y="51496"/>
                  </a:lnTo>
                  <a:lnTo>
                    <a:pt x="1256675" y="77245"/>
                  </a:lnTo>
                  <a:lnTo>
                    <a:pt x="1466121" y="51496"/>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34375"/>
              <a:ext cx="1466121" cy="77245"/>
            </a:xfrm>
            <a:custGeom>
              <a:avLst/>
              <a:pathLst>
                <a:path w="1466121" h="77245">
                  <a:moveTo>
                    <a:pt x="0" y="0"/>
                  </a:moveTo>
                  <a:lnTo>
                    <a:pt x="209445" y="0"/>
                  </a:lnTo>
                  <a:lnTo>
                    <a:pt x="418891" y="12874"/>
                  </a:lnTo>
                  <a:lnTo>
                    <a:pt x="628337" y="51496"/>
                  </a:lnTo>
                  <a:lnTo>
                    <a:pt x="837783" y="25748"/>
                  </a:lnTo>
                  <a:lnTo>
                    <a:pt x="1047229" y="51496"/>
                  </a:lnTo>
                  <a:lnTo>
                    <a:pt x="1256675" y="77245"/>
                  </a:lnTo>
                  <a:lnTo>
                    <a:pt x="1466121" y="51496"/>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34375"/>
              <a:ext cx="1466121" cy="77245"/>
            </a:xfrm>
            <a:custGeom>
              <a:avLst/>
              <a:pathLst>
                <a:path w="1466121" h="77245">
                  <a:moveTo>
                    <a:pt x="0" y="0"/>
                  </a:moveTo>
                  <a:lnTo>
                    <a:pt x="209445" y="0"/>
                  </a:lnTo>
                  <a:lnTo>
                    <a:pt x="418891" y="12874"/>
                  </a:lnTo>
                  <a:lnTo>
                    <a:pt x="628337" y="51496"/>
                  </a:lnTo>
                  <a:lnTo>
                    <a:pt x="837783" y="25748"/>
                  </a:lnTo>
                  <a:lnTo>
                    <a:pt x="1047229" y="51496"/>
                  </a:lnTo>
                  <a:lnTo>
                    <a:pt x="1256675" y="77245"/>
                  </a:lnTo>
                  <a:lnTo>
                    <a:pt x="1466121" y="51496"/>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349654"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368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0" name="tx310"/>
            <p:cNvSpPr/>
            <p:nvPr/>
          </p:nvSpPr>
          <p:spPr>
            <a:xfrm>
              <a:off x="4750487" y="24073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1" name="tx311"/>
            <p:cNvSpPr/>
            <p:nvPr/>
          </p:nvSpPr>
          <p:spPr>
            <a:xfrm>
              <a:off x="4959933" y="2381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2" name="tx312"/>
            <p:cNvSpPr/>
            <p:nvPr/>
          </p:nvSpPr>
          <p:spPr>
            <a:xfrm>
              <a:off x="5169379" y="24073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3" name="tx313"/>
            <p:cNvSpPr/>
            <p:nvPr/>
          </p:nvSpPr>
          <p:spPr>
            <a:xfrm>
              <a:off x="5378824" y="24330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4" name="tx314"/>
            <p:cNvSpPr/>
            <p:nvPr/>
          </p:nvSpPr>
          <p:spPr>
            <a:xfrm>
              <a:off x="5588270" y="24073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3212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993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6775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821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603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166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38456"/>
              <a:ext cx="1466121" cy="51496"/>
            </a:xfrm>
            <a:custGeom>
              <a:avLst/>
              <a:pathLst>
                <a:path w="1466121" h="51496">
                  <a:moveTo>
                    <a:pt x="0" y="0"/>
                  </a:moveTo>
                  <a:lnTo>
                    <a:pt x="209445" y="0"/>
                  </a:lnTo>
                  <a:lnTo>
                    <a:pt x="418891" y="0"/>
                  </a:lnTo>
                  <a:lnTo>
                    <a:pt x="628337" y="0"/>
                  </a:lnTo>
                  <a:lnTo>
                    <a:pt x="837783" y="0"/>
                  </a:lnTo>
                  <a:lnTo>
                    <a:pt x="1047229" y="0"/>
                  </a:lnTo>
                  <a:lnTo>
                    <a:pt x="1256675" y="0"/>
                  </a:lnTo>
                  <a:lnTo>
                    <a:pt x="1466121" y="51496"/>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38456"/>
              <a:ext cx="1466121" cy="51496"/>
            </a:xfrm>
            <a:custGeom>
              <a:avLst/>
              <a:pathLst>
                <a:path w="1466121" h="51496">
                  <a:moveTo>
                    <a:pt x="0" y="0"/>
                  </a:moveTo>
                  <a:lnTo>
                    <a:pt x="209445" y="0"/>
                  </a:lnTo>
                  <a:lnTo>
                    <a:pt x="418891" y="0"/>
                  </a:lnTo>
                  <a:lnTo>
                    <a:pt x="628337" y="0"/>
                  </a:lnTo>
                  <a:lnTo>
                    <a:pt x="837783" y="0"/>
                  </a:lnTo>
                  <a:lnTo>
                    <a:pt x="1047229" y="0"/>
                  </a:lnTo>
                  <a:lnTo>
                    <a:pt x="1256675" y="0"/>
                  </a:lnTo>
                  <a:lnTo>
                    <a:pt x="1466121" y="51496"/>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38456"/>
              <a:ext cx="1466121" cy="51496"/>
            </a:xfrm>
            <a:custGeom>
              <a:avLst/>
              <a:pathLst>
                <a:path w="1466121" h="51496">
                  <a:moveTo>
                    <a:pt x="0" y="0"/>
                  </a:moveTo>
                  <a:lnTo>
                    <a:pt x="209445" y="0"/>
                  </a:lnTo>
                  <a:lnTo>
                    <a:pt x="418891" y="0"/>
                  </a:lnTo>
                  <a:lnTo>
                    <a:pt x="628337" y="0"/>
                  </a:lnTo>
                  <a:lnTo>
                    <a:pt x="837783" y="0"/>
                  </a:lnTo>
                  <a:lnTo>
                    <a:pt x="1047229" y="0"/>
                  </a:lnTo>
                  <a:lnTo>
                    <a:pt x="1256675" y="0"/>
                  </a:lnTo>
                  <a:lnTo>
                    <a:pt x="1466121" y="51496"/>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38456"/>
              <a:ext cx="1466121" cy="51496"/>
            </a:xfrm>
            <a:custGeom>
              <a:avLst/>
              <a:pathLst>
                <a:path w="1466121" h="51496">
                  <a:moveTo>
                    <a:pt x="0" y="0"/>
                  </a:moveTo>
                  <a:lnTo>
                    <a:pt x="209445" y="0"/>
                  </a:lnTo>
                  <a:lnTo>
                    <a:pt x="418891" y="0"/>
                  </a:lnTo>
                  <a:lnTo>
                    <a:pt x="628337" y="0"/>
                  </a:lnTo>
                  <a:lnTo>
                    <a:pt x="837783" y="0"/>
                  </a:lnTo>
                  <a:lnTo>
                    <a:pt x="1047229" y="0"/>
                  </a:lnTo>
                  <a:lnTo>
                    <a:pt x="1256675" y="0"/>
                  </a:lnTo>
                  <a:lnTo>
                    <a:pt x="1466121" y="51496"/>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9" name="tx339"/>
            <p:cNvSpPr/>
            <p:nvPr/>
          </p:nvSpPr>
          <p:spPr>
            <a:xfrm>
              <a:off x="4349654"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59100"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1" name="tx341"/>
            <p:cNvSpPr/>
            <p:nvPr/>
          </p:nvSpPr>
          <p:spPr>
            <a:xfrm>
              <a:off x="4768546"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2" name="tx342"/>
            <p:cNvSpPr/>
            <p:nvPr/>
          </p:nvSpPr>
          <p:spPr>
            <a:xfrm>
              <a:off x="4977992"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3" name="tx343"/>
            <p:cNvSpPr/>
            <p:nvPr/>
          </p:nvSpPr>
          <p:spPr>
            <a:xfrm>
              <a:off x="5187438"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4" name="tx344"/>
            <p:cNvSpPr/>
            <p:nvPr/>
          </p:nvSpPr>
          <p:spPr>
            <a:xfrm>
              <a:off x="5396884"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5" name="tx345"/>
            <p:cNvSpPr/>
            <p:nvPr/>
          </p:nvSpPr>
          <p:spPr>
            <a:xfrm>
              <a:off x="5588270" y="37113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253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03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4981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862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643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20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29664"/>
              <a:ext cx="1466121" cy="38622"/>
            </a:xfrm>
            <a:custGeom>
              <a:avLst/>
              <a:pathLst>
                <a:path w="1466121" h="38622">
                  <a:moveTo>
                    <a:pt x="0" y="0"/>
                  </a:moveTo>
                  <a:lnTo>
                    <a:pt x="209445" y="12874"/>
                  </a:lnTo>
                  <a:lnTo>
                    <a:pt x="418891" y="25748"/>
                  </a:lnTo>
                  <a:lnTo>
                    <a:pt x="628337" y="38622"/>
                  </a:lnTo>
                  <a:lnTo>
                    <a:pt x="837783" y="38622"/>
                  </a:lnTo>
                  <a:lnTo>
                    <a:pt x="1047229" y="38622"/>
                  </a:lnTo>
                  <a:lnTo>
                    <a:pt x="1256675" y="38622"/>
                  </a:lnTo>
                  <a:lnTo>
                    <a:pt x="1466121" y="38622"/>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29664"/>
              <a:ext cx="1466121" cy="38622"/>
            </a:xfrm>
            <a:custGeom>
              <a:avLst/>
              <a:pathLst>
                <a:path w="1466121" h="38622">
                  <a:moveTo>
                    <a:pt x="0" y="0"/>
                  </a:moveTo>
                  <a:lnTo>
                    <a:pt x="209445" y="12874"/>
                  </a:lnTo>
                  <a:lnTo>
                    <a:pt x="418891" y="25748"/>
                  </a:lnTo>
                  <a:lnTo>
                    <a:pt x="628337" y="38622"/>
                  </a:lnTo>
                  <a:lnTo>
                    <a:pt x="837783" y="38622"/>
                  </a:lnTo>
                  <a:lnTo>
                    <a:pt x="1047229" y="38622"/>
                  </a:lnTo>
                  <a:lnTo>
                    <a:pt x="1256675" y="38622"/>
                  </a:lnTo>
                  <a:lnTo>
                    <a:pt x="1466121" y="38622"/>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29664"/>
              <a:ext cx="1466121" cy="38622"/>
            </a:xfrm>
            <a:custGeom>
              <a:avLst/>
              <a:pathLst>
                <a:path w="1466121" h="38622">
                  <a:moveTo>
                    <a:pt x="0" y="0"/>
                  </a:moveTo>
                  <a:lnTo>
                    <a:pt x="209445" y="12874"/>
                  </a:lnTo>
                  <a:lnTo>
                    <a:pt x="418891" y="25748"/>
                  </a:lnTo>
                  <a:lnTo>
                    <a:pt x="628337" y="38622"/>
                  </a:lnTo>
                  <a:lnTo>
                    <a:pt x="837783" y="38622"/>
                  </a:lnTo>
                  <a:lnTo>
                    <a:pt x="1047229" y="38622"/>
                  </a:lnTo>
                  <a:lnTo>
                    <a:pt x="1256675" y="38622"/>
                  </a:lnTo>
                  <a:lnTo>
                    <a:pt x="1466121" y="38622"/>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29664"/>
              <a:ext cx="1466121" cy="38622"/>
            </a:xfrm>
            <a:custGeom>
              <a:avLst/>
              <a:pathLst>
                <a:path w="1466121" h="38622">
                  <a:moveTo>
                    <a:pt x="0" y="0"/>
                  </a:moveTo>
                  <a:lnTo>
                    <a:pt x="209445" y="12874"/>
                  </a:lnTo>
                  <a:lnTo>
                    <a:pt x="418891" y="25748"/>
                  </a:lnTo>
                  <a:lnTo>
                    <a:pt x="628337" y="38622"/>
                  </a:lnTo>
                  <a:lnTo>
                    <a:pt x="837783" y="38622"/>
                  </a:lnTo>
                  <a:lnTo>
                    <a:pt x="1047229" y="38622"/>
                  </a:lnTo>
                  <a:lnTo>
                    <a:pt x="1256675" y="38622"/>
                  </a:lnTo>
                  <a:lnTo>
                    <a:pt x="1466121" y="38622"/>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40208" y="4951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0" name="tx370"/>
            <p:cNvSpPr/>
            <p:nvPr/>
          </p:nvSpPr>
          <p:spPr>
            <a:xfrm>
              <a:off x="4349654"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4976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2" name="tx372"/>
            <p:cNvSpPr/>
            <p:nvPr/>
          </p:nvSpPr>
          <p:spPr>
            <a:xfrm>
              <a:off x="4750487" y="4989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3" name="tx373"/>
            <p:cNvSpPr/>
            <p:nvPr/>
          </p:nvSpPr>
          <p:spPr>
            <a:xfrm>
              <a:off x="4959933" y="4989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4" name="tx374"/>
            <p:cNvSpPr/>
            <p:nvPr/>
          </p:nvSpPr>
          <p:spPr>
            <a:xfrm>
              <a:off x="5169379" y="4989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5" name="tx375"/>
            <p:cNvSpPr/>
            <p:nvPr/>
          </p:nvSpPr>
          <p:spPr>
            <a:xfrm>
              <a:off x="5378824" y="4989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6" name="tx376"/>
            <p:cNvSpPr/>
            <p:nvPr/>
          </p:nvSpPr>
          <p:spPr>
            <a:xfrm>
              <a:off x="5588270" y="4989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7130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912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69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74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521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084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0293"/>
              <a:ext cx="1466121" cy="102993"/>
            </a:xfrm>
            <a:custGeom>
              <a:avLst/>
              <a:pathLst>
                <a:path w="1466121" h="102993">
                  <a:moveTo>
                    <a:pt x="0" y="0"/>
                  </a:moveTo>
                  <a:lnTo>
                    <a:pt x="209445" y="0"/>
                  </a:lnTo>
                  <a:lnTo>
                    <a:pt x="418891" y="25748"/>
                  </a:lnTo>
                  <a:lnTo>
                    <a:pt x="628337" y="64371"/>
                  </a:lnTo>
                  <a:lnTo>
                    <a:pt x="837783" y="102993"/>
                  </a:lnTo>
                  <a:lnTo>
                    <a:pt x="1047229" y="51496"/>
                  </a:lnTo>
                  <a:lnTo>
                    <a:pt x="1256675" y="12874"/>
                  </a:lnTo>
                  <a:lnTo>
                    <a:pt x="1466121" y="0"/>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0293"/>
              <a:ext cx="1466121" cy="102993"/>
            </a:xfrm>
            <a:custGeom>
              <a:avLst/>
              <a:pathLst>
                <a:path w="1466121" h="102993">
                  <a:moveTo>
                    <a:pt x="0" y="0"/>
                  </a:moveTo>
                  <a:lnTo>
                    <a:pt x="209445" y="0"/>
                  </a:lnTo>
                  <a:lnTo>
                    <a:pt x="418891" y="25748"/>
                  </a:lnTo>
                  <a:lnTo>
                    <a:pt x="628337" y="64371"/>
                  </a:lnTo>
                  <a:lnTo>
                    <a:pt x="837783" y="102993"/>
                  </a:lnTo>
                  <a:lnTo>
                    <a:pt x="1047229" y="51496"/>
                  </a:lnTo>
                  <a:lnTo>
                    <a:pt x="1256675" y="12874"/>
                  </a:lnTo>
                  <a:lnTo>
                    <a:pt x="1466121" y="0"/>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0293"/>
              <a:ext cx="1466121" cy="102993"/>
            </a:xfrm>
            <a:custGeom>
              <a:avLst/>
              <a:pathLst>
                <a:path w="1466121" h="102993">
                  <a:moveTo>
                    <a:pt x="0" y="0"/>
                  </a:moveTo>
                  <a:lnTo>
                    <a:pt x="209445" y="0"/>
                  </a:lnTo>
                  <a:lnTo>
                    <a:pt x="418891" y="25748"/>
                  </a:lnTo>
                  <a:lnTo>
                    <a:pt x="628337" y="64371"/>
                  </a:lnTo>
                  <a:lnTo>
                    <a:pt x="837783" y="102993"/>
                  </a:lnTo>
                  <a:lnTo>
                    <a:pt x="1047229" y="51496"/>
                  </a:lnTo>
                  <a:lnTo>
                    <a:pt x="1256675" y="12874"/>
                  </a:lnTo>
                  <a:lnTo>
                    <a:pt x="1466121" y="0"/>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0293"/>
              <a:ext cx="1466121" cy="102993"/>
            </a:xfrm>
            <a:custGeom>
              <a:avLst/>
              <a:pathLst>
                <a:path w="1466121" h="102993">
                  <a:moveTo>
                    <a:pt x="0" y="0"/>
                  </a:moveTo>
                  <a:lnTo>
                    <a:pt x="209445" y="0"/>
                  </a:lnTo>
                  <a:lnTo>
                    <a:pt x="418891" y="25748"/>
                  </a:lnTo>
                  <a:lnTo>
                    <a:pt x="628337" y="64371"/>
                  </a:lnTo>
                  <a:lnTo>
                    <a:pt x="837783" y="102993"/>
                  </a:lnTo>
                  <a:lnTo>
                    <a:pt x="1047229" y="51496"/>
                  </a:lnTo>
                  <a:lnTo>
                    <a:pt x="1256675" y="12874"/>
                  </a:lnTo>
                  <a:lnTo>
                    <a:pt x="1466121" y="0"/>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22531"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1" name="tx401"/>
            <p:cNvSpPr/>
            <p:nvPr/>
          </p:nvSpPr>
          <p:spPr>
            <a:xfrm>
              <a:off x="6031977"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0774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3" name="tx403"/>
            <p:cNvSpPr/>
            <p:nvPr/>
          </p:nvSpPr>
          <p:spPr>
            <a:xfrm>
              <a:off x="6432809" y="1116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4" name="tx404"/>
            <p:cNvSpPr/>
            <p:nvPr/>
          </p:nvSpPr>
          <p:spPr>
            <a:xfrm>
              <a:off x="6642255" y="1154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5" name="tx405"/>
            <p:cNvSpPr/>
            <p:nvPr/>
          </p:nvSpPr>
          <p:spPr>
            <a:xfrm>
              <a:off x="6851701" y="11032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6" name="tx406"/>
            <p:cNvSpPr/>
            <p:nvPr/>
          </p:nvSpPr>
          <p:spPr>
            <a:xfrm>
              <a:off x="7061147" y="1064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7288652"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30171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953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373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780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562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125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21500"/>
              <a:ext cx="1466121" cy="77245"/>
            </a:xfrm>
            <a:custGeom>
              <a:avLst/>
              <a:pathLst>
                <a:path w="1466121" h="77245">
                  <a:moveTo>
                    <a:pt x="0" y="12874"/>
                  </a:moveTo>
                  <a:lnTo>
                    <a:pt x="209445" y="12874"/>
                  </a:lnTo>
                  <a:lnTo>
                    <a:pt x="418891" y="0"/>
                  </a:lnTo>
                  <a:lnTo>
                    <a:pt x="628337" y="38622"/>
                  </a:lnTo>
                  <a:lnTo>
                    <a:pt x="837783" y="77245"/>
                  </a:lnTo>
                  <a:lnTo>
                    <a:pt x="1047229" y="0"/>
                  </a:lnTo>
                  <a:lnTo>
                    <a:pt x="1256675" y="25748"/>
                  </a:lnTo>
                  <a:lnTo>
                    <a:pt x="1466121" y="38622"/>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21500"/>
              <a:ext cx="1466121" cy="77245"/>
            </a:xfrm>
            <a:custGeom>
              <a:avLst/>
              <a:pathLst>
                <a:path w="1466121" h="77245">
                  <a:moveTo>
                    <a:pt x="0" y="12874"/>
                  </a:moveTo>
                  <a:lnTo>
                    <a:pt x="209445" y="12874"/>
                  </a:lnTo>
                  <a:lnTo>
                    <a:pt x="418891" y="0"/>
                  </a:lnTo>
                  <a:lnTo>
                    <a:pt x="628337" y="38622"/>
                  </a:lnTo>
                  <a:lnTo>
                    <a:pt x="837783" y="77245"/>
                  </a:lnTo>
                  <a:lnTo>
                    <a:pt x="1047229" y="0"/>
                  </a:lnTo>
                  <a:lnTo>
                    <a:pt x="1256675" y="25748"/>
                  </a:lnTo>
                  <a:lnTo>
                    <a:pt x="1466121" y="38622"/>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21500"/>
              <a:ext cx="1466121" cy="77245"/>
            </a:xfrm>
            <a:custGeom>
              <a:avLst/>
              <a:pathLst>
                <a:path w="1466121" h="77245">
                  <a:moveTo>
                    <a:pt x="0" y="12874"/>
                  </a:moveTo>
                  <a:lnTo>
                    <a:pt x="209445" y="12874"/>
                  </a:lnTo>
                  <a:lnTo>
                    <a:pt x="418891" y="0"/>
                  </a:lnTo>
                  <a:lnTo>
                    <a:pt x="628337" y="38622"/>
                  </a:lnTo>
                  <a:lnTo>
                    <a:pt x="837783" y="77245"/>
                  </a:lnTo>
                  <a:lnTo>
                    <a:pt x="1047229" y="0"/>
                  </a:lnTo>
                  <a:lnTo>
                    <a:pt x="1256675" y="25748"/>
                  </a:lnTo>
                  <a:lnTo>
                    <a:pt x="1466121" y="38622"/>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21500"/>
              <a:ext cx="1466121" cy="77245"/>
            </a:xfrm>
            <a:custGeom>
              <a:avLst/>
              <a:pathLst>
                <a:path w="1466121" h="77245">
                  <a:moveTo>
                    <a:pt x="0" y="12874"/>
                  </a:moveTo>
                  <a:lnTo>
                    <a:pt x="209445" y="12874"/>
                  </a:lnTo>
                  <a:lnTo>
                    <a:pt x="418891" y="0"/>
                  </a:lnTo>
                  <a:lnTo>
                    <a:pt x="628337" y="38622"/>
                  </a:lnTo>
                  <a:lnTo>
                    <a:pt x="837783" y="77245"/>
                  </a:lnTo>
                  <a:lnTo>
                    <a:pt x="1047229" y="0"/>
                  </a:lnTo>
                  <a:lnTo>
                    <a:pt x="1256675" y="25748"/>
                  </a:lnTo>
                  <a:lnTo>
                    <a:pt x="1466121" y="38622"/>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22531"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2" name="tx432"/>
            <p:cNvSpPr/>
            <p:nvPr/>
          </p:nvSpPr>
          <p:spPr>
            <a:xfrm>
              <a:off x="6031977"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3429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4" name="tx434"/>
            <p:cNvSpPr/>
            <p:nvPr/>
          </p:nvSpPr>
          <p:spPr>
            <a:xfrm>
              <a:off x="6432809" y="2381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5" name="tx435"/>
            <p:cNvSpPr/>
            <p:nvPr/>
          </p:nvSpPr>
          <p:spPr>
            <a:xfrm>
              <a:off x="6642255" y="2420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6" name="tx436"/>
            <p:cNvSpPr/>
            <p:nvPr/>
          </p:nvSpPr>
          <p:spPr>
            <a:xfrm>
              <a:off x="6869761" y="23429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7" name="tx437"/>
            <p:cNvSpPr/>
            <p:nvPr/>
          </p:nvSpPr>
          <p:spPr>
            <a:xfrm>
              <a:off x="7061147" y="2368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8" name="tx438"/>
            <p:cNvSpPr/>
            <p:nvPr/>
          </p:nvSpPr>
          <p:spPr>
            <a:xfrm>
              <a:off x="7270593" y="2381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3212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993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6775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821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603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166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38456"/>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38456"/>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38456"/>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38456"/>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031977"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41423"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5" name="tx465"/>
            <p:cNvSpPr/>
            <p:nvPr/>
          </p:nvSpPr>
          <p:spPr>
            <a:xfrm>
              <a:off x="6450869"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6" name="tx466"/>
            <p:cNvSpPr/>
            <p:nvPr/>
          </p:nvSpPr>
          <p:spPr>
            <a:xfrm>
              <a:off x="6660315"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7" name="tx467"/>
            <p:cNvSpPr/>
            <p:nvPr/>
          </p:nvSpPr>
          <p:spPr>
            <a:xfrm>
              <a:off x="6869761"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8" name="tx468"/>
            <p:cNvSpPr/>
            <p:nvPr/>
          </p:nvSpPr>
          <p:spPr>
            <a:xfrm>
              <a:off x="7079206"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9" name="tx469"/>
            <p:cNvSpPr/>
            <p:nvPr/>
          </p:nvSpPr>
          <p:spPr>
            <a:xfrm>
              <a:off x="7288652"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253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03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4981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862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643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20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42538"/>
              <a:ext cx="1466121" cy="25748"/>
            </a:xfrm>
            <a:custGeom>
              <a:avLst/>
              <a:pathLst>
                <a:path w="1466121" h="25748">
                  <a:moveTo>
                    <a:pt x="0" y="0"/>
                  </a:moveTo>
                  <a:lnTo>
                    <a:pt x="209445" y="0"/>
                  </a:lnTo>
                  <a:lnTo>
                    <a:pt x="418891" y="0"/>
                  </a:lnTo>
                  <a:lnTo>
                    <a:pt x="628337" y="0"/>
                  </a:lnTo>
                  <a:lnTo>
                    <a:pt x="837783" y="0"/>
                  </a:lnTo>
                  <a:lnTo>
                    <a:pt x="1047229" y="0"/>
                  </a:lnTo>
                  <a:lnTo>
                    <a:pt x="1256675" y="0"/>
                  </a:lnTo>
                  <a:lnTo>
                    <a:pt x="1466121" y="25748"/>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42538"/>
              <a:ext cx="1466121" cy="25748"/>
            </a:xfrm>
            <a:custGeom>
              <a:avLst/>
              <a:pathLst>
                <a:path w="1466121" h="25748">
                  <a:moveTo>
                    <a:pt x="0" y="0"/>
                  </a:moveTo>
                  <a:lnTo>
                    <a:pt x="209445" y="0"/>
                  </a:lnTo>
                  <a:lnTo>
                    <a:pt x="418891" y="0"/>
                  </a:lnTo>
                  <a:lnTo>
                    <a:pt x="628337" y="0"/>
                  </a:lnTo>
                  <a:lnTo>
                    <a:pt x="837783" y="0"/>
                  </a:lnTo>
                  <a:lnTo>
                    <a:pt x="1047229" y="0"/>
                  </a:lnTo>
                  <a:lnTo>
                    <a:pt x="1256675" y="0"/>
                  </a:lnTo>
                  <a:lnTo>
                    <a:pt x="1466121" y="25748"/>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42538"/>
              <a:ext cx="1466121" cy="25748"/>
            </a:xfrm>
            <a:custGeom>
              <a:avLst/>
              <a:pathLst>
                <a:path w="1466121" h="25748">
                  <a:moveTo>
                    <a:pt x="0" y="0"/>
                  </a:moveTo>
                  <a:lnTo>
                    <a:pt x="209445" y="0"/>
                  </a:lnTo>
                  <a:lnTo>
                    <a:pt x="418891" y="0"/>
                  </a:lnTo>
                  <a:lnTo>
                    <a:pt x="628337" y="0"/>
                  </a:lnTo>
                  <a:lnTo>
                    <a:pt x="837783" y="0"/>
                  </a:lnTo>
                  <a:lnTo>
                    <a:pt x="1047229" y="0"/>
                  </a:lnTo>
                  <a:lnTo>
                    <a:pt x="1256675" y="0"/>
                  </a:lnTo>
                  <a:lnTo>
                    <a:pt x="1466121" y="25748"/>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42538"/>
              <a:ext cx="1466121" cy="25748"/>
            </a:xfrm>
            <a:custGeom>
              <a:avLst/>
              <a:pathLst>
                <a:path w="1466121" h="25748">
                  <a:moveTo>
                    <a:pt x="0" y="0"/>
                  </a:moveTo>
                  <a:lnTo>
                    <a:pt x="209445" y="0"/>
                  </a:lnTo>
                  <a:lnTo>
                    <a:pt x="418891" y="0"/>
                  </a:lnTo>
                  <a:lnTo>
                    <a:pt x="628337" y="0"/>
                  </a:lnTo>
                  <a:lnTo>
                    <a:pt x="837783" y="0"/>
                  </a:lnTo>
                  <a:lnTo>
                    <a:pt x="1047229" y="0"/>
                  </a:lnTo>
                  <a:lnTo>
                    <a:pt x="1256675" y="0"/>
                  </a:lnTo>
                  <a:lnTo>
                    <a:pt x="1466121" y="25748"/>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22531"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4" name="tx494"/>
            <p:cNvSpPr/>
            <p:nvPr/>
          </p:nvSpPr>
          <p:spPr>
            <a:xfrm>
              <a:off x="6031977"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41423"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6" name="tx496"/>
            <p:cNvSpPr/>
            <p:nvPr/>
          </p:nvSpPr>
          <p:spPr>
            <a:xfrm>
              <a:off x="6450869"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7" name="tx497"/>
            <p:cNvSpPr/>
            <p:nvPr/>
          </p:nvSpPr>
          <p:spPr>
            <a:xfrm>
              <a:off x="6660315"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8" name="tx498"/>
            <p:cNvSpPr/>
            <p:nvPr/>
          </p:nvSpPr>
          <p:spPr>
            <a:xfrm>
              <a:off x="6869761"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9" name="tx499"/>
            <p:cNvSpPr/>
            <p:nvPr/>
          </p:nvSpPr>
          <p:spPr>
            <a:xfrm>
              <a:off x="7079206"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0" name="tx500"/>
            <p:cNvSpPr/>
            <p:nvPr/>
          </p:nvSpPr>
          <p:spPr>
            <a:xfrm>
              <a:off x="7270593" y="4989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7130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912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6936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740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521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084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04544"/>
              <a:ext cx="1466121" cy="51496"/>
            </a:xfrm>
            <a:custGeom>
              <a:avLst/>
              <a:pathLst>
                <a:path w="1466121" h="51496">
                  <a:moveTo>
                    <a:pt x="0" y="51496"/>
                  </a:moveTo>
                  <a:lnTo>
                    <a:pt x="209445" y="25748"/>
                  </a:lnTo>
                  <a:lnTo>
                    <a:pt x="418891" y="0"/>
                  </a:lnTo>
                  <a:lnTo>
                    <a:pt x="628337" y="0"/>
                  </a:lnTo>
                  <a:lnTo>
                    <a:pt x="837783" y="25748"/>
                  </a:lnTo>
                  <a:lnTo>
                    <a:pt x="1047229" y="0"/>
                  </a:lnTo>
                  <a:lnTo>
                    <a:pt x="1256675" y="51496"/>
                  </a:lnTo>
                  <a:lnTo>
                    <a:pt x="1466121" y="51496"/>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04544"/>
              <a:ext cx="1466121" cy="51496"/>
            </a:xfrm>
            <a:custGeom>
              <a:avLst/>
              <a:pathLst>
                <a:path w="1466121" h="51496">
                  <a:moveTo>
                    <a:pt x="0" y="51496"/>
                  </a:moveTo>
                  <a:lnTo>
                    <a:pt x="209445" y="25748"/>
                  </a:lnTo>
                  <a:lnTo>
                    <a:pt x="418891" y="0"/>
                  </a:lnTo>
                  <a:lnTo>
                    <a:pt x="628337" y="0"/>
                  </a:lnTo>
                  <a:lnTo>
                    <a:pt x="837783" y="25748"/>
                  </a:lnTo>
                  <a:lnTo>
                    <a:pt x="1047229" y="0"/>
                  </a:lnTo>
                  <a:lnTo>
                    <a:pt x="1256675" y="51496"/>
                  </a:lnTo>
                  <a:lnTo>
                    <a:pt x="1466121" y="51496"/>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30293"/>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04544"/>
              <a:ext cx="1466121" cy="51496"/>
            </a:xfrm>
            <a:custGeom>
              <a:avLst/>
              <a:pathLst>
                <a:path w="1466121" h="51496">
                  <a:moveTo>
                    <a:pt x="0" y="51496"/>
                  </a:moveTo>
                  <a:lnTo>
                    <a:pt x="209445" y="25748"/>
                  </a:lnTo>
                  <a:lnTo>
                    <a:pt x="418891" y="0"/>
                  </a:lnTo>
                  <a:lnTo>
                    <a:pt x="628337" y="0"/>
                  </a:lnTo>
                  <a:lnTo>
                    <a:pt x="837783" y="25748"/>
                  </a:lnTo>
                  <a:lnTo>
                    <a:pt x="1047229" y="0"/>
                  </a:lnTo>
                  <a:lnTo>
                    <a:pt x="1256675" y="51496"/>
                  </a:lnTo>
                  <a:lnTo>
                    <a:pt x="1466121" y="51496"/>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04544"/>
              <a:ext cx="1466121" cy="51496"/>
            </a:xfrm>
            <a:custGeom>
              <a:avLst/>
              <a:pathLst>
                <a:path w="1466121" h="51496">
                  <a:moveTo>
                    <a:pt x="0" y="51496"/>
                  </a:moveTo>
                  <a:lnTo>
                    <a:pt x="209445" y="25748"/>
                  </a:lnTo>
                  <a:lnTo>
                    <a:pt x="418891" y="0"/>
                  </a:lnTo>
                  <a:lnTo>
                    <a:pt x="628337" y="0"/>
                  </a:lnTo>
                  <a:lnTo>
                    <a:pt x="837783" y="25748"/>
                  </a:lnTo>
                  <a:lnTo>
                    <a:pt x="1047229" y="0"/>
                  </a:lnTo>
                  <a:lnTo>
                    <a:pt x="1256675" y="51496"/>
                  </a:lnTo>
                  <a:lnTo>
                    <a:pt x="1466121" y="51496"/>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0774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2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7" name="tx527"/>
            <p:cNvSpPr/>
            <p:nvPr/>
          </p:nvSpPr>
          <p:spPr>
            <a:xfrm>
              <a:off x="8133191" y="102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8" name="tx528"/>
            <p:cNvSpPr/>
            <p:nvPr/>
          </p:nvSpPr>
          <p:spPr>
            <a:xfrm>
              <a:off x="8342637"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9" name="tx529"/>
            <p:cNvSpPr/>
            <p:nvPr/>
          </p:nvSpPr>
          <p:spPr>
            <a:xfrm>
              <a:off x="8552083" y="102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0" name="tx530"/>
            <p:cNvSpPr/>
            <p:nvPr/>
          </p:nvSpPr>
          <p:spPr>
            <a:xfrm>
              <a:off x="8743470" y="10774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1" name="tx531"/>
            <p:cNvSpPr/>
            <p:nvPr/>
          </p:nvSpPr>
          <p:spPr>
            <a:xfrm>
              <a:off x="8952916" y="10774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301715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953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3734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780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562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125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34375"/>
              <a:ext cx="1466121" cy="25748"/>
            </a:xfrm>
            <a:custGeom>
              <a:avLst/>
              <a:pathLst>
                <a:path w="1466121" h="25748">
                  <a:moveTo>
                    <a:pt x="0" y="0"/>
                  </a:moveTo>
                  <a:lnTo>
                    <a:pt x="209445" y="0"/>
                  </a:lnTo>
                  <a:lnTo>
                    <a:pt x="418891" y="12874"/>
                  </a:lnTo>
                  <a:lnTo>
                    <a:pt x="628337" y="25748"/>
                  </a:lnTo>
                  <a:lnTo>
                    <a:pt x="837783" y="25748"/>
                  </a:lnTo>
                  <a:lnTo>
                    <a:pt x="1047229" y="12874"/>
                  </a:lnTo>
                  <a:lnTo>
                    <a:pt x="1256675" y="25748"/>
                  </a:lnTo>
                  <a:lnTo>
                    <a:pt x="1466121" y="25748"/>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34375"/>
              <a:ext cx="1466121" cy="25748"/>
            </a:xfrm>
            <a:custGeom>
              <a:avLst/>
              <a:pathLst>
                <a:path w="1466121" h="25748">
                  <a:moveTo>
                    <a:pt x="0" y="0"/>
                  </a:moveTo>
                  <a:lnTo>
                    <a:pt x="209445" y="0"/>
                  </a:lnTo>
                  <a:lnTo>
                    <a:pt x="418891" y="12874"/>
                  </a:lnTo>
                  <a:lnTo>
                    <a:pt x="628337" y="25748"/>
                  </a:lnTo>
                  <a:lnTo>
                    <a:pt x="837783" y="25748"/>
                  </a:lnTo>
                  <a:lnTo>
                    <a:pt x="1047229" y="12874"/>
                  </a:lnTo>
                  <a:lnTo>
                    <a:pt x="1256675" y="25748"/>
                  </a:lnTo>
                  <a:lnTo>
                    <a:pt x="1466121" y="25748"/>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34375"/>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34375"/>
              <a:ext cx="1466121" cy="25748"/>
            </a:xfrm>
            <a:custGeom>
              <a:avLst/>
              <a:pathLst>
                <a:path w="1466121" h="25748">
                  <a:moveTo>
                    <a:pt x="0" y="0"/>
                  </a:moveTo>
                  <a:lnTo>
                    <a:pt x="209445" y="0"/>
                  </a:lnTo>
                  <a:lnTo>
                    <a:pt x="418891" y="12874"/>
                  </a:lnTo>
                  <a:lnTo>
                    <a:pt x="628337" y="25748"/>
                  </a:lnTo>
                  <a:lnTo>
                    <a:pt x="837783" y="25748"/>
                  </a:lnTo>
                  <a:lnTo>
                    <a:pt x="1047229" y="12874"/>
                  </a:lnTo>
                  <a:lnTo>
                    <a:pt x="1256675" y="25748"/>
                  </a:lnTo>
                  <a:lnTo>
                    <a:pt x="1466121" y="25748"/>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34375"/>
              <a:ext cx="1466121" cy="25748"/>
            </a:xfrm>
            <a:custGeom>
              <a:avLst/>
              <a:pathLst>
                <a:path w="1466121" h="25748">
                  <a:moveTo>
                    <a:pt x="0" y="0"/>
                  </a:moveTo>
                  <a:lnTo>
                    <a:pt x="209445" y="0"/>
                  </a:lnTo>
                  <a:lnTo>
                    <a:pt x="418891" y="12874"/>
                  </a:lnTo>
                  <a:lnTo>
                    <a:pt x="628337" y="25748"/>
                  </a:lnTo>
                  <a:lnTo>
                    <a:pt x="837783" y="25748"/>
                  </a:lnTo>
                  <a:lnTo>
                    <a:pt x="1047229" y="12874"/>
                  </a:lnTo>
                  <a:lnTo>
                    <a:pt x="1256675" y="25748"/>
                  </a:lnTo>
                  <a:lnTo>
                    <a:pt x="1466121" y="25748"/>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368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8" name="tx558"/>
            <p:cNvSpPr/>
            <p:nvPr/>
          </p:nvSpPr>
          <p:spPr>
            <a:xfrm>
              <a:off x="8115132" y="2381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9" name="tx559"/>
            <p:cNvSpPr/>
            <p:nvPr/>
          </p:nvSpPr>
          <p:spPr>
            <a:xfrm>
              <a:off x="8324578" y="2381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0" name="tx560"/>
            <p:cNvSpPr/>
            <p:nvPr/>
          </p:nvSpPr>
          <p:spPr>
            <a:xfrm>
              <a:off x="8534024" y="2368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1" name="tx561"/>
            <p:cNvSpPr/>
            <p:nvPr/>
          </p:nvSpPr>
          <p:spPr>
            <a:xfrm>
              <a:off x="8743470" y="2381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2" name="tx562"/>
            <p:cNvSpPr/>
            <p:nvPr/>
          </p:nvSpPr>
          <p:spPr>
            <a:xfrm>
              <a:off x="8952916" y="2381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32124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993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6775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821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603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1660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786959"/>
              <a:ext cx="1466121" cy="270359"/>
            </a:xfrm>
            <a:custGeom>
              <a:avLst/>
              <a:pathLst>
                <a:path w="1466121" h="270359">
                  <a:moveTo>
                    <a:pt x="0" y="51496"/>
                  </a:moveTo>
                  <a:lnTo>
                    <a:pt x="209445" y="51496"/>
                  </a:lnTo>
                  <a:lnTo>
                    <a:pt x="418891" y="51496"/>
                  </a:lnTo>
                  <a:lnTo>
                    <a:pt x="628337" y="270359"/>
                  </a:lnTo>
                  <a:lnTo>
                    <a:pt x="837783" y="51496"/>
                  </a:lnTo>
                  <a:lnTo>
                    <a:pt x="1047229" y="0"/>
                  </a:lnTo>
                  <a:lnTo>
                    <a:pt x="1256675" y="115868"/>
                  </a:lnTo>
                  <a:lnTo>
                    <a:pt x="1466121" y="154490"/>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786959"/>
              <a:ext cx="1466121" cy="270359"/>
            </a:xfrm>
            <a:custGeom>
              <a:avLst/>
              <a:pathLst>
                <a:path w="1466121" h="270359">
                  <a:moveTo>
                    <a:pt x="0" y="51496"/>
                  </a:moveTo>
                  <a:lnTo>
                    <a:pt x="209445" y="51496"/>
                  </a:lnTo>
                  <a:lnTo>
                    <a:pt x="418891" y="51496"/>
                  </a:lnTo>
                  <a:lnTo>
                    <a:pt x="628337" y="270359"/>
                  </a:lnTo>
                  <a:lnTo>
                    <a:pt x="837783" y="51496"/>
                  </a:lnTo>
                  <a:lnTo>
                    <a:pt x="1047229" y="0"/>
                  </a:lnTo>
                  <a:lnTo>
                    <a:pt x="1256675" y="115868"/>
                  </a:lnTo>
                  <a:lnTo>
                    <a:pt x="1466121" y="154490"/>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38456"/>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786959"/>
              <a:ext cx="1466121" cy="270359"/>
            </a:xfrm>
            <a:custGeom>
              <a:avLst/>
              <a:pathLst>
                <a:path w="1466121" h="270359">
                  <a:moveTo>
                    <a:pt x="0" y="51496"/>
                  </a:moveTo>
                  <a:lnTo>
                    <a:pt x="209445" y="51496"/>
                  </a:lnTo>
                  <a:lnTo>
                    <a:pt x="418891" y="51496"/>
                  </a:lnTo>
                  <a:lnTo>
                    <a:pt x="628337" y="270359"/>
                  </a:lnTo>
                  <a:lnTo>
                    <a:pt x="837783" y="51496"/>
                  </a:lnTo>
                  <a:lnTo>
                    <a:pt x="1047229" y="0"/>
                  </a:lnTo>
                  <a:lnTo>
                    <a:pt x="1256675" y="115868"/>
                  </a:lnTo>
                  <a:lnTo>
                    <a:pt x="1466121" y="154490"/>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786959"/>
              <a:ext cx="1466121" cy="270359"/>
            </a:xfrm>
            <a:custGeom>
              <a:avLst/>
              <a:pathLst>
                <a:path w="1466121" h="270359">
                  <a:moveTo>
                    <a:pt x="0" y="51496"/>
                  </a:moveTo>
                  <a:lnTo>
                    <a:pt x="209445" y="51496"/>
                  </a:lnTo>
                  <a:lnTo>
                    <a:pt x="418891" y="51496"/>
                  </a:lnTo>
                  <a:lnTo>
                    <a:pt x="628337" y="270359"/>
                  </a:lnTo>
                  <a:lnTo>
                    <a:pt x="837783" y="51496"/>
                  </a:lnTo>
                  <a:lnTo>
                    <a:pt x="1047229" y="0"/>
                  </a:lnTo>
                  <a:lnTo>
                    <a:pt x="1256675" y="115868"/>
                  </a:lnTo>
                  <a:lnTo>
                    <a:pt x="1466121" y="154490"/>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9" name="tx589"/>
            <p:cNvSpPr/>
            <p:nvPr/>
          </p:nvSpPr>
          <p:spPr>
            <a:xfrm>
              <a:off x="8085002" y="38787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590" name="tx590"/>
            <p:cNvSpPr/>
            <p:nvPr/>
          </p:nvSpPr>
          <p:spPr>
            <a:xfrm>
              <a:off x="8342637"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1" name="tx591"/>
            <p:cNvSpPr/>
            <p:nvPr/>
          </p:nvSpPr>
          <p:spPr>
            <a:xfrm>
              <a:off x="8552083" y="36084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2" name="tx592"/>
            <p:cNvSpPr/>
            <p:nvPr/>
          </p:nvSpPr>
          <p:spPr>
            <a:xfrm>
              <a:off x="8743470" y="3724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3" name="tx593"/>
            <p:cNvSpPr/>
            <p:nvPr/>
          </p:nvSpPr>
          <p:spPr>
            <a:xfrm>
              <a:off x="8952916" y="37628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253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03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498161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862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643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206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4253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4253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42538"/>
              <a:ext cx="1466121" cy="102993"/>
            </a:xfrm>
            <a:custGeom>
              <a:avLst/>
              <a:pathLst>
                <a:path w="1466121" h="102993">
                  <a:moveTo>
                    <a:pt x="0" y="0"/>
                  </a:moveTo>
                  <a:lnTo>
                    <a:pt x="209445" y="0"/>
                  </a:lnTo>
                  <a:lnTo>
                    <a:pt x="418891" y="25748"/>
                  </a:lnTo>
                  <a:lnTo>
                    <a:pt x="628337" y="102993"/>
                  </a:lnTo>
                  <a:lnTo>
                    <a:pt x="837783" y="12874"/>
                  </a:lnTo>
                  <a:lnTo>
                    <a:pt x="1047229" y="51496"/>
                  </a:lnTo>
                  <a:lnTo>
                    <a:pt x="1256675" y="51496"/>
                  </a:lnTo>
                  <a:lnTo>
                    <a:pt x="1466121" y="51496"/>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4253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4253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504854"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8" name="tx618"/>
            <p:cNvSpPr/>
            <p:nvPr/>
          </p:nvSpPr>
          <p:spPr>
            <a:xfrm>
              <a:off x="7714299"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23745"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0" name="tx620"/>
            <p:cNvSpPr/>
            <p:nvPr/>
          </p:nvSpPr>
          <p:spPr>
            <a:xfrm>
              <a:off x="8133191"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1" name="tx621"/>
            <p:cNvSpPr/>
            <p:nvPr/>
          </p:nvSpPr>
          <p:spPr>
            <a:xfrm>
              <a:off x="8342637"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2" name="tx622"/>
            <p:cNvSpPr/>
            <p:nvPr/>
          </p:nvSpPr>
          <p:spPr>
            <a:xfrm>
              <a:off x="8552083"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3" name="tx623"/>
            <p:cNvSpPr/>
            <p:nvPr/>
          </p:nvSpPr>
          <p:spPr>
            <a:xfrm>
              <a:off x="8761529"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4" name="tx624"/>
            <p:cNvSpPr/>
            <p:nvPr/>
          </p:nvSpPr>
          <p:spPr>
            <a:xfrm>
              <a:off x="8970975"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5" name="tx625"/>
            <p:cNvSpPr/>
            <p:nvPr/>
          </p:nvSpPr>
          <p:spPr>
            <a:xfrm>
              <a:off x="1125582" y="4639778"/>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626" name="tx626"/>
            <p:cNvSpPr/>
            <p:nvPr/>
          </p:nvSpPr>
          <p:spPr>
            <a:xfrm>
              <a:off x="3006741" y="463977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627" name="tx627"/>
            <p:cNvSpPr/>
            <p:nvPr/>
          </p:nvSpPr>
          <p:spPr>
            <a:xfrm>
              <a:off x="4607362" y="4639778"/>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628" name="tx628"/>
            <p:cNvSpPr/>
            <p:nvPr/>
          </p:nvSpPr>
          <p:spPr>
            <a:xfrm>
              <a:off x="6433428" y="463977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629" name="tx629"/>
            <p:cNvSpPr/>
            <p:nvPr/>
          </p:nvSpPr>
          <p:spPr>
            <a:xfrm>
              <a:off x="8102400" y="4639778"/>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Tuvalu</a:t>
              </a:r>
            </a:p>
          </p:txBody>
        </p:sp>
        <p:sp>
          <p:nvSpPr>
            <p:cNvPr id="630" name="tx630"/>
            <p:cNvSpPr/>
            <p:nvPr/>
          </p:nvSpPr>
          <p:spPr>
            <a:xfrm>
              <a:off x="1305856"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788504" y="3335696"/>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633" name="tx633"/>
            <p:cNvSpPr/>
            <p:nvPr/>
          </p:nvSpPr>
          <p:spPr>
            <a:xfrm>
              <a:off x="6442800" y="3335696"/>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Palau</a:t>
              </a:r>
            </a:p>
          </p:txBody>
        </p:sp>
        <p:sp>
          <p:nvSpPr>
            <p:cNvPr id="634" name="tx634"/>
            <p:cNvSpPr/>
            <p:nvPr/>
          </p:nvSpPr>
          <p:spPr>
            <a:xfrm>
              <a:off x="7997839"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5" name="tx635"/>
            <p:cNvSpPr/>
            <p:nvPr/>
          </p:nvSpPr>
          <p:spPr>
            <a:xfrm>
              <a:off x="1296346" y="203161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636" name="tx636"/>
            <p:cNvSpPr/>
            <p:nvPr/>
          </p:nvSpPr>
          <p:spPr>
            <a:xfrm>
              <a:off x="3050312" y="2031614"/>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637" name="tx637"/>
            <p:cNvSpPr/>
            <p:nvPr/>
          </p:nvSpPr>
          <p:spPr>
            <a:xfrm>
              <a:off x="4682937" y="203161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638" name="tx638"/>
            <p:cNvSpPr/>
            <p:nvPr/>
          </p:nvSpPr>
          <p:spPr>
            <a:xfrm>
              <a:off x="6315562" y="2031614"/>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639" name="tx639"/>
            <p:cNvSpPr/>
            <p:nvPr/>
          </p:nvSpPr>
          <p:spPr>
            <a:xfrm>
              <a:off x="8041273" y="2031614"/>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640" name="tx640"/>
            <p:cNvSpPr/>
            <p:nvPr/>
          </p:nvSpPr>
          <p:spPr>
            <a:xfrm>
              <a:off x="1063586" y="727533"/>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Brunei Darussalam</a:t>
              </a:r>
            </a:p>
          </p:txBody>
        </p:sp>
        <p:sp>
          <p:nvSpPr>
            <p:cNvPr id="641" name="tx641"/>
            <p:cNvSpPr/>
            <p:nvPr/>
          </p:nvSpPr>
          <p:spPr>
            <a:xfrm>
              <a:off x="2966370" y="72753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642" name="tx642"/>
            <p:cNvSpPr/>
            <p:nvPr/>
          </p:nvSpPr>
          <p:spPr>
            <a:xfrm>
              <a:off x="4757415" y="72753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643" name="tx643"/>
            <p:cNvSpPr/>
            <p:nvPr/>
          </p:nvSpPr>
          <p:spPr>
            <a:xfrm>
              <a:off x="6262664" y="727533"/>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644" name="tx644"/>
            <p:cNvSpPr/>
            <p:nvPr/>
          </p:nvSpPr>
          <p:spPr>
            <a:xfrm>
              <a:off x="8196766" y="727533"/>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83400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1214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902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868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740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521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302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084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3808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1622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4943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1725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780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562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343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125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4216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2030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7984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4765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821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603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384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166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4624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2438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025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7806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862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643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425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206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372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EAPR,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15 of these 20 countries (Cambodia, China, Fiji, Indonesia, Malaysia, Micronesia, Mongolia, Myanmar, Nauru, Niue, Philippines, Solomon Islands, Thailand, Timor-Leste, and Tonga). The largest decline in coverage was 17% points in Myanmar from 93% in 2019 to 76% in 2025. Coverage was unchanged in 5 of these 20 countries (Brunei Darussalam, Cook Islands, Kiribati, Palau, and Tuvalu).</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128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8461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563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807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82667" y="571728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9" name="pl9"/>
            <p:cNvSpPr/>
            <p:nvPr/>
          </p:nvSpPr>
          <p:spPr>
            <a:xfrm>
              <a:off x="1782667" y="552716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0" name="pl10"/>
            <p:cNvSpPr/>
            <p:nvPr/>
          </p:nvSpPr>
          <p:spPr>
            <a:xfrm>
              <a:off x="1782667" y="533704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1" name="pl11"/>
            <p:cNvSpPr/>
            <p:nvPr/>
          </p:nvSpPr>
          <p:spPr>
            <a:xfrm>
              <a:off x="1782667" y="514692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2" name="pl12"/>
            <p:cNvSpPr/>
            <p:nvPr/>
          </p:nvSpPr>
          <p:spPr>
            <a:xfrm>
              <a:off x="1782667" y="495680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3" name="pl13"/>
            <p:cNvSpPr/>
            <p:nvPr/>
          </p:nvSpPr>
          <p:spPr>
            <a:xfrm>
              <a:off x="1782667" y="476668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4" name="pl14"/>
            <p:cNvSpPr/>
            <p:nvPr/>
          </p:nvSpPr>
          <p:spPr>
            <a:xfrm>
              <a:off x="1782667" y="457656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5" name="pl15"/>
            <p:cNvSpPr/>
            <p:nvPr/>
          </p:nvSpPr>
          <p:spPr>
            <a:xfrm>
              <a:off x="1782667" y="438644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6" name="pl16"/>
            <p:cNvSpPr/>
            <p:nvPr/>
          </p:nvSpPr>
          <p:spPr>
            <a:xfrm>
              <a:off x="1782667" y="419633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7" name="pl17"/>
            <p:cNvSpPr/>
            <p:nvPr/>
          </p:nvSpPr>
          <p:spPr>
            <a:xfrm>
              <a:off x="1782667" y="400621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8" name="pl18"/>
            <p:cNvSpPr/>
            <p:nvPr/>
          </p:nvSpPr>
          <p:spPr>
            <a:xfrm>
              <a:off x="1782667" y="381609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9" name="pl19"/>
            <p:cNvSpPr/>
            <p:nvPr/>
          </p:nvSpPr>
          <p:spPr>
            <a:xfrm>
              <a:off x="1782667" y="362597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0" name="pl20"/>
            <p:cNvSpPr/>
            <p:nvPr/>
          </p:nvSpPr>
          <p:spPr>
            <a:xfrm>
              <a:off x="1782667" y="343585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1" name="pl21"/>
            <p:cNvSpPr/>
            <p:nvPr/>
          </p:nvSpPr>
          <p:spPr>
            <a:xfrm>
              <a:off x="1782667" y="324573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2" name="pl22"/>
            <p:cNvSpPr/>
            <p:nvPr/>
          </p:nvSpPr>
          <p:spPr>
            <a:xfrm>
              <a:off x="1782667" y="305561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3" name="pl23"/>
            <p:cNvSpPr/>
            <p:nvPr/>
          </p:nvSpPr>
          <p:spPr>
            <a:xfrm>
              <a:off x="1782667" y="286549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4" name="pl24"/>
            <p:cNvSpPr/>
            <p:nvPr/>
          </p:nvSpPr>
          <p:spPr>
            <a:xfrm>
              <a:off x="1782667" y="267537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5" name="pl25"/>
            <p:cNvSpPr/>
            <p:nvPr/>
          </p:nvSpPr>
          <p:spPr>
            <a:xfrm>
              <a:off x="1782667" y="248525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6" name="pl26"/>
            <p:cNvSpPr/>
            <p:nvPr/>
          </p:nvSpPr>
          <p:spPr>
            <a:xfrm>
              <a:off x="1782667" y="229513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7" name="pl27"/>
            <p:cNvSpPr/>
            <p:nvPr/>
          </p:nvSpPr>
          <p:spPr>
            <a:xfrm>
              <a:off x="1782667" y="210501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8" name="pl28"/>
            <p:cNvSpPr/>
            <p:nvPr/>
          </p:nvSpPr>
          <p:spPr>
            <a:xfrm>
              <a:off x="1782667" y="191489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9" name="pl29"/>
            <p:cNvSpPr/>
            <p:nvPr/>
          </p:nvSpPr>
          <p:spPr>
            <a:xfrm>
              <a:off x="1782667" y="172477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0" name="pl30"/>
            <p:cNvSpPr/>
            <p:nvPr/>
          </p:nvSpPr>
          <p:spPr>
            <a:xfrm>
              <a:off x="1782667" y="153466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1" name="pl31"/>
            <p:cNvSpPr/>
            <p:nvPr/>
          </p:nvSpPr>
          <p:spPr>
            <a:xfrm>
              <a:off x="1782667" y="134454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2" name="pl32"/>
            <p:cNvSpPr/>
            <p:nvPr/>
          </p:nvSpPr>
          <p:spPr>
            <a:xfrm>
              <a:off x="1782667" y="115442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3" name="pl33"/>
            <p:cNvSpPr/>
            <p:nvPr/>
          </p:nvSpPr>
          <p:spPr>
            <a:xfrm>
              <a:off x="1782667" y="96430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4" name="pl34"/>
            <p:cNvSpPr/>
            <p:nvPr/>
          </p:nvSpPr>
          <p:spPr>
            <a:xfrm>
              <a:off x="1782667" y="77418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5" name="pl35"/>
            <p:cNvSpPr/>
            <p:nvPr/>
          </p:nvSpPr>
          <p:spPr>
            <a:xfrm>
              <a:off x="20770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5487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204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922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63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05076" y="77418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7434122" y="964302"/>
              <a:ext cx="470954" cy="0"/>
            </a:xfrm>
            <a:custGeom>
              <a:avLst/>
              <a:pathLst>
                <a:path w="470954" h="0">
                  <a:moveTo>
                    <a:pt x="0" y="0"/>
                  </a:moveTo>
                  <a:lnTo>
                    <a:pt x="176607" y="0"/>
                  </a:lnTo>
                  <a:lnTo>
                    <a:pt x="235477" y="0"/>
                  </a:lnTo>
                  <a:lnTo>
                    <a:pt x="353215" y="0"/>
                  </a:lnTo>
                  <a:lnTo>
                    <a:pt x="412085" y="0"/>
                  </a:lnTo>
                  <a:lnTo>
                    <a:pt x="470954" y="0"/>
                  </a:lnTo>
                  <a:lnTo>
                    <a:pt x="470954" y="0"/>
                  </a:lnTo>
                </a:path>
              </a:pathLst>
            </a:custGeom>
            <a:ln w="108405" cap="flat">
              <a:solidFill>
                <a:srgbClr val="E8E8E8">
                  <a:alpha val="100000"/>
                </a:srgbClr>
              </a:solidFill>
              <a:prstDash val="solid"/>
              <a:round/>
            </a:ln>
          </p:spPr>
          <p:txBody>
            <a:bodyPr/>
            <a:lstStyle/>
            <a:p/>
          </p:txBody>
        </p:sp>
        <p:sp>
          <p:nvSpPr>
            <p:cNvPr id="42" name="pl42"/>
            <p:cNvSpPr/>
            <p:nvPr/>
          </p:nvSpPr>
          <p:spPr>
            <a:xfrm>
              <a:off x="7846207" y="1154421"/>
              <a:ext cx="58869" cy="0"/>
            </a:xfrm>
            <a:custGeom>
              <a:avLst/>
              <a:pathLst>
                <a:path w="58869" h="0">
                  <a:moveTo>
                    <a:pt x="0" y="0"/>
                  </a:moveTo>
                  <a:lnTo>
                    <a:pt x="0" y="0"/>
                  </a:lnTo>
                  <a:lnTo>
                    <a:pt x="58869" y="0"/>
                  </a:lnTo>
                  <a:lnTo>
                    <a:pt x="58869" y="0"/>
                  </a:lnTo>
                  <a:lnTo>
                    <a:pt x="58869" y="0"/>
                  </a:lnTo>
                  <a:lnTo>
                    <a:pt x="58869" y="0"/>
                  </a:lnTo>
                  <a:lnTo>
                    <a:pt x="58869" y="0"/>
                  </a:lnTo>
                </a:path>
              </a:pathLst>
            </a:custGeom>
            <a:ln w="108405" cap="flat">
              <a:solidFill>
                <a:srgbClr val="E8E8E8">
                  <a:alpha val="100000"/>
                </a:srgbClr>
              </a:solidFill>
              <a:prstDash val="solid"/>
              <a:round/>
            </a:ln>
          </p:spPr>
          <p:txBody>
            <a:bodyPr/>
            <a:lstStyle/>
            <a:p/>
          </p:txBody>
        </p:sp>
        <p:sp>
          <p:nvSpPr>
            <p:cNvPr id="43" name="pl43"/>
            <p:cNvSpPr/>
            <p:nvPr/>
          </p:nvSpPr>
          <p:spPr>
            <a:xfrm>
              <a:off x="7905076" y="1344541"/>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4" name="pl44"/>
            <p:cNvSpPr/>
            <p:nvPr/>
          </p:nvSpPr>
          <p:spPr>
            <a:xfrm>
              <a:off x="7728469" y="1534660"/>
              <a:ext cx="176607" cy="0"/>
            </a:xfrm>
            <a:custGeom>
              <a:avLst/>
              <a:pathLst>
                <a:path w="176607" h="0">
                  <a:moveTo>
                    <a:pt x="0" y="0"/>
                  </a:moveTo>
                  <a:lnTo>
                    <a:pt x="58869" y="0"/>
                  </a:lnTo>
                  <a:lnTo>
                    <a:pt x="58869" y="0"/>
                  </a:lnTo>
                  <a:lnTo>
                    <a:pt x="176607" y="0"/>
                  </a:lnTo>
                  <a:lnTo>
                    <a:pt x="176607" y="0"/>
                  </a:lnTo>
                  <a:lnTo>
                    <a:pt x="176607" y="0"/>
                  </a:lnTo>
                  <a:lnTo>
                    <a:pt x="176607" y="0"/>
                  </a:lnTo>
                </a:path>
              </a:pathLst>
            </a:custGeom>
            <a:ln w="108405" cap="flat">
              <a:solidFill>
                <a:srgbClr val="E8E8E8">
                  <a:alpha val="100000"/>
                </a:srgbClr>
              </a:solidFill>
              <a:prstDash val="solid"/>
              <a:round/>
            </a:ln>
          </p:spPr>
          <p:txBody>
            <a:bodyPr/>
            <a:lstStyle/>
            <a:p/>
          </p:txBody>
        </p:sp>
        <p:sp>
          <p:nvSpPr>
            <p:cNvPr id="45" name="pl45"/>
            <p:cNvSpPr/>
            <p:nvPr/>
          </p:nvSpPr>
          <p:spPr>
            <a:xfrm>
              <a:off x="7905076" y="1724779"/>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6" name="pl46"/>
            <p:cNvSpPr/>
            <p:nvPr/>
          </p:nvSpPr>
          <p:spPr>
            <a:xfrm>
              <a:off x="6786559" y="1914898"/>
              <a:ext cx="1118517" cy="0"/>
            </a:xfrm>
            <a:custGeom>
              <a:avLst/>
              <a:pathLst>
                <a:path w="1118517" h="0">
                  <a:moveTo>
                    <a:pt x="0" y="0"/>
                  </a:moveTo>
                  <a:lnTo>
                    <a:pt x="412085" y="0"/>
                  </a:lnTo>
                  <a:lnTo>
                    <a:pt x="706431" y="0"/>
                  </a:lnTo>
                  <a:lnTo>
                    <a:pt x="941909" y="0"/>
                  </a:lnTo>
                  <a:lnTo>
                    <a:pt x="941909" y="0"/>
                  </a:lnTo>
                  <a:lnTo>
                    <a:pt x="1118517" y="0"/>
                  </a:lnTo>
                  <a:lnTo>
                    <a:pt x="1118517" y="0"/>
                  </a:lnTo>
                </a:path>
              </a:pathLst>
            </a:custGeom>
            <a:ln w="108405" cap="flat">
              <a:solidFill>
                <a:srgbClr val="E8E8E8">
                  <a:alpha val="100000"/>
                </a:srgbClr>
              </a:solidFill>
              <a:prstDash val="solid"/>
              <a:round/>
            </a:ln>
          </p:spPr>
          <p:txBody>
            <a:bodyPr/>
            <a:lstStyle/>
            <a:p/>
          </p:txBody>
        </p:sp>
        <p:sp>
          <p:nvSpPr>
            <p:cNvPr id="47" name="pl47"/>
            <p:cNvSpPr/>
            <p:nvPr/>
          </p:nvSpPr>
          <p:spPr>
            <a:xfrm>
              <a:off x="7728469" y="2105018"/>
              <a:ext cx="117738" cy="0"/>
            </a:xfrm>
            <a:custGeom>
              <a:avLst/>
              <a:pathLst>
                <a:path w="117738" h="0">
                  <a:moveTo>
                    <a:pt x="0" y="0"/>
                  </a:moveTo>
                  <a:lnTo>
                    <a:pt x="0" y="0"/>
                  </a:lnTo>
                  <a:lnTo>
                    <a:pt x="58869" y="0"/>
                  </a:lnTo>
                  <a:lnTo>
                    <a:pt x="58869"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48" name="pl48"/>
            <p:cNvSpPr/>
            <p:nvPr/>
          </p:nvSpPr>
          <p:spPr>
            <a:xfrm>
              <a:off x="7787338" y="2295137"/>
              <a:ext cx="117738" cy="0"/>
            </a:xfrm>
            <a:custGeom>
              <a:avLst/>
              <a:pathLst>
                <a:path w="117738" h="0">
                  <a:moveTo>
                    <a:pt x="0" y="0"/>
                  </a:moveTo>
                  <a:lnTo>
                    <a:pt x="0" y="0"/>
                  </a:lnTo>
                  <a:lnTo>
                    <a:pt x="0" y="0"/>
                  </a:lnTo>
                  <a:lnTo>
                    <a:pt x="117738"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49" name="pl49"/>
            <p:cNvSpPr/>
            <p:nvPr/>
          </p:nvSpPr>
          <p:spPr>
            <a:xfrm>
              <a:off x="7728469" y="2485256"/>
              <a:ext cx="176607" cy="0"/>
            </a:xfrm>
            <a:custGeom>
              <a:avLst/>
              <a:pathLst>
                <a:path w="176607" h="0">
                  <a:moveTo>
                    <a:pt x="0" y="0"/>
                  </a:moveTo>
                  <a:lnTo>
                    <a:pt x="0" y="0"/>
                  </a:lnTo>
                  <a:lnTo>
                    <a:pt x="58869" y="0"/>
                  </a:lnTo>
                  <a:lnTo>
                    <a:pt x="58869" y="0"/>
                  </a:lnTo>
                  <a:lnTo>
                    <a:pt x="117738" y="0"/>
                  </a:lnTo>
                  <a:lnTo>
                    <a:pt x="176607" y="0"/>
                  </a:lnTo>
                  <a:lnTo>
                    <a:pt x="176607" y="0"/>
                  </a:lnTo>
                </a:path>
              </a:pathLst>
            </a:custGeom>
            <a:ln w="108405" cap="flat">
              <a:solidFill>
                <a:srgbClr val="E8E8E8">
                  <a:alpha val="100000"/>
                </a:srgbClr>
              </a:solidFill>
              <a:prstDash val="solid"/>
              <a:round/>
            </a:ln>
          </p:spPr>
          <p:txBody>
            <a:bodyPr/>
            <a:lstStyle/>
            <a:p/>
          </p:txBody>
        </p:sp>
        <p:sp>
          <p:nvSpPr>
            <p:cNvPr id="50" name="pl50"/>
            <p:cNvSpPr/>
            <p:nvPr/>
          </p:nvSpPr>
          <p:spPr>
            <a:xfrm>
              <a:off x="7787338" y="2675375"/>
              <a:ext cx="117738" cy="0"/>
            </a:xfrm>
            <a:custGeom>
              <a:avLst/>
              <a:pathLst>
                <a:path w="117738" h="0">
                  <a:moveTo>
                    <a:pt x="0" y="0"/>
                  </a:moveTo>
                  <a:lnTo>
                    <a:pt x="0" y="0"/>
                  </a:lnTo>
                  <a:lnTo>
                    <a:pt x="0" y="0"/>
                  </a:lnTo>
                  <a:lnTo>
                    <a:pt x="0" y="0"/>
                  </a:lnTo>
                  <a:lnTo>
                    <a:pt x="58869" y="0"/>
                  </a:lnTo>
                  <a:lnTo>
                    <a:pt x="58869" y="0"/>
                  </a:lnTo>
                  <a:lnTo>
                    <a:pt x="117738" y="0"/>
                  </a:lnTo>
                </a:path>
              </a:pathLst>
            </a:custGeom>
            <a:ln w="108405" cap="flat">
              <a:solidFill>
                <a:srgbClr val="E8E8E8">
                  <a:alpha val="100000"/>
                </a:srgbClr>
              </a:solidFill>
              <a:prstDash val="solid"/>
              <a:round/>
            </a:ln>
          </p:spPr>
          <p:txBody>
            <a:bodyPr/>
            <a:lstStyle/>
            <a:p/>
          </p:txBody>
        </p:sp>
        <p:sp>
          <p:nvSpPr>
            <p:cNvPr id="51" name="pl51"/>
            <p:cNvSpPr/>
            <p:nvPr/>
          </p:nvSpPr>
          <p:spPr>
            <a:xfrm>
              <a:off x="7787338" y="2865495"/>
              <a:ext cx="117738" cy="0"/>
            </a:xfrm>
            <a:custGeom>
              <a:avLst/>
              <a:pathLst>
                <a:path w="117738" h="0">
                  <a:moveTo>
                    <a:pt x="0" y="0"/>
                  </a:moveTo>
                  <a:lnTo>
                    <a:pt x="117738" y="0"/>
                  </a:lnTo>
                  <a:lnTo>
                    <a:pt x="117738" y="0"/>
                  </a:lnTo>
                  <a:lnTo>
                    <a:pt x="117738"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52" name="pl52"/>
            <p:cNvSpPr/>
            <p:nvPr/>
          </p:nvSpPr>
          <p:spPr>
            <a:xfrm>
              <a:off x="6256735" y="3055614"/>
              <a:ext cx="1530602" cy="0"/>
            </a:xfrm>
            <a:custGeom>
              <a:avLst/>
              <a:pathLst>
                <a:path w="1530602" h="0">
                  <a:moveTo>
                    <a:pt x="0" y="0"/>
                  </a:moveTo>
                  <a:lnTo>
                    <a:pt x="706431" y="0"/>
                  </a:lnTo>
                  <a:lnTo>
                    <a:pt x="765301" y="0"/>
                  </a:lnTo>
                  <a:lnTo>
                    <a:pt x="1000778" y="0"/>
                  </a:lnTo>
                  <a:lnTo>
                    <a:pt x="1118517" y="0"/>
                  </a:lnTo>
                  <a:lnTo>
                    <a:pt x="1471733" y="0"/>
                  </a:lnTo>
                  <a:lnTo>
                    <a:pt x="1530602" y="0"/>
                  </a:lnTo>
                </a:path>
              </a:pathLst>
            </a:custGeom>
            <a:ln w="108405" cap="flat">
              <a:solidFill>
                <a:srgbClr val="E8E8E8">
                  <a:alpha val="100000"/>
                </a:srgbClr>
              </a:solidFill>
              <a:prstDash val="solid"/>
              <a:round/>
            </a:ln>
          </p:spPr>
          <p:txBody>
            <a:bodyPr/>
            <a:lstStyle/>
            <a:p/>
          </p:txBody>
        </p:sp>
        <p:sp>
          <p:nvSpPr>
            <p:cNvPr id="53" name="pl53"/>
            <p:cNvSpPr/>
            <p:nvPr/>
          </p:nvSpPr>
          <p:spPr>
            <a:xfrm>
              <a:off x="7728469" y="3245733"/>
              <a:ext cx="176607" cy="0"/>
            </a:xfrm>
            <a:custGeom>
              <a:avLst/>
              <a:pathLst>
                <a:path w="176607" h="0">
                  <a:moveTo>
                    <a:pt x="0" y="0"/>
                  </a:moveTo>
                  <a:lnTo>
                    <a:pt x="0" y="0"/>
                  </a:lnTo>
                  <a:lnTo>
                    <a:pt x="0" y="0"/>
                  </a:lnTo>
                  <a:lnTo>
                    <a:pt x="0" y="0"/>
                  </a:lnTo>
                  <a:lnTo>
                    <a:pt x="0" y="0"/>
                  </a:lnTo>
                  <a:lnTo>
                    <a:pt x="58869" y="0"/>
                  </a:lnTo>
                  <a:lnTo>
                    <a:pt x="176607" y="0"/>
                  </a:lnTo>
                </a:path>
              </a:pathLst>
            </a:custGeom>
            <a:ln w="108405" cap="flat">
              <a:solidFill>
                <a:srgbClr val="E8E8E8">
                  <a:alpha val="100000"/>
                </a:srgbClr>
              </a:solidFill>
              <a:prstDash val="solid"/>
              <a:round/>
            </a:ln>
          </p:spPr>
          <p:txBody>
            <a:bodyPr/>
            <a:lstStyle/>
            <a:p/>
          </p:txBody>
        </p:sp>
        <p:sp>
          <p:nvSpPr>
            <p:cNvPr id="54" name="pl54"/>
            <p:cNvSpPr/>
            <p:nvPr/>
          </p:nvSpPr>
          <p:spPr>
            <a:xfrm>
              <a:off x="7669599" y="3435852"/>
              <a:ext cx="235477" cy="0"/>
            </a:xfrm>
            <a:custGeom>
              <a:avLst/>
              <a:pathLst>
                <a:path w="235477" h="0">
                  <a:moveTo>
                    <a:pt x="0" y="0"/>
                  </a:moveTo>
                  <a:lnTo>
                    <a:pt x="0" y="0"/>
                  </a:lnTo>
                  <a:lnTo>
                    <a:pt x="117738" y="0"/>
                  </a:lnTo>
                  <a:lnTo>
                    <a:pt x="117738"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5" name="pl55"/>
            <p:cNvSpPr/>
            <p:nvPr/>
          </p:nvSpPr>
          <p:spPr>
            <a:xfrm>
              <a:off x="7551861" y="3625972"/>
              <a:ext cx="353215" cy="0"/>
            </a:xfrm>
            <a:custGeom>
              <a:avLst/>
              <a:pathLst>
                <a:path w="353215" h="0">
                  <a:moveTo>
                    <a:pt x="0" y="0"/>
                  </a:moveTo>
                  <a:lnTo>
                    <a:pt x="117738" y="0"/>
                  </a:lnTo>
                  <a:lnTo>
                    <a:pt x="117738" y="0"/>
                  </a:lnTo>
                  <a:lnTo>
                    <a:pt x="117738" y="0"/>
                  </a:lnTo>
                  <a:lnTo>
                    <a:pt x="235477" y="0"/>
                  </a:lnTo>
                  <a:lnTo>
                    <a:pt x="294346" y="0"/>
                  </a:lnTo>
                  <a:lnTo>
                    <a:pt x="353215" y="0"/>
                  </a:lnTo>
                </a:path>
              </a:pathLst>
            </a:custGeom>
            <a:ln w="108405" cap="flat">
              <a:solidFill>
                <a:srgbClr val="E8E8E8">
                  <a:alpha val="100000"/>
                </a:srgbClr>
              </a:solidFill>
              <a:prstDash val="solid"/>
              <a:round/>
            </a:ln>
          </p:spPr>
          <p:txBody>
            <a:bodyPr/>
            <a:lstStyle/>
            <a:p/>
          </p:txBody>
        </p:sp>
        <p:sp>
          <p:nvSpPr>
            <p:cNvPr id="56" name="pl56"/>
            <p:cNvSpPr/>
            <p:nvPr/>
          </p:nvSpPr>
          <p:spPr>
            <a:xfrm>
              <a:off x="7492991" y="3816091"/>
              <a:ext cx="353215" cy="0"/>
            </a:xfrm>
            <a:custGeom>
              <a:avLst/>
              <a:pathLst>
                <a:path w="353215" h="0">
                  <a:moveTo>
                    <a:pt x="0" y="0"/>
                  </a:moveTo>
                  <a:lnTo>
                    <a:pt x="176607" y="0"/>
                  </a:lnTo>
                  <a:lnTo>
                    <a:pt x="176607" y="0"/>
                  </a:lnTo>
                  <a:lnTo>
                    <a:pt x="235477" y="0"/>
                  </a:lnTo>
                  <a:lnTo>
                    <a:pt x="294346" y="0"/>
                  </a:lnTo>
                  <a:lnTo>
                    <a:pt x="353215" y="0"/>
                  </a:lnTo>
                  <a:lnTo>
                    <a:pt x="353215" y="0"/>
                  </a:lnTo>
                </a:path>
              </a:pathLst>
            </a:custGeom>
            <a:ln w="108405" cap="flat">
              <a:solidFill>
                <a:srgbClr val="E8E8E8">
                  <a:alpha val="100000"/>
                </a:srgbClr>
              </a:solidFill>
              <a:prstDash val="solid"/>
              <a:round/>
            </a:ln>
          </p:spPr>
          <p:txBody>
            <a:bodyPr/>
            <a:lstStyle/>
            <a:p/>
          </p:txBody>
        </p:sp>
        <p:sp>
          <p:nvSpPr>
            <p:cNvPr id="57" name="pl57"/>
            <p:cNvSpPr/>
            <p:nvPr/>
          </p:nvSpPr>
          <p:spPr>
            <a:xfrm>
              <a:off x="7669599" y="4006210"/>
              <a:ext cx="235477" cy="0"/>
            </a:xfrm>
            <a:custGeom>
              <a:avLst/>
              <a:pathLst>
                <a:path w="235477" h="0">
                  <a:moveTo>
                    <a:pt x="0" y="0"/>
                  </a:moveTo>
                  <a:lnTo>
                    <a:pt x="58869" y="0"/>
                  </a:lnTo>
                  <a:lnTo>
                    <a:pt x="176607"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8" name="pl58"/>
            <p:cNvSpPr/>
            <p:nvPr/>
          </p:nvSpPr>
          <p:spPr>
            <a:xfrm>
              <a:off x="7669599" y="4196330"/>
              <a:ext cx="235477" cy="0"/>
            </a:xfrm>
            <a:custGeom>
              <a:avLst/>
              <a:pathLst>
                <a:path w="235477" h="0">
                  <a:moveTo>
                    <a:pt x="0" y="0"/>
                  </a:moveTo>
                  <a:lnTo>
                    <a:pt x="235477" y="0"/>
                  </a:lnTo>
                  <a:lnTo>
                    <a:pt x="235477"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9" name="pl59"/>
            <p:cNvSpPr/>
            <p:nvPr/>
          </p:nvSpPr>
          <p:spPr>
            <a:xfrm>
              <a:off x="7434122" y="4386449"/>
              <a:ext cx="470954" cy="0"/>
            </a:xfrm>
            <a:custGeom>
              <a:avLst/>
              <a:pathLst>
                <a:path w="470954" h="0">
                  <a:moveTo>
                    <a:pt x="0" y="0"/>
                  </a:moveTo>
                  <a:lnTo>
                    <a:pt x="0" y="0"/>
                  </a:lnTo>
                  <a:lnTo>
                    <a:pt x="58869" y="0"/>
                  </a:lnTo>
                  <a:lnTo>
                    <a:pt x="235477" y="0"/>
                  </a:lnTo>
                  <a:lnTo>
                    <a:pt x="412085" y="0"/>
                  </a:lnTo>
                  <a:lnTo>
                    <a:pt x="470954" y="0"/>
                  </a:lnTo>
                  <a:lnTo>
                    <a:pt x="470954" y="0"/>
                  </a:lnTo>
                </a:path>
              </a:pathLst>
            </a:custGeom>
            <a:ln w="108405" cap="flat">
              <a:solidFill>
                <a:srgbClr val="E8E8E8">
                  <a:alpha val="100000"/>
                </a:srgbClr>
              </a:solidFill>
              <a:prstDash val="solid"/>
              <a:round/>
            </a:ln>
          </p:spPr>
          <p:txBody>
            <a:bodyPr/>
            <a:lstStyle/>
            <a:p/>
          </p:txBody>
        </p:sp>
        <p:sp>
          <p:nvSpPr>
            <p:cNvPr id="60" name="pl60"/>
            <p:cNvSpPr/>
            <p:nvPr/>
          </p:nvSpPr>
          <p:spPr>
            <a:xfrm>
              <a:off x="7316383" y="4576568"/>
              <a:ext cx="117738" cy="0"/>
            </a:xfrm>
            <a:custGeom>
              <a:avLst/>
              <a:pathLst>
                <a:path w="117738" h="0">
                  <a:moveTo>
                    <a:pt x="0" y="0"/>
                  </a:moveTo>
                  <a:lnTo>
                    <a:pt x="0" y="0"/>
                  </a:lnTo>
                  <a:lnTo>
                    <a:pt x="0" y="0"/>
                  </a:lnTo>
                  <a:lnTo>
                    <a:pt x="0" y="0"/>
                  </a:lnTo>
                  <a:lnTo>
                    <a:pt x="0" y="0"/>
                  </a:lnTo>
                  <a:lnTo>
                    <a:pt x="58869" y="0"/>
                  </a:lnTo>
                  <a:lnTo>
                    <a:pt x="117738" y="0"/>
                  </a:lnTo>
                </a:path>
              </a:pathLst>
            </a:custGeom>
            <a:ln w="108405" cap="flat">
              <a:solidFill>
                <a:srgbClr val="E8E8E8">
                  <a:alpha val="100000"/>
                </a:srgbClr>
              </a:solidFill>
              <a:prstDash val="solid"/>
              <a:round/>
            </a:ln>
          </p:spPr>
          <p:txBody>
            <a:bodyPr/>
            <a:lstStyle/>
            <a:p/>
          </p:txBody>
        </p:sp>
        <p:sp>
          <p:nvSpPr>
            <p:cNvPr id="61" name="pl61"/>
            <p:cNvSpPr/>
            <p:nvPr/>
          </p:nvSpPr>
          <p:spPr>
            <a:xfrm>
              <a:off x="7198645" y="4766687"/>
              <a:ext cx="353215" cy="0"/>
            </a:xfrm>
            <a:custGeom>
              <a:avLst/>
              <a:pathLst>
                <a:path w="353215" h="0">
                  <a:moveTo>
                    <a:pt x="0" y="0"/>
                  </a:moveTo>
                  <a:lnTo>
                    <a:pt x="176607" y="0"/>
                  </a:lnTo>
                  <a:lnTo>
                    <a:pt x="294346" y="0"/>
                  </a:lnTo>
                  <a:lnTo>
                    <a:pt x="294346" y="0"/>
                  </a:lnTo>
                  <a:lnTo>
                    <a:pt x="294346" y="0"/>
                  </a:lnTo>
                  <a:lnTo>
                    <a:pt x="353215" y="0"/>
                  </a:lnTo>
                  <a:lnTo>
                    <a:pt x="353215" y="0"/>
                  </a:lnTo>
                </a:path>
              </a:pathLst>
            </a:custGeom>
            <a:ln w="108405" cap="flat">
              <a:solidFill>
                <a:srgbClr val="E8E8E8">
                  <a:alpha val="100000"/>
                </a:srgbClr>
              </a:solidFill>
              <a:prstDash val="solid"/>
              <a:round/>
            </a:ln>
          </p:spPr>
          <p:txBody>
            <a:bodyPr/>
            <a:lstStyle/>
            <a:p/>
          </p:txBody>
        </p:sp>
        <p:sp>
          <p:nvSpPr>
            <p:cNvPr id="62" name="pl62"/>
            <p:cNvSpPr/>
            <p:nvPr/>
          </p:nvSpPr>
          <p:spPr>
            <a:xfrm>
              <a:off x="6433343" y="4956807"/>
              <a:ext cx="1059647" cy="0"/>
            </a:xfrm>
            <a:custGeom>
              <a:avLst/>
              <a:pathLst>
                <a:path w="1059647" h="0">
                  <a:moveTo>
                    <a:pt x="0" y="0"/>
                  </a:moveTo>
                  <a:lnTo>
                    <a:pt x="529823" y="0"/>
                  </a:lnTo>
                  <a:lnTo>
                    <a:pt x="529823" y="0"/>
                  </a:lnTo>
                  <a:lnTo>
                    <a:pt x="647562" y="0"/>
                  </a:lnTo>
                  <a:lnTo>
                    <a:pt x="647562" y="0"/>
                  </a:lnTo>
                  <a:lnTo>
                    <a:pt x="941909" y="0"/>
                  </a:lnTo>
                  <a:lnTo>
                    <a:pt x="1059647" y="0"/>
                  </a:lnTo>
                </a:path>
              </a:pathLst>
            </a:custGeom>
            <a:ln w="108405" cap="flat">
              <a:solidFill>
                <a:srgbClr val="E8E8E8">
                  <a:alpha val="100000"/>
                </a:srgbClr>
              </a:solidFill>
              <a:prstDash val="solid"/>
              <a:round/>
            </a:ln>
          </p:spPr>
          <p:txBody>
            <a:bodyPr/>
            <a:lstStyle/>
            <a:p/>
          </p:txBody>
        </p:sp>
        <p:sp>
          <p:nvSpPr>
            <p:cNvPr id="63" name="pl63"/>
            <p:cNvSpPr/>
            <p:nvPr/>
          </p:nvSpPr>
          <p:spPr>
            <a:xfrm>
              <a:off x="6197866" y="5146926"/>
              <a:ext cx="1236255" cy="0"/>
            </a:xfrm>
            <a:custGeom>
              <a:avLst/>
              <a:pathLst>
                <a:path w="1236255" h="0">
                  <a:moveTo>
                    <a:pt x="0" y="0"/>
                  </a:moveTo>
                  <a:lnTo>
                    <a:pt x="529823" y="0"/>
                  </a:lnTo>
                  <a:lnTo>
                    <a:pt x="706431" y="0"/>
                  </a:lnTo>
                  <a:lnTo>
                    <a:pt x="1000778" y="0"/>
                  </a:lnTo>
                  <a:lnTo>
                    <a:pt x="1000778" y="0"/>
                  </a:lnTo>
                  <a:lnTo>
                    <a:pt x="1000778" y="0"/>
                  </a:lnTo>
                  <a:lnTo>
                    <a:pt x="1236255" y="0"/>
                  </a:lnTo>
                </a:path>
              </a:pathLst>
            </a:custGeom>
            <a:ln w="108405" cap="flat">
              <a:solidFill>
                <a:srgbClr val="E8E8E8">
                  <a:alpha val="100000"/>
                </a:srgbClr>
              </a:solidFill>
              <a:prstDash val="solid"/>
              <a:round/>
            </a:ln>
          </p:spPr>
          <p:txBody>
            <a:bodyPr/>
            <a:lstStyle/>
            <a:p/>
          </p:txBody>
        </p:sp>
        <p:sp>
          <p:nvSpPr>
            <p:cNvPr id="64" name="pl64"/>
            <p:cNvSpPr/>
            <p:nvPr/>
          </p:nvSpPr>
          <p:spPr>
            <a:xfrm>
              <a:off x="4726133" y="5337045"/>
              <a:ext cx="2825727" cy="0"/>
            </a:xfrm>
            <a:custGeom>
              <a:avLst/>
              <a:pathLst>
                <a:path w="2825727" h="0">
                  <a:moveTo>
                    <a:pt x="0" y="0"/>
                  </a:moveTo>
                  <a:lnTo>
                    <a:pt x="1824949" y="0"/>
                  </a:lnTo>
                  <a:lnTo>
                    <a:pt x="1824949" y="0"/>
                  </a:lnTo>
                  <a:lnTo>
                    <a:pt x="2001557" y="0"/>
                  </a:lnTo>
                  <a:lnTo>
                    <a:pt x="2119295" y="0"/>
                  </a:lnTo>
                  <a:lnTo>
                    <a:pt x="2472511" y="0"/>
                  </a:lnTo>
                  <a:lnTo>
                    <a:pt x="2825727" y="0"/>
                  </a:lnTo>
                </a:path>
              </a:pathLst>
            </a:custGeom>
            <a:ln w="108405" cap="flat">
              <a:solidFill>
                <a:srgbClr val="E8E8E8">
                  <a:alpha val="100000"/>
                </a:srgbClr>
              </a:solidFill>
              <a:prstDash val="solid"/>
              <a:round/>
            </a:ln>
          </p:spPr>
          <p:txBody>
            <a:bodyPr/>
            <a:lstStyle/>
            <a:p/>
          </p:txBody>
        </p:sp>
        <p:sp>
          <p:nvSpPr>
            <p:cNvPr id="65" name="pl65"/>
            <p:cNvSpPr/>
            <p:nvPr/>
          </p:nvSpPr>
          <p:spPr>
            <a:xfrm>
              <a:off x="6021258" y="5527164"/>
              <a:ext cx="529823" cy="0"/>
            </a:xfrm>
            <a:custGeom>
              <a:avLst/>
              <a:pathLst>
                <a:path w="529823" h="0">
                  <a:moveTo>
                    <a:pt x="0" y="0"/>
                  </a:moveTo>
                  <a:lnTo>
                    <a:pt x="176607" y="0"/>
                  </a:lnTo>
                  <a:lnTo>
                    <a:pt x="235477" y="0"/>
                  </a:lnTo>
                  <a:lnTo>
                    <a:pt x="353215" y="0"/>
                  </a:lnTo>
                  <a:lnTo>
                    <a:pt x="412085" y="0"/>
                  </a:lnTo>
                  <a:lnTo>
                    <a:pt x="529823" y="0"/>
                  </a:lnTo>
                  <a:lnTo>
                    <a:pt x="529823" y="0"/>
                  </a:lnTo>
                </a:path>
              </a:pathLst>
            </a:custGeom>
            <a:ln w="108405" cap="flat">
              <a:solidFill>
                <a:srgbClr val="E8E8E8">
                  <a:alpha val="100000"/>
                </a:srgbClr>
              </a:solidFill>
              <a:prstDash val="solid"/>
              <a:round/>
            </a:ln>
          </p:spPr>
          <p:txBody>
            <a:bodyPr/>
            <a:lstStyle/>
            <a:p/>
          </p:txBody>
        </p:sp>
        <p:sp>
          <p:nvSpPr>
            <p:cNvPr id="66" name="pl66"/>
            <p:cNvSpPr/>
            <p:nvPr/>
          </p:nvSpPr>
          <p:spPr>
            <a:xfrm>
              <a:off x="4490656" y="5717284"/>
              <a:ext cx="529823" cy="0"/>
            </a:xfrm>
            <a:custGeom>
              <a:avLst/>
              <a:pathLst>
                <a:path w="529823" h="0">
                  <a:moveTo>
                    <a:pt x="0" y="0"/>
                  </a:moveTo>
                  <a:lnTo>
                    <a:pt x="176607" y="0"/>
                  </a:lnTo>
                  <a:lnTo>
                    <a:pt x="235477" y="0"/>
                  </a:lnTo>
                  <a:lnTo>
                    <a:pt x="353215" y="0"/>
                  </a:lnTo>
                  <a:lnTo>
                    <a:pt x="470954" y="0"/>
                  </a:lnTo>
                  <a:lnTo>
                    <a:pt x="470954" y="0"/>
                  </a:lnTo>
                  <a:lnTo>
                    <a:pt x="529823" y="0"/>
                  </a:lnTo>
                </a:path>
              </a:pathLst>
            </a:custGeom>
            <a:ln w="108405" cap="flat">
              <a:solidFill>
                <a:srgbClr val="E8E8E8">
                  <a:alpha val="100000"/>
                </a:srgbClr>
              </a:solidFill>
              <a:prstDash val="solid"/>
              <a:round/>
            </a:ln>
          </p:spPr>
          <p:txBody>
            <a:bodyPr/>
            <a:lstStyle/>
            <a:p/>
          </p:txBody>
        </p:sp>
        <p:sp>
          <p:nvSpPr>
            <p:cNvPr id="67" name="pt67"/>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47361"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88491"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88491"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8491"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47361"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70753"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94145"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0576"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0576"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0576"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0576"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82838"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82838"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82838"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82838"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0623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29622"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65099"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1707"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41707"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1707"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82838"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00576"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00576"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82838"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00576"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65099"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65099"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370753"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58667"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428843"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8491"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076406"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958667"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076406"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8283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4170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72396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72396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78283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193366"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016758"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252235"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36997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54658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54658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42884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900576"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41707"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66509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782838"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66509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547361"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66509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723969"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782838"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782838"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723969"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41707"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41707"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41707"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782838"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4170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665099"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488491"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4170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723969"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665099"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00576"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841707"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78283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78283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841707"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78283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78283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547361"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194145"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4721633"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840929"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723190"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546582"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546582"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90057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90057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90057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90057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84170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72396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66509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900576"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900576"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900576"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900576"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900576"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900576"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665099"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4662764"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5015980"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486156"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4839372"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21633"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957110"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4957110"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9414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9414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6193366"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19414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429622"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6899798"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723190"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782838"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90057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723969"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782838"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90057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90057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90057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900576"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841707"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665099"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900576"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488491"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429622"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429622"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90057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78283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72396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72396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72396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72396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72396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429622"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37075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31188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31188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31188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31188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31188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782838"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90057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90057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90057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90057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90057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90057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90057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723969"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017537"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6252235"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6958667"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370753"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253014"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782838"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723969"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723969"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194145"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488491"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6782059"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790057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790057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7846374" y="71548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846374" y="71548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846374" y="71548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493158" y="47079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316550" y="47079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139942" y="47079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846374" y="22364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728635" y="22364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728635" y="22364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846374"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787505"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846374"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787505" y="10957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6374" y="10957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6374" y="10957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728635" y="33771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610897" y="33771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610897" y="33771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316550" y="4898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6904465" y="4898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7022203" y="4898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728635"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669766"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728635"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6139164"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6492379"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6374641"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846374" y="35672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493158" y="35672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610897" y="35672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669766" y="20463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787505" y="20463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787505" y="20463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728635" y="375738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669766" y="375738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610897" y="375738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846374" y="26166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728635" y="26166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728635" y="26166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493158" y="52783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6492379" y="52783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6492379" y="52783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846374"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669766"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7610897"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846374" y="41376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7846374" y="41376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7610897" y="41376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846374" y="12858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846374" y="12858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846374" y="12858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4608561" y="565858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4902908" y="565858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4902908" y="565858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7139942" y="50882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6845595" y="50882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6668987" y="50882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7728635" y="1475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7846374" y="1475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7846374" y="1475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7846374" y="43277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7375419" y="43277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7375419" y="43277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7846374"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7669766"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7669766"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7375419" y="45178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7257681" y="45178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7257681" y="45178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7846374" y="2806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7846374" y="2806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7728635" y="2806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846374" y="16660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846374" y="16660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846374" y="16660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669766" y="29969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198811" y="29969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7728635" y="29969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7669766" y="18561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7846374" y="18561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7846374" y="18561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tx337"/>
            <p:cNvSpPr/>
            <p:nvPr/>
          </p:nvSpPr>
          <p:spPr>
            <a:xfrm>
              <a:off x="508182" y="5652544"/>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Papua</a:t>
              </a:r>
            </a:p>
          </p:txBody>
        </p:sp>
        <p:sp>
          <p:nvSpPr>
            <p:cNvPr id="338" name="tx338"/>
            <p:cNvSpPr/>
            <p:nvPr/>
          </p:nvSpPr>
          <p:spPr>
            <a:xfrm>
              <a:off x="951117" y="5652544"/>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New</a:t>
              </a:r>
            </a:p>
          </p:txBody>
        </p:sp>
        <p:sp>
          <p:nvSpPr>
            <p:cNvPr id="339" name="tx339"/>
            <p:cNvSpPr/>
            <p:nvPr/>
          </p:nvSpPr>
          <p:spPr>
            <a:xfrm>
              <a:off x="1269420" y="5652544"/>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40" name="tx340"/>
            <p:cNvSpPr/>
            <p:nvPr/>
          </p:nvSpPr>
          <p:spPr>
            <a:xfrm>
              <a:off x="1417004" y="5462425"/>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Laos</a:t>
              </a:r>
            </a:p>
          </p:txBody>
        </p:sp>
        <p:sp>
          <p:nvSpPr>
            <p:cNvPr id="341" name="tx341"/>
            <p:cNvSpPr/>
            <p:nvPr/>
          </p:nvSpPr>
          <p:spPr>
            <a:xfrm>
              <a:off x="1083248" y="5272306"/>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342" name="tx342"/>
            <p:cNvSpPr/>
            <p:nvPr/>
          </p:nvSpPr>
          <p:spPr>
            <a:xfrm>
              <a:off x="1044386" y="5082186"/>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Philippines</a:t>
              </a:r>
            </a:p>
          </p:txBody>
        </p:sp>
        <p:sp>
          <p:nvSpPr>
            <p:cNvPr id="343" name="tx343"/>
            <p:cNvSpPr/>
            <p:nvPr/>
          </p:nvSpPr>
          <p:spPr>
            <a:xfrm>
              <a:off x="1113972" y="4892067"/>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Indonesia</a:t>
              </a:r>
            </a:p>
          </p:txBody>
        </p:sp>
        <p:sp>
          <p:nvSpPr>
            <p:cNvPr id="344" name="tx344"/>
            <p:cNvSpPr/>
            <p:nvPr/>
          </p:nvSpPr>
          <p:spPr>
            <a:xfrm>
              <a:off x="1083157" y="4701948"/>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Cambodia</a:t>
              </a:r>
            </a:p>
          </p:txBody>
        </p:sp>
        <p:sp>
          <p:nvSpPr>
            <p:cNvPr id="345" name="tx345"/>
            <p:cNvSpPr/>
            <p:nvPr/>
          </p:nvSpPr>
          <p:spPr>
            <a:xfrm>
              <a:off x="979830" y="4511829"/>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Timor-Leste</a:t>
              </a:r>
            </a:p>
          </p:txBody>
        </p:sp>
        <p:sp>
          <p:nvSpPr>
            <p:cNvPr id="346" name="tx346"/>
            <p:cNvSpPr/>
            <p:nvPr/>
          </p:nvSpPr>
          <p:spPr>
            <a:xfrm>
              <a:off x="632541" y="4321709"/>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Solomon</a:t>
              </a:r>
            </a:p>
          </p:txBody>
        </p:sp>
        <p:sp>
          <p:nvSpPr>
            <p:cNvPr id="347" name="tx347"/>
            <p:cNvSpPr/>
            <p:nvPr/>
          </p:nvSpPr>
          <p:spPr>
            <a:xfrm>
              <a:off x="1222877" y="4321709"/>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48" name="tx348"/>
            <p:cNvSpPr/>
            <p:nvPr/>
          </p:nvSpPr>
          <p:spPr>
            <a:xfrm>
              <a:off x="1432732" y="4131590"/>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Niue</a:t>
              </a:r>
            </a:p>
          </p:txBody>
        </p:sp>
        <p:sp>
          <p:nvSpPr>
            <p:cNvPr id="349" name="tx349"/>
            <p:cNvSpPr/>
            <p:nvPr/>
          </p:nvSpPr>
          <p:spPr>
            <a:xfrm>
              <a:off x="1339463" y="3941471"/>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Nauru</a:t>
              </a:r>
            </a:p>
          </p:txBody>
        </p:sp>
        <p:sp>
          <p:nvSpPr>
            <p:cNvPr id="350" name="tx350"/>
            <p:cNvSpPr/>
            <p:nvPr/>
          </p:nvSpPr>
          <p:spPr>
            <a:xfrm>
              <a:off x="1044478" y="3751351"/>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Micronesia</a:t>
              </a:r>
            </a:p>
          </p:txBody>
        </p:sp>
        <p:sp>
          <p:nvSpPr>
            <p:cNvPr id="351" name="tx351"/>
            <p:cNvSpPr/>
            <p:nvPr/>
          </p:nvSpPr>
          <p:spPr>
            <a:xfrm>
              <a:off x="1168745" y="3561232"/>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Malaysia</a:t>
              </a:r>
            </a:p>
          </p:txBody>
        </p:sp>
        <p:sp>
          <p:nvSpPr>
            <p:cNvPr id="352" name="tx352"/>
            <p:cNvSpPr/>
            <p:nvPr/>
          </p:nvSpPr>
          <p:spPr>
            <a:xfrm>
              <a:off x="1541728" y="3371113"/>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Fiji</a:t>
              </a:r>
            </a:p>
          </p:txBody>
        </p:sp>
        <p:sp>
          <p:nvSpPr>
            <p:cNvPr id="353" name="tx353"/>
            <p:cNvSpPr/>
            <p:nvPr/>
          </p:nvSpPr>
          <p:spPr>
            <a:xfrm>
              <a:off x="1184107" y="3180994"/>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Thailand</a:t>
              </a:r>
            </a:p>
          </p:txBody>
        </p:sp>
        <p:sp>
          <p:nvSpPr>
            <p:cNvPr id="354" name="tx354"/>
            <p:cNvSpPr/>
            <p:nvPr/>
          </p:nvSpPr>
          <p:spPr>
            <a:xfrm>
              <a:off x="1209710" y="2990874"/>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Vanuatu</a:t>
              </a:r>
            </a:p>
          </p:txBody>
        </p:sp>
        <p:sp>
          <p:nvSpPr>
            <p:cNvPr id="355" name="tx355"/>
            <p:cNvSpPr/>
            <p:nvPr/>
          </p:nvSpPr>
          <p:spPr>
            <a:xfrm>
              <a:off x="1339280" y="2800755"/>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Tonga</a:t>
              </a:r>
            </a:p>
          </p:txBody>
        </p:sp>
        <p:sp>
          <p:nvSpPr>
            <p:cNvPr id="356" name="tx356"/>
            <p:cNvSpPr/>
            <p:nvPr/>
          </p:nvSpPr>
          <p:spPr>
            <a:xfrm>
              <a:off x="1153017" y="2610636"/>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Mongolia</a:t>
              </a:r>
            </a:p>
          </p:txBody>
        </p:sp>
        <p:sp>
          <p:nvSpPr>
            <p:cNvPr id="357" name="tx357"/>
            <p:cNvSpPr/>
            <p:nvPr/>
          </p:nvSpPr>
          <p:spPr>
            <a:xfrm>
              <a:off x="1293012" y="2420517"/>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Kiribati</a:t>
              </a:r>
            </a:p>
          </p:txBody>
        </p:sp>
        <p:sp>
          <p:nvSpPr>
            <p:cNvPr id="358" name="tx358"/>
            <p:cNvSpPr/>
            <p:nvPr/>
          </p:nvSpPr>
          <p:spPr>
            <a:xfrm>
              <a:off x="1355008" y="2230397"/>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China</a:t>
              </a:r>
            </a:p>
          </p:txBody>
        </p:sp>
        <p:sp>
          <p:nvSpPr>
            <p:cNvPr id="359" name="tx359"/>
            <p:cNvSpPr/>
            <p:nvPr/>
          </p:nvSpPr>
          <p:spPr>
            <a:xfrm>
              <a:off x="710447" y="2040278"/>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Marshall</a:t>
              </a:r>
            </a:p>
          </p:txBody>
        </p:sp>
        <p:sp>
          <p:nvSpPr>
            <p:cNvPr id="360" name="tx360"/>
            <p:cNvSpPr/>
            <p:nvPr/>
          </p:nvSpPr>
          <p:spPr>
            <a:xfrm>
              <a:off x="1277284" y="2040278"/>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Islands</a:t>
              </a:r>
            </a:p>
          </p:txBody>
        </p:sp>
        <p:sp>
          <p:nvSpPr>
            <p:cNvPr id="361" name="tx361"/>
            <p:cNvSpPr/>
            <p:nvPr/>
          </p:nvSpPr>
          <p:spPr>
            <a:xfrm>
              <a:off x="1147988" y="1850159"/>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362" name="tx362"/>
            <p:cNvSpPr/>
            <p:nvPr/>
          </p:nvSpPr>
          <p:spPr>
            <a:xfrm>
              <a:off x="1425051" y="1850159"/>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363" name="tx363"/>
            <p:cNvSpPr/>
            <p:nvPr/>
          </p:nvSpPr>
          <p:spPr>
            <a:xfrm>
              <a:off x="1305905" y="1660040"/>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Tuvalu</a:t>
              </a:r>
            </a:p>
          </p:txBody>
        </p:sp>
        <p:sp>
          <p:nvSpPr>
            <p:cNvPr id="364" name="tx364"/>
            <p:cNvSpPr/>
            <p:nvPr/>
          </p:nvSpPr>
          <p:spPr>
            <a:xfrm>
              <a:off x="1277284" y="1469920"/>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Samoa</a:t>
              </a:r>
            </a:p>
          </p:txBody>
        </p:sp>
        <p:sp>
          <p:nvSpPr>
            <p:cNvPr id="365" name="tx365"/>
            <p:cNvSpPr/>
            <p:nvPr/>
          </p:nvSpPr>
          <p:spPr>
            <a:xfrm>
              <a:off x="1362689" y="1279801"/>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Palau</a:t>
              </a:r>
            </a:p>
          </p:txBody>
        </p:sp>
        <p:sp>
          <p:nvSpPr>
            <p:cNvPr id="366" name="tx366"/>
            <p:cNvSpPr/>
            <p:nvPr/>
          </p:nvSpPr>
          <p:spPr>
            <a:xfrm>
              <a:off x="1331965" y="1089682"/>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DPRK</a:t>
              </a:r>
            </a:p>
          </p:txBody>
        </p:sp>
        <p:sp>
          <p:nvSpPr>
            <p:cNvPr id="367" name="tx367"/>
            <p:cNvSpPr/>
            <p:nvPr/>
          </p:nvSpPr>
          <p:spPr>
            <a:xfrm>
              <a:off x="912255" y="899563"/>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Cook</a:t>
              </a:r>
            </a:p>
          </p:txBody>
        </p:sp>
        <p:sp>
          <p:nvSpPr>
            <p:cNvPr id="368" name="tx368"/>
            <p:cNvSpPr/>
            <p:nvPr/>
          </p:nvSpPr>
          <p:spPr>
            <a:xfrm>
              <a:off x="1277284" y="899563"/>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Islands</a:t>
              </a:r>
            </a:p>
          </p:txBody>
        </p:sp>
        <p:sp>
          <p:nvSpPr>
            <p:cNvPr id="369" name="tx369"/>
            <p:cNvSpPr/>
            <p:nvPr/>
          </p:nvSpPr>
          <p:spPr>
            <a:xfrm>
              <a:off x="531865" y="709443"/>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Brunei</a:t>
              </a:r>
            </a:p>
          </p:txBody>
        </p:sp>
        <p:sp>
          <p:nvSpPr>
            <p:cNvPr id="370" name="tx370"/>
            <p:cNvSpPr/>
            <p:nvPr/>
          </p:nvSpPr>
          <p:spPr>
            <a:xfrm>
              <a:off x="974618" y="709443"/>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Darussalam</a:t>
              </a:r>
            </a:p>
          </p:txBody>
        </p:sp>
        <p:sp>
          <p:nvSpPr>
            <p:cNvPr id="371" name="tx371"/>
            <p:cNvSpPr/>
            <p:nvPr/>
          </p:nvSpPr>
          <p:spPr>
            <a:xfrm>
              <a:off x="204592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2" name="tx372"/>
            <p:cNvSpPr/>
            <p:nvPr/>
          </p:nvSpPr>
          <p:spPr>
            <a:xfrm>
              <a:off x="34865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3" name="tx373"/>
            <p:cNvSpPr/>
            <p:nvPr/>
          </p:nvSpPr>
          <p:spPr>
            <a:xfrm>
              <a:off x="4958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4" name="tx374"/>
            <p:cNvSpPr/>
            <p:nvPr/>
          </p:nvSpPr>
          <p:spPr>
            <a:xfrm>
              <a:off x="643003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5" name="tx375"/>
            <p:cNvSpPr/>
            <p:nvPr/>
          </p:nvSpPr>
          <p:spPr>
            <a:xfrm>
              <a:off x="787067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6" name="tx376"/>
            <p:cNvSpPr/>
            <p:nvPr/>
          </p:nvSpPr>
          <p:spPr>
            <a:xfrm>
              <a:off x="458943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7" name="pt37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8" name="pt37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9" name="pt37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80" name="tx38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81" name="tx38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82" name="tx38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83" name="tx383"/>
            <p:cNvSpPr/>
            <p:nvPr/>
          </p:nvSpPr>
          <p:spPr>
            <a:xfrm>
              <a:off x="1782667"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EAPR, 2019-2025</a:t>
              </a:r>
            </a:p>
          </p:txBody>
        </p:sp>
        <p:sp>
          <p:nvSpPr>
            <p:cNvPr id="384" name="tx38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5" name="tx38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86" name="tx38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87" name="tx38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16 (out of 27) countries had lower coverage than in 2019.
In 2025, 7 countries had lower DTP1 coverage than in 2024.
In 2025, 15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16361" y="5425354"/>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5" name="pl5"/>
            <p:cNvSpPr/>
            <p:nvPr/>
          </p:nvSpPr>
          <p:spPr>
            <a:xfrm>
              <a:off x="1416361" y="5177567"/>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6" name="pl6"/>
            <p:cNvSpPr/>
            <p:nvPr/>
          </p:nvSpPr>
          <p:spPr>
            <a:xfrm>
              <a:off x="1416361" y="492977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7" name="pl7"/>
            <p:cNvSpPr/>
            <p:nvPr/>
          </p:nvSpPr>
          <p:spPr>
            <a:xfrm>
              <a:off x="1416361" y="4681991"/>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8" name="pl8"/>
            <p:cNvSpPr/>
            <p:nvPr/>
          </p:nvSpPr>
          <p:spPr>
            <a:xfrm>
              <a:off x="1416361" y="4434203"/>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9" name="pl9"/>
            <p:cNvSpPr/>
            <p:nvPr/>
          </p:nvSpPr>
          <p:spPr>
            <a:xfrm>
              <a:off x="1416361" y="4186415"/>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0" name="pl10"/>
            <p:cNvSpPr/>
            <p:nvPr/>
          </p:nvSpPr>
          <p:spPr>
            <a:xfrm>
              <a:off x="1416361" y="3938627"/>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1" name="pl11"/>
            <p:cNvSpPr/>
            <p:nvPr/>
          </p:nvSpPr>
          <p:spPr>
            <a:xfrm>
              <a:off x="1416361" y="369083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 name="pl12"/>
            <p:cNvSpPr/>
            <p:nvPr/>
          </p:nvSpPr>
          <p:spPr>
            <a:xfrm>
              <a:off x="1416361" y="3443052"/>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3" name="pl13"/>
            <p:cNvSpPr/>
            <p:nvPr/>
          </p:nvSpPr>
          <p:spPr>
            <a:xfrm>
              <a:off x="1416361" y="3195264"/>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4" name="pl14"/>
            <p:cNvSpPr/>
            <p:nvPr/>
          </p:nvSpPr>
          <p:spPr>
            <a:xfrm>
              <a:off x="1416361" y="2947476"/>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5" name="pl15"/>
            <p:cNvSpPr/>
            <p:nvPr/>
          </p:nvSpPr>
          <p:spPr>
            <a:xfrm>
              <a:off x="1416361" y="2699688"/>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6" name="pl16"/>
            <p:cNvSpPr/>
            <p:nvPr/>
          </p:nvSpPr>
          <p:spPr>
            <a:xfrm>
              <a:off x="1416361" y="245190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 name="pl17"/>
            <p:cNvSpPr/>
            <p:nvPr/>
          </p:nvSpPr>
          <p:spPr>
            <a:xfrm>
              <a:off x="1416361" y="2204112"/>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8" name="pl18"/>
            <p:cNvSpPr/>
            <p:nvPr/>
          </p:nvSpPr>
          <p:spPr>
            <a:xfrm>
              <a:off x="1416361" y="1956325"/>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9" name="pl19"/>
            <p:cNvSpPr/>
            <p:nvPr/>
          </p:nvSpPr>
          <p:spPr>
            <a:xfrm>
              <a:off x="14987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732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7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222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968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713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541896" y="1956325"/>
              <a:ext cx="233342" cy="0"/>
            </a:xfrm>
            <a:custGeom>
              <a:avLst/>
              <a:pathLst>
                <a:path w="233342" h="0">
                  <a:moveTo>
                    <a:pt x="0" y="0"/>
                  </a:moveTo>
                  <a:lnTo>
                    <a:pt x="233342" y="0"/>
                  </a:lnTo>
                </a:path>
              </a:pathLst>
            </a:custGeom>
            <a:ln w="81303" cap="flat">
              <a:solidFill>
                <a:srgbClr val="E8E8E8">
                  <a:alpha val="100000"/>
                </a:srgbClr>
              </a:solidFill>
              <a:prstDash val="solid"/>
              <a:round/>
            </a:ln>
          </p:spPr>
          <p:txBody>
            <a:bodyPr/>
            <a:lstStyle/>
            <a:p/>
          </p:txBody>
        </p:sp>
        <p:sp>
          <p:nvSpPr>
            <p:cNvPr id="26" name="pl26"/>
            <p:cNvSpPr/>
            <p:nvPr/>
          </p:nvSpPr>
          <p:spPr>
            <a:xfrm>
              <a:off x="2583074" y="2204112"/>
              <a:ext cx="109808" cy="0"/>
            </a:xfrm>
            <a:custGeom>
              <a:avLst/>
              <a:pathLst>
                <a:path w="109808" h="0">
                  <a:moveTo>
                    <a:pt x="0" y="0"/>
                  </a:moveTo>
                  <a:lnTo>
                    <a:pt x="109808" y="0"/>
                  </a:lnTo>
                </a:path>
              </a:pathLst>
            </a:custGeom>
            <a:ln w="81303" cap="flat">
              <a:solidFill>
                <a:srgbClr val="E8E8E8">
                  <a:alpha val="100000"/>
                </a:srgbClr>
              </a:solidFill>
              <a:prstDash val="solid"/>
              <a:round/>
            </a:ln>
          </p:spPr>
          <p:txBody>
            <a:bodyPr/>
            <a:lstStyle/>
            <a:p/>
          </p:txBody>
        </p:sp>
        <p:sp>
          <p:nvSpPr>
            <p:cNvPr id="27" name="pl27"/>
            <p:cNvSpPr/>
            <p:nvPr/>
          </p:nvSpPr>
          <p:spPr>
            <a:xfrm>
              <a:off x="2747786" y="2451900"/>
              <a:ext cx="109808" cy="0"/>
            </a:xfrm>
            <a:custGeom>
              <a:avLst/>
              <a:pathLst>
                <a:path w="109808" h="0">
                  <a:moveTo>
                    <a:pt x="0" y="0"/>
                  </a:moveTo>
                  <a:lnTo>
                    <a:pt x="109808" y="0"/>
                  </a:lnTo>
                </a:path>
              </a:pathLst>
            </a:custGeom>
            <a:ln w="81303" cap="flat">
              <a:solidFill>
                <a:srgbClr val="E8E8E8">
                  <a:alpha val="100000"/>
                </a:srgbClr>
              </a:solidFill>
              <a:prstDash val="solid"/>
              <a:round/>
            </a:ln>
          </p:spPr>
          <p:txBody>
            <a:bodyPr/>
            <a:lstStyle/>
            <a:p/>
          </p:txBody>
        </p:sp>
        <p:sp>
          <p:nvSpPr>
            <p:cNvPr id="28" name="pl28"/>
            <p:cNvSpPr/>
            <p:nvPr/>
          </p:nvSpPr>
          <p:spPr>
            <a:xfrm>
              <a:off x="2692882" y="2699688"/>
              <a:ext cx="82356" cy="0"/>
            </a:xfrm>
            <a:custGeom>
              <a:avLst/>
              <a:pathLst>
                <a:path w="82356" h="0">
                  <a:moveTo>
                    <a:pt x="0" y="0"/>
                  </a:moveTo>
                  <a:lnTo>
                    <a:pt x="82356" y="0"/>
                  </a:lnTo>
                </a:path>
              </a:pathLst>
            </a:custGeom>
            <a:ln w="81303" cap="flat">
              <a:solidFill>
                <a:srgbClr val="E8E8E8">
                  <a:alpha val="100000"/>
                </a:srgbClr>
              </a:solidFill>
              <a:prstDash val="solid"/>
              <a:round/>
            </a:ln>
          </p:spPr>
          <p:txBody>
            <a:bodyPr/>
            <a:lstStyle/>
            <a:p/>
          </p:txBody>
        </p:sp>
        <p:sp>
          <p:nvSpPr>
            <p:cNvPr id="29" name="pl29"/>
            <p:cNvSpPr/>
            <p:nvPr/>
          </p:nvSpPr>
          <p:spPr>
            <a:xfrm>
              <a:off x="2665430" y="2947476"/>
              <a:ext cx="68630" cy="0"/>
            </a:xfrm>
            <a:custGeom>
              <a:avLst/>
              <a:pathLst>
                <a:path w="68630" h="0">
                  <a:moveTo>
                    <a:pt x="0" y="0"/>
                  </a:moveTo>
                  <a:lnTo>
                    <a:pt x="68630" y="0"/>
                  </a:lnTo>
                </a:path>
              </a:pathLst>
            </a:custGeom>
            <a:ln w="81303" cap="flat">
              <a:solidFill>
                <a:srgbClr val="E8E8E8">
                  <a:alpha val="100000"/>
                </a:srgbClr>
              </a:solidFill>
              <a:prstDash val="solid"/>
              <a:round/>
            </a:ln>
          </p:spPr>
          <p:txBody>
            <a:bodyPr/>
            <a:lstStyle/>
            <a:p/>
          </p:txBody>
        </p:sp>
        <p:sp>
          <p:nvSpPr>
            <p:cNvPr id="30" name="pl30"/>
            <p:cNvSpPr/>
            <p:nvPr/>
          </p:nvSpPr>
          <p:spPr>
            <a:xfrm>
              <a:off x="2802690" y="3195264"/>
              <a:ext cx="54904" cy="0"/>
            </a:xfrm>
            <a:custGeom>
              <a:avLst/>
              <a:pathLst>
                <a:path w="54904" h="0">
                  <a:moveTo>
                    <a:pt x="0" y="0"/>
                  </a:moveTo>
                  <a:lnTo>
                    <a:pt x="54904" y="0"/>
                  </a:lnTo>
                </a:path>
              </a:pathLst>
            </a:custGeom>
            <a:ln w="81303" cap="flat">
              <a:solidFill>
                <a:srgbClr val="E8E8E8">
                  <a:alpha val="100000"/>
                </a:srgbClr>
              </a:solidFill>
              <a:prstDash val="solid"/>
              <a:round/>
            </a:ln>
          </p:spPr>
          <p:txBody>
            <a:bodyPr/>
            <a:lstStyle/>
            <a:p/>
          </p:txBody>
        </p:sp>
        <p:sp>
          <p:nvSpPr>
            <p:cNvPr id="31" name="pl31"/>
            <p:cNvSpPr/>
            <p:nvPr/>
          </p:nvSpPr>
          <p:spPr>
            <a:xfrm>
              <a:off x="2802690" y="3443052"/>
              <a:ext cx="54904" cy="0"/>
            </a:xfrm>
            <a:custGeom>
              <a:avLst/>
              <a:pathLst>
                <a:path w="54904" h="0">
                  <a:moveTo>
                    <a:pt x="0" y="0"/>
                  </a:moveTo>
                  <a:lnTo>
                    <a:pt x="54904" y="0"/>
                  </a:lnTo>
                </a:path>
              </a:pathLst>
            </a:custGeom>
            <a:ln w="81303" cap="flat">
              <a:solidFill>
                <a:srgbClr val="E8E8E8">
                  <a:alpha val="100000"/>
                </a:srgbClr>
              </a:solidFill>
              <a:prstDash val="solid"/>
              <a:round/>
            </a:ln>
          </p:spPr>
          <p:txBody>
            <a:bodyPr/>
            <a:lstStyle/>
            <a:p/>
          </p:txBody>
        </p:sp>
        <p:sp>
          <p:nvSpPr>
            <p:cNvPr id="32" name="pl32"/>
            <p:cNvSpPr/>
            <p:nvPr/>
          </p:nvSpPr>
          <p:spPr>
            <a:xfrm>
              <a:off x="2802690" y="3690839"/>
              <a:ext cx="54904" cy="0"/>
            </a:xfrm>
            <a:custGeom>
              <a:avLst/>
              <a:pathLst>
                <a:path w="54904" h="0">
                  <a:moveTo>
                    <a:pt x="0" y="0"/>
                  </a:moveTo>
                  <a:lnTo>
                    <a:pt x="54904" y="0"/>
                  </a:lnTo>
                </a:path>
              </a:pathLst>
            </a:custGeom>
            <a:ln w="81303" cap="flat">
              <a:solidFill>
                <a:srgbClr val="E8E8E8">
                  <a:alpha val="100000"/>
                </a:srgbClr>
              </a:solidFill>
              <a:prstDash val="solid"/>
              <a:round/>
            </a:ln>
          </p:spPr>
          <p:txBody>
            <a:bodyPr/>
            <a:lstStyle/>
            <a:p/>
          </p:txBody>
        </p:sp>
        <p:sp>
          <p:nvSpPr>
            <p:cNvPr id="33" name="pl33"/>
            <p:cNvSpPr/>
            <p:nvPr/>
          </p:nvSpPr>
          <p:spPr>
            <a:xfrm>
              <a:off x="2816416" y="3938627"/>
              <a:ext cx="41178" cy="0"/>
            </a:xfrm>
            <a:custGeom>
              <a:avLst/>
              <a:pathLst>
                <a:path w="41178" h="0">
                  <a:moveTo>
                    <a:pt x="0" y="0"/>
                  </a:moveTo>
                  <a:lnTo>
                    <a:pt x="41178" y="0"/>
                  </a:lnTo>
                </a:path>
              </a:pathLst>
            </a:custGeom>
            <a:ln w="81303" cap="flat">
              <a:solidFill>
                <a:srgbClr val="E8E8E8">
                  <a:alpha val="100000"/>
                </a:srgbClr>
              </a:solidFill>
              <a:prstDash val="solid"/>
              <a:round/>
            </a:ln>
          </p:spPr>
          <p:txBody>
            <a:bodyPr/>
            <a:lstStyle/>
            <a:p/>
          </p:txBody>
        </p:sp>
        <p:sp>
          <p:nvSpPr>
            <p:cNvPr id="34" name="pl34"/>
            <p:cNvSpPr/>
            <p:nvPr/>
          </p:nvSpPr>
          <p:spPr>
            <a:xfrm>
              <a:off x="2830142" y="4186415"/>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35" name="pl35"/>
            <p:cNvSpPr/>
            <p:nvPr/>
          </p:nvSpPr>
          <p:spPr>
            <a:xfrm>
              <a:off x="2802690" y="4434203"/>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36" name="pl36"/>
            <p:cNvSpPr/>
            <p:nvPr/>
          </p:nvSpPr>
          <p:spPr>
            <a:xfrm>
              <a:off x="2802690" y="4681991"/>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37" name="pl37"/>
            <p:cNvSpPr/>
            <p:nvPr/>
          </p:nvSpPr>
          <p:spPr>
            <a:xfrm>
              <a:off x="2830142" y="4929779"/>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38" name="pl38"/>
            <p:cNvSpPr/>
            <p:nvPr/>
          </p:nvSpPr>
          <p:spPr>
            <a:xfrm>
              <a:off x="2720334" y="5177567"/>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39" name="pl39"/>
            <p:cNvSpPr/>
            <p:nvPr/>
          </p:nvSpPr>
          <p:spPr>
            <a:xfrm>
              <a:off x="2830142" y="5425354"/>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40" name="pt40"/>
            <p:cNvSpPr/>
            <p:nvPr/>
          </p:nvSpPr>
          <p:spPr>
            <a:xfrm>
              <a:off x="2770738"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688382"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853094"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825642"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825642"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798190"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729560"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660930"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853094"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798190"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825642"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798190"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853094"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825642"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770738"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537396"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853094"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798190"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85309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79819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2688382"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578574"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853094"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743286"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2853094"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811916"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743286"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715834"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853094"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825642"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2730086" y="265453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2647730" y="26545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812443" y="414126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784990" y="41412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784990" y="43890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757538" y="4389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688908" y="29023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2620278" y="2902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812443" y="315011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757538" y="31501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784990" y="46368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757538" y="46368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2812443" y="488462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784990" y="48846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2730086" y="191117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2496744" y="19111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2812443" y="339790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2757538" y="33979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2812443"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275753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2647730" y="21589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2537922" y="21589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2812443" y="24067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2702634" y="24067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2812443" y="38934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2771264" y="38934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2702634" y="513241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2675182" y="51324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2812443" y="53802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2784990" y="53802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tx100"/>
            <p:cNvSpPr/>
            <p:nvPr/>
          </p:nvSpPr>
          <p:spPr>
            <a:xfrm>
              <a:off x="2974524" y="265835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1" name="tx101"/>
            <p:cNvSpPr/>
            <p:nvPr/>
          </p:nvSpPr>
          <p:spPr>
            <a:xfrm>
              <a:off x="2974524" y="414508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2" name="tx102"/>
            <p:cNvSpPr/>
            <p:nvPr/>
          </p:nvSpPr>
          <p:spPr>
            <a:xfrm>
              <a:off x="2974524" y="439287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3" name="tx103"/>
            <p:cNvSpPr/>
            <p:nvPr/>
          </p:nvSpPr>
          <p:spPr>
            <a:xfrm>
              <a:off x="2974524" y="29061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04" name="tx104"/>
            <p:cNvSpPr/>
            <p:nvPr/>
          </p:nvSpPr>
          <p:spPr>
            <a:xfrm>
              <a:off x="2974524" y="315393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5" name="tx105"/>
            <p:cNvSpPr/>
            <p:nvPr/>
          </p:nvSpPr>
          <p:spPr>
            <a:xfrm>
              <a:off x="2974524" y="464066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6" name="tx106"/>
            <p:cNvSpPr/>
            <p:nvPr/>
          </p:nvSpPr>
          <p:spPr>
            <a:xfrm>
              <a:off x="2974524" y="488844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7" name="tx107"/>
            <p:cNvSpPr/>
            <p:nvPr/>
          </p:nvSpPr>
          <p:spPr>
            <a:xfrm>
              <a:off x="2942428" y="1914994"/>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108" name="tx108"/>
            <p:cNvSpPr/>
            <p:nvPr/>
          </p:nvSpPr>
          <p:spPr>
            <a:xfrm>
              <a:off x="2974524" y="340172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9" name="tx109"/>
            <p:cNvSpPr/>
            <p:nvPr/>
          </p:nvSpPr>
          <p:spPr>
            <a:xfrm>
              <a:off x="2974524"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0" name="tx110"/>
            <p:cNvSpPr/>
            <p:nvPr/>
          </p:nvSpPr>
          <p:spPr>
            <a:xfrm>
              <a:off x="2974524" y="216278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11" name="tx111"/>
            <p:cNvSpPr/>
            <p:nvPr/>
          </p:nvSpPr>
          <p:spPr>
            <a:xfrm>
              <a:off x="2974524" y="24105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12" name="tx112"/>
            <p:cNvSpPr/>
            <p:nvPr/>
          </p:nvSpPr>
          <p:spPr>
            <a:xfrm>
              <a:off x="2974524" y="389729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3" name="tx113"/>
            <p:cNvSpPr/>
            <p:nvPr/>
          </p:nvSpPr>
          <p:spPr>
            <a:xfrm>
              <a:off x="2974524" y="513623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4" name="tx114"/>
            <p:cNvSpPr/>
            <p:nvPr/>
          </p:nvSpPr>
          <p:spPr>
            <a:xfrm>
              <a:off x="2974524" y="53840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5" name="rc115"/>
            <p:cNvSpPr/>
            <p:nvPr/>
          </p:nvSpPr>
          <p:spPr>
            <a:xfrm>
              <a:off x="1416361" y="1807652"/>
              <a:ext cx="1811836"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4348977" y="5260163"/>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17" name="pl117"/>
            <p:cNvSpPr/>
            <p:nvPr/>
          </p:nvSpPr>
          <p:spPr>
            <a:xfrm>
              <a:off x="4348977" y="4737055"/>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18" name="pl118"/>
            <p:cNvSpPr/>
            <p:nvPr/>
          </p:nvSpPr>
          <p:spPr>
            <a:xfrm>
              <a:off x="4348977" y="4213947"/>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19" name="pl119"/>
            <p:cNvSpPr/>
            <p:nvPr/>
          </p:nvSpPr>
          <p:spPr>
            <a:xfrm>
              <a:off x="4348977" y="369083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0" name="pl120"/>
            <p:cNvSpPr/>
            <p:nvPr/>
          </p:nvSpPr>
          <p:spPr>
            <a:xfrm>
              <a:off x="4348977" y="3167732"/>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1" name="pl121"/>
            <p:cNvSpPr/>
            <p:nvPr/>
          </p:nvSpPr>
          <p:spPr>
            <a:xfrm>
              <a:off x="4348977" y="2644624"/>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2" name="pl122"/>
            <p:cNvSpPr/>
            <p:nvPr/>
          </p:nvSpPr>
          <p:spPr>
            <a:xfrm>
              <a:off x="4348977" y="2121516"/>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3" name="pl123"/>
            <p:cNvSpPr/>
            <p:nvPr/>
          </p:nvSpPr>
          <p:spPr>
            <a:xfrm>
              <a:off x="44313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7058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9803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2548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5294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8039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35279" y="2121516"/>
              <a:ext cx="68630" cy="0"/>
            </a:xfrm>
            <a:custGeom>
              <a:avLst/>
              <a:pathLst>
                <a:path w="68630" h="0">
                  <a:moveTo>
                    <a:pt x="0" y="0"/>
                  </a:moveTo>
                  <a:lnTo>
                    <a:pt x="68630" y="0"/>
                  </a:lnTo>
                </a:path>
              </a:pathLst>
            </a:custGeom>
            <a:ln w="81303" cap="flat">
              <a:solidFill>
                <a:srgbClr val="E8E8E8">
                  <a:alpha val="100000"/>
                </a:srgbClr>
              </a:solidFill>
              <a:prstDash val="solid"/>
              <a:round/>
            </a:ln>
          </p:spPr>
          <p:txBody>
            <a:bodyPr/>
            <a:lstStyle/>
            <a:p/>
          </p:txBody>
        </p:sp>
        <p:sp>
          <p:nvSpPr>
            <p:cNvPr id="130" name="pl130"/>
            <p:cNvSpPr/>
            <p:nvPr/>
          </p:nvSpPr>
          <p:spPr>
            <a:xfrm>
              <a:off x="5392156" y="2644624"/>
              <a:ext cx="54904" cy="0"/>
            </a:xfrm>
            <a:custGeom>
              <a:avLst/>
              <a:pathLst>
                <a:path w="54904" h="0">
                  <a:moveTo>
                    <a:pt x="0" y="0"/>
                  </a:moveTo>
                  <a:lnTo>
                    <a:pt x="54904" y="0"/>
                  </a:lnTo>
                </a:path>
              </a:pathLst>
            </a:custGeom>
            <a:ln w="81303" cap="flat">
              <a:solidFill>
                <a:srgbClr val="E8E8E8">
                  <a:alpha val="100000"/>
                </a:srgbClr>
              </a:solidFill>
              <a:prstDash val="solid"/>
              <a:round/>
            </a:ln>
          </p:spPr>
          <p:txBody>
            <a:bodyPr/>
            <a:lstStyle/>
            <a:p/>
          </p:txBody>
        </p:sp>
        <p:sp>
          <p:nvSpPr>
            <p:cNvPr id="131" name="pl131"/>
            <p:cNvSpPr/>
            <p:nvPr/>
          </p:nvSpPr>
          <p:spPr>
            <a:xfrm>
              <a:off x="5749033" y="3167732"/>
              <a:ext cx="41178" cy="0"/>
            </a:xfrm>
            <a:custGeom>
              <a:avLst/>
              <a:pathLst>
                <a:path w="41178" h="0">
                  <a:moveTo>
                    <a:pt x="0" y="0"/>
                  </a:moveTo>
                  <a:lnTo>
                    <a:pt x="41178" y="0"/>
                  </a:lnTo>
                </a:path>
              </a:pathLst>
            </a:custGeom>
            <a:ln w="81303" cap="flat">
              <a:solidFill>
                <a:srgbClr val="E8E8E8">
                  <a:alpha val="100000"/>
                </a:srgbClr>
              </a:solidFill>
              <a:prstDash val="solid"/>
              <a:round/>
            </a:ln>
          </p:spPr>
          <p:txBody>
            <a:bodyPr/>
            <a:lstStyle/>
            <a:p/>
          </p:txBody>
        </p:sp>
        <p:sp>
          <p:nvSpPr>
            <p:cNvPr id="132" name="pl132"/>
            <p:cNvSpPr/>
            <p:nvPr/>
          </p:nvSpPr>
          <p:spPr>
            <a:xfrm>
              <a:off x="5749033" y="3690839"/>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133" name="pl133"/>
            <p:cNvSpPr/>
            <p:nvPr/>
          </p:nvSpPr>
          <p:spPr>
            <a:xfrm>
              <a:off x="5762759" y="4213947"/>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134" name="pl134"/>
            <p:cNvSpPr/>
            <p:nvPr/>
          </p:nvSpPr>
          <p:spPr>
            <a:xfrm>
              <a:off x="5776485" y="4737055"/>
              <a:ext cx="13726" cy="0"/>
            </a:xfrm>
            <a:custGeom>
              <a:avLst/>
              <a:pathLst>
                <a:path w="13726" h="0">
                  <a:moveTo>
                    <a:pt x="0" y="0"/>
                  </a:moveTo>
                  <a:lnTo>
                    <a:pt x="13726" y="0"/>
                  </a:lnTo>
                </a:path>
              </a:pathLst>
            </a:custGeom>
            <a:ln w="81303" cap="flat">
              <a:solidFill>
                <a:srgbClr val="E8E8E8">
                  <a:alpha val="100000"/>
                </a:srgbClr>
              </a:solidFill>
              <a:prstDash val="solid"/>
              <a:round/>
            </a:ln>
          </p:spPr>
          <p:txBody>
            <a:bodyPr/>
            <a:lstStyle/>
            <a:p/>
          </p:txBody>
        </p:sp>
        <p:sp>
          <p:nvSpPr>
            <p:cNvPr id="135" name="pl135"/>
            <p:cNvSpPr/>
            <p:nvPr/>
          </p:nvSpPr>
          <p:spPr>
            <a:xfrm>
              <a:off x="5749033" y="5260163"/>
              <a:ext cx="13726" cy="0"/>
            </a:xfrm>
            <a:custGeom>
              <a:avLst/>
              <a:pathLst>
                <a:path w="13726" h="0">
                  <a:moveTo>
                    <a:pt x="0" y="0"/>
                  </a:moveTo>
                  <a:lnTo>
                    <a:pt x="13726" y="0"/>
                  </a:lnTo>
                </a:path>
              </a:pathLst>
            </a:custGeom>
            <a:ln w="81303" cap="flat">
              <a:solidFill>
                <a:srgbClr val="E8E8E8">
                  <a:alpha val="100000"/>
                </a:srgbClr>
              </a:solidFill>
              <a:prstDash val="solid"/>
              <a:round/>
            </a:ln>
          </p:spPr>
          <p:txBody>
            <a:bodyPr/>
            <a:lstStyle/>
            <a:p/>
          </p:txBody>
        </p:sp>
        <p:sp>
          <p:nvSpPr>
            <p:cNvPr id="136" name="pt136"/>
            <p:cNvSpPr/>
            <p:nvPr/>
          </p:nvSpPr>
          <p:spPr>
            <a:xfrm>
              <a:off x="5771985"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785711"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387656"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442560"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574453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7719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030779"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099409"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5758259"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78571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744533"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5758259"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74453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785711"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731333"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745059"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5347004"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3" name="pt153"/>
            <p:cNvSpPr/>
            <p:nvPr/>
          </p:nvSpPr>
          <p:spPr>
            <a:xfrm>
              <a:off x="5401908"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5703881"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573133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4990127" y="20763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5058757"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5717607" y="4168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9" name="pt159"/>
            <p:cNvSpPr/>
            <p:nvPr/>
          </p:nvSpPr>
          <p:spPr>
            <a:xfrm>
              <a:off x="5745059"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5703881" y="52150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5717607"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5703881" y="31225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5745059"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tx164"/>
            <p:cNvSpPr/>
            <p:nvPr/>
          </p:nvSpPr>
          <p:spPr>
            <a:xfrm>
              <a:off x="5892647" y="469572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65" name="tx165"/>
            <p:cNvSpPr/>
            <p:nvPr/>
          </p:nvSpPr>
          <p:spPr>
            <a:xfrm>
              <a:off x="5892647" y="260329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66" name="tx166"/>
            <p:cNvSpPr/>
            <p:nvPr/>
          </p:nvSpPr>
          <p:spPr>
            <a:xfrm>
              <a:off x="5892647"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67" name="tx167"/>
            <p:cNvSpPr/>
            <p:nvPr/>
          </p:nvSpPr>
          <p:spPr>
            <a:xfrm>
              <a:off x="5892647" y="20801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68" name="tx168"/>
            <p:cNvSpPr/>
            <p:nvPr/>
          </p:nvSpPr>
          <p:spPr>
            <a:xfrm>
              <a:off x="5892647" y="41726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69" name="tx169"/>
            <p:cNvSpPr/>
            <p:nvPr/>
          </p:nvSpPr>
          <p:spPr>
            <a:xfrm>
              <a:off x="5892647" y="521883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0" name="tx170"/>
            <p:cNvSpPr/>
            <p:nvPr/>
          </p:nvSpPr>
          <p:spPr>
            <a:xfrm>
              <a:off x="5892647" y="31264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71" name="rc171"/>
            <p:cNvSpPr/>
            <p:nvPr/>
          </p:nvSpPr>
          <p:spPr>
            <a:xfrm>
              <a:off x="4348977" y="1807652"/>
              <a:ext cx="1811836" cy="3766375"/>
            </a:xfrm>
            <a:prstGeom prst="rect">
              <a:avLst/>
            </a:prstGeom>
            <a:noFill/>
            <a:ln w="13550" cap="rnd">
              <a:solidFill>
                <a:srgbClr val="999999">
                  <a:alpha val="100000"/>
                </a:srgbClr>
              </a:solidFill>
              <a:prstDash val="solid"/>
              <a:round/>
            </a:ln>
          </p:spPr>
          <p:txBody>
            <a:bodyPr/>
            <a:lstStyle/>
            <a:p/>
          </p:txBody>
        </p:sp>
        <p:sp>
          <p:nvSpPr>
            <p:cNvPr id="172" name="pl172"/>
            <p:cNvSpPr/>
            <p:nvPr/>
          </p:nvSpPr>
          <p:spPr>
            <a:xfrm>
              <a:off x="7262574" y="5139445"/>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3" name="pl173"/>
            <p:cNvSpPr/>
            <p:nvPr/>
          </p:nvSpPr>
          <p:spPr>
            <a:xfrm>
              <a:off x="7262574" y="4415142"/>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4" name="pl174"/>
            <p:cNvSpPr/>
            <p:nvPr/>
          </p:nvSpPr>
          <p:spPr>
            <a:xfrm>
              <a:off x="7262574" y="369083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5" name="pl175"/>
            <p:cNvSpPr/>
            <p:nvPr/>
          </p:nvSpPr>
          <p:spPr>
            <a:xfrm>
              <a:off x="7262574" y="2966537"/>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6" name="pl176"/>
            <p:cNvSpPr/>
            <p:nvPr/>
          </p:nvSpPr>
          <p:spPr>
            <a:xfrm>
              <a:off x="7262574" y="2242234"/>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7" name="pl177"/>
            <p:cNvSpPr/>
            <p:nvPr/>
          </p:nvSpPr>
          <p:spPr>
            <a:xfrm>
              <a:off x="7344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6194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8939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1684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4430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7175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8703808" y="22422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4" name="pl184"/>
            <p:cNvSpPr/>
            <p:nvPr/>
          </p:nvSpPr>
          <p:spPr>
            <a:xfrm>
              <a:off x="8703808" y="296653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5" name="pl185"/>
            <p:cNvSpPr/>
            <p:nvPr/>
          </p:nvSpPr>
          <p:spPr>
            <a:xfrm>
              <a:off x="8676356"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6" name="pl186"/>
            <p:cNvSpPr/>
            <p:nvPr/>
          </p:nvSpPr>
          <p:spPr>
            <a:xfrm>
              <a:off x="8703808" y="441514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7" name="pl187"/>
            <p:cNvSpPr/>
            <p:nvPr/>
          </p:nvSpPr>
          <p:spPr>
            <a:xfrm>
              <a:off x="8703808" y="51394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8" name="pt188"/>
            <p:cNvSpPr/>
            <p:nvPr/>
          </p:nvSpPr>
          <p:spPr>
            <a:xfrm>
              <a:off x="8699308"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8699308"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8699308"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699308"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86718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6718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8699308"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8699308"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869930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869930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8658656"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9" name="pt199"/>
            <p:cNvSpPr/>
            <p:nvPr/>
          </p:nvSpPr>
          <p:spPr>
            <a:xfrm>
              <a:off x="8658656"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8658656"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1" name="pt201"/>
            <p:cNvSpPr/>
            <p:nvPr/>
          </p:nvSpPr>
          <p:spPr>
            <a:xfrm>
              <a:off x="8658656"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8631204"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863120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8658656"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8658656"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8658656"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7" name="pt207"/>
            <p:cNvSpPr/>
            <p:nvPr/>
          </p:nvSpPr>
          <p:spPr>
            <a:xfrm>
              <a:off x="8658656"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tx208"/>
            <p:cNvSpPr/>
            <p:nvPr/>
          </p:nvSpPr>
          <p:spPr>
            <a:xfrm>
              <a:off x="8839985" y="22009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9" name="tx209"/>
            <p:cNvSpPr/>
            <p:nvPr/>
          </p:nvSpPr>
          <p:spPr>
            <a:xfrm>
              <a:off x="8839985" y="292520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0" name="tx210"/>
            <p:cNvSpPr/>
            <p:nvPr/>
          </p:nvSpPr>
          <p:spPr>
            <a:xfrm>
              <a:off x="8839985"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1" name="tx211"/>
            <p:cNvSpPr/>
            <p:nvPr/>
          </p:nvSpPr>
          <p:spPr>
            <a:xfrm>
              <a:off x="8839985" y="437381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39985" y="50981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rc213"/>
            <p:cNvSpPr/>
            <p:nvPr/>
          </p:nvSpPr>
          <p:spPr>
            <a:xfrm>
              <a:off x="7262574" y="1807652"/>
              <a:ext cx="1811836" cy="3766375"/>
            </a:xfrm>
            <a:prstGeom prst="rect">
              <a:avLst/>
            </a:prstGeom>
            <a:noFill/>
            <a:ln w="13550" cap="rnd">
              <a:solidFill>
                <a:srgbClr val="999999">
                  <a:alpha val="100000"/>
                </a:srgbClr>
              </a:solidFill>
              <a:prstDash val="solid"/>
              <a:round/>
            </a:ln>
          </p:spPr>
          <p:txBody>
            <a:bodyPr/>
            <a:lstStyle/>
            <a:p/>
          </p:txBody>
        </p:sp>
        <p:sp>
          <p:nvSpPr>
            <p:cNvPr id="214" name="rc214"/>
            <p:cNvSpPr/>
            <p:nvPr/>
          </p:nvSpPr>
          <p:spPr>
            <a:xfrm>
              <a:off x="1416361" y="1592799"/>
              <a:ext cx="181183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208311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16" name="rc216"/>
            <p:cNvSpPr/>
            <p:nvPr/>
          </p:nvSpPr>
          <p:spPr>
            <a:xfrm>
              <a:off x="4348977" y="1592799"/>
              <a:ext cx="181183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504051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18" name="rc218"/>
            <p:cNvSpPr/>
            <p:nvPr/>
          </p:nvSpPr>
          <p:spPr>
            <a:xfrm>
              <a:off x="7262574" y="1592799"/>
              <a:ext cx="181183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8022508"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0" name="pl220"/>
            <p:cNvSpPr/>
            <p:nvPr/>
          </p:nvSpPr>
          <p:spPr>
            <a:xfrm>
              <a:off x="1416361" y="5574027"/>
              <a:ext cx="1811836" cy="0"/>
            </a:xfrm>
            <a:custGeom>
              <a:avLst/>
              <a:pathLst>
                <a:path w="1811836" h="0">
                  <a:moveTo>
                    <a:pt x="0" y="0"/>
                  </a:moveTo>
                  <a:lnTo>
                    <a:pt x="1811836" y="0"/>
                  </a:lnTo>
                </a:path>
              </a:pathLst>
            </a:custGeom>
            <a:ln w="8130" cap="flat">
              <a:solidFill>
                <a:srgbClr val="000000">
                  <a:alpha val="100000"/>
                </a:srgbClr>
              </a:solidFill>
              <a:prstDash val="solid"/>
              <a:round/>
            </a:ln>
          </p:spPr>
          <p:txBody>
            <a:bodyPr/>
            <a:lstStyle/>
            <a:p/>
          </p:txBody>
        </p:sp>
        <p:sp>
          <p:nvSpPr>
            <p:cNvPr id="221" name="pl221"/>
            <p:cNvSpPr/>
            <p:nvPr/>
          </p:nvSpPr>
          <p:spPr>
            <a:xfrm>
              <a:off x="14987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17732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20477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23222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25968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28713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tx227"/>
            <p:cNvSpPr/>
            <p:nvPr/>
          </p:nvSpPr>
          <p:spPr>
            <a:xfrm>
              <a:off x="146762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17110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9" name="tx229"/>
            <p:cNvSpPr/>
            <p:nvPr/>
          </p:nvSpPr>
          <p:spPr>
            <a:xfrm>
              <a:off x="19855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0" name="tx230"/>
            <p:cNvSpPr/>
            <p:nvPr/>
          </p:nvSpPr>
          <p:spPr>
            <a:xfrm>
              <a:off x="226010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1" name="tx231"/>
            <p:cNvSpPr/>
            <p:nvPr/>
          </p:nvSpPr>
          <p:spPr>
            <a:xfrm>
              <a:off x="25346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2" name="tx232"/>
            <p:cNvSpPr/>
            <p:nvPr/>
          </p:nvSpPr>
          <p:spPr>
            <a:xfrm>
              <a:off x="277805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4348977" y="5574027"/>
              <a:ext cx="1811836" cy="0"/>
            </a:xfrm>
            <a:custGeom>
              <a:avLst/>
              <a:pathLst>
                <a:path w="1811836" h="0">
                  <a:moveTo>
                    <a:pt x="0" y="0"/>
                  </a:moveTo>
                  <a:lnTo>
                    <a:pt x="1811836" y="0"/>
                  </a:lnTo>
                </a:path>
              </a:pathLst>
            </a:custGeom>
            <a:ln w="8130" cap="flat">
              <a:solidFill>
                <a:srgbClr val="000000">
                  <a:alpha val="100000"/>
                </a:srgbClr>
              </a:solidFill>
              <a:prstDash val="solid"/>
              <a:round/>
            </a:ln>
          </p:spPr>
          <p:txBody>
            <a:bodyPr/>
            <a:lstStyle/>
            <a:p/>
          </p:txBody>
        </p:sp>
        <p:sp>
          <p:nvSpPr>
            <p:cNvPr id="234" name="pl234"/>
            <p:cNvSpPr/>
            <p:nvPr/>
          </p:nvSpPr>
          <p:spPr>
            <a:xfrm>
              <a:off x="44313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47058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49803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52548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55294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58039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tx240"/>
            <p:cNvSpPr/>
            <p:nvPr/>
          </p:nvSpPr>
          <p:spPr>
            <a:xfrm>
              <a:off x="440024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46436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49181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1927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4672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71066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pl246"/>
            <p:cNvSpPr/>
            <p:nvPr/>
          </p:nvSpPr>
          <p:spPr>
            <a:xfrm>
              <a:off x="7262574" y="5574027"/>
              <a:ext cx="1811836" cy="0"/>
            </a:xfrm>
            <a:custGeom>
              <a:avLst/>
              <a:pathLst>
                <a:path w="1811836" h="0">
                  <a:moveTo>
                    <a:pt x="0" y="0"/>
                  </a:moveTo>
                  <a:lnTo>
                    <a:pt x="1811836" y="0"/>
                  </a:lnTo>
                </a:path>
              </a:pathLst>
            </a:custGeom>
            <a:ln w="8130" cap="flat">
              <a:solidFill>
                <a:srgbClr val="000000">
                  <a:alpha val="100000"/>
                </a:srgbClr>
              </a:solidFill>
              <a:prstDash val="solid"/>
              <a:round/>
            </a:ln>
          </p:spPr>
          <p:txBody>
            <a:bodyPr/>
            <a:lstStyle/>
            <a:p/>
          </p:txBody>
        </p:sp>
        <p:sp>
          <p:nvSpPr>
            <p:cNvPr id="247" name="pl247"/>
            <p:cNvSpPr/>
            <p:nvPr/>
          </p:nvSpPr>
          <p:spPr>
            <a:xfrm>
              <a:off x="7344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6194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78939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1684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84430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87175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731384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75572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78317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81063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83808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862426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tx259"/>
            <p:cNvSpPr/>
            <p:nvPr/>
          </p:nvSpPr>
          <p:spPr>
            <a:xfrm>
              <a:off x="6849451" y="5099440"/>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60" name="tx260"/>
            <p:cNvSpPr/>
            <p:nvPr/>
          </p:nvSpPr>
          <p:spPr>
            <a:xfrm>
              <a:off x="6894897" y="4375137"/>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261" name="tx261"/>
            <p:cNvSpPr/>
            <p:nvPr/>
          </p:nvSpPr>
          <p:spPr>
            <a:xfrm>
              <a:off x="6839210" y="3650834"/>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62" name="tx262"/>
            <p:cNvSpPr/>
            <p:nvPr/>
          </p:nvSpPr>
          <p:spPr>
            <a:xfrm>
              <a:off x="6534624" y="2926532"/>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63" name="tx263"/>
            <p:cNvSpPr/>
            <p:nvPr/>
          </p:nvSpPr>
          <p:spPr>
            <a:xfrm>
              <a:off x="6230403" y="2202229"/>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264" name="tx264"/>
            <p:cNvSpPr/>
            <p:nvPr/>
          </p:nvSpPr>
          <p:spPr>
            <a:xfrm>
              <a:off x="3858954" y="522015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65" name="tx265"/>
            <p:cNvSpPr/>
            <p:nvPr/>
          </p:nvSpPr>
          <p:spPr>
            <a:xfrm>
              <a:off x="3956794" y="4697050"/>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266" name="tx266"/>
            <p:cNvSpPr/>
            <p:nvPr/>
          </p:nvSpPr>
          <p:spPr>
            <a:xfrm>
              <a:off x="3912995" y="4173942"/>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267" name="tx267"/>
            <p:cNvSpPr/>
            <p:nvPr/>
          </p:nvSpPr>
          <p:spPr>
            <a:xfrm>
              <a:off x="3459635" y="3650834"/>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268" name="tx268"/>
            <p:cNvSpPr/>
            <p:nvPr/>
          </p:nvSpPr>
          <p:spPr>
            <a:xfrm>
              <a:off x="3809576" y="3127727"/>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69" name="tx269"/>
            <p:cNvSpPr/>
            <p:nvPr/>
          </p:nvSpPr>
          <p:spPr>
            <a:xfrm>
              <a:off x="4024734" y="2604619"/>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270" name="tx270"/>
            <p:cNvSpPr/>
            <p:nvPr/>
          </p:nvSpPr>
          <p:spPr>
            <a:xfrm>
              <a:off x="3297786" y="2081511"/>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71" name="tx271"/>
            <p:cNvSpPr/>
            <p:nvPr/>
          </p:nvSpPr>
          <p:spPr>
            <a:xfrm>
              <a:off x="1029939" y="5385349"/>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72" name="tx272"/>
            <p:cNvSpPr/>
            <p:nvPr/>
          </p:nvSpPr>
          <p:spPr>
            <a:xfrm>
              <a:off x="742451" y="5137562"/>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273" name="tx273"/>
            <p:cNvSpPr/>
            <p:nvPr/>
          </p:nvSpPr>
          <p:spPr>
            <a:xfrm>
              <a:off x="880983" y="4889774"/>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274" name="tx274"/>
            <p:cNvSpPr/>
            <p:nvPr/>
          </p:nvSpPr>
          <p:spPr>
            <a:xfrm>
              <a:off x="794206" y="4641986"/>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275" name="tx275"/>
            <p:cNvSpPr/>
            <p:nvPr/>
          </p:nvSpPr>
          <p:spPr>
            <a:xfrm>
              <a:off x="1191970" y="4394198"/>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276" name="tx276"/>
            <p:cNvSpPr/>
            <p:nvPr/>
          </p:nvSpPr>
          <p:spPr>
            <a:xfrm>
              <a:off x="1042557" y="4146410"/>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277" name="tx277"/>
            <p:cNvSpPr/>
            <p:nvPr/>
          </p:nvSpPr>
          <p:spPr>
            <a:xfrm>
              <a:off x="905855" y="3898622"/>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278" name="tx278"/>
            <p:cNvSpPr/>
            <p:nvPr/>
          </p:nvSpPr>
          <p:spPr>
            <a:xfrm>
              <a:off x="1104737" y="3650834"/>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279" name="tx279"/>
            <p:cNvSpPr/>
            <p:nvPr/>
          </p:nvSpPr>
          <p:spPr>
            <a:xfrm>
              <a:off x="1030122" y="3403047"/>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280" name="tx280"/>
            <p:cNvSpPr/>
            <p:nvPr/>
          </p:nvSpPr>
          <p:spPr>
            <a:xfrm>
              <a:off x="893602" y="3155259"/>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281" name="tx281"/>
            <p:cNvSpPr/>
            <p:nvPr/>
          </p:nvSpPr>
          <p:spPr>
            <a:xfrm>
              <a:off x="849711" y="2907471"/>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82" name="tx282"/>
            <p:cNvSpPr/>
            <p:nvPr/>
          </p:nvSpPr>
          <p:spPr>
            <a:xfrm>
              <a:off x="825113" y="265968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283" name="tx283"/>
            <p:cNvSpPr/>
            <p:nvPr/>
          </p:nvSpPr>
          <p:spPr>
            <a:xfrm>
              <a:off x="508182" y="2411895"/>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284" name="tx284"/>
            <p:cNvSpPr/>
            <p:nvPr/>
          </p:nvSpPr>
          <p:spPr>
            <a:xfrm>
              <a:off x="794115" y="2164107"/>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285" name="tx285"/>
            <p:cNvSpPr/>
            <p:nvPr/>
          </p:nvSpPr>
          <p:spPr>
            <a:xfrm>
              <a:off x="868730" y="191632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286" name="tx286"/>
            <p:cNvSpPr/>
            <p:nvPr/>
          </p:nvSpPr>
          <p:spPr>
            <a:xfrm>
              <a:off x="4113764"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87" name="pt287"/>
            <p:cNvSpPr/>
            <p:nvPr/>
          </p:nvSpPr>
          <p:spPr>
            <a:xfrm>
              <a:off x="5269370"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5876721"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9" name="tx289"/>
            <p:cNvSpPr/>
            <p:nvPr/>
          </p:nvSpPr>
          <p:spPr>
            <a:xfrm>
              <a:off x="552094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0" name="tx290"/>
            <p:cNvSpPr/>
            <p:nvPr/>
          </p:nvSpPr>
          <p:spPr>
            <a:xfrm>
              <a:off x="612829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1" name="tx291"/>
            <p:cNvSpPr/>
            <p:nvPr/>
          </p:nvSpPr>
          <p:spPr>
            <a:xfrm>
              <a:off x="1416361"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92" name="tx29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15 out of 27 (56%) countries in EAPR had a decline in coverage. The largest decline was in Myanmar (-17 percentage points), followed by Philippines and Solomon Islands (-8 percentage points).
There were 7 (26%) countries with an increase in DTP1 coverage. Coverage remained the same in 5 countries between 2019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seven countries and decreased in 15 countries.</a:t>
            </a:r>
          </a:p>
        </p:txBody>
      </p:sp>
      <p:grpSp xmlns:pic="http://schemas.openxmlformats.org/drawingml/2006/picture">
        <p:nvGrpSpPr>
          <p:cNvPr id="296" name=""/>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428" y="5260163"/>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5" name="pl5"/>
            <p:cNvSpPr/>
            <p:nvPr/>
          </p:nvSpPr>
          <p:spPr>
            <a:xfrm>
              <a:off x="1130428" y="4737055"/>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6" name="pl6"/>
            <p:cNvSpPr/>
            <p:nvPr/>
          </p:nvSpPr>
          <p:spPr>
            <a:xfrm>
              <a:off x="1130428" y="4213947"/>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7" name="pl7"/>
            <p:cNvSpPr/>
            <p:nvPr/>
          </p:nvSpPr>
          <p:spPr>
            <a:xfrm>
              <a:off x="1130428" y="3690839"/>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8" name="pl8"/>
            <p:cNvSpPr/>
            <p:nvPr/>
          </p:nvSpPr>
          <p:spPr>
            <a:xfrm>
              <a:off x="1130428" y="3167732"/>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9" name="pl9"/>
            <p:cNvSpPr/>
            <p:nvPr/>
          </p:nvSpPr>
          <p:spPr>
            <a:xfrm>
              <a:off x="1130428" y="2644624"/>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0" name="pl10"/>
            <p:cNvSpPr/>
            <p:nvPr/>
          </p:nvSpPr>
          <p:spPr>
            <a:xfrm>
              <a:off x="1130428" y="2121516"/>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1" name="pl11"/>
            <p:cNvSpPr/>
            <p:nvPr/>
          </p:nvSpPr>
          <p:spPr>
            <a:xfrm>
              <a:off x="12217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260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303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347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90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33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67276" y="2121516"/>
              <a:ext cx="60865" cy="0"/>
            </a:xfrm>
            <a:custGeom>
              <a:avLst/>
              <a:pathLst>
                <a:path w="60865" h="0">
                  <a:moveTo>
                    <a:pt x="0" y="0"/>
                  </a:moveTo>
                  <a:lnTo>
                    <a:pt x="60865" y="0"/>
                  </a:lnTo>
                </a:path>
              </a:pathLst>
            </a:custGeom>
            <a:ln w="81303" cap="flat">
              <a:solidFill>
                <a:srgbClr val="E8E8E8">
                  <a:alpha val="100000"/>
                </a:srgbClr>
              </a:solidFill>
              <a:prstDash val="solid"/>
              <a:round/>
            </a:ln>
          </p:spPr>
          <p:txBody>
            <a:bodyPr/>
            <a:lstStyle/>
            <a:p/>
          </p:txBody>
        </p:sp>
        <p:sp>
          <p:nvSpPr>
            <p:cNvPr id="18" name="pl18"/>
            <p:cNvSpPr/>
            <p:nvPr/>
          </p:nvSpPr>
          <p:spPr>
            <a:xfrm>
              <a:off x="2545546" y="2644624"/>
              <a:ext cx="45648" cy="0"/>
            </a:xfrm>
            <a:custGeom>
              <a:avLst/>
              <a:pathLst>
                <a:path w="45648" h="0">
                  <a:moveTo>
                    <a:pt x="0" y="0"/>
                  </a:moveTo>
                  <a:lnTo>
                    <a:pt x="45648" y="0"/>
                  </a:lnTo>
                </a:path>
              </a:pathLst>
            </a:custGeom>
            <a:ln w="81303" cap="flat">
              <a:solidFill>
                <a:srgbClr val="E8E8E8">
                  <a:alpha val="100000"/>
                </a:srgbClr>
              </a:solidFill>
              <a:prstDash val="solid"/>
              <a:round/>
            </a:ln>
          </p:spPr>
          <p:txBody>
            <a:bodyPr/>
            <a:lstStyle/>
            <a:p/>
          </p:txBody>
        </p:sp>
        <p:sp>
          <p:nvSpPr>
            <p:cNvPr id="19" name="pl19"/>
            <p:cNvSpPr/>
            <p:nvPr/>
          </p:nvSpPr>
          <p:spPr>
            <a:xfrm>
              <a:off x="2423815" y="3167732"/>
              <a:ext cx="45648" cy="0"/>
            </a:xfrm>
            <a:custGeom>
              <a:avLst/>
              <a:pathLst>
                <a:path w="45648" h="0">
                  <a:moveTo>
                    <a:pt x="0" y="0"/>
                  </a:moveTo>
                  <a:lnTo>
                    <a:pt x="45648" y="0"/>
                  </a:lnTo>
                </a:path>
              </a:pathLst>
            </a:custGeom>
            <a:ln w="81303" cap="flat">
              <a:solidFill>
                <a:srgbClr val="E8E8E8">
                  <a:alpha val="100000"/>
                </a:srgbClr>
              </a:solidFill>
              <a:prstDash val="solid"/>
              <a:round/>
            </a:ln>
          </p:spPr>
          <p:txBody>
            <a:bodyPr/>
            <a:lstStyle/>
            <a:p/>
          </p:txBody>
        </p:sp>
        <p:sp>
          <p:nvSpPr>
            <p:cNvPr id="20" name="pl20"/>
            <p:cNvSpPr/>
            <p:nvPr/>
          </p:nvSpPr>
          <p:spPr>
            <a:xfrm>
              <a:off x="2347734" y="3690839"/>
              <a:ext cx="30432" cy="0"/>
            </a:xfrm>
            <a:custGeom>
              <a:avLst/>
              <a:pathLst>
                <a:path w="30432" h="0">
                  <a:moveTo>
                    <a:pt x="0" y="0"/>
                  </a:moveTo>
                  <a:lnTo>
                    <a:pt x="30432" y="0"/>
                  </a:lnTo>
                </a:path>
              </a:pathLst>
            </a:custGeom>
            <a:ln w="81303" cap="flat">
              <a:solidFill>
                <a:srgbClr val="E8E8E8">
                  <a:alpha val="100000"/>
                </a:srgbClr>
              </a:solidFill>
              <a:prstDash val="solid"/>
              <a:round/>
            </a:ln>
          </p:spPr>
          <p:txBody>
            <a:bodyPr/>
            <a:lstStyle/>
            <a:p/>
          </p:txBody>
        </p:sp>
        <p:sp>
          <p:nvSpPr>
            <p:cNvPr id="21" name="pl21"/>
            <p:cNvSpPr/>
            <p:nvPr/>
          </p:nvSpPr>
          <p:spPr>
            <a:xfrm>
              <a:off x="2697709" y="4213947"/>
              <a:ext cx="30432" cy="0"/>
            </a:xfrm>
            <a:custGeom>
              <a:avLst/>
              <a:pathLst>
                <a:path w="30432" h="0">
                  <a:moveTo>
                    <a:pt x="0" y="0"/>
                  </a:moveTo>
                  <a:lnTo>
                    <a:pt x="30432" y="0"/>
                  </a:lnTo>
                </a:path>
              </a:pathLst>
            </a:custGeom>
            <a:ln w="81303" cap="flat">
              <a:solidFill>
                <a:srgbClr val="E8E8E8">
                  <a:alpha val="100000"/>
                </a:srgbClr>
              </a:solidFill>
              <a:prstDash val="solid"/>
              <a:round/>
            </a:ln>
          </p:spPr>
          <p:txBody>
            <a:bodyPr/>
            <a:lstStyle/>
            <a:p/>
          </p:txBody>
        </p:sp>
        <p:sp>
          <p:nvSpPr>
            <p:cNvPr id="22" name="pl22"/>
            <p:cNvSpPr/>
            <p:nvPr/>
          </p:nvSpPr>
          <p:spPr>
            <a:xfrm>
              <a:off x="2667276" y="4737055"/>
              <a:ext cx="15216" cy="0"/>
            </a:xfrm>
            <a:custGeom>
              <a:avLst/>
              <a:pathLst>
                <a:path w="15216" h="0">
                  <a:moveTo>
                    <a:pt x="0" y="0"/>
                  </a:moveTo>
                  <a:lnTo>
                    <a:pt x="15216" y="0"/>
                  </a:lnTo>
                </a:path>
              </a:pathLst>
            </a:custGeom>
            <a:ln w="81303" cap="flat">
              <a:solidFill>
                <a:srgbClr val="E8E8E8">
                  <a:alpha val="100000"/>
                </a:srgbClr>
              </a:solidFill>
              <a:prstDash val="solid"/>
              <a:round/>
            </a:ln>
          </p:spPr>
          <p:txBody>
            <a:bodyPr/>
            <a:lstStyle/>
            <a:p/>
          </p:txBody>
        </p:sp>
        <p:sp>
          <p:nvSpPr>
            <p:cNvPr id="23" name="pl23"/>
            <p:cNvSpPr/>
            <p:nvPr/>
          </p:nvSpPr>
          <p:spPr>
            <a:xfrm>
              <a:off x="2667276" y="5260163"/>
              <a:ext cx="15216" cy="0"/>
            </a:xfrm>
            <a:custGeom>
              <a:avLst/>
              <a:pathLst>
                <a:path w="15216" h="0">
                  <a:moveTo>
                    <a:pt x="0" y="0"/>
                  </a:moveTo>
                  <a:lnTo>
                    <a:pt x="15216" y="0"/>
                  </a:lnTo>
                </a:path>
              </a:pathLst>
            </a:custGeom>
            <a:ln w="81303" cap="flat">
              <a:solidFill>
                <a:srgbClr val="E8E8E8">
                  <a:alpha val="100000"/>
                </a:srgbClr>
              </a:solidFill>
              <a:prstDash val="solid"/>
              <a:round/>
            </a:ln>
          </p:spPr>
          <p:txBody>
            <a:bodyPr/>
            <a:lstStyle/>
            <a:p/>
          </p:txBody>
        </p:sp>
        <p:sp>
          <p:nvSpPr>
            <p:cNvPr id="24" name="pt24"/>
            <p:cNvSpPr/>
            <p:nvPr/>
          </p:nvSpPr>
          <p:spPr>
            <a:xfrm>
              <a:off x="2586695"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541046"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37366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34323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677993"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662776"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677993"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662776"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723642"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662776"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464964"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419315"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723642"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693209"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546043"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500394"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333014"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30258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637341"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622125"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637341"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2622125"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682990"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7" name="pt47"/>
            <p:cNvSpPr/>
            <p:nvPr/>
          </p:nvSpPr>
          <p:spPr>
            <a:xfrm>
              <a:off x="2622125"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424312"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9" name="pt49"/>
            <p:cNvSpPr/>
            <p:nvPr/>
          </p:nvSpPr>
          <p:spPr>
            <a:xfrm>
              <a:off x="2378663"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682990"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2652557"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tx52"/>
            <p:cNvSpPr/>
            <p:nvPr/>
          </p:nvSpPr>
          <p:spPr>
            <a:xfrm>
              <a:off x="2868916" y="260329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3" name="tx53"/>
            <p:cNvSpPr/>
            <p:nvPr/>
          </p:nvSpPr>
          <p:spPr>
            <a:xfrm>
              <a:off x="2868916"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4" name="tx54"/>
            <p:cNvSpPr/>
            <p:nvPr/>
          </p:nvSpPr>
          <p:spPr>
            <a:xfrm>
              <a:off x="2868916"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5" name="tx55"/>
            <p:cNvSpPr/>
            <p:nvPr/>
          </p:nvSpPr>
          <p:spPr>
            <a:xfrm>
              <a:off x="2868916" y="52188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6" name="tx56"/>
            <p:cNvSpPr/>
            <p:nvPr/>
          </p:nvSpPr>
          <p:spPr>
            <a:xfrm>
              <a:off x="2868916" y="20801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7" name="tx57"/>
            <p:cNvSpPr/>
            <p:nvPr/>
          </p:nvSpPr>
          <p:spPr>
            <a:xfrm>
              <a:off x="2868916" y="31264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8" name="tx58"/>
            <p:cNvSpPr/>
            <p:nvPr/>
          </p:nvSpPr>
          <p:spPr>
            <a:xfrm>
              <a:off x="2868916" y="41726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9" name="rc59"/>
            <p:cNvSpPr/>
            <p:nvPr/>
          </p:nvSpPr>
          <p:spPr>
            <a:xfrm>
              <a:off x="1130428" y="1807652"/>
              <a:ext cx="2008554"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3936522" y="5139445"/>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61" name="pl61"/>
            <p:cNvSpPr/>
            <p:nvPr/>
          </p:nvSpPr>
          <p:spPr>
            <a:xfrm>
              <a:off x="3936522" y="4415142"/>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62" name="pl62"/>
            <p:cNvSpPr/>
            <p:nvPr/>
          </p:nvSpPr>
          <p:spPr>
            <a:xfrm>
              <a:off x="3936522" y="3690839"/>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63" name="pl63"/>
            <p:cNvSpPr/>
            <p:nvPr/>
          </p:nvSpPr>
          <p:spPr>
            <a:xfrm>
              <a:off x="3936522" y="2966537"/>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64" name="pl64"/>
            <p:cNvSpPr/>
            <p:nvPr/>
          </p:nvSpPr>
          <p:spPr>
            <a:xfrm>
              <a:off x="3936522" y="2242234"/>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65" name="pl65"/>
            <p:cNvSpPr/>
            <p:nvPr/>
          </p:nvSpPr>
          <p:spPr>
            <a:xfrm>
              <a:off x="40278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33214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6364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49407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2451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5494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66856" y="2242234"/>
              <a:ext cx="136946" cy="0"/>
            </a:xfrm>
            <a:custGeom>
              <a:avLst/>
              <a:pathLst>
                <a:path w="136946" h="0">
                  <a:moveTo>
                    <a:pt x="0" y="0"/>
                  </a:moveTo>
                  <a:lnTo>
                    <a:pt x="136946" y="0"/>
                  </a:lnTo>
                </a:path>
              </a:pathLst>
            </a:custGeom>
            <a:ln w="81303" cap="flat">
              <a:solidFill>
                <a:srgbClr val="E8E8E8">
                  <a:alpha val="100000"/>
                </a:srgbClr>
              </a:solidFill>
              <a:prstDash val="solid"/>
              <a:round/>
            </a:ln>
          </p:spPr>
          <p:txBody>
            <a:bodyPr/>
            <a:lstStyle/>
            <a:p/>
          </p:txBody>
        </p:sp>
        <p:sp>
          <p:nvSpPr>
            <p:cNvPr id="72" name="pl72"/>
            <p:cNvSpPr/>
            <p:nvPr/>
          </p:nvSpPr>
          <p:spPr>
            <a:xfrm>
              <a:off x="5290774" y="2966537"/>
              <a:ext cx="30432" cy="0"/>
            </a:xfrm>
            <a:custGeom>
              <a:avLst/>
              <a:pathLst>
                <a:path w="30432" h="0">
                  <a:moveTo>
                    <a:pt x="0" y="0"/>
                  </a:moveTo>
                  <a:lnTo>
                    <a:pt x="30432" y="0"/>
                  </a:lnTo>
                </a:path>
              </a:pathLst>
            </a:custGeom>
            <a:ln w="81303" cap="flat">
              <a:solidFill>
                <a:srgbClr val="E8E8E8">
                  <a:alpha val="100000"/>
                </a:srgbClr>
              </a:solidFill>
              <a:prstDash val="solid"/>
              <a:round/>
            </a:ln>
          </p:spPr>
          <p:txBody>
            <a:bodyPr/>
            <a:lstStyle/>
            <a:p/>
          </p:txBody>
        </p:sp>
        <p:sp>
          <p:nvSpPr>
            <p:cNvPr id="73" name="pl73"/>
            <p:cNvSpPr/>
            <p:nvPr/>
          </p:nvSpPr>
          <p:spPr>
            <a:xfrm>
              <a:off x="5442938" y="3690839"/>
              <a:ext cx="30432" cy="0"/>
            </a:xfrm>
            <a:custGeom>
              <a:avLst/>
              <a:pathLst>
                <a:path w="30432" h="0">
                  <a:moveTo>
                    <a:pt x="0" y="0"/>
                  </a:moveTo>
                  <a:lnTo>
                    <a:pt x="30432" y="0"/>
                  </a:lnTo>
                </a:path>
              </a:pathLst>
            </a:custGeom>
            <a:ln w="81303" cap="flat">
              <a:solidFill>
                <a:srgbClr val="E8E8E8">
                  <a:alpha val="100000"/>
                </a:srgbClr>
              </a:solidFill>
              <a:prstDash val="solid"/>
              <a:round/>
            </a:ln>
          </p:spPr>
          <p:txBody>
            <a:bodyPr/>
            <a:lstStyle/>
            <a:p/>
          </p:txBody>
        </p:sp>
        <p:sp>
          <p:nvSpPr>
            <p:cNvPr id="74" name="pl74"/>
            <p:cNvSpPr/>
            <p:nvPr/>
          </p:nvSpPr>
          <p:spPr>
            <a:xfrm>
              <a:off x="5519019" y="4415142"/>
              <a:ext cx="15216" cy="0"/>
            </a:xfrm>
            <a:custGeom>
              <a:avLst/>
              <a:pathLst>
                <a:path w="15216" h="0">
                  <a:moveTo>
                    <a:pt x="0" y="0"/>
                  </a:moveTo>
                  <a:lnTo>
                    <a:pt x="15216" y="0"/>
                  </a:lnTo>
                </a:path>
              </a:pathLst>
            </a:custGeom>
            <a:ln w="81303" cap="flat">
              <a:solidFill>
                <a:srgbClr val="E8E8E8">
                  <a:alpha val="100000"/>
                </a:srgbClr>
              </a:solidFill>
              <a:prstDash val="solid"/>
              <a:round/>
            </a:ln>
          </p:spPr>
          <p:txBody>
            <a:bodyPr/>
            <a:lstStyle/>
            <a:p/>
          </p:txBody>
        </p:sp>
        <p:sp>
          <p:nvSpPr>
            <p:cNvPr id="75" name="pl75"/>
            <p:cNvSpPr/>
            <p:nvPr/>
          </p:nvSpPr>
          <p:spPr>
            <a:xfrm>
              <a:off x="5488587" y="5139445"/>
              <a:ext cx="15216" cy="0"/>
            </a:xfrm>
            <a:custGeom>
              <a:avLst/>
              <a:pathLst>
                <a:path w="15216" h="0">
                  <a:moveTo>
                    <a:pt x="0" y="0"/>
                  </a:moveTo>
                  <a:lnTo>
                    <a:pt x="15216" y="0"/>
                  </a:lnTo>
                </a:path>
              </a:pathLst>
            </a:custGeom>
            <a:ln w="81303" cap="flat">
              <a:solidFill>
                <a:srgbClr val="E8E8E8">
                  <a:alpha val="100000"/>
                </a:srgbClr>
              </a:solidFill>
              <a:prstDash val="solid"/>
              <a:round/>
            </a:ln>
          </p:spPr>
          <p:txBody>
            <a:bodyPr/>
            <a:lstStyle/>
            <a:p/>
          </p:txBody>
        </p:sp>
        <p:sp>
          <p:nvSpPr>
            <p:cNvPr id="76" name="pt76"/>
            <p:cNvSpPr/>
            <p:nvPr/>
          </p:nvSpPr>
          <p:spPr>
            <a:xfrm>
              <a:off x="5514519"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529736"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286274"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316707"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84087"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499303"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3843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46887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362356"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499303"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473867" y="4369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5489084"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5245623" y="29213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276055"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443435" y="50942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5458651"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5397786"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542821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5321704" y="21970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458651"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tx96"/>
            <p:cNvSpPr/>
            <p:nvPr/>
          </p:nvSpPr>
          <p:spPr>
            <a:xfrm>
              <a:off x="5660516"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7" name="tx97"/>
            <p:cNvSpPr/>
            <p:nvPr/>
          </p:nvSpPr>
          <p:spPr>
            <a:xfrm>
              <a:off x="5660516" y="292520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98" name="tx98"/>
            <p:cNvSpPr/>
            <p:nvPr/>
          </p:nvSpPr>
          <p:spPr>
            <a:xfrm>
              <a:off x="5660516"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9" name="tx99"/>
            <p:cNvSpPr/>
            <p:nvPr/>
          </p:nvSpPr>
          <p:spPr>
            <a:xfrm>
              <a:off x="5660516"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0" name="tx100"/>
            <p:cNvSpPr/>
            <p:nvPr/>
          </p:nvSpPr>
          <p:spPr>
            <a:xfrm>
              <a:off x="5660516" y="22009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01" name="rc101"/>
            <p:cNvSpPr/>
            <p:nvPr/>
          </p:nvSpPr>
          <p:spPr>
            <a:xfrm>
              <a:off x="3936522" y="1807652"/>
              <a:ext cx="2008554"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7065856" y="5425354"/>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03" name="pl103"/>
            <p:cNvSpPr/>
            <p:nvPr/>
          </p:nvSpPr>
          <p:spPr>
            <a:xfrm>
              <a:off x="7065856" y="5177567"/>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04" name="pl104"/>
            <p:cNvSpPr/>
            <p:nvPr/>
          </p:nvSpPr>
          <p:spPr>
            <a:xfrm>
              <a:off x="7065856" y="4929779"/>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05" name="pl105"/>
            <p:cNvSpPr/>
            <p:nvPr/>
          </p:nvSpPr>
          <p:spPr>
            <a:xfrm>
              <a:off x="7065856" y="4681991"/>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06" name="pl106"/>
            <p:cNvSpPr/>
            <p:nvPr/>
          </p:nvSpPr>
          <p:spPr>
            <a:xfrm>
              <a:off x="7065856" y="4434203"/>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07" name="pl107"/>
            <p:cNvSpPr/>
            <p:nvPr/>
          </p:nvSpPr>
          <p:spPr>
            <a:xfrm>
              <a:off x="7065856" y="4186415"/>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08" name="pl108"/>
            <p:cNvSpPr/>
            <p:nvPr/>
          </p:nvSpPr>
          <p:spPr>
            <a:xfrm>
              <a:off x="7065856" y="3938627"/>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09" name="pl109"/>
            <p:cNvSpPr/>
            <p:nvPr/>
          </p:nvSpPr>
          <p:spPr>
            <a:xfrm>
              <a:off x="7065856" y="3690839"/>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10" name="pl110"/>
            <p:cNvSpPr/>
            <p:nvPr/>
          </p:nvSpPr>
          <p:spPr>
            <a:xfrm>
              <a:off x="7065856" y="3443052"/>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11" name="pl111"/>
            <p:cNvSpPr/>
            <p:nvPr/>
          </p:nvSpPr>
          <p:spPr>
            <a:xfrm>
              <a:off x="7065856" y="3195264"/>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12" name="pl112"/>
            <p:cNvSpPr/>
            <p:nvPr/>
          </p:nvSpPr>
          <p:spPr>
            <a:xfrm>
              <a:off x="7065856" y="2947476"/>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13" name="pl113"/>
            <p:cNvSpPr/>
            <p:nvPr/>
          </p:nvSpPr>
          <p:spPr>
            <a:xfrm>
              <a:off x="7065856" y="2699688"/>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14" name="pl114"/>
            <p:cNvSpPr/>
            <p:nvPr/>
          </p:nvSpPr>
          <p:spPr>
            <a:xfrm>
              <a:off x="7065856" y="2451900"/>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15" name="pl115"/>
            <p:cNvSpPr/>
            <p:nvPr/>
          </p:nvSpPr>
          <p:spPr>
            <a:xfrm>
              <a:off x="7065856" y="2204112"/>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16" name="pl116"/>
            <p:cNvSpPr/>
            <p:nvPr/>
          </p:nvSpPr>
          <p:spPr>
            <a:xfrm>
              <a:off x="7065856" y="1956325"/>
              <a:ext cx="2008554" cy="0"/>
            </a:xfrm>
            <a:custGeom>
              <a:avLst/>
              <a:pathLst>
                <a:path w="2008554" h="0">
                  <a:moveTo>
                    <a:pt x="0" y="0"/>
                  </a:moveTo>
                  <a:lnTo>
                    <a:pt x="2008554" y="0"/>
                  </a:lnTo>
                  <a:lnTo>
                    <a:pt x="2008554" y="0"/>
                  </a:lnTo>
                </a:path>
              </a:pathLst>
            </a:custGeom>
            <a:ln w="13550" cap="flat">
              <a:solidFill>
                <a:srgbClr val="EBEBEB">
                  <a:alpha val="100000"/>
                </a:srgbClr>
              </a:solidFill>
              <a:prstDash val="solid"/>
              <a:round/>
            </a:ln>
          </p:spPr>
          <p:txBody>
            <a:bodyPr/>
            <a:lstStyle/>
            <a:p/>
          </p:txBody>
        </p:sp>
        <p:sp>
          <p:nvSpPr>
            <p:cNvPr id="117" name="pl117"/>
            <p:cNvSpPr/>
            <p:nvPr/>
          </p:nvSpPr>
          <p:spPr>
            <a:xfrm>
              <a:off x="71571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614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658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0701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37446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7878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63570" y="19563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4" name="pl124"/>
            <p:cNvSpPr/>
            <p:nvPr/>
          </p:nvSpPr>
          <p:spPr>
            <a:xfrm>
              <a:off x="8633137" y="220411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5" name="pl125"/>
            <p:cNvSpPr/>
            <p:nvPr/>
          </p:nvSpPr>
          <p:spPr>
            <a:xfrm>
              <a:off x="8663570" y="245190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6" name="pl126"/>
            <p:cNvSpPr/>
            <p:nvPr/>
          </p:nvSpPr>
          <p:spPr>
            <a:xfrm>
              <a:off x="8602705" y="269968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7" name="pl127"/>
            <p:cNvSpPr/>
            <p:nvPr/>
          </p:nvSpPr>
          <p:spPr>
            <a:xfrm>
              <a:off x="8648354" y="294747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8" name="pl128"/>
            <p:cNvSpPr/>
            <p:nvPr/>
          </p:nvSpPr>
          <p:spPr>
            <a:xfrm>
              <a:off x="8633137" y="319526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9" name="pl129"/>
            <p:cNvSpPr/>
            <p:nvPr/>
          </p:nvSpPr>
          <p:spPr>
            <a:xfrm>
              <a:off x="8313594" y="344305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0" name="pl130"/>
            <p:cNvSpPr/>
            <p:nvPr/>
          </p:nvSpPr>
          <p:spPr>
            <a:xfrm>
              <a:off x="8663570"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1" name="pl131"/>
            <p:cNvSpPr/>
            <p:nvPr/>
          </p:nvSpPr>
          <p:spPr>
            <a:xfrm>
              <a:off x="7902754" y="393862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2" name="pl132"/>
            <p:cNvSpPr/>
            <p:nvPr/>
          </p:nvSpPr>
          <p:spPr>
            <a:xfrm>
              <a:off x="8663570" y="418641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3" name="pl133"/>
            <p:cNvSpPr/>
            <p:nvPr/>
          </p:nvSpPr>
          <p:spPr>
            <a:xfrm>
              <a:off x="8541839" y="443420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4" name="pl134"/>
            <p:cNvSpPr/>
            <p:nvPr/>
          </p:nvSpPr>
          <p:spPr>
            <a:xfrm>
              <a:off x="8617921" y="468199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5" name="pl135"/>
            <p:cNvSpPr/>
            <p:nvPr/>
          </p:nvSpPr>
          <p:spPr>
            <a:xfrm>
              <a:off x="8511407" y="492977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6" name="pl136"/>
            <p:cNvSpPr/>
            <p:nvPr/>
          </p:nvSpPr>
          <p:spPr>
            <a:xfrm>
              <a:off x="8663570" y="517756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7" name="pl137"/>
            <p:cNvSpPr/>
            <p:nvPr/>
          </p:nvSpPr>
          <p:spPr>
            <a:xfrm>
              <a:off x="8663570" y="54253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8" name="pt138"/>
            <p:cNvSpPr/>
            <p:nvPr/>
          </p:nvSpPr>
          <p:spPr>
            <a:xfrm>
              <a:off x="8659070"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659070"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628637"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628637"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659070"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659070"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598205"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598205"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643854"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643854"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628637"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628637"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309094"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309094"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65907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65907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898254"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898254"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659070"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8659070"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8537339"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8537339"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8613421"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8613421"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506907"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506907"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659070"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659070"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659070"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659070"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618418" y="19111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618418" y="19111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587985" y="21589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587985" y="21589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8618418" y="24067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618418" y="24067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8557553" y="26545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557553" y="26545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8603202" y="2902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603202" y="2902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587985" y="31501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587985" y="31501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pt180"/>
            <p:cNvSpPr/>
            <p:nvPr/>
          </p:nvSpPr>
          <p:spPr>
            <a:xfrm>
              <a:off x="8268443" y="33979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1" name="pt181"/>
            <p:cNvSpPr/>
            <p:nvPr/>
          </p:nvSpPr>
          <p:spPr>
            <a:xfrm>
              <a:off x="8268443" y="33979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pt182"/>
            <p:cNvSpPr/>
            <p:nvPr/>
          </p:nvSpPr>
          <p:spPr>
            <a:xfrm>
              <a:off x="861841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861841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857602" y="38934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5" name="pt185"/>
            <p:cNvSpPr/>
            <p:nvPr/>
          </p:nvSpPr>
          <p:spPr>
            <a:xfrm>
              <a:off x="7857602" y="38934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8618418" y="41412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7" name="pt187"/>
            <p:cNvSpPr/>
            <p:nvPr/>
          </p:nvSpPr>
          <p:spPr>
            <a:xfrm>
              <a:off x="8618418" y="41412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8" name="pt188"/>
            <p:cNvSpPr/>
            <p:nvPr/>
          </p:nvSpPr>
          <p:spPr>
            <a:xfrm>
              <a:off x="8496687" y="4389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8496687" y="4389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8572769" y="46368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1" name="pt191"/>
            <p:cNvSpPr/>
            <p:nvPr/>
          </p:nvSpPr>
          <p:spPr>
            <a:xfrm>
              <a:off x="8572769" y="46368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2" name="pt192"/>
            <p:cNvSpPr/>
            <p:nvPr/>
          </p:nvSpPr>
          <p:spPr>
            <a:xfrm>
              <a:off x="8466255" y="488462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3" name="pt193"/>
            <p:cNvSpPr/>
            <p:nvPr/>
          </p:nvSpPr>
          <p:spPr>
            <a:xfrm>
              <a:off x="8466255" y="48846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4" name="pt194"/>
            <p:cNvSpPr/>
            <p:nvPr/>
          </p:nvSpPr>
          <p:spPr>
            <a:xfrm>
              <a:off x="8618418" y="51324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8618418" y="51324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8618418" y="53802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8618418" y="53802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tx198"/>
            <p:cNvSpPr/>
            <p:nvPr/>
          </p:nvSpPr>
          <p:spPr>
            <a:xfrm>
              <a:off x="8823592" y="19149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9" name="tx199"/>
            <p:cNvSpPr/>
            <p:nvPr/>
          </p:nvSpPr>
          <p:spPr>
            <a:xfrm>
              <a:off x="8823592" y="216278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0" name="tx200"/>
            <p:cNvSpPr/>
            <p:nvPr/>
          </p:nvSpPr>
          <p:spPr>
            <a:xfrm>
              <a:off x="8823592" y="241056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1" name="tx201"/>
            <p:cNvSpPr/>
            <p:nvPr/>
          </p:nvSpPr>
          <p:spPr>
            <a:xfrm>
              <a:off x="8823592" y="265835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2" name="tx202"/>
            <p:cNvSpPr/>
            <p:nvPr/>
          </p:nvSpPr>
          <p:spPr>
            <a:xfrm>
              <a:off x="8823592" y="290614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3" name="tx203"/>
            <p:cNvSpPr/>
            <p:nvPr/>
          </p:nvSpPr>
          <p:spPr>
            <a:xfrm>
              <a:off x="8823592" y="315393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4" name="tx204"/>
            <p:cNvSpPr/>
            <p:nvPr/>
          </p:nvSpPr>
          <p:spPr>
            <a:xfrm>
              <a:off x="8823592" y="340172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5" name="tx205"/>
            <p:cNvSpPr/>
            <p:nvPr/>
          </p:nvSpPr>
          <p:spPr>
            <a:xfrm>
              <a:off x="8823592"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6" name="tx206"/>
            <p:cNvSpPr/>
            <p:nvPr/>
          </p:nvSpPr>
          <p:spPr>
            <a:xfrm>
              <a:off x="8823592" y="389729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7" name="tx207"/>
            <p:cNvSpPr/>
            <p:nvPr/>
          </p:nvSpPr>
          <p:spPr>
            <a:xfrm>
              <a:off x="8823592" y="414508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8" name="tx208"/>
            <p:cNvSpPr/>
            <p:nvPr/>
          </p:nvSpPr>
          <p:spPr>
            <a:xfrm>
              <a:off x="8823592" y="439287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9" name="tx209"/>
            <p:cNvSpPr/>
            <p:nvPr/>
          </p:nvSpPr>
          <p:spPr>
            <a:xfrm>
              <a:off x="8823592" y="464066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0" name="tx210"/>
            <p:cNvSpPr/>
            <p:nvPr/>
          </p:nvSpPr>
          <p:spPr>
            <a:xfrm>
              <a:off x="8823592" y="488844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1" name="tx211"/>
            <p:cNvSpPr/>
            <p:nvPr/>
          </p:nvSpPr>
          <p:spPr>
            <a:xfrm>
              <a:off x="8823592" y="513623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23592" y="538402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rc213"/>
            <p:cNvSpPr/>
            <p:nvPr/>
          </p:nvSpPr>
          <p:spPr>
            <a:xfrm>
              <a:off x="7065856" y="1807652"/>
              <a:ext cx="2008554" cy="3766375"/>
            </a:xfrm>
            <a:prstGeom prst="rect">
              <a:avLst/>
            </a:prstGeom>
            <a:noFill/>
            <a:ln w="13550" cap="rnd">
              <a:solidFill>
                <a:srgbClr val="999999">
                  <a:alpha val="100000"/>
                </a:srgbClr>
              </a:solidFill>
              <a:prstDash val="solid"/>
              <a:round/>
            </a:ln>
          </p:spPr>
          <p:txBody>
            <a:bodyPr/>
            <a:lstStyle/>
            <a:p/>
          </p:txBody>
        </p:sp>
        <p:sp>
          <p:nvSpPr>
            <p:cNvPr id="214" name="rc214"/>
            <p:cNvSpPr/>
            <p:nvPr/>
          </p:nvSpPr>
          <p:spPr>
            <a:xfrm>
              <a:off x="1130428" y="1592799"/>
              <a:ext cx="200855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1895544"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16" name="rc216"/>
            <p:cNvSpPr/>
            <p:nvPr/>
          </p:nvSpPr>
          <p:spPr>
            <a:xfrm>
              <a:off x="3936522" y="1592799"/>
              <a:ext cx="200855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472641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18" name="rc218"/>
            <p:cNvSpPr/>
            <p:nvPr/>
          </p:nvSpPr>
          <p:spPr>
            <a:xfrm>
              <a:off x="7065856" y="1592799"/>
              <a:ext cx="200855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7924149"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0" name="pl220"/>
            <p:cNvSpPr/>
            <p:nvPr/>
          </p:nvSpPr>
          <p:spPr>
            <a:xfrm>
              <a:off x="1130428" y="5574027"/>
              <a:ext cx="2008554" cy="0"/>
            </a:xfrm>
            <a:custGeom>
              <a:avLst/>
              <a:pathLst>
                <a:path w="2008554" h="0">
                  <a:moveTo>
                    <a:pt x="0" y="0"/>
                  </a:moveTo>
                  <a:lnTo>
                    <a:pt x="2008554" y="0"/>
                  </a:lnTo>
                </a:path>
              </a:pathLst>
            </a:custGeom>
            <a:ln w="8130" cap="flat">
              <a:solidFill>
                <a:srgbClr val="000000">
                  <a:alpha val="100000"/>
                </a:srgbClr>
              </a:solidFill>
              <a:prstDash val="solid"/>
              <a:round/>
            </a:ln>
          </p:spPr>
          <p:txBody>
            <a:bodyPr/>
            <a:lstStyle/>
            <a:p/>
          </p:txBody>
        </p:sp>
        <p:sp>
          <p:nvSpPr>
            <p:cNvPr id="221" name="pl221"/>
            <p:cNvSpPr/>
            <p:nvPr/>
          </p:nvSpPr>
          <p:spPr>
            <a:xfrm>
              <a:off x="12217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15260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18303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21347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24390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27433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tx227"/>
            <p:cNvSpPr/>
            <p:nvPr/>
          </p:nvSpPr>
          <p:spPr>
            <a:xfrm>
              <a:off x="119063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146387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9" name="tx229"/>
            <p:cNvSpPr/>
            <p:nvPr/>
          </p:nvSpPr>
          <p:spPr>
            <a:xfrm>
              <a:off x="176820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0" name="tx230"/>
            <p:cNvSpPr/>
            <p:nvPr/>
          </p:nvSpPr>
          <p:spPr>
            <a:xfrm>
              <a:off x="207252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1" name="tx231"/>
            <p:cNvSpPr/>
            <p:nvPr/>
          </p:nvSpPr>
          <p:spPr>
            <a:xfrm>
              <a:off x="23768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2" name="tx232"/>
            <p:cNvSpPr/>
            <p:nvPr/>
          </p:nvSpPr>
          <p:spPr>
            <a:xfrm>
              <a:off x="265008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3936522" y="5574027"/>
              <a:ext cx="2008554" cy="0"/>
            </a:xfrm>
            <a:custGeom>
              <a:avLst/>
              <a:pathLst>
                <a:path w="2008554" h="0">
                  <a:moveTo>
                    <a:pt x="0" y="0"/>
                  </a:moveTo>
                  <a:lnTo>
                    <a:pt x="2008554" y="0"/>
                  </a:lnTo>
                </a:path>
              </a:pathLst>
            </a:custGeom>
            <a:ln w="8130" cap="flat">
              <a:solidFill>
                <a:srgbClr val="000000">
                  <a:alpha val="100000"/>
                </a:srgbClr>
              </a:solidFill>
              <a:prstDash val="solid"/>
              <a:round/>
            </a:ln>
          </p:spPr>
          <p:txBody>
            <a:bodyPr/>
            <a:lstStyle/>
            <a:p/>
          </p:txBody>
        </p:sp>
        <p:sp>
          <p:nvSpPr>
            <p:cNvPr id="234" name="pl234"/>
            <p:cNvSpPr/>
            <p:nvPr/>
          </p:nvSpPr>
          <p:spPr>
            <a:xfrm>
              <a:off x="40278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433214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46364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49407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52451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55494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tx240"/>
            <p:cNvSpPr/>
            <p:nvPr/>
          </p:nvSpPr>
          <p:spPr>
            <a:xfrm>
              <a:off x="399673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426996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45742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48786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1829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45618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pl246"/>
            <p:cNvSpPr/>
            <p:nvPr/>
          </p:nvSpPr>
          <p:spPr>
            <a:xfrm>
              <a:off x="7065856" y="5574027"/>
              <a:ext cx="2008554" cy="0"/>
            </a:xfrm>
            <a:custGeom>
              <a:avLst/>
              <a:pathLst>
                <a:path w="2008554" h="0">
                  <a:moveTo>
                    <a:pt x="0" y="0"/>
                  </a:moveTo>
                  <a:lnTo>
                    <a:pt x="2008554" y="0"/>
                  </a:lnTo>
                </a:path>
              </a:pathLst>
            </a:custGeom>
            <a:ln w="8130" cap="flat">
              <a:solidFill>
                <a:srgbClr val="000000">
                  <a:alpha val="100000"/>
                </a:srgbClr>
              </a:solidFill>
              <a:prstDash val="solid"/>
              <a:round/>
            </a:ln>
          </p:spPr>
          <p:txBody>
            <a:bodyPr/>
            <a:lstStyle/>
            <a:p/>
          </p:txBody>
        </p:sp>
        <p:sp>
          <p:nvSpPr>
            <p:cNvPr id="247" name="pl247"/>
            <p:cNvSpPr/>
            <p:nvPr/>
          </p:nvSpPr>
          <p:spPr>
            <a:xfrm>
              <a:off x="71571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4614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77658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0701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837446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867878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712606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73993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77036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80079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831228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858551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tx259"/>
            <p:cNvSpPr/>
            <p:nvPr/>
          </p:nvSpPr>
          <p:spPr>
            <a:xfrm>
              <a:off x="6526455" y="5385349"/>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60" name="tx260"/>
            <p:cNvSpPr/>
            <p:nvPr/>
          </p:nvSpPr>
          <p:spPr>
            <a:xfrm>
              <a:off x="6652734" y="5137562"/>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61" name="tx261"/>
            <p:cNvSpPr/>
            <p:nvPr/>
          </p:nvSpPr>
          <p:spPr>
            <a:xfrm>
              <a:off x="6391947" y="4889774"/>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262" name="tx262"/>
            <p:cNvSpPr/>
            <p:nvPr/>
          </p:nvSpPr>
          <p:spPr>
            <a:xfrm>
              <a:off x="6555350" y="4641986"/>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263" name="tx263"/>
            <p:cNvSpPr/>
            <p:nvPr/>
          </p:nvSpPr>
          <p:spPr>
            <a:xfrm>
              <a:off x="6157677" y="4394198"/>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264" name="tx264"/>
            <p:cNvSpPr/>
            <p:nvPr/>
          </p:nvSpPr>
          <p:spPr>
            <a:xfrm>
              <a:off x="6629874" y="4146410"/>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265" name="tx265"/>
            <p:cNvSpPr/>
            <p:nvPr/>
          </p:nvSpPr>
          <p:spPr>
            <a:xfrm>
              <a:off x="6014665" y="3898622"/>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66" name="tx266"/>
            <p:cNvSpPr/>
            <p:nvPr/>
          </p:nvSpPr>
          <p:spPr>
            <a:xfrm>
              <a:off x="6698179" y="365083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267" name="tx267"/>
            <p:cNvSpPr/>
            <p:nvPr/>
          </p:nvSpPr>
          <p:spPr>
            <a:xfrm>
              <a:off x="6518225" y="3403047"/>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268" name="tx268"/>
            <p:cNvSpPr/>
            <p:nvPr/>
          </p:nvSpPr>
          <p:spPr>
            <a:xfrm>
              <a:off x="6530478" y="3155259"/>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269" name="tx269"/>
            <p:cNvSpPr/>
            <p:nvPr/>
          </p:nvSpPr>
          <p:spPr>
            <a:xfrm>
              <a:off x="6176514" y="2907471"/>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270" name="tx270"/>
            <p:cNvSpPr/>
            <p:nvPr/>
          </p:nvSpPr>
          <p:spPr>
            <a:xfrm>
              <a:off x="6841466" y="2659683"/>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271" name="tx271"/>
            <p:cNvSpPr/>
            <p:nvPr/>
          </p:nvSpPr>
          <p:spPr>
            <a:xfrm>
              <a:off x="6673673" y="241189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272" name="tx272"/>
            <p:cNvSpPr/>
            <p:nvPr/>
          </p:nvSpPr>
          <p:spPr>
            <a:xfrm>
              <a:off x="6692053" y="2164107"/>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273" name="tx273"/>
            <p:cNvSpPr/>
            <p:nvPr/>
          </p:nvSpPr>
          <p:spPr>
            <a:xfrm>
              <a:off x="6033685" y="1916320"/>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274" name="tx274"/>
            <p:cNvSpPr/>
            <p:nvPr/>
          </p:nvSpPr>
          <p:spPr>
            <a:xfrm>
              <a:off x="3513158" y="509944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75" name="tx275"/>
            <p:cNvSpPr/>
            <p:nvPr/>
          </p:nvSpPr>
          <p:spPr>
            <a:xfrm>
              <a:off x="3208571" y="4375137"/>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76" name="tx276"/>
            <p:cNvSpPr/>
            <p:nvPr/>
          </p:nvSpPr>
          <p:spPr>
            <a:xfrm>
              <a:off x="3413763" y="365083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277" name="tx277"/>
            <p:cNvSpPr/>
            <p:nvPr/>
          </p:nvSpPr>
          <p:spPr>
            <a:xfrm>
              <a:off x="3369872" y="2926532"/>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78" name="tx278"/>
            <p:cNvSpPr/>
            <p:nvPr/>
          </p:nvSpPr>
          <p:spPr>
            <a:xfrm>
              <a:off x="3446498" y="2202229"/>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79" name="tx279"/>
            <p:cNvSpPr/>
            <p:nvPr/>
          </p:nvSpPr>
          <p:spPr>
            <a:xfrm>
              <a:off x="744189" y="5220158"/>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280" name="tx280"/>
            <p:cNvSpPr/>
            <p:nvPr/>
          </p:nvSpPr>
          <p:spPr>
            <a:xfrm>
              <a:off x="508274" y="4697050"/>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281" name="tx281"/>
            <p:cNvSpPr/>
            <p:nvPr/>
          </p:nvSpPr>
          <p:spPr>
            <a:xfrm>
              <a:off x="744006" y="4173942"/>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2" name="tx282"/>
            <p:cNvSpPr/>
            <p:nvPr/>
          </p:nvSpPr>
          <p:spPr>
            <a:xfrm>
              <a:off x="806185" y="365083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283" name="tx283"/>
            <p:cNvSpPr/>
            <p:nvPr/>
          </p:nvSpPr>
          <p:spPr>
            <a:xfrm>
              <a:off x="508182" y="3127727"/>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284" name="tx284"/>
            <p:cNvSpPr/>
            <p:nvPr/>
          </p:nvSpPr>
          <p:spPr>
            <a:xfrm>
              <a:off x="539180" y="2604619"/>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285" name="tx285"/>
            <p:cNvSpPr/>
            <p:nvPr/>
          </p:nvSpPr>
          <p:spPr>
            <a:xfrm>
              <a:off x="818804" y="20815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286" name="tx286"/>
            <p:cNvSpPr/>
            <p:nvPr/>
          </p:nvSpPr>
          <p:spPr>
            <a:xfrm>
              <a:off x="397079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87" name="pt287"/>
            <p:cNvSpPr/>
            <p:nvPr/>
          </p:nvSpPr>
          <p:spPr>
            <a:xfrm>
              <a:off x="5126404"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8" name="pt288"/>
            <p:cNvSpPr/>
            <p:nvPr/>
          </p:nvSpPr>
          <p:spPr>
            <a:xfrm>
              <a:off x="573375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9" name="tx289"/>
            <p:cNvSpPr/>
            <p:nvPr/>
          </p:nvSpPr>
          <p:spPr>
            <a:xfrm>
              <a:off x="537797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90" name="tx290"/>
            <p:cNvSpPr/>
            <p:nvPr/>
          </p:nvSpPr>
          <p:spPr>
            <a:xfrm>
              <a:off x="598532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1" name="tx291"/>
            <p:cNvSpPr/>
            <p:nvPr/>
          </p:nvSpPr>
          <p:spPr>
            <a:xfrm>
              <a:off x="1130428"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92" name="tx29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7 out of 27 (26%) countries in EAPR had a decline in coverage. The largest decline was in Niue (-4 percentage points), followed by Cambodia and Philippines (-3 percentage points).
There were 5 (19%) countries with an increase in DTP1 coverage. Coverage remained the same in 15 countries between 2024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five countries and decreased in seven countries.</a:t>
            </a:r>
          </a:p>
        </p:txBody>
      </p:sp>
      <p:grpSp xmlns:pic="http://schemas.openxmlformats.org/drawingml/2006/picture">
        <p:nvGrpSpPr>
          <p:cNvPr id="296" name=""/>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DTP1 coverage ranged from 49% in Papua New Guinea to 99% in Viet Nam, DPRK, Brunei Darussalam, Samoa, Palau, Tuvalu, and Cook Islands.
20 out of 27 (74%) countries had coverage of at least 90%.
Indonesia had DTP1 coverage of 85% and the highest absolute number of zero-dose children in the region, followed by Philippines.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Papua New Guinea and Laos had the lowest DTP1 coverage, while Indonesia and Philippines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60261" y="2198025"/>
              <a:ext cx="1748667" cy="2923536"/>
            </a:xfrm>
            <a:custGeom>
              <a:avLst/>
              <a:pathLst>
                <a:path w="1748667" h="2923536">
                  <a:moveTo>
                    <a:pt x="335840" y="2053326"/>
                  </a:moveTo>
                  <a:lnTo>
                    <a:pt x="381533" y="2094765"/>
                  </a:lnTo>
                  <a:lnTo>
                    <a:pt x="427225" y="2136203"/>
                  </a:lnTo>
                  <a:lnTo>
                    <a:pt x="472918" y="2177642"/>
                  </a:lnTo>
                  <a:lnTo>
                    <a:pt x="518610" y="2219081"/>
                  </a:lnTo>
                  <a:lnTo>
                    <a:pt x="564303" y="2260519"/>
                  </a:lnTo>
                  <a:lnTo>
                    <a:pt x="609995" y="2301958"/>
                  </a:lnTo>
                  <a:lnTo>
                    <a:pt x="655688" y="2343396"/>
                  </a:lnTo>
                  <a:lnTo>
                    <a:pt x="701381" y="2384835"/>
                  </a:lnTo>
                  <a:lnTo>
                    <a:pt x="747073" y="2426273"/>
                  </a:lnTo>
                  <a:lnTo>
                    <a:pt x="792766" y="2467712"/>
                  </a:lnTo>
                  <a:lnTo>
                    <a:pt x="838458" y="2509151"/>
                  </a:lnTo>
                  <a:lnTo>
                    <a:pt x="884151" y="2550589"/>
                  </a:lnTo>
                  <a:lnTo>
                    <a:pt x="929843" y="2592028"/>
                  </a:lnTo>
                  <a:lnTo>
                    <a:pt x="975536" y="2633466"/>
                  </a:lnTo>
                  <a:lnTo>
                    <a:pt x="1021229" y="2674905"/>
                  </a:lnTo>
                  <a:lnTo>
                    <a:pt x="1066921" y="2716343"/>
                  </a:lnTo>
                  <a:lnTo>
                    <a:pt x="1112614" y="2757782"/>
                  </a:lnTo>
                  <a:lnTo>
                    <a:pt x="1158306" y="2799221"/>
                  </a:lnTo>
                  <a:lnTo>
                    <a:pt x="1203999" y="2840659"/>
                  </a:lnTo>
                  <a:lnTo>
                    <a:pt x="1249691" y="2882098"/>
                  </a:lnTo>
                  <a:lnTo>
                    <a:pt x="1295384" y="2923536"/>
                  </a:lnTo>
                  <a:lnTo>
                    <a:pt x="1334494" y="2878913"/>
                  </a:lnTo>
                  <a:lnTo>
                    <a:pt x="1372068" y="2832988"/>
                  </a:lnTo>
                  <a:lnTo>
                    <a:pt x="1408062" y="2785815"/>
                  </a:lnTo>
                  <a:lnTo>
                    <a:pt x="1442434" y="2737448"/>
                  </a:lnTo>
                  <a:lnTo>
                    <a:pt x="1475147" y="2687943"/>
                  </a:lnTo>
                  <a:lnTo>
                    <a:pt x="1506160" y="2637357"/>
                  </a:lnTo>
                  <a:lnTo>
                    <a:pt x="1535440" y="2585747"/>
                  </a:lnTo>
                  <a:lnTo>
                    <a:pt x="1562952" y="2533174"/>
                  </a:lnTo>
                  <a:lnTo>
                    <a:pt x="1588665" y="2479698"/>
                  </a:lnTo>
                  <a:lnTo>
                    <a:pt x="1612548" y="2425380"/>
                  </a:lnTo>
                  <a:lnTo>
                    <a:pt x="1634575" y="2370283"/>
                  </a:lnTo>
                  <a:lnTo>
                    <a:pt x="1654720" y="2314471"/>
                  </a:lnTo>
                  <a:lnTo>
                    <a:pt x="1672960" y="2258007"/>
                  </a:lnTo>
                  <a:lnTo>
                    <a:pt x="1689274" y="2200957"/>
                  </a:lnTo>
                  <a:lnTo>
                    <a:pt x="1703643" y="2143386"/>
                  </a:lnTo>
                  <a:lnTo>
                    <a:pt x="1716051" y="2085361"/>
                  </a:lnTo>
                  <a:lnTo>
                    <a:pt x="1726483" y="2026949"/>
                  </a:lnTo>
                  <a:lnTo>
                    <a:pt x="1734927" y="1968216"/>
                  </a:lnTo>
                  <a:lnTo>
                    <a:pt x="1741374" y="1909231"/>
                  </a:lnTo>
                  <a:lnTo>
                    <a:pt x="1745816" y="1850060"/>
                  </a:lnTo>
                  <a:lnTo>
                    <a:pt x="1748248" y="1790774"/>
                  </a:lnTo>
                  <a:lnTo>
                    <a:pt x="1748667" y="1731438"/>
                  </a:lnTo>
                  <a:lnTo>
                    <a:pt x="1747073" y="1672123"/>
                  </a:lnTo>
                  <a:lnTo>
                    <a:pt x="1743467" y="1612896"/>
                  </a:lnTo>
                  <a:lnTo>
                    <a:pt x="1737855" y="1553825"/>
                  </a:lnTo>
                  <a:lnTo>
                    <a:pt x="1730241" y="1494979"/>
                  </a:lnTo>
                  <a:lnTo>
                    <a:pt x="1720636" y="1436425"/>
                  </a:lnTo>
                  <a:lnTo>
                    <a:pt x="1709049" y="1378230"/>
                  </a:lnTo>
                  <a:lnTo>
                    <a:pt x="1695495" y="1320462"/>
                  </a:lnTo>
                  <a:lnTo>
                    <a:pt x="1679989" y="1263188"/>
                  </a:lnTo>
                  <a:lnTo>
                    <a:pt x="1662549" y="1206472"/>
                  </a:lnTo>
                  <a:lnTo>
                    <a:pt x="1643194" y="1150380"/>
                  </a:lnTo>
                  <a:lnTo>
                    <a:pt x="1621948" y="1094978"/>
                  </a:lnTo>
                  <a:lnTo>
                    <a:pt x="1598834" y="1040328"/>
                  </a:lnTo>
                  <a:lnTo>
                    <a:pt x="1573880" y="986494"/>
                  </a:lnTo>
                  <a:lnTo>
                    <a:pt x="1547113" y="933537"/>
                  </a:lnTo>
                  <a:lnTo>
                    <a:pt x="1518566" y="881519"/>
                  </a:lnTo>
                  <a:lnTo>
                    <a:pt x="1488270" y="830499"/>
                  </a:lnTo>
                  <a:lnTo>
                    <a:pt x="1456260" y="780537"/>
                  </a:lnTo>
                  <a:lnTo>
                    <a:pt x="1422574" y="731689"/>
                  </a:lnTo>
                  <a:lnTo>
                    <a:pt x="1387251" y="684012"/>
                  </a:lnTo>
                  <a:lnTo>
                    <a:pt x="1350330" y="637561"/>
                  </a:lnTo>
                  <a:lnTo>
                    <a:pt x="1311854" y="592390"/>
                  </a:lnTo>
                  <a:lnTo>
                    <a:pt x="1271868" y="548549"/>
                  </a:lnTo>
                  <a:lnTo>
                    <a:pt x="1230418" y="506091"/>
                  </a:lnTo>
                  <a:lnTo>
                    <a:pt x="1187551" y="465063"/>
                  </a:lnTo>
                  <a:lnTo>
                    <a:pt x="1143317" y="425513"/>
                  </a:lnTo>
                  <a:lnTo>
                    <a:pt x="1097767" y="387487"/>
                  </a:lnTo>
                  <a:lnTo>
                    <a:pt x="1050952" y="351028"/>
                  </a:lnTo>
                  <a:lnTo>
                    <a:pt x="1002928" y="316178"/>
                  </a:lnTo>
                  <a:lnTo>
                    <a:pt x="953749" y="282977"/>
                  </a:lnTo>
                  <a:lnTo>
                    <a:pt x="903472" y="251464"/>
                  </a:lnTo>
                  <a:lnTo>
                    <a:pt x="852155" y="221674"/>
                  </a:lnTo>
                  <a:lnTo>
                    <a:pt x="799857" y="193643"/>
                  </a:lnTo>
                  <a:lnTo>
                    <a:pt x="746638" y="167402"/>
                  </a:lnTo>
                  <a:lnTo>
                    <a:pt x="692559" y="142982"/>
                  </a:lnTo>
                  <a:lnTo>
                    <a:pt x="637683" y="120411"/>
                  </a:lnTo>
                  <a:lnTo>
                    <a:pt x="582073" y="99714"/>
                  </a:lnTo>
                  <a:lnTo>
                    <a:pt x="525793" y="80916"/>
                  </a:lnTo>
                  <a:lnTo>
                    <a:pt x="468907" y="64038"/>
                  </a:lnTo>
                  <a:lnTo>
                    <a:pt x="411482" y="49100"/>
                  </a:lnTo>
                  <a:lnTo>
                    <a:pt x="353582" y="36118"/>
                  </a:lnTo>
                  <a:lnTo>
                    <a:pt x="295276" y="25108"/>
                  </a:lnTo>
                  <a:lnTo>
                    <a:pt x="236630" y="16083"/>
                  </a:lnTo>
                  <a:lnTo>
                    <a:pt x="177711" y="9053"/>
                  </a:lnTo>
                  <a:lnTo>
                    <a:pt x="118588" y="4025"/>
                  </a:lnTo>
                  <a:lnTo>
                    <a:pt x="59328" y="1006"/>
                  </a:lnTo>
                  <a:lnTo>
                    <a:pt x="0" y="0"/>
                  </a:lnTo>
                  <a:lnTo>
                    <a:pt x="0" y="61684"/>
                  </a:lnTo>
                  <a:lnTo>
                    <a:pt x="0" y="123368"/>
                  </a:lnTo>
                  <a:lnTo>
                    <a:pt x="0" y="185053"/>
                  </a:lnTo>
                  <a:lnTo>
                    <a:pt x="0" y="246737"/>
                  </a:lnTo>
                  <a:lnTo>
                    <a:pt x="0" y="308422"/>
                  </a:lnTo>
                  <a:lnTo>
                    <a:pt x="0" y="370106"/>
                  </a:lnTo>
                  <a:lnTo>
                    <a:pt x="0" y="431790"/>
                  </a:lnTo>
                  <a:lnTo>
                    <a:pt x="0" y="493475"/>
                  </a:lnTo>
                  <a:lnTo>
                    <a:pt x="0" y="555159"/>
                  </a:lnTo>
                  <a:lnTo>
                    <a:pt x="0" y="616844"/>
                  </a:lnTo>
                  <a:lnTo>
                    <a:pt x="0" y="678528"/>
                  </a:lnTo>
                  <a:lnTo>
                    <a:pt x="0" y="740212"/>
                  </a:lnTo>
                  <a:lnTo>
                    <a:pt x="0" y="801897"/>
                  </a:lnTo>
                  <a:lnTo>
                    <a:pt x="0" y="863581"/>
                  </a:lnTo>
                  <a:lnTo>
                    <a:pt x="0" y="925266"/>
                  </a:lnTo>
                  <a:lnTo>
                    <a:pt x="0" y="986950"/>
                  </a:lnTo>
                  <a:lnTo>
                    <a:pt x="0" y="1048635"/>
                  </a:lnTo>
                  <a:lnTo>
                    <a:pt x="0" y="1110319"/>
                  </a:lnTo>
                  <a:lnTo>
                    <a:pt x="0" y="1172003"/>
                  </a:lnTo>
                  <a:lnTo>
                    <a:pt x="0" y="1233688"/>
                  </a:lnTo>
                  <a:lnTo>
                    <a:pt x="0" y="1295372"/>
                  </a:lnTo>
                  <a:lnTo>
                    <a:pt x="61348" y="1299542"/>
                  </a:lnTo>
                  <a:lnTo>
                    <a:pt x="121568" y="1311975"/>
                  </a:lnTo>
                  <a:lnTo>
                    <a:pt x="179552" y="1332442"/>
                  </a:lnTo>
                  <a:lnTo>
                    <a:pt x="234233" y="1360567"/>
                  </a:lnTo>
                  <a:lnTo>
                    <a:pt x="284606" y="1395832"/>
                  </a:lnTo>
                  <a:lnTo>
                    <a:pt x="329743" y="1437589"/>
                  </a:lnTo>
                  <a:lnTo>
                    <a:pt x="368815" y="1485070"/>
                  </a:lnTo>
                  <a:lnTo>
                    <a:pt x="401103" y="1537400"/>
                  </a:lnTo>
                  <a:lnTo>
                    <a:pt x="426013" y="1593619"/>
                  </a:lnTo>
                  <a:lnTo>
                    <a:pt x="443086" y="1652691"/>
                  </a:lnTo>
                  <a:lnTo>
                    <a:pt x="452010" y="1713531"/>
                  </a:lnTo>
                  <a:lnTo>
                    <a:pt x="452619" y="1775018"/>
                  </a:lnTo>
                  <a:lnTo>
                    <a:pt x="444902" y="1836022"/>
                  </a:lnTo>
                  <a:lnTo>
                    <a:pt x="429001" y="1895420"/>
                  </a:lnTo>
                  <a:lnTo>
                    <a:pt x="405209" y="1952121"/>
                  </a:lnTo>
                  <a:lnTo>
                    <a:pt x="373964" y="2005081"/>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1615285" y="4251352"/>
              <a:ext cx="2140360" cy="1444083"/>
            </a:xfrm>
            <a:custGeom>
              <a:avLst/>
              <a:pathLst>
                <a:path w="2140360" h="1444083">
                  <a:moveTo>
                    <a:pt x="625907" y="92368"/>
                  </a:moveTo>
                  <a:lnTo>
                    <a:pt x="596102" y="146374"/>
                  </a:lnTo>
                  <a:lnTo>
                    <a:pt x="566297" y="200380"/>
                  </a:lnTo>
                  <a:lnTo>
                    <a:pt x="536492" y="254385"/>
                  </a:lnTo>
                  <a:lnTo>
                    <a:pt x="506687" y="308391"/>
                  </a:lnTo>
                  <a:lnTo>
                    <a:pt x="476882" y="362397"/>
                  </a:lnTo>
                  <a:lnTo>
                    <a:pt x="447077" y="416403"/>
                  </a:lnTo>
                  <a:lnTo>
                    <a:pt x="417271" y="470408"/>
                  </a:lnTo>
                  <a:lnTo>
                    <a:pt x="387466" y="524414"/>
                  </a:lnTo>
                  <a:lnTo>
                    <a:pt x="357661" y="578420"/>
                  </a:lnTo>
                  <a:lnTo>
                    <a:pt x="327856" y="632426"/>
                  </a:lnTo>
                  <a:lnTo>
                    <a:pt x="298051" y="686431"/>
                  </a:lnTo>
                  <a:lnTo>
                    <a:pt x="268246" y="740437"/>
                  </a:lnTo>
                  <a:lnTo>
                    <a:pt x="238441" y="794443"/>
                  </a:lnTo>
                  <a:lnTo>
                    <a:pt x="208635" y="848449"/>
                  </a:lnTo>
                  <a:lnTo>
                    <a:pt x="178830" y="902454"/>
                  </a:lnTo>
                  <a:lnTo>
                    <a:pt x="149025" y="956460"/>
                  </a:lnTo>
                  <a:lnTo>
                    <a:pt x="119220" y="1010466"/>
                  </a:lnTo>
                  <a:lnTo>
                    <a:pt x="89415" y="1064472"/>
                  </a:lnTo>
                  <a:lnTo>
                    <a:pt x="59610" y="1118477"/>
                  </a:lnTo>
                  <a:lnTo>
                    <a:pt x="29805" y="1172483"/>
                  </a:lnTo>
                  <a:lnTo>
                    <a:pt x="0" y="1226489"/>
                  </a:lnTo>
                  <a:lnTo>
                    <a:pt x="53033" y="1254581"/>
                  </a:lnTo>
                  <a:lnTo>
                    <a:pt x="106998" y="1280837"/>
                  </a:lnTo>
                  <a:lnTo>
                    <a:pt x="161833" y="1305226"/>
                  </a:lnTo>
                  <a:lnTo>
                    <a:pt x="217473" y="1327718"/>
                  </a:lnTo>
                  <a:lnTo>
                    <a:pt x="273851" y="1348289"/>
                  </a:lnTo>
                  <a:lnTo>
                    <a:pt x="330903" y="1366912"/>
                  </a:lnTo>
                  <a:lnTo>
                    <a:pt x="388559" y="1383568"/>
                  </a:lnTo>
                  <a:lnTo>
                    <a:pt x="446753" y="1398235"/>
                  </a:lnTo>
                  <a:lnTo>
                    <a:pt x="505417" y="1410896"/>
                  </a:lnTo>
                  <a:lnTo>
                    <a:pt x="564480" y="1421537"/>
                  </a:lnTo>
                  <a:lnTo>
                    <a:pt x="623873" y="1430145"/>
                  </a:lnTo>
                  <a:lnTo>
                    <a:pt x="683527" y="1436711"/>
                  </a:lnTo>
                  <a:lnTo>
                    <a:pt x="743371" y="1441225"/>
                  </a:lnTo>
                  <a:lnTo>
                    <a:pt x="803335" y="1443683"/>
                  </a:lnTo>
                  <a:lnTo>
                    <a:pt x="863347" y="1444083"/>
                  </a:lnTo>
                  <a:lnTo>
                    <a:pt x="923338" y="1442423"/>
                  </a:lnTo>
                  <a:lnTo>
                    <a:pt x="983237" y="1438705"/>
                  </a:lnTo>
                  <a:lnTo>
                    <a:pt x="1042973" y="1432934"/>
                  </a:lnTo>
                  <a:lnTo>
                    <a:pt x="1102476" y="1425117"/>
                  </a:lnTo>
                  <a:lnTo>
                    <a:pt x="1161675" y="1415263"/>
                  </a:lnTo>
                  <a:lnTo>
                    <a:pt x="1220502" y="1403383"/>
                  </a:lnTo>
                  <a:lnTo>
                    <a:pt x="1278886" y="1389492"/>
                  </a:lnTo>
                  <a:lnTo>
                    <a:pt x="1336759" y="1373605"/>
                  </a:lnTo>
                  <a:lnTo>
                    <a:pt x="1394053" y="1355743"/>
                  </a:lnTo>
                  <a:lnTo>
                    <a:pt x="1450700" y="1335924"/>
                  </a:lnTo>
                  <a:lnTo>
                    <a:pt x="1506634" y="1314174"/>
                  </a:lnTo>
                  <a:lnTo>
                    <a:pt x="1561789" y="1290517"/>
                  </a:lnTo>
                  <a:lnTo>
                    <a:pt x="1616099" y="1264982"/>
                  </a:lnTo>
                  <a:lnTo>
                    <a:pt x="1669501" y="1237598"/>
                  </a:lnTo>
                  <a:lnTo>
                    <a:pt x="1721933" y="1208398"/>
                  </a:lnTo>
                  <a:lnTo>
                    <a:pt x="1773331" y="1177416"/>
                  </a:lnTo>
                  <a:lnTo>
                    <a:pt x="1823636" y="1144688"/>
                  </a:lnTo>
                  <a:lnTo>
                    <a:pt x="1872788" y="1110254"/>
                  </a:lnTo>
                  <a:lnTo>
                    <a:pt x="1920730" y="1074153"/>
                  </a:lnTo>
                  <a:lnTo>
                    <a:pt x="1967405" y="1036429"/>
                  </a:lnTo>
                  <a:lnTo>
                    <a:pt x="2012758" y="997125"/>
                  </a:lnTo>
                  <a:lnTo>
                    <a:pt x="2056736" y="956288"/>
                  </a:lnTo>
                  <a:lnTo>
                    <a:pt x="2099287" y="913966"/>
                  </a:lnTo>
                  <a:lnTo>
                    <a:pt x="2140360" y="870210"/>
                  </a:lnTo>
                  <a:lnTo>
                    <a:pt x="2094667" y="828771"/>
                  </a:lnTo>
                  <a:lnTo>
                    <a:pt x="2048975" y="787332"/>
                  </a:lnTo>
                  <a:lnTo>
                    <a:pt x="2003282" y="745894"/>
                  </a:lnTo>
                  <a:lnTo>
                    <a:pt x="1957589" y="704455"/>
                  </a:lnTo>
                  <a:lnTo>
                    <a:pt x="1911897" y="663017"/>
                  </a:lnTo>
                  <a:lnTo>
                    <a:pt x="1866204" y="621578"/>
                  </a:lnTo>
                  <a:lnTo>
                    <a:pt x="1820512" y="580140"/>
                  </a:lnTo>
                  <a:lnTo>
                    <a:pt x="1774819" y="538701"/>
                  </a:lnTo>
                  <a:lnTo>
                    <a:pt x="1729127" y="497262"/>
                  </a:lnTo>
                  <a:lnTo>
                    <a:pt x="1683434" y="455824"/>
                  </a:lnTo>
                  <a:lnTo>
                    <a:pt x="1637741" y="414385"/>
                  </a:lnTo>
                  <a:lnTo>
                    <a:pt x="1592049" y="372947"/>
                  </a:lnTo>
                  <a:lnTo>
                    <a:pt x="1546356" y="331508"/>
                  </a:lnTo>
                  <a:lnTo>
                    <a:pt x="1500664" y="290070"/>
                  </a:lnTo>
                  <a:lnTo>
                    <a:pt x="1454971" y="248631"/>
                  </a:lnTo>
                  <a:lnTo>
                    <a:pt x="1409279" y="207192"/>
                  </a:lnTo>
                  <a:lnTo>
                    <a:pt x="1363586" y="165754"/>
                  </a:lnTo>
                  <a:lnTo>
                    <a:pt x="1317893" y="124315"/>
                  </a:lnTo>
                  <a:lnTo>
                    <a:pt x="1272201" y="82877"/>
                  </a:lnTo>
                  <a:lnTo>
                    <a:pt x="1226508" y="41438"/>
                  </a:lnTo>
                  <a:lnTo>
                    <a:pt x="1180816" y="0"/>
                  </a:lnTo>
                  <a:lnTo>
                    <a:pt x="1137167" y="42093"/>
                  </a:lnTo>
                  <a:lnTo>
                    <a:pt x="1088292" y="77984"/>
                  </a:lnTo>
                  <a:lnTo>
                    <a:pt x="1035064" y="107033"/>
                  </a:lnTo>
                  <a:lnTo>
                    <a:pt x="978435" y="128718"/>
                  </a:lnTo>
                  <a:lnTo>
                    <a:pt x="919420" y="142653"/>
                  </a:lnTo>
                  <a:lnTo>
                    <a:pt x="859072" y="148587"/>
                  </a:lnTo>
                  <a:lnTo>
                    <a:pt x="798473" y="146415"/>
                  </a:lnTo>
                  <a:lnTo>
                    <a:pt x="738705" y="136176"/>
                  </a:lnTo>
                  <a:lnTo>
                    <a:pt x="680838" y="118052"/>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731980" y="4015950"/>
              <a:ext cx="1509212" cy="1461891"/>
            </a:xfrm>
            <a:custGeom>
              <a:avLst/>
              <a:pathLst>
                <a:path w="1509212" h="1461891">
                  <a:moveTo>
                    <a:pt x="1280207" y="0"/>
                  </a:moveTo>
                  <a:lnTo>
                    <a:pt x="1219245" y="9411"/>
                  </a:lnTo>
                  <a:lnTo>
                    <a:pt x="1158283" y="18822"/>
                  </a:lnTo>
                  <a:lnTo>
                    <a:pt x="1097321" y="28233"/>
                  </a:lnTo>
                  <a:lnTo>
                    <a:pt x="1036358" y="37644"/>
                  </a:lnTo>
                  <a:lnTo>
                    <a:pt x="975396" y="47055"/>
                  </a:lnTo>
                  <a:lnTo>
                    <a:pt x="914434" y="56466"/>
                  </a:lnTo>
                  <a:lnTo>
                    <a:pt x="853471" y="65877"/>
                  </a:lnTo>
                  <a:lnTo>
                    <a:pt x="792509" y="75288"/>
                  </a:lnTo>
                  <a:lnTo>
                    <a:pt x="731547" y="84699"/>
                  </a:lnTo>
                  <a:lnTo>
                    <a:pt x="670585" y="94110"/>
                  </a:lnTo>
                  <a:lnTo>
                    <a:pt x="609622" y="103521"/>
                  </a:lnTo>
                  <a:lnTo>
                    <a:pt x="548660" y="112932"/>
                  </a:lnTo>
                  <a:lnTo>
                    <a:pt x="487698" y="122343"/>
                  </a:lnTo>
                  <a:lnTo>
                    <a:pt x="426735" y="131754"/>
                  </a:lnTo>
                  <a:lnTo>
                    <a:pt x="365773" y="141165"/>
                  </a:lnTo>
                  <a:lnTo>
                    <a:pt x="304811" y="150576"/>
                  </a:lnTo>
                  <a:lnTo>
                    <a:pt x="243849" y="159987"/>
                  </a:lnTo>
                  <a:lnTo>
                    <a:pt x="182886" y="169398"/>
                  </a:lnTo>
                  <a:lnTo>
                    <a:pt x="121924" y="178809"/>
                  </a:lnTo>
                  <a:lnTo>
                    <a:pt x="60962" y="188220"/>
                  </a:lnTo>
                  <a:lnTo>
                    <a:pt x="0" y="197631"/>
                  </a:lnTo>
                  <a:lnTo>
                    <a:pt x="10436" y="258166"/>
                  </a:lnTo>
                  <a:lnTo>
                    <a:pt x="22992" y="318297"/>
                  </a:lnTo>
                  <a:lnTo>
                    <a:pt x="37653" y="377949"/>
                  </a:lnTo>
                  <a:lnTo>
                    <a:pt x="54399" y="437050"/>
                  </a:lnTo>
                  <a:lnTo>
                    <a:pt x="73211" y="495527"/>
                  </a:lnTo>
                  <a:lnTo>
                    <a:pt x="94065" y="553306"/>
                  </a:lnTo>
                  <a:lnTo>
                    <a:pt x="116935" y="610318"/>
                  </a:lnTo>
                  <a:lnTo>
                    <a:pt x="141794" y="666491"/>
                  </a:lnTo>
                  <a:lnTo>
                    <a:pt x="168610" y="721757"/>
                  </a:lnTo>
                  <a:lnTo>
                    <a:pt x="197351" y="776046"/>
                  </a:lnTo>
                  <a:lnTo>
                    <a:pt x="227980" y="829293"/>
                  </a:lnTo>
                  <a:lnTo>
                    <a:pt x="260461" y="881431"/>
                  </a:lnTo>
                  <a:lnTo>
                    <a:pt x="294753" y="932396"/>
                  </a:lnTo>
                  <a:lnTo>
                    <a:pt x="330814" y="982125"/>
                  </a:lnTo>
                  <a:lnTo>
                    <a:pt x="368598" y="1030557"/>
                  </a:lnTo>
                  <a:lnTo>
                    <a:pt x="408061" y="1077632"/>
                  </a:lnTo>
                  <a:lnTo>
                    <a:pt x="449153" y="1123293"/>
                  </a:lnTo>
                  <a:lnTo>
                    <a:pt x="491823" y="1167481"/>
                  </a:lnTo>
                  <a:lnTo>
                    <a:pt x="536018" y="1210144"/>
                  </a:lnTo>
                  <a:lnTo>
                    <a:pt x="581685" y="1251229"/>
                  </a:lnTo>
                  <a:lnTo>
                    <a:pt x="628766" y="1290684"/>
                  </a:lnTo>
                  <a:lnTo>
                    <a:pt x="677204" y="1328461"/>
                  </a:lnTo>
                  <a:lnTo>
                    <a:pt x="726939" y="1364514"/>
                  </a:lnTo>
                  <a:lnTo>
                    <a:pt x="777910" y="1398798"/>
                  </a:lnTo>
                  <a:lnTo>
                    <a:pt x="830053" y="1431270"/>
                  </a:lnTo>
                  <a:lnTo>
                    <a:pt x="883304" y="1461891"/>
                  </a:lnTo>
                  <a:lnTo>
                    <a:pt x="913109" y="1407886"/>
                  </a:lnTo>
                  <a:lnTo>
                    <a:pt x="942915" y="1353880"/>
                  </a:lnTo>
                  <a:lnTo>
                    <a:pt x="972720" y="1299874"/>
                  </a:lnTo>
                  <a:lnTo>
                    <a:pt x="1002525" y="1245868"/>
                  </a:lnTo>
                  <a:lnTo>
                    <a:pt x="1032330" y="1191863"/>
                  </a:lnTo>
                  <a:lnTo>
                    <a:pt x="1062135" y="1137857"/>
                  </a:lnTo>
                  <a:lnTo>
                    <a:pt x="1091940" y="1083851"/>
                  </a:lnTo>
                  <a:lnTo>
                    <a:pt x="1121745" y="1029845"/>
                  </a:lnTo>
                  <a:lnTo>
                    <a:pt x="1151551" y="975840"/>
                  </a:lnTo>
                  <a:lnTo>
                    <a:pt x="1181356" y="921834"/>
                  </a:lnTo>
                  <a:lnTo>
                    <a:pt x="1211161" y="867828"/>
                  </a:lnTo>
                  <a:lnTo>
                    <a:pt x="1240966" y="813822"/>
                  </a:lnTo>
                  <a:lnTo>
                    <a:pt x="1270771" y="759817"/>
                  </a:lnTo>
                  <a:lnTo>
                    <a:pt x="1300576" y="705811"/>
                  </a:lnTo>
                  <a:lnTo>
                    <a:pt x="1330381" y="651805"/>
                  </a:lnTo>
                  <a:lnTo>
                    <a:pt x="1360187" y="597799"/>
                  </a:lnTo>
                  <a:lnTo>
                    <a:pt x="1389992" y="543794"/>
                  </a:lnTo>
                  <a:lnTo>
                    <a:pt x="1419797" y="489788"/>
                  </a:lnTo>
                  <a:lnTo>
                    <a:pt x="1449602" y="435782"/>
                  </a:lnTo>
                  <a:lnTo>
                    <a:pt x="1479407" y="381776"/>
                  </a:lnTo>
                  <a:lnTo>
                    <a:pt x="1509212" y="327771"/>
                  </a:lnTo>
                  <a:lnTo>
                    <a:pt x="1451555" y="289962"/>
                  </a:lnTo>
                  <a:lnTo>
                    <a:pt x="1400297" y="243848"/>
                  </a:lnTo>
                  <a:lnTo>
                    <a:pt x="1356625" y="190494"/>
                  </a:lnTo>
                  <a:lnTo>
                    <a:pt x="1321548" y="131135"/>
                  </a:lnTo>
                  <a:lnTo>
                    <a:pt x="1295878" y="67144"/>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711691" y="2995777"/>
              <a:ext cx="1368091" cy="1217804"/>
            </a:xfrm>
            <a:custGeom>
              <a:avLst/>
              <a:pathLst>
                <a:path w="1368091" h="1217804">
                  <a:moveTo>
                    <a:pt x="1368091" y="704445"/>
                  </a:moveTo>
                  <a:lnTo>
                    <a:pt x="1316325" y="670900"/>
                  </a:lnTo>
                  <a:lnTo>
                    <a:pt x="1264559" y="637355"/>
                  </a:lnTo>
                  <a:lnTo>
                    <a:pt x="1212794" y="603810"/>
                  </a:lnTo>
                  <a:lnTo>
                    <a:pt x="1161028" y="570265"/>
                  </a:lnTo>
                  <a:lnTo>
                    <a:pt x="1109262" y="536720"/>
                  </a:lnTo>
                  <a:lnTo>
                    <a:pt x="1057496" y="503175"/>
                  </a:lnTo>
                  <a:lnTo>
                    <a:pt x="1005730" y="469630"/>
                  </a:lnTo>
                  <a:lnTo>
                    <a:pt x="953965" y="436085"/>
                  </a:lnTo>
                  <a:lnTo>
                    <a:pt x="902199" y="402540"/>
                  </a:lnTo>
                  <a:lnTo>
                    <a:pt x="850433" y="368995"/>
                  </a:lnTo>
                  <a:lnTo>
                    <a:pt x="798667" y="335450"/>
                  </a:lnTo>
                  <a:lnTo>
                    <a:pt x="746901" y="301905"/>
                  </a:lnTo>
                  <a:lnTo>
                    <a:pt x="695136" y="268360"/>
                  </a:lnTo>
                  <a:lnTo>
                    <a:pt x="643370" y="234815"/>
                  </a:lnTo>
                  <a:lnTo>
                    <a:pt x="591604" y="201270"/>
                  </a:lnTo>
                  <a:lnTo>
                    <a:pt x="539838" y="167725"/>
                  </a:lnTo>
                  <a:lnTo>
                    <a:pt x="488072" y="134180"/>
                  </a:lnTo>
                  <a:lnTo>
                    <a:pt x="436307" y="100635"/>
                  </a:lnTo>
                  <a:lnTo>
                    <a:pt x="384541" y="67090"/>
                  </a:lnTo>
                  <a:lnTo>
                    <a:pt x="332775" y="33545"/>
                  </a:lnTo>
                  <a:lnTo>
                    <a:pt x="281009" y="0"/>
                  </a:lnTo>
                  <a:lnTo>
                    <a:pt x="248923" y="51446"/>
                  </a:lnTo>
                  <a:lnTo>
                    <a:pt x="218640" y="103975"/>
                  </a:lnTo>
                  <a:lnTo>
                    <a:pt x="190196" y="157521"/>
                  </a:lnTo>
                  <a:lnTo>
                    <a:pt x="163626" y="212022"/>
                  </a:lnTo>
                  <a:lnTo>
                    <a:pt x="138960" y="267411"/>
                  </a:lnTo>
                  <a:lnTo>
                    <a:pt x="116230" y="323621"/>
                  </a:lnTo>
                  <a:lnTo>
                    <a:pt x="95462" y="380586"/>
                  </a:lnTo>
                  <a:lnTo>
                    <a:pt x="76681" y="438236"/>
                  </a:lnTo>
                  <a:lnTo>
                    <a:pt x="59911" y="496503"/>
                  </a:lnTo>
                  <a:lnTo>
                    <a:pt x="45170" y="555317"/>
                  </a:lnTo>
                  <a:lnTo>
                    <a:pt x="32476" y="614605"/>
                  </a:lnTo>
                  <a:lnTo>
                    <a:pt x="21846" y="674299"/>
                  </a:lnTo>
                  <a:lnTo>
                    <a:pt x="13292" y="734325"/>
                  </a:lnTo>
                  <a:lnTo>
                    <a:pt x="6823" y="794611"/>
                  </a:lnTo>
                  <a:lnTo>
                    <a:pt x="2449" y="855086"/>
                  </a:lnTo>
                  <a:lnTo>
                    <a:pt x="173" y="915675"/>
                  </a:lnTo>
                  <a:lnTo>
                    <a:pt x="0" y="976307"/>
                  </a:lnTo>
                  <a:lnTo>
                    <a:pt x="1928" y="1036909"/>
                  </a:lnTo>
                  <a:lnTo>
                    <a:pt x="5956" y="1097408"/>
                  </a:lnTo>
                  <a:lnTo>
                    <a:pt x="12079" y="1157730"/>
                  </a:lnTo>
                  <a:lnTo>
                    <a:pt x="20289" y="1217804"/>
                  </a:lnTo>
                  <a:lnTo>
                    <a:pt x="81251" y="1208393"/>
                  </a:lnTo>
                  <a:lnTo>
                    <a:pt x="142214" y="1198982"/>
                  </a:lnTo>
                  <a:lnTo>
                    <a:pt x="203176" y="1189571"/>
                  </a:lnTo>
                  <a:lnTo>
                    <a:pt x="264138" y="1180160"/>
                  </a:lnTo>
                  <a:lnTo>
                    <a:pt x="325100" y="1170749"/>
                  </a:lnTo>
                  <a:lnTo>
                    <a:pt x="386063" y="1161338"/>
                  </a:lnTo>
                  <a:lnTo>
                    <a:pt x="447025" y="1151927"/>
                  </a:lnTo>
                  <a:lnTo>
                    <a:pt x="507987" y="1142516"/>
                  </a:lnTo>
                  <a:lnTo>
                    <a:pt x="568949" y="1133105"/>
                  </a:lnTo>
                  <a:lnTo>
                    <a:pt x="629912" y="1123694"/>
                  </a:lnTo>
                  <a:lnTo>
                    <a:pt x="690874" y="1114283"/>
                  </a:lnTo>
                  <a:lnTo>
                    <a:pt x="751836" y="1104872"/>
                  </a:lnTo>
                  <a:lnTo>
                    <a:pt x="812799" y="1095461"/>
                  </a:lnTo>
                  <a:lnTo>
                    <a:pt x="873761" y="1086050"/>
                  </a:lnTo>
                  <a:lnTo>
                    <a:pt x="934723" y="1076639"/>
                  </a:lnTo>
                  <a:lnTo>
                    <a:pt x="995685" y="1067228"/>
                  </a:lnTo>
                  <a:lnTo>
                    <a:pt x="1056648" y="1057816"/>
                  </a:lnTo>
                  <a:lnTo>
                    <a:pt x="1117610" y="1048405"/>
                  </a:lnTo>
                  <a:lnTo>
                    <a:pt x="1178572" y="1038994"/>
                  </a:lnTo>
                  <a:lnTo>
                    <a:pt x="1239535" y="1029583"/>
                  </a:lnTo>
                  <a:lnTo>
                    <a:pt x="1300497" y="1020172"/>
                  </a:lnTo>
                  <a:lnTo>
                    <a:pt x="1295202" y="954418"/>
                  </a:lnTo>
                  <a:lnTo>
                    <a:pt x="1299505" y="888592"/>
                  </a:lnTo>
                  <a:lnTo>
                    <a:pt x="1313315" y="824086"/>
                  </a:lnTo>
                  <a:lnTo>
                    <a:pt x="1336339" y="762268"/>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992701" y="2453874"/>
              <a:ext cx="1231453" cy="1246348"/>
            </a:xfrm>
            <a:custGeom>
              <a:avLst/>
              <a:pathLst>
                <a:path w="1231453" h="1246348">
                  <a:moveTo>
                    <a:pt x="1231453" y="1105855"/>
                  </a:moveTo>
                  <a:lnTo>
                    <a:pt x="1199329" y="1053195"/>
                  </a:lnTo>
                  <a:lnTo>
                    <a:pt x="1167206" y="1000535"/>
                  </a:lnTo>
                  <a:lnTo>
                    <a:pt x="1135082" y="947875"/>
                  </a:lnTo>
                  <a:lnTo>
                    <a:pt x="1102959" y="895216"/>
                  </a:lnTo>
                  <a:lnTo>
                    <a:pt x="1070835" y="842556"/>
                  </a:lnTo>
                  <a:lnTo>
                    <a:pt x="1038712" y="789896"/>
                  </a:lnTo>
                  <a:lnTo>
                    <a:pt x="1006588" y="737236"/>
                  </a:lnTo>
                  <a:lnTo>
                    <a:pt x="974465" y="684576"/>
                  </a:lnTo>
                  <a:lnTo>
                    <a:pt x="942341" y="631917"/>
                  </a:lnTo>
                  <a:lnTo>
                    <a:pt x="910218" y="579257"/>
                  </a:lnTo>
                  <a:lnTo>
                    <a:pt x="878095" y="526597"/>
                  </a:lnTo>
                  <a:lnTo>
                    <a:pt x="845971" y="473937"/>
                  </a:lnTo>
                  <a:lnTo>
                    <a:pt x="813848" y="421278"/>
                  </a:lnTo>
                  <a:lnTo>
                    <a:pt x="781724" y="368618"/>
                  </a:lnTo>
                  <a:lnTo>
                    <a:pt x="749601" y="315958"/>
                  </a:lnTo>
                  <a:lnTo>
                    <a:pt x="717477" y="263298"/>
                  </a:lnTo>
                  <a:lnTo>
                    <a:pt x="685354" y="210639"/>
                  </a:lnTo>
                  <a:lnTo>
                    <a:pt x="653230" y="157979"/>
                  </a:lnTo>
                  <a:lnTo>
                    <a:pt x="621107" y="105319"/>
                  </a:lnTo>
                  <a:lnTo>
                    <a:pt x="588984" y="52659"/>
                  </a:lnTo>
                  <a:lnTo>
                    <a:pt x="556860" y="0"/>
                  </a:lnTo>
                  <a:lnTo>
                    <a:pt x="505956" y="32269"/>
                  </a:lnTo>
                  <a:lnTo>
                    <a:pt x="456194" y="66273"/>
                  </a:lnTo>
                  <a:lnTo>
                    <a:pt x="407634" y="101971"/>
                  </a:lnTo>
                  <a:lnTo>
                    <a:pt x="360332" y="139322"/>
                  </a:lnTo>
                  <a:lnTo>
                    <a:pt x="314346" y="178280"/>
                  </a:lnTo>
                  <a:lnTo>
                    <a:pt x="269729" y="218800"/>
                  </a:lnTo>
                  <a:lnTo>
                    <a:pt x="226536" y="260834"/>
                  </a:lnTo>
                  <a:lnTo>
                    <a:pt x="184816" y="304331"/>
                  </a:lnTo>
                  <a:lnTo>
                    <a:pt x="144620" y="349240"/>
                  </a:lnTo>
                  <a:lnTo>
                    <a:pt x="105995" y="395507"/>
                  </a:lnTo>
                  <a:lnTo>
                    <a:pt x="68988" y="443078"/>
                  </a:lnTo>
                  <a:lnTo>
                    <a:pt x="33642" y="491895"/>
                  </a:lnTo>
                  <a:lnTo>
                    <a:pt x="0" y="541902"/>
                  </a:lnTo>
                  <a:lnTo>
                    <a:pt x="51765" y="575447"/>
                  </a:lnTo>
                  <a:lnTo>
                    <a:pt x="103531" y="608992"/>
                  </a:lnTo>
                  <a:lnTo>
                    <a:pt x="155297" y="642537"/>
                  </a:lnTo>
                  <a:lnTo>
                    <a:pt x="207063" y="676082"/>
                  </a:lnTo>
                  <a:lnTo>
                    <a:pt x="258828" y="709627"/>
                  </a:lnTo>
                  <a:lnTo>
                    <a:pt x="310594" y="743172"/>
                  </a:lnTo>
                  <a:lnTo>
                    <a:pt x="362360" y="776717"/>
                  </a:lnTo>
                  <a:lnTo>
                    <a:pt x="414126" y="810262"/>
                  </a:lnTo>
                  <a:lnTo>
                    <a:pt x="465892" y="843808"/>
                  </a:lnTo>
                  <a:lnTo>
                    <a:pt x="517657" y="877353"/>
                  </a:lnTo>
                  <a:lnTo>
                    <a:pt x="569423" y="910898"/>
                  </a:lnTo>
                  <a:lnTo>
                    <a:pt x="621189" y="944443"/>
                  </a:lnTo>
                  <a:lnTo>
                    <a:pt x="672955" y="977988"/>
                  </a:lnTo>
                  <a:lnTo>
                    <a:pt x="724721" y="1011533"/>
                  </a:lnTo>
                  <a:lnTo>
                    <a:pt x="776486" y="1045078"/>
                  </a:lnTo>
                  <a:lnTo>
                    <a:pt x="828252" y="1078623"/>
                  </a:lnTo>
                  <a:lnTo>
                    <a:pt x="880018" y="1112168"/>
                  </a:lnTo>
                  <a:lnTo>
                    <a:pt x="931784" y="1145713"/>
                  </a:lnTo>
                  <a:lnTo>
                    <a:pt x="983550" y="1179258"/>
                  </a:lnTo>
                  <a:lnTo>
                    <a:pt x="1035315" y="1212803"/>
                  </a:lnTo>
                  <a:lnTo>
                    <a:pt x="1087081" y="1246348"/>
                  </a:lnTo>
                  <a:lnTo>
                    <a:pt x="1128005" y="1192478"/>
                  </a:lnTo>
                  <a:lnTo>
                    <a:pt x="1176488" y="1145296"/>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1549561" y="2328291"/>
              <a:ext cx="738993" cy="1231437"/>
            </a:xfrm>
            <a:custGeom>
              <a:avLst/>
              <a:pathLst>
                <a:path w="738993" h="1231437">
                  <a:moveTo>
                    <a:pt x="738993" y="1198879"/>
                  </a:moveTo>
                  <a:lnTo>
                    <a:pt x="715631" y="1141789"/>
                  </a:lnTo>
                  <a:lnTo>
                    <a:pt x="692270" y="1084700"/>
                  </a:lnTo>
                  <a:lnTo>
                    <a:pt x="668908" y="1027610"/>
                  </a:lnTo>
                  <a:lnTo>
                    <a:pt x="645547" y="970521"/>
                  </a:lnTo>
                  <a:lnTo>
                    <a:pt x="622186" y="913431"/>
                  </a:lnTo>
                  <a:lnTo>
                    <a:pt x="598824" y="856342"/>
                  </a:lnTo>
                  <a:lnTo>
                    <a:pt x="575463" y="799252"/>
                  </a:lnTo>
                  <a:lnTo>
                    <a:pt x="552101" y="742163"/>
                  </a:lnTo>
                  <a:lnTo>
                    <a:pt x="528740" y="685073"/>
                  </a:lnTo>
                  <a:lnTo>
                    <a:pt x="505378" y="627984"/>
                  </a:lnTo>
                  <a:lnTo>
                    <a:pt x="482017" y="570894"/>
                  </a:lnTo>
                  <a:lnTo>
                    <a:pt x="458655" y="513805"/>
                  </a:lnTo>
                  <a:lnTo>
                    <a:pt x="435294" y="456715"/>
                  </a:lnTo>
                  <a:lnTo>
                    <a:pt x="411933" y="399626"/>
                  </a:lnTo>
                  <a:lnTo>
                    <a:pt x="388571" y="342536"/>
                  </a:lnTo>
                  <a:lnTo>
                    <a:pt x="365210" y="285447"/>
                  </a:lnTo>
                  <a:lnTo>
                    <a:pt x="341848" y="228357"/>
                  </a:lnTo>
                  <a:lnTo>
                    <a:pt x="318487" y="171268"/>
                  </a:lnTo>
                  <a:lnTo>
                    <a:pt x="295125" y="114178"/>
                  </a:lnTo>
                  <a:lnTo>
                    <a:pt x="271764" y="57089"/>
                  </a:lnTo>
                  <a:lnTo>
                    <a:pt x="248403" y="0"/>
                  </a:lnTo>
                  <a:lnTo>
                    <a:pt x="184474" y="27658"/>
                  </a:lnTo>
                  <a:lnTo>
                    <a:pt x="121698" y="57841"/>
                  </a:lnTo>
                  <a:lnTo>
                    <a:pt x="60174" y="90499"/>
                  </a:lnTo>
                  <a:lnTo>
                    <a:pt x="0" y="125582"/>
                  </a:lnTo>
                  <a:lnTo>
                    <a:pt x="32123" y="178242"/>
                  </a:lnTo>
                  <a:lnTo>
                    <a:pt x="64246" y="230902"/>
                  </a:lnTo>
                  <a:lnTo>
                    <a:pt x="96370" y="283562"/>
                  </a:lnTo>
                  <a:lnTo>
                    <a:pt x="128493" y="336221"/>
                  </a:lnTo>
                  <a:lnTo>
                    <a:pt x="160617" y="388881"/>
                  </a:lnTo>
                  <a:lnTo>
                    <a:pt x="192740" y="441541"/>
                  </a:lnTo>
                  <a:lnTo>
                    <a:pt x="224864" y="494201"/>
                  </a:lnTo>
                  <a:lnTo>
                    <a:pt x="256987" y="546860"/>
                  </a:lnTo>
                  <a:lnTo>
                    <a:pt x="289111" y="599520"/>
                  </a:lnTo>
                  <a:lnTo>
                    <a:pt x="321234" y="652180"/>
                  </a:lnTo>
                  <a:lnTo>
                    <a:pt x="353357" y="704840"/>
                  </a:lnTo>
                  <a:lnTo>
                    <a:pt x="385481" y="757499"/>
                  </a:lnTo>
                  <a:lnTo>
                    <a:pt x="417604" y="810159"/>
                  </a:lnTo>
                  <a:lnTo>
                    <a:pt x="449728" y="862819"/>
                  </a:lnTo>
                  <a:lnTo>
                    <a:pt x="481851" y="915479"/>
                  </a:lnTo>
                  <a:lnTo>
                    <a:pt x="513975" y="968139"/>
                  </a:lnTo>
                  <a:lnTo>
                    <a:pt x="546098" y="1020798"/>
                  </a:lnTo>
                  <a:lnTo>
                    <a:pt x="578222" y="1073458"/>
                  </a:lnTo>
                  <a:lnTo>
                    <a:pt x="610345" y="1126118"/>
                  </a:lnTo>
                  <a:lnTo>
                    <a:pt x="642469" y="1178778"/>
                  </a:lnTo>
                  <a:lnTo>
                    <a:pt x="674592" y="1231437"/>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1797964" y="2250131"/>
              <a:ext cx="552448" cy="1277040"/>
            </a:xfrm>
            <a:custGeom>
              <a:avLst/>
              <a:pathLst>
                <a:path w="552448" h="1277040">
                  <a:moveTo>
                    <a:pt x="552448" y="1256776"/>
                  </a:moveTo>
                  <a:lnTo>
                    <a:pt x="537502" y="1196929"/>
                  </a:lnTo>
                  <a:lnTo>
                    <a:pt x="522557" y="1137083"/>
                  </a:lnTo>
                  <a:lnTo>
                    <a:pt x="507611" y="1077236"/>
                  </a:lnTo>
                  <a:lnTo>
                    <a:pt x="492666" y="1017390"/>
                  </a:lnTo>
                  <a:lnTo>
                    <a:pt x="477721" y="957543"/>
                  </a:lnTo>
                  <a:lnTo>
                    <a:pt x="462775" y="897697"/>
                  </a:lnTo>
                  <a:lnTo>
                    <a:pt x="447830" y="837850"/>
                  </a:lnTo>
                  <a:lnTo>
                    <a:pt x="432884" y="778004"/>
                  </a:lnTo>
                  <a:lnTo>
                    <a:pt x="417939" y="718157"/>
                  </a:lnTo>
                  <a:lnTo>
                    <a:pt x="402994" y="658311"/>
                  </a:lnTo>
                  <a:lnTo>
                    <a:pt x="388048" y="598464"/>
                  </a:lnTo>
                  <a:lnTo>
                    <a:pt x="373103" y="538618"/>
                  </a:lnTo>
                  <a:lnTo>
                    <a:pt x="358157" y="478771"/>
                  </a:lnTo>
                  <a:lnTo>
                    <a:pt x="343212" y="418925"/>
                  </a:lnTo>
                  <a:lnTo>
                    <a:pt x="328267" y="359078"/>
                  </a:lnTo>
                  <a:lnTo>
                    <a:pt x="313321" y="299232"/>
                  </a:lnTo>
                  <a:lnTo>
                    <a:pt x="298376" y="239385"/>
                  </a:lnTo>
                  <a:lnTo>
                    <a:pt x="283430" y="179539"/>
                  </a:lnTo>
                  <a:lnTo>
                    <a:pt x="268485" y="119692"/>
                  </a:lnTo>
                  <a:lnTo>
                    <a:pt x="253539" y="59846"/>
                  </a:lnTo>
                  <a:lnTo>
                    <a:pt x="238594" y="0"/>
                  </a:lnTo>
                  <a:lnTo>
                    <a:pt x="177931" y="16312"/>
                  </a:lnTo>
                  <a:lnTo>
                    <a:pt x="117892" y="34792"/>
                  </a:lnTo>
                  <a:lnTo>
                    <a:pt x="58556" y="55417"/>
                  </a:lnTo>
                  <a:lnTo>
                    <a:pt x="0" y="78160"/>
                  </a:lnTo>
                  <a:lnTo>
                    <a:pt x="23361" y="135250"/>
                  </a:lnTo>
                  <a:lnTo>
                    <a:pt x="46722" y="192339"/>
                  </a:lnTo>
                  <a:lnTo>
                    <a:pt x="70084" y="249429"/>
                  </a:lnTo>
                  <a:lnTo>
                    <a:pt x="93445" y="306518"/>
                  </a:lnTo>
                  <a:lnTo>
                    <a:pt x="116807" y="363608"/>
                  </a:lnTo>
                  <a:lnTo>
                    <a:pt x="140168" y="420697"/>
                  </a:lnTo>
                  <a:lnTo>
                    <a:pt x="163530" y="477787"/>
                  </a:lnTo>
                  <a:lnTo>
                    <a:pt x="186891" y="534876"/>
                  </a:lnTo>
                  <a:lnTo>
                    <a:pt x="210252" y="591966"/>
                  </a:lnTo>
                  <a:lnTo>
                    <a:pt x="233614" y="649055"/>
                  </a:lnTo>
                  <a:lnTo>
                    <a:pt x="256975" y="706145"/>
                  </a:lnTo>
                  <a:lnTo>
                    <a:pt x="280337" y="763234"/>
                  </a:lnTo>
                  <a:lnTo>
                    <a:pt x="303698" y="820324"/>
                  </a:lnTo>
                  <a:lnTo>
                    <a:pt x="327060" y="877413"/>
                  </a:lnTo>
                  <a:lnTo>
                    <a:pt x="350421" y="934503"/>
                  </a:lnTo>
                  <a:lnTo>
                    <a:pt x="373783" y="991592"/>
                  </a:lnTo>
                  <a:lnTo>
                    <a:pt x="397144" y="1048682"/>
                  </a:lnTo>
                  <a:lnTo>
                    <a:pt x="420505" y="1105771"/>
                  </a:lnTo>
                  <a:lnTo>
                    <a:pt x="443867" y="1162861"/>
                  </a:lnTo>
                  <a:lnTo>
                    <a:pt x="467228" y="1219950"/>
                  </a:lnTo>
                  <a:lnTo>
                    <a:pt x="490590" y="1277040"/>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2036559" y="2221723"/>
              <a:ext cx="349316" cy="1285184"/>
            </a:xfrm>
            <a:custGeom>
              <a:avLst/>
              <a:pathLst>
                <a:path w="349316" h="1285184">
                  <a:moveTo>
                    <a:pt x="349316" y="1277819"/>
                  </a:moveTo>
                  <a:lnTo>
                    <a:pt x="339196" y="1216970"/>
                  </a:lnTo>
                  <a:lnTo>
                    <a:pt x="329075" y="1156122"/>
                  </a:lnTo>
                  <a:lnTo>
                    <a:pt x="318955" y="1095273"/>
                  </a:lnTo>
                  <a:lnTo>
                    <a:pt x="308835" y="1034424"/>
                  </a:lnTo>
                  <a:lnTo>
                    <a:pt x="298714" y="973576"/>
                  </a:lnTo>
                  <a:lnTo>
                    <a:pt x="288594" y="912727"/>
                  </a:lnTo>
                  <a:lnTo>
                    <a:pt x="278473" y="851879"/>
                  </a:lnTo>
                  <a:lnTo>
                    <a:pt x="268353" y="791030"/>
                  </a:lnTo>
                  <a:lnTo>
                    <a:pt x="258232" y="730182"/>
                  </a:lnTo>
                  <a:lnTo>
                    <a:pt x="248112" y="669333"/>
                  </a:lnTo>
                  <a:lnTo>
                    <a:pt x="237991" y="608485"/>
                  </a:lnTo>
                  <a:lnTo>
                    <a:pt x="227871" y="547636"/>
                  </a:lnTo>
                  <a:lnTo>
                    <a:pt x="217750" y="486788"/>
                  </a:lnTo>
                  <a:lnTo>
                    <a:pt x="207630" y="425939"/>
                  </a:lnTo>
                  <a:lnTo>
                    <a:pt x="197509" y="365091"/>
                  </a:lnTo>
                  <a:lnTo>
                    <a:pt x="187389" y="304242"/>
                  </a:lnTo>
                  <a:lnTo>
                    <a:pt x="177269" y="243394"/>
                  </a:lnTo>
                  <a:lnTo>
                    <a:pt x="167148" y="182545"/>
                  </a:lnTo>
                  <a:lnTo>
                    <a:pt x="157028" y="121697"/>
                  </a:lnTo>
                  <a:lnTo>
                    <a:pt x="146907" y="60848"/>
                  </a:lnTo>
                  <a:lnTo>
                    <a:pt x="136787" y="0"/>
                  </a:lnTo>
                  <a:lnTo>
                    <a:pt x="68109" y="12837"/>
                  </a:lnTo>
                  <a:lnTo>
                    <a:pt x="0" y="28407"/>
                  </a:lnTo>
                  <a:lnTo>
                    <a:pt x="14945" y="88254"/>
                  </a:lnTo>
                  <a:lnTo>
                    <a:pt x="29890" y="148100"/>
                  </a:lnTo>
                  <a:lnTo>
                    <a:pt x="44836" y="207947"/>
                  </a:lnTo>
                  <a:lnTo>
                    <a:pt x="59781" y="267793"/>
                  </a:lnTo>
                  <a:lnTo>
                    <a:pt x="74727" y="327640"/>
                  </a:lnTo>
                  <a:lnTo>
                    <a:pt x="89672" y="387486"/>
                  </a:lnTo>
                  <a:lnTo>
                    <a:pt x="104617" y="447333"/>
                  </a:lnTo>
                  <a:lnTo>
                    <a:pt x="119563" y="507179"/>
                  </a:lnTo>
                  <a:lnTo>
                    <a:pt x="134508" y="567026"/>
                  </a:lnTo>
                  <a:lnTo>
                    <a:pt x="149454" y="626872"/>
                  </a:lnTo>
                  <a:lnTo>
                    <a:pt x="164399" y="686719"/>
                  </a:lnTo>
                  <a:lnTo>
                    <a:pt x="179344" y="746565"/>
                  </a:lnTo>
                  <a:lnTo>
                    <a:pt x="194290" y="806412"/>
                  </a:lnTo>
                  <a:lnTo>
                    <a:pt x="209235" y="866258"/>
                  </a:lnTo>
                  <a:lnTo>
                    <a:pt x="224181" y="926105"/>
                  </a:lnTo>
                  <a:lnTo>
                    <a:pt x="239126" y="985951"/>
                  </a:lnTo>
                  <a:lnTo>
                    <a:pt x="254071" y="1045798"/>
                  </a:lnTo>
                  <a:lnTo>
                    <a:pt x="269017" y="1105644"/>
                  </a:lnTo>
                  <a:lnTo>
                    <a:pt x="283962" y="1165491"/>
                  </a:lnTo>
                  <a:lnTo>
                    <a:pt x="298908" y="1225337"/>
                  </a:lnTo>
                  <a:lnTo>
                    <a:pt x="313853" y="128518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2173346" y="2204773"/>
              <a:ext cx="247125" cy="1294768"/>
            </a:xfrm>
            <a:custGeom>
              <a:avLst/>
              <a:pathLst>
                <a:path w="247125" h="1294768">
                  <a:moveTo>
                    <a:pt x="247125" y="1290374"/>
                  </a:moveTo>
                  <a:lnTo>
                    <a:pt x="241711" y="1228927"/>
                  </a:lnTo>
                  <a:lnTo>
                    <a:pt x="236297" y="1167481"/>
                  </a:lnTo>
                  <a:lnTo>
                    <a:pt x="230884" y="1106035"/>
                  </a:lnTo>
                  <a:lnTo>
                    <a:pt x="225470" y="1044588"/>
                  </a:lnTo>
                  <a:lnTo>
                    <a:pt x="220056" y="983142"/>
                  </a:lnTo>
                  <a:lnTo>
                    <a:pt x="214643" y="921695"/>
                  </a:lnTo>
                  <a:lnTo>
                    <a:pt x="209229" y="860249"/>
                  </a:lnTo>
                  <a:lnTo>
                    <a:pt x="203816" y="798803"/>
                  </a:lnTo>
                  <a:lnTo>
                    <a:pt x="198402" y="737356"/>
                  </a:lnTo>
                  <a:lnTo>
                    <a:pt x="192988" y="675910"/>
                  </a:lnTo>
                  <a:lnTo>
                    <a:pt x="187575" y="614463"/>
                  </a:lnTo>
                  <a:lnTo>
                    <a:pt x="182161" y="553017"/>
                  </a:lnTo>
                  <a:lnTo>
                    <a:pt x="176747" y="491571"/>
                  </a:lnTo>
                  <a:lnTo>
                    <a:pt x="171334" y="430124"/>
                  </a:lnTo>
                  <a:lnTo>
                    <a:pt x="165920" y="368678"/>
                  </a:lnTo>
                  <a:lnTo>
                    <a:pt x="160507" y="307231"/>
                  </a:lnTo>
                  <a:lnTo>
                    <a:pt x="155093" y="245785"/>
                  </a:lnTo>
                  <a:lnTo>
                    <a:pt x="149679" y="184339"/>
                  </a:lnTo>
                  <a:lnTo>
                    <a:pt x="144266" y="122892"/>
                  </a:lnTo>
                  <a:lnTo>
                    <a:pt x="138852" y="61446"/>
                  </a:lnTo>
                  <a:lnTo>
                    <a:pt x="133439" y="0"/>
                  </a:lnTo>
                  <a:lnTo>
                    <a:pt x="66556" y="7191"/>
                  </a:lnTo>
                  <a:lnTo>
                    <a:pt x="0" y="16949"/>
                  </a:lnTo>
                  <a:lnTo>
                    <a:pt x="10120" y="77798"/>
                  </a:lnTo>
                  <a:lnTo>
                    <a:pt x="20240" y="138646"/>
                  </a:lnTo>
                  <a:lnTo>
                    <a:pt x="30361" y="199495"/>
                  </a:lnTo>
                  <a:lnTo>
                    <a:pt x="40481" y="260343"/>
                  </a:lnTo>
                  <a:lnTo>
                    <a:pt x="50602" y="321192"/>
                  </a:lnTo>
                  <a:lnTo>
                    <a:pt x="60722" y="382040"/>
                  </a:lnTo>
                  <a:lnTo>
                    <a:pt x="70843" y="442889"/>
                  </a:lnTo>
                  <a:lnTo>
                    <a:pt x="80963" y="503737"/>
                  </a:lnTo>
                  <a:lnTo>
                    <a:pt x="91084" y="564586"/>
                  </a:lnTo>
                  <a:lnTo>
                    <a:pt x="101204" y="625434"/>
                  </a:lnTo>
                  <a:lnTo>
                    <a:pt x="111325" y="686283"/>
                  </a:lnTo>
                  <a:lnTo>
                    <a:pt x="121445" y="747131"/>
                  </a:lnTo>
                  <a:lnTo>
                    <a:pt x="131566" y="807980"/>
                  </a:lnTo>
                  <a:lnTo>
                    <a:pt x="141686" y="868829"/>
                  </a:lnTo>
                  <a:lnTo>
                    <a:pt x="151806" y="929677"/>
                  </a:lnTo>
                  <a:lnTo>
                    <a:pt x="161927" y="990526"/>
                  </a:lnTo>
                  <a:lnTo>
                    <a:pt x="172047" y="1051374"/>
                  </a:lnTo>
                  <a:lnTo>
                    <a:pt x="182168" y="1112223"/>
                  </a:lnTo>
                  <a:lnTo>
                    <a:pt x="192288" y="1173071"/>
                  </a:lnTo>
                  <a:lnTo>
                    <a:pt x="202409" y="1233920"/>
                  </a:lnTo>
                  <a:lnTo>
                    <a:pt x="212529" y="129476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2306785" y="2199553"/>
              <a:ext cx="134526" cy="1295593"/>
            </a:xfrm>
            <a:custGeom>
              <a:avLst/>
              <a:pathLst>
                <a:path w="134526" h="1295593">
                  <a:moveTo>
                    <a:pt x="134526" y="1294240"/>
                  </a:moveTo>
                  <a:lnTo>
                    <a:pt x="131948" y="1232610"/>
                  </a:lnTo>
                  <a:lnTo>
                    <a:pt x="129369" y="1170979"/>
                  </a:lnTo>
                  <a:lnTo>
                    <a:pt x="126791" y="1109349"/>
                  </a:lnTo>
                  <a:lnTo>
                    <a:pt x="124213" y="1047718"/>
                  </a:lnTo>
                  <a:lnTo>
                    <a:pt x="121635" y="986088"/>
                  </a:lnTo>
                  <a:lnTo>
                    <a:pt x="119057" y="924457"/>
                  </a:lnTo>
                  <a:lnTo>
                    <a:pt x="116478" y="862827"/>
                  </a:lnTo>
                  <a:lnTo>
                    <a:pt x="113900" y="801196"/>
                  </a:lnTo>
                  <a:lnTo>
                    <a:pt x="111322" y="739566"/>
                  </a:lnTo>
                  <a:lnTo>
                    <a:pt x="108744" y="677935"/>
                  </a:lnTo>
                  <a:lnTo>
                    <a:pt x="106166" y="616305"/>
                  </a:lnTo>
                  <a:lnTo>
                    <a:pt x="103588" y="554674"/>
                  </a:lnTo>
                  <a:lnTo>
                    <a:pt x="101009" y="493044"/>
                  </a:lnTo>
                  <a:lnTo>
                    <a:pt x="98431" y="431413"/>
                  </a:lnTo>
                  <a:lnTo>
                    <a:pt x="95853" y="369783"/>
                  </a:lnTo>
                  <a:lnTo>
                    <a:pt x="93275" y="308152"/>
                  </a:lnTo>
                  <a:lnTo>
                    <a:pt x="90697" y="246522"/>
                  </a:lnTo>
                  <a:lnTo>
                    <a:pt x="88118" y="184891"/>
                  </a:lnTo>
                  <a:lnTo>
                    <a:pt x="85540" y="123261"/>
                  </a:lnTo>
                  <a:lnTo>
                    <a:pt x="82962" y="61630"/>
                  </a:lnTo>
                  <a:lnTo>
                    <a:pt x="80384" y="0"/>
                  </a:lnTo>
                  <a:lnTo>
                    <a:pt x="0" y="5219"/>
                  </a:lnTo>
                  <a:lnTo>
                    <a:pt x="5413" y="66666"/>
                  </a:lnTo>
                  <a:lnTo>
                    <a:pt x="10827" y="128112"/>
                  </a:lnTo>
                  <a:lnTo>
                    <a:pt x="16240" y="189558"/>
                  </a:lnTo>
                  <a:lnTo>
                    <a:pt x="21654" y="251005"/>
                  </a:lnTo>
                  <a:lnTo>
                    <a:pt x="27068" y="312451"/>
                  </a:lnTo>
                  <a:lnTo>
                    <a:pt x="32481" y="373898"/>
                  </a:lnTo>
                  <a:lnTo>
                    <a:pt x="37895" y="435344"/>
                  </a:lnTo>
                  <a:lnTo>
                    <a:pt x="43308" y="496790"/>
                  </a:lnTo>
                  <a:lnTo>
                    <a:pt x="48722" y="558237"/>
                  </a:lnTo>
                  <a:lnTo>
                    <a:pt x="54136" y="619683"/>
                  </a:lnTo>
                  <a:lnTo>
                    <a:pt x="59549" y="681130"/>
                  </a:lnTo>
                  <a:lnTo>
                    <a:pt x="64963" y="742576"/>
                  </a:lnTo>
                  <a:lnTo>
                    <a:pt x="70377" y="804022"/>
                  </a:lnTo>
                  <a:lnTo>
                    <a:pt x="75790" y="865469"/>
                  </a:lnTo>
                  <a:lnTo>
                    <a:pt x="81204" y="926915"/>
                  </a:lnTo>
                  <a:lnTo>
                    <a:pt x="86617" y="988362"/>
                  </a:lnTo>
                  <a:lnTo>
                    <a:pt x="92031" y="1049808"/>
                  </a:lnTo>
                  <a:lnTo>
                    <a:pt x="97445" y="1111254"/>
                  </a:lnTo>
                  <a:lnTo>
                    <a:pt x="102858" y="1172701"/>
                  </a:lnTo>
                  <a:lnTo>
                    <a:pt x="108272" y="1234147"/>
                  </a:lnTo>
                  <a:lnTo>
                    <a:pt x="113685" y="129559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2387169" y="2198822"/>
              <a:ext cx="59411" cy="1294972"/>
            </a:xfrm>
            <a:custGeom>
              <a:avLst/>
              <a:pathLst>
                <a:path w="59411" h="1294972">
                  <a:moveTo>
                    <a:pt x="59411" y="1294782"/>
                  </a:moveTo>
                  <a:lnTo>
                    <a:pt x="57550" y="1233126"/>
                  </a:lnTo>
                  <a:lnTo>
                    <a:pt x="55689" y="1171470"/>
                  </a:lnTo>
                  <a:lnTo>
                    <a:pt x="53828" y="1109813"/>
                  </a:lnTo>
                  <a:lnTo>
                    <a:pt x="51967" y="1048157"/>
                  </a:lnTo>
                  <a:lnTo>
                    <a:pt x="50105" y="986501"/>
                  </a:lnTo>
                  <a:lnTo>
                    <a:pt x="48244" y="924844"/>
                  </a:lnTo>
                  <a:lnTo>
                    <a:pt x="46383" y="863188"/>
                  </a:lnTo>
                  <a:lnTo>
                    <a:pt x="44522" y="801532"/>
                  </a:lnTo>
                  <a:lnTo>
                    <a:pt x="42661" y="739875"/>
                  </a:lnTo>
                  <a:lnTo>
                    <a:pt x="40799" y="678219"/>
                  </a:lnTo>
                  <a:lnTo>
                    <a:pt x="38938" y="616563"/>
                  </a:lnTo>
                  <a:lnTo>
                    <a:pt x="37077" y="554906"/>
                  </a:lnTo>
                  <a:lnTo>
                    <a:pt x="35216" y="493250"/>
                  </a:lnTo>
                  <a:lnTo>
                    <a:pt x="33355" y="431594"/>
                  </a:lnTo>
                  <a:lnTo>
                    <a:pt x="31493" y="369937"/>
                  </a:lnTo>
                  <a:lnTo>
                    <a:pt x="29632" y="308281"/>
                  </a:lnTo>
                  <a:lnTo>
                    <a:pt x="27771" y="246625"/>
                  </a:lnTo>
                  <a:lnTo>
                    <a:pt x="25910" y="184968"/>
                  </a:lnTo>
                  <a:lnTo>
                    <a:pt x="24049" y="123312"/>
                  </a:lnTo>
                  <a:lnTo>
                    <a:pt x="22187" y="61656"/>
                  </a:lnTo>
                  <a:lnTo>
                    <a:pt x="20326" y="0"/>
                  </a:lnTo>
                  <a:lnTo>
                    <a:pt x="0" y="731"/>
                  </a:lnTo>
                  <a:lnTo>
                    <a:pt x="2578" y="62362"/>
                  </a:lnTo>
                  <a:lnTo>
                    <a:pt x="5156" y="123992"/>
                  </a:lnTo>
                  <a:lnTo>
                    <a:pt x="7734" y="185623"/>
                  </a:lnTo>
                  <a:lnTo>
                    <a:pt x="10312" y="247253"/>
                  </a:lnTo>
                  <a:lnTo>
                    <a:pt x="12890" y="308884"/>
                  </a:lnTo>
                  <a:lnTo>
                    <a:pt x="15469" y="370515"/>
                  </a:lnTo>
                  <a:lnTo>
                    <a:pt x="18047" y="432145"/>
                  </a:lnTo>
                  <a:lnTo>
                    <a:pt x="20625" y="493776"/>
                  </a:lnTo>
                  <a:lnTo>
                    <a:pt x="23203" y="555406"/>
                  </a:lnTo>
                  <a:lnTo>
                    <a:pt x="25781" y="617037"/>
                  </a:lnTo>
                  <a:lnTo>
                    <a:pt x="28360" y="678667"/>
                  </a:lnTo>
                  <a:lnTo>
                    <a:pt x="30938" y="740298"/>
                  </a:lnTo>
                  <a:lnTo>
                    <a:pt x="33516" y="801928"/>
                  </a:lnTo>
                  <a:lnTo>
                    <a:pt x="36094" y="863559"/>
                  </a:lnTo>
                  <a:lnTo>
                    <a:pt x="38672" y="925189"/>
                  </a:lnTo>
                  <a:lnTo>
                    <a:pt x="41251" y="986820"/>
                  </a:lnTo>
                  <a:lnTo>
                    <a:pt x="43829" y="1048450"/>
                  </a:lnTo>
                  <a:lnTo>
                    <a:pt x="46407" y="1110081"/>
                  </a:lnTo>
                  <a:lnTo>
                    <a:pt x="48985" y="1171711"/>
                  </a:lnTo>
                  <a:lnTo>
                    <a:pt x="51563" y="1233342"/>
                  </a:lnTo>
                  <a:lnTo>
                    <a:pt x="54142" y="1294972"/>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2407496" y="2198331"/>
              <a:ext cx="44293" cy="1295273"/>
            </a:xfrm>
            <a:custGeom>
              <a:avLst/>
              <a:pathLst>
                <a:path w="44293" h="1295273">
                  <a:moveTo>
                    <a:pt x="44293" y="1295146"/>
                  </a:moveTo>
                  <a:lnTo>
                    <a:pt x="43140" y="1233472"/>
                  </a:lnTo>
                  <a:lnTo>
                    <a:pt x="41987" y="1171799"/>
                  </a:lnTo>
                  <a:lnTo>
                    <a:pt x="40835" y="1110125"/>
                  </a:lnTo>
                  <a:lnTo>
                    <a:pt x="39682" y="1048451"/>
                  </a:lnTo>
                  <a:lnTo>
                    <a:pt x="38530" y="986778"/>
                  </a:lnTo>
                  <a:lnTo>
                    <a:pt x="37377" y="925104"/>
                  </a:lnTo>
                  <a:lnTo>
                    <a:pt x="36224" y="863431"/>
                  </a:lnTo>
                  <a:lnTo>
                    <a:pt x="35072" y="801757"/>
                  </a:lnTo>
                  <a:lnTo>
                    <a:pt x="33919" y="740083"/>
                  </a:lnTo>
                  <a:lnTo>
                    <a:pt x="32766" y="678410"/>
                  </a:lnTo>
                  <a:lnTo>
                    <a:pt x="31614" y="616736"/>
                  </a:lnTo>
                  <a:lnTo>
                    <a:pt x="30461" y="555062"/>
                  </a:lnTo>
                  <a:lnTo>
                    <a:pt x="29309" y="493389"/>
                  </a:lnTo>
                  <a:lnTo>
                    <a:pt x="28156" y="431715"/>
                  </a:lnTo>
                  <a:lnTo>
                    <a:pt x="27003" y="370041"/>
                  </a:lnTo>
                  <a:lnTo>
                    <a:pt x="25851" y="308368"/>
                  </a:lnTo>
                  <a:lnTo>
                    <a:pt x="24698" y="246694"/>
                  </a:lnTo>
                  <a:lnTo>
                    <a:pt x="23545" y="185020"/>
                  </a:lnTo>
                  <a:lnTo>
                    <a:pt x="22393" y="123347"/>
                  </a:lnTo>
                  <a:lnTo>
                    <a:pt x="21240" y="61673"/>
                  </a:lnTo>
                  <a:lnTo>
                    <a:pt x="20087" y="0"/>
                  </a:lnTo>
                  <a:lnTo>
                    <a:pt x="0" y="490"/>
                  </a:lnTo>
                  <a:lnTo>
                    <a:pt x="1861" y="62147"/>
                  </a:lnTo>
                  <a:lnTo>
                    <a:pt x="3722" y="123803"/>
                  </a:lnTo>
                  <a:lnTo>
                    <a:pt x="5583" y="185459"/>
                  </a:lnTo>
                  <a:lnTo>
                    <a:pt x="7444" y="247116"/>
                  </a:lnTo>
                  <a:lnTo>
                    <a:pt x="9306" y="308772"/>
                  </a:lnTo>
                  <a:lnTo>
                    <a:pt x="11167" y="370428"/>
                  </a:lnTo>
                  <a:lnTo>
                    <a:pt x="13028" y="432085"/>
                  </a:lnTo>
                  <a:lnTo>
                    <a:pt x="14889" y="493741"/>
                  </a:lnTo>
                  <a:lnTo>
                    <a:pt x="16750" y="555397"/>
                  </a:lnTo>
                  <a:lnTo>
                    <a:pt x="18612" y="617054"/>
                  </a:lnTo>
                  <a:lnTo>
                    <a:pt x="20473" y="678710"/>
                  </a:lnTo>
                  <a:lnTo>
                    <a:pt x="22334" y="740366"/>
                  </a:lnTo>
                  <a:lnTo>
                    <a:pt x="24195" y="802023"/>
                  </a:lnTo>
                  <a:lnTo>
                    <a:pt x="26056" y="863679"/>
                  </a:lnTo>
                  <a:lnTo>
                    <a:pt x="27918" y="925335"/>
                  </a:lnTo>
                  <a:lnTo>
                    <a:pt x="29779" y="986992"/>
                  </a:lnTo>
                  <a:lnTo>
                    <a:pt x="31640" y="1048648"/>
                  </a:lnTo>
                  <a:lnTo>
                    <a:pt x="33501" y="1110304"/>
                  </a:lnTo>
                  <a:lnTo>
                    <a:pt x="35362" y="1171961"/>
                  </a:lnTo>
                  <a:lnTo>
                    <a:pt x="37224" y="1233617"/>
                  </a:lnTo>
                  <a:lnTo>
                    <a:pt x="39085" y="129527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2427584" y="2198146"/>
              <a:ext cx="27341" cy="1295330"/>
            </a:xfrm>
            <a:custGeom>
              <a:avLst/>
              <a:pathLst>
                <a:path w="27341" h="1295330">
                  <a:moveTo>
                    <a:pt x="27341" y="1295283"/>
                  </a:moveTo>
                  <a:lnTo>
                    <a:pt x="26615" y="1233602"/>
                  </a:lnTo>
                  <a:lnTo>
                    <a:pt x="25890" y="1171922"/>
                  </a:lnTo>
                  <a:lnTo>
                    <a:pt x="25164" y="1110242"/>
                  </a:lnTo>
                  <a:lnTo>
                    <a:pt x="24438" y="1048562"/>
                  </a:lnTo>
                  <a:lnTo>
                    <a:pt x="23712" y="986882"/>
                  </a:lnTo>
                  <a:lnTo>
                    <a:pt x="22986" y="925202"/>
                  </a:lnTo>
                  <a:lnTo>
                    <a:pt x="22260" y="863522"/>
                  </a:lnTo>
                  <a:lnTo>
                    <a:pt x="21534" y="801841"/>
                  </a:lnTo>
                  <a:lnTo>
                    <a:pt x="20808" y="740161"/>
                  </a:lnTo>
                  <a:lnTo>
                    <a:pt x="20082" y="678481"/>
                  </a:lnTo>
                  <a:lnTo>
                    <a:pt x="19356" y="616801"/>
                  </a:lnTo>
                  <a:lnTo>
                    <a:pt x="18631" y="555121"/>
                  </a:lnTo>
                  <a:lnTo>
                    <a:pt x="17905" y="493441"/>
                  </a:lnTo>
                  <a:lnTo>
                    <a:pt x="17179" y="431761"/>
                  </a:lnTo>
                  <a:lnTo>
                    <a:pt x="16453" y="370080"/>
                  </a:lnTo>
                  <a:lnTo>
                    <a:pt x="15727" y="308400"/>
                  </a:lnTo>
                  <a:lnTo>
                    <a:pt x="15001" y="246720"/>
                  </a:lnTo>
                  <a:lnTo>
                    <a:pt x="14275" y="185040"/>
                  </a:lnTo>
                  <a:lnTo>
                    <a:pt x="13549" y="123360"/>
                  </a:lnTo>
                  <a:lnTo>
                    <a:pt x="12823" y="61680"/>
                  </a:lnTo>
                  <a:lnTo>
                    <a:pt x="12098" y="0"/>
                  </a:lnTo>
                  <a:lnTo>
                    <a:pt x="0" y="184"/>
                  </a:lnTo>
                  <a:lnTo>
                    <a:pt x="1152" y="61857"/>
                  </a:lnTo>
                  <a:lnTo>
                    <a:pt x="2305" y="123531"/>
                  </a:lnTo>
                  <a:lnTo>
                    <a:pt x="3457" y="185205"/>
                  </a:lnTo>
                  <a:lnTo>
                    <a:pt x="4610" y="246878"/>
                  </a:lnTo>
                  <a:lnTo>
                    <a:pt x="5763" y="308552"/>
                  </a:lnTo>
                  <a:lnTo>
                    <a:pt x="6915" y="370226"/>
                  </a:lnTo>
                  <a:lnTo>
                    <a:pt x="8068" y="431899"/>
                  </a:lnTo>
                  <a:lnTo>
                    <a:pt x="9221" y="493573"/>
                  </a:lnTo>
                  <a:lnTo>
                    <a:pt x="10373" y="555247"/>
                  </a:lnTo>
                  <a:lnTo>
                    <a:pt x="11526" y="616920"/>
                  </a:lnTo>
                  <a:lnTo>
                    <a:pt x="12678" y="678594"/>
                  </a:lnTo>
                  <a:lnTo>
                    <a:pt x="13831" y="740267"/>
                  </a:lnTo>
                  <a:lnTo>
                    <a:pt x="14984" y="801941"/>
                  </a:lnTo>
                  <a:lnTo>
                    <a:pt x="16136" y="863615"/>
                  </a:lnTo>
                  <a:lnTo>
                    <a:pt x="17289" y="925288"/>
                  </a:lnTo>
                  <a:lnTo>
                    <a:pt x="18442" y="986962"/>
                  </a:lnTo>
                  <a:lnTo>
                    <a:pt x="19594" y="1048636"/>
                  </a:lnTo>
                  <a:lnTo>
                    <a:pt x="20747" y="1110309"/>
                  </a:lnTo>
                  <a:lnTo>
                    <a:pt x="21900" y="1171983"/>
                  </a:lnTo>
                  <a:lnTo>
                    <a:pt x="23052" y="1233657"/>
                  </a:lnTo>
                  <a:lnTo>
                    <a:pt x="24205" y="129533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2439682" y="2198050"/>
              <a:ext cx="18157" cy="1295379"/>
            </a:xfrm>
            <a:custGeom>
              <a:avLst/>
              <a:pathLst>
                <a:path w="18157" h="1295379">
                  <a:moveTo>
                    <a:pt x="18157" y="1295354"/>
                  </a:moveTo>
                  <a:lnTo>
                    <a:pt x="17828" y="1233670"/>
                  </a:lnTo>
                  <a:lnTo>
                    <a:pt x="17498" y="1171987"/>
                  </a:lnTo>
                  <a:lnTo>
                    <a:pt x="17169" y="1110303"/>
                  </a:lnTo>
                  <a:lnTo>
                    <a:pt x="16839" y="1048620"/>
                  </a:lnTo>
                  <a:lnTo>
                    <a:pt x="16510" y="986936"/>
                  </a:lnTo>
                  <a:lnTo>
                    <a:pt x="16180" y="925253"/>
                  </a:lnTo>
                  <a:lnTo>
                    <a:pt x="15851" y="863569"/>
                  </a:lnTo>
                  <a:lnTo>
                    <a:pt x="15521" y="801885"/>
                  </a:lnTo>
                  <a:lnTo>
                    <a:pt x="15192" y="740202"/>
                  </a:lnTo>
                  <a:lnTo>
                    <a:pt x="14862" y="678518"/>
                  </a:lnTo>
                  <a:lnTo>
                    <a:pt x="14533" y="616835"/>
                  </a:lnTo>
                  <a:lnTo>
                    <a:pt x="14203" y="555151"/>
                  </a:lnTo>
                  <a:lnTo>
                    <a:pt x="13874" y="493468"/>
                  </a:lnTo>
                  <a:lnTo>
                    <a:pt x="13544" y="431784"/>
                  </a:lnTo>
                  <a:lnTo>
                    <a:pt x="13215" y="370101"/>
                  </a:lnTo>
                  <a:lnTo>
                    <a:pt x="12886" y="308417"/>
                  </a:lnTo>
                  <a:lnTo>
                    <a:pt x="12556" y="246734"/>
                  </a:lnTo>
                  <a:lnTo>
                    <a:pt x="12227" y="185050"/>
                  </a:lnTo>
                  <a:lnTo>
                    <a:pt x="11897" y="123367"/>
                  </a:lnTo>
                  <a:lnTo>
                    <a:pt x="11568" y="61683"/>
                  </a:lnTo>
                  <a:lnTo>
                    <a:pt x="11238" y="0"/>
                  </a:lnTo>
                  <a:lnTo>
                    <a:pt x="0" y="96"/>
                  </a:lnTo>
                  <a:lnTo>
                    <a:pt x="725" y="61776"/>
                  </a:lnTo>
                  <a:lnTo>
                    <a:pt x="1451" y="123456"/>
                  </a:lnTo>
                  <a:lnTo>
                    <a:pt x="2177" y="185136"/>
                  </a:lnTo>
                  <a:lnTo>
                    <a:pt x="2903" y="246816"/>
                  </a:lnTo>
                  <a:lnTo>
                    <a:pt x="3629" y="308496"/>
                  </a:lnTo>
                  <a:lnTo>
                    <a:pt x="4355" y="370177"/>
                  </a:lnTo>
                  <a:lnTo>
                    <a:pt x="5081" y="431857"/>
                  </a:lnTo>
                  <a:lnTo>
                    <a:pt x="5807" y="493537"/>
                  </a:lnTo>
                  <a:lnTo>
                    <a:pt x="6533" y="555217"/>
                  </a:lnTo>
                  <a:lnTo>
                    <a:pt x="7258" y="616897"/>
                  </a:lnTo>
                  <a:lnTo>
                    <a:pt x="7984" y="678577"/>
                  </a:lnTo>
                  <a:lnTo>
                    <a:pt x="8710" y="740257"/>
                  </a:lnTo>
                  <a:lnTo>
                    <a:pt x="9436" y="801938"/>
                  </a:lnTo>
                  <a:lnTo>
                    <a:pt x="10162" y="863618"/>
                  </a:lnTo>
                  <a:lnTo>
                    <a:pt x="10888" y="925298"/>
                  </a:lnTo>
                  <a:lnTo>
                    <a:pt x="11614" y="986978"/>
                  </a:lnTo>
                  <a:lnTo>
                    <a:pt x="12340" y="1048658"/>
                  </a:lnTo>
                  <a:lnTo>
                    <a:pt x="13066" y="1110338"/>
                  </a:lnTo>
                  <a:lnTo>
                    <a:pt x="13791" y="1172018"/>
                  </a:lnTo>
                  <a:lnTo>
                    <a:pt x="14517" y="1233699"/>
                  </a:lnTo>
                  <a:lnTo>
                    <a:pt x="15243" y="129537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450921" y="2198031"/>
              <a:ext cx="8210" cy="1295373"/>
            </a:xfrm>
            <a:custGeom>
              <a:avLst/>
              <a:pathLst>
                <a:path w="8210" h="1295373">
                  <a:moveTo>
                    <a:pt x="8210" y="1295368"/>
                  </a:moveTo>
                  <a:lnTo>
                    <a:pt x="8057" y="1233684"/>
                  </a:lnTo>
                  <a:lnTo>
                    <a:pt x="7903" y="1172000"/>
                  </a:lnTo>
                  <a:lnTo>
                    <a:pt x="7749" y="1110316"/>
                  </a:lnTo>
                  <a:lnTo>
                    <a:pt x="7596" y="1048631"/>
                  </a:lnTo>
                  <a:lnTo>
                    <a:pt x="7442" y="986947"/>
                  </a:lnTo>
                  <a:lnTo>
                    <a:pt x="7288" y="925263"/>
                  </a:lnTo>
                  <a:lnTo>
                    <a:pt x="7135" y="863579"/>
                  </a:lnTo>
                  <a:lnTo>
                    <a:pt x="6981" y="801894"/>
                  </a:lnTo>
                  <a:lnTo>
                    <a:pt x="6827" y="740210"/>
                  </a:lnTo>
                  <a:lnTo>
                    <a:pt x="6674" y="678526"/>
                  </a:lnTo>
                  <a:lnTo>
                    <a:pt x="6520" y="616842"/>
                  </a:lnTo>
                  <a:lnTo>
                    <a:pt x="6366" y="555158"/>
                  </a:lnTo>
                  <a:lnTo>
                    <a:pt x="6212" y="493473"/>
                  </a:lnTo>
                  <a:lnTo>
                    <a:pt x="6059" y="431789"/>
                  </a:lnTo>
                  <a:lnTo>
                    <a:pt x="5905" y="370105"/>
                  </a:lnTo>
                  <a:lnTo>
                    <a:pt x="5751" y="308421"/>
                  </a:lnTo>
                  <a:lnTo>
                    <a:pt x="5598" y="246736"/>
                  </a:lnTo>
                  <a:lnTo>
                    <a:pt x="5444" y="185052"/>
                  </a:lnTo>
                  <a:lnTo>
                    <a:pt x="5290" y="123368"/>
                  </a:lnTo>
                  <a:lnTo>
                    <a:pt x="5137" y="61684"/>
                  </a:lnTo>
                  <a:lnTo>
                    <a:pt x="4983" y="0"/>
                  </a:lnTo>
                  <a:lnTo>
                    <a:pt x="0" y="19"/>
                  </a:lnTo>
                  <a:lnTo>
                    <a:pt x="329" y="61703"/>
                  </a:lnTo>
                  <a:lnTo>
                    <a:pt x="658" y="123386"/>
                  </a:lnTo>
                  <a:lnTo>
                    <a:pt x="988" y="185070"/>
                  </a:lnTo>
                  <a:lnTo>
                    <a:pt x="1317" y="246753"/>
                  </a:lnTo>
                  <a:lnTo>
                    <a:pt x="1647" y="308437"/>
                  </a:lnTo>
                  <a:lnTo>
                    <a:pt x="1976" y="370120"/>
                  </a:lnTo>
                  <a:lnTo>
                    <a:pt x="2306" y="431804"/>
                  </a:lnTo>
                  <a:lnTo>
                    <a:pt x="2635" y="493487"/>
                  </a:lnTo>
                  <a:lnTo>
                    <a:pt x="2965" y="555171"/>
                  </a:lnTo>
                  <a:lnTo>
                    <a:pt x="3294" y="616854"/>
                  </a:lnTo>
                  <a:lnTo>
                    <a:pt x="3624" y="678538"/>
                  </a:lnTo>
                  <a:lnTo>
                    <a:pt x="3953" y="740221"/>
                  </a:lnTo>
                  <a:lnTo>
                    <a:pt x="4283" y="801905"/>
                  </a:lnTo>
                  <a:lnTo>
                    <a:pt x="4612" y="863589"/>
                  </a:lnTo>
                  <a:lnTo>
                    <a:pt x="4941" y="925272"/>
                  </a:lnTo>
                  <a:lnTo>
                    <a:pt x="5271" y="986956"/>
                  </a:lnTo>
                  <a:lnTo>
                    <a:pt x="5600" y="1048639"/>
                  </a:lnTo>
                  <a:lnTo>
                    <a:pt x="5930" y="1110323"/>
                  </a:lnTo>
                  <a:lnTo>
                    <a:pt x="6259" y="1172006"/>
                  </a:lnTo>
                  <a:lnTo>
                    <a:pt x="6589" y="1233690"/>
                  </a:lnTo>
                  <a:lnTo>
                    <a:pt x="6918" y="1295373"/>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455904" y="2198027"/>
              <a:ext cx="3657" cy="1295372"/>
            </a:xfrm>
            <a:custGeom>
              <a:avLst/>
              <a:pathLst>
                <a:path w="3657" h="1295372">
                  <a:moveTo>
                    <a:pt x="3657" y="1295371"/>
                  </a:moveTo>
                  <a:lnTo>
                    <a:pt x="3562" y="1233686"/>
                  </a:lnTo>
                  <a:lnTo>
                    <a:pt x="3467" y="1172002"/>
                  </a:lnTo>
                  <a:lnTo>
                    <a:pt x="3371" y="1110318"/>
                  </a:lnTo>
                  <a:lnTo>
                    <a:pt x="3276" y="1048633"/>
                  </a:lnTo>
                  <a:lnTo>
                    <a:pt x="3181" y="986949"/>
                  </a:lnTo>
                  <a:lnTo>
                    <a:pt x="3086" y="925265"/>
                  </a:lnTo>
                  <a:lnTo>
                    <a:pt x="2991" y="863580"/>
                  </a:lnTo>
                  <a:lnTo>
                    <a:pt x="2896" y="801896"/>
                  </a:lnTo>
                  <a:lnTo>
                    <a:pt x="2801" y="740212"/>
                  </a:lnTo>
                  <a:lnTo>
                    <a:pt x="2705" y="678527"/>
                  </a:lnTo>
                  <a:lnTo>
                    <a:pt x="2610" y="616843"/>
                  </a:lnTo>
                  <a:lnTo>
                    <a:pt x="2515" y="555159"/>
                  </a:lnTo>
                  <a:lnTo>
                    <a:pt x="2420" y="493474"/>
                  </a:lnTo>
                  <a:lnTo>
                    <a:pt x="2325" y="431790"/>
                  </a:lnTo>
                  <a:lnTo>
                    <a:pt x="2230" y="370106"/>
                  </a:lnTo>
                  <a:lnTo>
                    <a:pt x="2134" y="308421"/>
                  </a:lnTo>
                  <a:lnTo>
                    <a:pt x="2039" y="246737"/>
                  </a:lnTo>
                  <a:lnTo>
                    <a:pt x="1944" y="185053"/>
                  </a:lnTo>
                  <a:lnTo>
                    <a:pt x="1849" y="123368"/>
                  </a:lnTo>
                  <a:lnTo>
                    <a:pt x="1754" y="61684"/>
                  </a:lnTo>
                  <a:lnTo>
                    <a:pt x="1659" y="0"/>
                  </a:lnTo>
                  <a:lnTo>
                    <a:pt x="0" y="3"/>
                  </a:lnTo>
                  <a:lnTo>
                    <a:pt x="153" y="61687"/>
                  </a:lnTo>
                  <a:lnTo>
                    <a:pt x="307" y="123371"/>
                  </a:lnTo>
                  <a:lnTo>
                    <a:pt x="461" y="185056"/>
                  </a:lnTo>
                  <a:lnTo>
                    <a:pt x="614" y="246740"/>
                  </a:lnTo>
                  <a:lnTo>
                    <a:pt x="768" y="308424"/>
                  </a:lnTo>
                  <a:lnTo>
                    <a:pt x="922" y="370108"/>
                  </a:lnTo>
                  <a:lnTo>
                    <a:pt x="1075" y="431792"/>
                  </a:lnTo>
                  <a:lnTo>
                    <a:pt x="1229" y="493477"/>
                  </a:lnTo>
                  <a:lnTo>
                    <a:pt x="1383" y="555161"/>
                  </a:lnTo>
                  <a:lnTo>
                    <a:pt x="1536" y="616845"/>
                  </a:lnTo>
                  <a:lnTo>
                    <a:pt x="1690" y="678529"/>
                  </a:lnTo>
                  <a:lnTo>
                    <a:pt x="1844" y="740214"/>
                  </a:lnTo>
                  <a:lnTo>
                    <a:pt x="1997" y="801898"/>
                  </a:lnTo>
                  <a:lnTo>
                    <a:pt x="2151" y="863582"/>
                  </a:lnTo>
                  <a:lnTo>
                    <a:pt x="2305" y="925266"/>
                  </a:lnTo>
                  <a:lnTo>
                    <a:pt x="2458" y="986950"/>
                  </a:lnTo>
                  <a:lnTo>
                    <a:pt x="2612" y="1048635"/>
                  </a:lnTo>
                  <a:lnTo>
                    <a:pt x="2766" y="1110319"/>
                  </a:lnTo>
                  <a:lnTo>
                    <a:pt x="2919" y="1172003"/>
                  </a:lnTo>
                  <a:lnTo>
                    <a:pt x="3073" y="1233687"/>
                  </a:lnTo>
                  <a:lnTo>
                    <a:pt x="3227" y="129537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457563" y="2198026"/>
              <a:ext cx="2195" cy="1295372"/>
            </a:xfrm>
            <a:custGeom>
              <a:avLst/>
              <a:pathLst>
                <a:path w="2195" h="1295372">
                  <a:moveTo>
                    <a:pt x="2195" y="1295371"/>
                  </a:moveTo>
                  <a:lnTo>
                    <a:pt x="2127" y="1233687"/>
                  </a:lnTo>
                  <a:lnTo>
                    <a:pt x="2059" y="1172003"/>
                  </a:lnTo>
                  <a:lnTo>
                    <a:pt x="1990" y="1110318"/>
                  </a:lnTo>
                  <a:lnTo>
                    <a:pt x="1922" y="1048634"/>
                  </a:lnTo>
                  <a:lnTo>
                    <a:pt x="1854" y="986950"/>
                  </a:lnTo>
                  <a:lnTo>
                    <a:pt x="1786" y="925265"/>
                  </a:lnTo>
                  <a:lnTo>
                    <a:pt x="1717" y="863581"/>
                  </a:lnTo>
                  <a:lnTo>
                    <a:pt x="1649" y="801896"/>
                  </a:lnTo>
                  <a:lnTo>
                    <a:pt x="1581" y="740212"/>
                  </a:lnTo>
                  <a:lnTo>
                    <a:pt x="1513" y="678528"/>
                  </a:lnTo>
                  <a:lnTo>
                    <a:pt x="1444" y="616843"/>
                  </a:lnTo>
                  <a:lnTo>
                    <a:pt x="1376" y="555159"/>
                  </a:lnTo>
                  <a:lnTo>
                    <a:pt x="1308" y="493475"/>
                  </a:lnTo>
                  <a:lnTo>
                    <a:pt x="1239" y="431790"/>
                  </a:lnTo>
                  <a:lnTo>
                    <a:pt x="1171" y="370106"/>
                  </a:lnTo>
                  <a:lnTo>
                    <a:pt x="1103" y="308421"/>
                  </a:lnTo>
                  <a:lnTo>
                    <a:pt x="1035" y="246737"/>
                  </a:lnTo>
                  <a:lnTo>
                    <a:pt x="966" y="185053"/>
                  </a:lnTo>
                  <a:lnTo>
                    <a:pt x="898" y="123368"/>
                  </a:lnTo>
                  <a:lnTo>
                    <a:pt x="830" y="61684"/>
                  </a:lnTo>
                  <a:lnTo>
                    <a:pt x="761" y="0"/>
                  </a:lnTo>
                  <a:lnTo>
                    <a:pt x="0" y="1"/>
                  </a:lnTo>
                  <a:lnTo>
                    <a:pt x="95" y="61685"/>
                  </a:lnTo>
                  <a:lnTo>
                    <a:pt x="190" y="123369"/>
                  </a:lnTo>
                  <a:lnTo>
                    <a:pt x="285" y="185054"/>
                  </a:lnTo>
                  <a:lnTo>
                    <a:pt x="380" y="246738"/>
                  </a:lnTo>
                  <a:lnTo>
                    <a:pt x="475" y="308422"/>
                  </a:lnTo>
                  <a:lnTo>
                    <a:pt x="570" y="370107"/>
                  </a:lnTo>
                  <a:lnTo>
                    <a:pt x="666" y="431791"/>
                  </a:lnTo>
                  <a:lnTo>
                    <a:pt x="761" y="493475"/>
                  </a:lnTo>
                  <a:lnTo>
                    <a:pt x="856" y="555160"/>
                  </a:lnTo>
                  <a:lnTo>
                    <a:pt x="951" y="616844"/>
                  </a:lnTo>
                  <a:lnTo>
                    <a:pt x="1046" y="678528"/>
                  </a:lnTo>
                  <a:lnTo>
                    <a:pt x="1141" y="740213"/>
                  </a:lnTo>
                  <a:lnTo>
                    <a:pt x="1237" y="801897"/>
                  </a:lnTo>
                  <a:lnTo>
                    <a:pt x="1332" y="863581"/>
                  </a:lnTo>
                  <a:lnTo>
                    <a:pt x="1427" y="925266"/>
                  </a:lnTo>
                  <a:lnTo>
                    <a:pt x="1522" y="986950"/>
                  </a:lnTo>
                  <a:lnTo>
                    <a:pt x="1617" y="1048634"/>
                  </a:lnTo>
                  <a:lnTo>
                    <a:pt x="1712" y="1110319"/>
                  </a:lnTo>
                  <a:lnTo>
                    <a:pt x="1807" y="1172003"/>
                  </a:lnTo>
                  <a:lnTo>
                    <a:pt x="1903" y="1233687"/>
                  </a:lnTo>
                  <a:lnTo>
                    <a:pt x="1998" y="129537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458325" y="2198026"/>
              <a:ext cx="1589" cy="1295372"/>
            </a:xfrm>
            <a:custGeom>
              <a:avLst/>
              <a:pathLst>
                <a:path w="1589" h="1295372">
                  <a:moveTo>
                    <a:pt x="1589" y="1295372"/>
                  </a:moveTo>
                  <a:lnTo>
                    <a:pt x="1542" y="1233687"/>
                  </a:lnTo>
                  <a:lnTo>
                    <a:pt x="1495" y="1172003"/>
                  </a:lnTo>
                  <a:lnTo>
                    <a:pt x="1448" y="1110319"/>
                  </a:lnTo>
                  <a:lnTo>
                    <a:pt x="1401" y="1048634"/>
                  </a:lnTo>
                  <a:lnTo>
                    <a:pt x="1354" y="986950"/>
                  </a:lnTo>
                  <a:lnTo>
                    <a:pt x="1307" y="925265"/>
                  </a:lnTo>
                  <a:lnTo>
                    <a:pt x="1260" y="863581"/>
                  </a:lnTo>
                  <a:lnTo>
                    <a:pt x="1213" y="801897"/>
                  </a:lnTo>
                  <a:lnTo>
                    <a:pt x="1166" y="740212"/>
                  </a:lnTo>
                  <a:lnTo>
                    <a:pt x="1119" y="678528"/>
                  </a:lnTo>
                  <a:lnTo>
                    <a:pt x="1072" y="616843"/>
                  </a:lnTo>
                  <a:lnTo>
                    <a:pt x="1025" y="555159"/>
                  </a:lnTo>
                  <a:lnTo>
                    <a:pt x="978" y="493475"/>
                  </a:lnTo>
                  <a:lnTo>
                    <a:pt x="931" y="431790"/>
                  </a:lnTo>
                  <a:lnTo>
                    <a:pt x="884" y="370106"/>
                  </a:lnTo>
                  <a:lnTo>
                    <a:pt x="837" y="308421"/>
                  </a:lnTo>
                  <a:lnTo>
                    <a:pt x="790" y="246737"/>
                  </a:lnTo>
                  <a:lnTo>
                    <a:pt x="743" y="185053"/>
                  </a:lnTo>
                  <a:lnTo>
                    <a:pt x="696" y="123368"/>
                  </a:lnTo>
                  <a:lnTo>
                    <a:pt x="649" y="61684"/>
                  </a:lnTo>
                  <a:lnTo>
                    <a:pt x="602" y="0"/>
                  </a:lnTo>
                  <a:lnTo>
                    <a:pt x="0" y="0"/>
                  </a:lnTo>
                  <a:lnTo>
                    <a:pt x="68" y="61684"/>
                  </a:lnTo>
                  <a:lnTo>
                    <a:pt x="136" y="123369"/>
                  </a:lnTo>
                  <a:lnTo>
                    <a:pt x="204" y="185053"/>
                  </a:lnTo>
                  <a:lnTo>
                    <a:pt x="273" y="246738"/>
                  </a:lnTo>
                  <a:lnTo>
                    <a:pt x="341" y="308422"/>
                  </a:lnTo>
                  <a:lnTo>
                    <a:pt x="409" y="370106"/>
                  </a:lnTo>
                  <a:lnTo>
                    <a:pt x="477" y="431791"/>
                  </a:lnTo>
                  <a:lnTo>
                    <a:pt x="546" y="493475"/>
                  </a:lnTo>
                  <a:lnTo>
                    <a:pt x="614" y="555159"/>
                  </a:lnTo>
                  <a:lnTo>
                    <a:pt x="682" y="616844"/>
                  </a:lnTo>
                  <a:lnTo>
                    <a:pt x="751" y="678528"/>
                  </a:lnTo>
                  <a:lnTo>
                    <a:pt x="819" y="740213"/>
                  </a:lnTo>
                  <a:lnTo>
                    <a:pt x="887" y="801897"/>
                  </a:lnTo>
                  <a:lnTo>
                    <a:pt x="955" y="863581"/>
                  </a:lnTo>
                  <a:lnTo>
                    <a:pt x="1024" y="925266"/>
                  </a:lnTo>
                  <a:lnTo>
                    <a:pt x="1092" y="986950"/>
                  </a:lnTo>
                  <a:lnTo>
                    <a:pt x="1160" y="1048634"/>
                  </a:lnTo>
                  <a:lnTo>
                    <a:pt x="1228" y="1110319"/>
                  </a:lnTo>
                  <a:lnTo>
                    <a:pt x="1297" y="1172003"/>
                  </a:lnTo>
                  <a:lnTo>
                    <a:pt x="1365" y="1233688"/>
                  </a:lnTo>
                  <a:lnTo>
                    <a:pt x="1433" y="129537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458928" y="2198026"/>
              <a:ext cx="1099" cy="1295372"/>
            </a:xfrm>
            <a:custGeom>
              <a:avLst/>
              <a:pathLst>
                <a:path w="1099" h="1295372">
                  <a:moveTo>
                    <a:pt x="1099" y="1295372"/>
                  </a:moveTo>
                  <a:lnTo>
                    <a:pt x="1067" y="1233688"/>
                  </a:lnTo>
                  <a:lnTo>
                    <a:pt x="1035" y="1172003"/>
                  </a:lnTo>
                  <a:lnTo>
                    <a:pt x="1003" y="1110319"/>
                  </a:lnTo>
                  <a:lnTo>
                    <a:pt x="971" y="1048634"/>
                  </a:lnTo>
                  <a:lnTo>
                    <a:pt x="939" y="986950"/>
                  </a:lnTo>
                  <a:lnTo>
                    <a:pt x="908" y="925266"/>
                  </a:lnTo>
                  <a:lnTo>
                    <a:pt x="876" y="863581"/>
                  </a:lnTo>
                  <a:lnTo>
                    <a:pt x="844" y="801897"/>
                  </a:lnTo>
                  <a:lnTo>
                    <a:pt x="812" y="740212"/>
                  </a:lnTo>
                  <a:lnTo>
                    <a:pt x="780" y="678528"/>
                  </a:lnTo>
                  <a:lnTo>
                    <a:pt x="748" y="616844"/>
                  </a:lnTo>
                  <a:lnTo>
                    <a:pt x="716" y="555159"/>
                  </a:lnTo>
                  <a:lnTo>
                    <a:pt x="685" y="493475"/>
                  </a:lnTo>
                  <a:lnTo>
                    <a:pt x="653" y="431790"/>
                  </a:lnTo>
                  <a:lnTo>
                    <a:pt x="621" y="370106"/>
                  </a:lnTo>
                  <a:lnTo>
                    <a:pt x="589" y="308422"/>
                  </a:lnTo>
                  <a:lnTo>
                    <a:pt x="557" y="246737"/>
                  </a:lnTo>
                  <a:lnTo>
                    <a:pt x="525" y="185053"/>
                  </a:lnTo>
                  <a:lnTo>
                    <a:pt x="493" y="123368"/>
                  </a:lnTo>
                  <a:lnTo>
                    <a:pt x="462" y="61684"/>
                  </a:lnTo>
                  <a:lnTo>
                    <a:pt x="430" y="0"/>
                  </a:lnTo>
                  <a:lnTo>
                    <a:pt x="0" y="0"/>
                  </a:lnTo>
                  <a:lnTo>
                    <a:pt x="47" y="61684"/>
                  </a:lnTo>
                  <a:lnTo>
                    <a:pt x="94" y="123369"/>
                  </a:lnTo>
                  <a:lnTo>
                    <a:pt x="141" y="185053"/>
                  </a:lnTo>
                  <a:lnTo>
                    <a:pt x="188" y="246737"/>
                  </a:lnTo>
                  <a:lnTo>
                    <a:pt x="235" y="308422"/>
                  </a:lnTo>
                  <a:lnTo>
                    <a:pt x="282" y="370106"/>
                  </a:lnTo>
                  <a:lnTo>
                    <a:pt x="329" y="431791"/>
                  </a:lnTo>
                  <a:lnTo>
                    <a:pt x="376" y="493475"/>
                  </a:lnTo>
                  <a:lnTo>
                    <a:pt x="423" y="555159"/>
                  </a:lnTo>
                  <a:lnTo>
                    <a:pt x="470" y="616844"/>
                  </a:lnTo>
                  <a:lnTo>
                    <a:pt x="517" y="678528"/>
                  </a:lnTo>
                  <a:lnTo>
                    <a:pt x="564" y="740213"/>
                  </a:lnTo>
                  <a:lnTo>
                    <a:pt x="611" y="801897"/>
                  </a:lnTo>
                  <a:lnTo>
                    <a:pt x="658" y="863581"/>
                  </a:lnTo>
                  <a:lnTo>
                    <a:pt x="705" y="925266"/>
                  </a:lnTo>
                  <a:lnTo>
                    <a:pt x="752" y="986950"/>
                  </a:lnTo>
                  <a:lnTo>
                    <a:pt x="799" y="1048635"/>
                  </a:lnTo>
                  <a:lnTo>
                    <a:pt x="846" y="1110319"/>
                  </a:lnTo>
                  <a:lnTo>
                    <a:pt x="893" y="1172003"/>
                  </a:lnTo>
                  <a:lnTo>
                    <a:pt x="940" y="123368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459358" y="2198025"/>
              <a:ext cx="764" cy="1295372"/>
            </a:xfrm>
            <a:custGeom>
              <a:avLst/>
              <a:pathLst>
                <a:path w="764" h="1295372">
                  <a:moveTo>
                    <a:pt x="764" y="1295372"/>
                  </a:moveTo>
                  <a:lnTo>
                    <a:pt x="745" y="1233688"/>
                  </a:lnTo>
                  <a:lnTo>
                    <a:pt x="726" y="1172003"/>
                  </a:lnTo>
                  <a:lnTo>
                    <a:pt x="708" y="1110319"/>
                  </a:lnTo>
                  <a:lnTo>
                    <a:pt x="689" y="1048635"/>
                  </a:lnTo>
                  <a:lnTo>
                    <a:pt x="670" y="986950"/>
                  </a:lnTo>
                  <a:lnTo>
                    <a:pt x="651" y="925266"/>
                  </a:lnTo>
                  <a:lnTo>
                    <a:pt x="632" y="863581"/>
                  </a:lnTo>
                  <a:lnTo>
                    <a:pt x="613" y="801897"/>
                  </a:lnTo>
                  <a:lnTo>
                    <a:pt x="594" y="740212"/>
                  </a:lnTo>
                  <a:lnTo>
                    <a:pt x="576" y="678528"/>
                  </a:lnTo>
                  <a:lnTo>
                    <a:pt x="557" y="616844"/>
                  </a:lnTo>
                  <a:lnTo>
                    <a:pt x="538" y="555159"/>
                  </a:lnTo>
                  <a:lnTo>
                    <a:pt x="519" y="493475"/>
                  </a:lnTo>
                  <a:lnTo>
                    <a:pt x="500" y="431790"/>
                  </a:lnTo>
                  <a:lnTo>
                    <a:pt x="481" y="370106"/>
                  </a:lnTo>
                  <a:lnTo>
                    <a:pt x="462" y="308422"/>
                  </a:lnTo>
                  <a:lnTo>
                    <a:pt x="444" y="246737"/>
                  </a:lnTo>
                  <a:lnTo>
                    <a:pt x="425" y="185053"/>
                  </a:lnTo>
                  <a:lnTo>
                    <a:pt x="406" y="123368"/>
                  </a:lnTo>
                  <a:lnTo>
                    <a:pt x="387" y="61684"/>
                  </a:lnTo>
                  <a:lnTo>
                    <a:pt x="368" y="0"/>
                  </a:lnTo>
                  <a:lnTo>
                    <a:pt x="0" y="0"/>
                  </a:lnTo>
                  <a:lnTo>
                    <a:pt x="31" y="61684"/>
                  </a:lnTo>
                  <a:lnTo>
                    <a:pt x="63" y="123368"/>
                  </a:lnTo>
                  <a:lnTo>
                    <a:pt x="95" y="185053"/>
                  </a:lnTo>
                  <a:lnTo>
                    <a:pt x="127" y="246737"/>
                  </a:lnTo>
                  <a:lnTo>
                    <a:pt x="159" y="308422"/>
                  </a:lnTo>
                  <a:lnTo>
                    <a:pt x="191" y="370106"/>
                  </a:lnTo>
                  <a:lnTo>
                    <a:pt x="223" y="431791"/>
                  </a:lnTo>
                  <a:lnTo>
                    <a:pt x="254" y="493475"/>
                  </a:lnTo>
                  <a:lnTo>
                    <a:pt x="286" y="555159"/>
                  </a:lnTo>
                  <a:lnTo>
                    <a:pt x="318" y="616844"/>
                  </a:lnTo>
                  <a:lnTo>
                    <a:pt x="350" y="678528"/>
                  </a:lnTo>
                  <a:lnTo>
                    <a:pt x="382" y="740213"/>
                  </a:lnTo>
                  <a:lnTo>
                    <a:pt x="414" y="801897"/>
                  </a:lnTo>
                  <a:lnTo>
                    <a:pt x="446" y="863581"/>
                  </a:lnTo>
                  <a:lnTo>
                    <a:pt x="477" y="925266"/>
                  </a:lnTo>
                  <a:lnTo>
                    <a:pt x="509" y="986950"/>
                  </a:lnTo>
                  <a:lnTo>
                    <a:pt x="541" y="1048635"/>
                  </a:lnTo>
                  <a:lnTo>
                    <a:pt x="573" y="1110319"/>
                  </a:lnTo>
                  <a:lnTo>
                    <a:pt x="605" y="1172003"/>
                  </a:lnTo>
                  <a:lnTo>
                    <a:pt x="637" y="123368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459726" y="2198025"/>
              <a:ext cx="480" cy="1295372"/>
            </a:xfrm>
            <a:custGeom>
              <a:avLst/>
              <a:pathLst>
                <a:path w="480" h="1295372">
                  <a:moveTo>
                    <a:pt x="480" y="1295372"/>
                  </a:moveTo>
                  <a:lnTo>
                    <a:pt x="473" y="1233688"/>
                  </a:lnTo>
                  <a:lnTo>
                    <a:pt x="465" y="1172003"/>
                  </a:lnTo>
                  <a:lnTo>
                    <a:pt x="458" y="1110319"/>
                  </a:lnTo>
                  <a:lnTo>
                    <a:pt x="450" y="1048635"/>
                  </a:lnTo>
                  <a:lnTo>
                    <a:pt x="443" y="986950"/>
                  </a:lnTo>
                  <a:lnTo>
                    <a:pt x="436" y="925266"/>
                  </a:lnTo>
                  <a:lnTo>
                    <a:pt x="428" y="863581"/>
                  </a:lnTo>
                  <a:lnTo>
                    <a:pt x="421" y="801897"/>
                  </a:lnTo>
                  <a:lnTo>
                    <a:pt x="414" y="740212"/>
                  </a:lnTo>
                  <a:lnTo>
                    <a:pt x="406" y="678528"/>
                  </a:lnTo>
                  <a:lnTo>
                    <a:pt x="399" y="616844"/>
                  </a:lnTo>
                  <a:lnTo>
                    <a:pt x="392" y="555159"/>
                  </a:lnTo>
                  <a:lnTo>
                    <a:pt x="384" y="493475"/>
                  </a:lnTo>
                  <a:lnTo>
                    <a:pt x="377" y="431790"/>
                  </a:lnTo>
                  <a:lnTo>
                    <a:pt x="369" y="370106"/>
                  </a:lnTo>
                  <a:lnTo>
                    <a:pt x="362" y="308422"/>
                  </a:lnTo>
                  <a:lnTo>
                    <a:pt x="355" y="246737"/>
                  </a:lnTo>
                  <a:lnTo>
                    <a:pt x="347" y="185053"/>
                  </a:lnTo>
                  <a:lnTo>
                    <a:pt x="340" y="123368"/>
                  </a:lnTo>
                  <a:lnTo>
                    <a:pt x="333" y="61684"/>
                  </a:lnTo>
                  <a:lnTo>
                    <a:pt x="325" y="0"/>
                  </a:lnTo>
                  <a:lnTo>
                    <a:pt x="0" y="0"/>
                  </a:lnTo>
                  <a:lnTo>
                    <a:pt x="18" y="61684"/>
                  </a:lnTo>
                  <a:lnTo>
                    <a:pt x="37" y="123368"/>
                  </a:lnTo>
                  <a:lnTo>
                    <a:pt x="56" y="185053"/>
                  </a:lnTo>
                  <a:lnTo>
                    <a:pt x="75" y="246737"/>
                  </a:lnTo>
                  <a:lnTo>
                    <a:pt x="94" y="308422"/>
                  </a:lnTo>
                  <a:lnTo>
                    <a:pt x="113" y="370106"/>
                  </a:lnTo>
                  <a:lnTo>
                    <a:pt x="132" y="431790"/>
                  </a:lnTo>
                  <a:lnTo>
                    <a:pt x="150" y="493475"/>
                  </a:lnTo>
                  <a:lnTo>
                    <a:pt x="169" y="555159"/>
                  </a:lnTo>
                  <a:lnTo>
                    <a:pt x="188" y="616844"/>
                  </a:lnTo>
                  <a:lnTo>
                    <a:pt x="207" y="678528"/>
                  </a:lnTo>
                  <a:lnTo>
                    <a:pt x="226" y="740213"/>
                  </a:lnTo>
                  <a:lnTo>
                    <a:pt x="245" y="801897"/>
                  </a:lnTo>
                  <a:lnTo>
                    <a:pt x="264" y="863581"/>
                  </a:lnTo>
                  <a:lnTo>
                    <a:pt x="282" y="925266"/>
                  </a:lnTo>
                  <a:lnTo>
                    <a:pt x="301" y="986950"/>
                  </a:lnTo>
                  <a:lnTo>
                    <a:pt x="320" y="1048635"/>
                  </a:lnTo>
                  <a:lnTo>
                    <a:pt x="339" y="1110319"/>
                  </a:lnTo>
                  <a:lnTo>
                    <a:pt x="358" y="1172003"/>
                  </a:lnTo>
                  <a:lnTo>
                    <a:pt x="377" y="123368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460052" y="2198025"/>
              <a:ext cx="177" cy="1295372"/>
            </a:xfrm>
            <a:custGeom>
              <a:avLst/>
              <a:pathLst>
                <a:path w="177" h="1295372">
                  <a:moveTo>
                    <a:pt x="177" y="1295372"/>
                  </a:moveTo>
                  <a:lnTo>
                    <a:pt x="172" y="1233688"/>
                  </a:lnTo>
                  <a:lnTo>
                    <a:pt x="168" y="1172003"/>
                  </a:lnTo>
                  <a:lnTo>
                    <a:pt x="164" y="1110319"/>
                  </a:lnTo>
                  <a:lnTo>
                    <a:pt x="159" y="1048635"/>
                  </a:lnTo>
                  <a:lnTo>
                    <a:pt x="155" y="986950"/>
                  </a:lnTo>
                  <a:lnTo>
                    <a:pt x="151" y="925266"/>
                  </a:lnTo>
                  <a:lnTo>
                    <a:pt x="146" y="863581"/>
                  </a:lnTo>
                  <a:lnTo>
                    <a:pt x="142" y="801897"/>
                  </a:lnTo>
                  <a:lnTo>
                    <a:pt x="138" y="740212"/>
                  </a:lnTo>
                  <a:lnTo>
                    <a:pt x="133" y="678528"/>
                  </a:lnTo>
                  <a:lnTo>
                    <a:pt x="129" y="616844"/>
                  </a:lnTo>
                  <a:lnTo>
                    <a:pt x="125" y="555159"/>
                  </a:lnTo>
                  <a:lnTo>
                    <a:pt x="120" y="493475"/>
                  </a:lnTo>
                  <a:lnTo>
                    <a:pt x="116" y="431790"/>
                  </a:lnTo>
                  <a:lnTo>
                    <a:pt x="112" y="370106"/>
                  </a:lnTo>
                  <a:lnTo>
                    <a:pt x="107" y="308422"/>
                  </a:lnTo>
                  <a:lnTo>
                    <a:pt x="103" y="246737"/>
                  </a:lnTo>
                  <a:lnTo>
                    <a:pt x="99" y="185053"/>
                  </a:lnTo>
                  <a:lnTo>
                    <a:pt x="94" y="123368"/>
                  </a:lnTo>
                  <a:lnTo>
                    <a:pt x="90" y="61684"/>
                  </a:lnTo>
                  <a:lnTo>
                    <a:pt x="0" y="0"/>
                  </a:lnTo>
                  <a:lnTo>
                    <a:pt x="7" y="61684"/>
                  </a:lnTo>
                  <a:lnTo>
                    <a:pt x="14" y="123368"/>
                  </a:lnTo>
                  <a:lnTo>
                    <a:pt x="22" y="185053"/>
                  </a:lnTo>
                  <a:lnTo>
                    <a:pt x="29" y="246737"/>
                  </a:lnTo>
                  <a:lnTo>
                    <a:pt x="36" y="308422"/>
                  </a:lnTo>
                  <a:lnTo>
                    <a:pt x="44" y="370106"/>
                  </a:lnTo>
                  <a:lnTo>
                    <a:pt x="51" y="431790"/>
                  </a:lnTo>
                  <a:lnTo>
                    <a:pt x="58" y="493475"/>
                  </a:lnTo>
                  <a:lnTo>
                    <a:pt x="66" y="555159"/>
                  </a:lnTo>
                  <a:lnTo>
                    <a:pt x="73" y="616844"/>
                  </a:lnTo>
                  <a:lnTo>
                    <a:pt x="81" y="678528"/>
                  </a:lnTo>
                  <a:lnTo>
                    <a:pt x="88" y="740212"/>
                  </a:lnTo>
                  <a:lnTo>
                    <a:pt x="95" y="801897"/>
                  </a:lnTo>
                  <a:lnTo>
                    <a:pt x="103" y="863581"/>
                  </a:lnTo>
                  <a:lnTo>
                    <a:pt x="110" y="925266"/>
                  </a:lnTo>
                  <a:lnTo>
                    <a:pt x="117" y="986950"/>
                  </a:lnTo>
                  <a:lnTo>
                    <a:pt x="125" y="1048635"/>
                  </a:lnTo>
                  <a:lnTo>
                    <a:pt x="132" y="1110319"/>
                  </a:lnTo>
                  <a:lnTo>
                    <a:pt x="140" y="1172003"/>
                  </a:lnTo>
                  <a:lnTo>
                    <a:pt x="147" y="123368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460138" y="2198025"/>
              <a:ext cx="113" cy="1295372"/>
            </a:xfrm>
            <a:custGeom>
              <a:avLst/>
              <a:pathLst>
                <a:path w="113" h="1295372">
                  <a:moveTo>
                    <a:pt x="113" y="1295372"/>
                  </a:moveTo>
                  <a:lnTo>
                    <a:pt x="112" y="1233688"/>
                  </a:lnTo>
                  <a:lnTo>
                    <a:pt x="110" y="1172003"/>
                  </a:lnTo>
                  <a:lnTo>
                    <a:pt x="109" y="1110319"/>
                  </a:lnTo>
                  <a:lnTo>
                    <a:pt x="108" y="1048635"/>
                  </a:lnTo>
                  <a:lnTo>
                    <a:pt x="106" y="986950"/>
                  </a:lnTo>
                  <a:lnTo>
                    <a:pt x="105" y="925266"/>
                  </a:lnTo>
                  <a:lnTo>
                    <a:pt x="104" y="863581"/>
                  </a:lnTo>
                  <a:lnTo>
                    <a:pt x="102" y="801897"/>
                  </a:lnTo>
                  <a:lnTo>
                    <a:pt x="101" y="740212"/>
                  </a:lnTo>
                  <a:lnTo>
                    <a:pt x="100" y="678528"/>
                  </a:lnTo>
                  <a:lnTo>
                    <a:pt x="99" y="616844"/>
                  </a:lnTo>
                  <a:lnTo>
                    <a:pt x="97" y="555159"/>
                  </a:lnTo>
                  <a:lnTo>
                    <a:pt x="96" y="493475"/>
                  </a:lnTo>
                  <a:lnTo>
                    <a:pt x="95" y="431790"/>
                  </a:lnTo>
                  <a:lnTo>
                    <a:pt x="93" y="370106"/>
                  </a:lnTo>
                  <a:lnTo>
                    <a:pt x="92" y="308422"/>
                  </a:lnTo>
                  <a:lnTo>
                    <a:pt x="91" y="246737"/>
                  </a:lnTo>
                  <a:lnTo>
                    <a:pt x="89" y="185053"/>
                  </a:lnTo>
                  <a:lnTo>
                    <a:pt x="88" y="123368"/>
                  </a:lnTo>
                  <a:lnTo>
                    <a:pt x="87" y="61684"/>
                  </a:lnTo>
                  <a:lnTo>
                    <a:pt x="0" y="0"/>
                  </a:lnTo>
                  <a:lnTo>
                    <a:pt x="4" y="61684"/>
                  </a:lnTo>
                  <a:lnTo>
                    <a:pt x="8" y="123368"/>
                  </a:lnTo>
                  <a:lnTo>
                    <a:pt x="13" y="185053"/>
                  </a:lnTo>
                  <a:lnTo>
                    <a:pt x="17" y="246737"/>
                  </a:lnTo>
                  <a:lnTo>
                    <a:pt x="21" y="308422"/>
                  </a:lnTo>
                  <a:lnTo>
                    <a:pt x="26" y="370106"/>
                  </a:lnTo>
                  <a:lnTo>
                    <a:pt x="30" y="431790"/>
                  </a:lnTo>
                  <a:lnTo>
                    <a:pt x="34" y="493475"/>
                  </a:lnTo>
                  <a:lnTo>
                    <a:pt x="39" y="555159"/>
                  </a:lnTo>
                  <a:lnTo>
                    <a:pt x="43" y="616844"/>
                  </a:lnTo>
                  <a:lnTo>
                    <a:pt x="47" y="678528"/>
                  </a:lnTo>
                  <a:lnTo>
                    <a:pt x="52" y="740212"/>
                  </a:lnTo>
                  <a:lnTo>
                    <a:pt x="56" y="801897"/>
                  </a:lnTo>
                  <a:lnTo>
                    <a:pt x="60" y="863581"/>
                  </a:lnTo>
                  <a:lnTo>
                    <a:pt x="65" y="925266"/>
                  </a:lnTo>
                  <a:lnTo>
                    <a:pt x="69" y="986950"/>
                  </a:lnTo>
                  <a:lnTo>
                    <a:pt x="73" y="1048635"/>
                  </a:lnTo>
                  <a:lnTo>
                    <a:pt x="78" y="1110319"/>
                  </a:lnTo>
                  <a:lnTo>
                    <a:pt x="82" y="1172003"/>
                  </a:lnTo>
                  <a:lnTo>
                    <a:pt x="86" y="123368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460224" y="2198025"/>
              <a:ext cx="30" cy="1295372"/>
            </a:xfrm>
            <a:custGeom>
              <a:avLst/>
              <a:pathLst>
                <a:path w="30" h="1295372">
                  <a:moveTo>
                    <a:pt x="30" y="1295372"/>
                  </a:moveTo>
                  <a:lnTo>
                    <a:pt x="29" y="1233688"/>
                  </a:lnTo>
                  <a:lnTo>
                    <a:pt x="28" y="1172003"/>
                  </a:lnTo>
                  <a:lnTo>
                    <a:pt x="27" y="1110319"/>
                  </a:lnTo>
                  <a:lnTo>
                    <a:pt x="27" y="1048635"/>
                  </a:lnTo>
                  <a:lnTo>
                    <a:pt x="26" y="986950"/>
                  </a:lnTo>
                  <a:lnTo>
                    <a:pt x="25" y="925266"/>
                  </a:lnTo>
                  <a:lnTo>
                    <a:pt x="24" y="863581"/>
                  </a:lnTo>
                  <a:lnTo>
                    <a:pt x="23" y="801897"/>
                  </a:lnTo>
                  <a:lnTo>
                    <a:pt x="22" y="740212"/>
                  </a:lnTo>
                  <a:lnTo>
                    <a:pt x="21" y="678528"/>
                  </a:lnTo>
                  <a:lnTo>
                    <a:pt x="20" y="616844"/>
                  </a:lnTo>
                  <a:lnTo>
                    <a:pt x="20" y="555159"/>
                  </a:lnTo>
                  <a:lnTo>
                    <a:pt x="19" y="493475"/>
                  </a:lnTo>
                  <a:lnTo>
                    <a:pt x="18" y="431790"/>
                  </a:lnTo>
                  <a:lnTo>
                    <a:pt x="17" y="370106"/>
                  </a:lnTo>
                  <a:lnTo>
                    <a:pt x="16" y="308422"/>
                  </a:lnTo>
                  <a:lnTo>
                    <a:pt x="15" y="246737"/>
                  </a:lnTo>
                  <a:lnTo>
                    <a:pt x="14" y="185053"/>
                  </a:lnTo>
                  <a:lnTo>
                    <a:pt x="14" y="123368"/>
                  </a:lnTo>
                  <a:lnTo>
                    <a:pt x="13" y="61684"/>
                  </a:lnTo>
                  <a:lnTo>
                    <a:pt x="0" y="0"/>
                  </a:lnTo>
                  <a:lnTo>
                    <a:pt x="1" y="61684"/>
                  </a:lnTo>
                  <a:lnTo>
                    <a:pt x="2" y="123368"/>
                  </a:lnTo>
                  <a:lnTo>
                    <a:pt x="3" y="185053"/>
                  </a:lnTo>
                  <a:lnTo>
                    <a:pt x="5" y="246737"/>
                  </a:lnTo>
                  <a:lnTo>
                    <a:pt x="6" y="308422"/>
                  </a:lnTo>
                  <a:lnTo>
                    <a:pt x="7" y="370106"/>
                  </a:lnTo>
                  <a:lnTo>
                    <a:pt x="9" y="431790"/>
                  </a:lnTo>
                  <a:lnTo>
                    <a:pt x="10" y="493475"/>
                  </a:lnTo>
                  <a:lnTo>
                    <a:pt x="11" y="555159"/>
                  </a:lnTo>
                  <a:lnTo>
                    <a:pt x="13" y="616844"/>
                  </a:lnTo>
                  <a:lnTo>
                    <a:pt x="14" y="678528"/>
                  </a:lnTo>
                  <a:lnTo>
                    <a:pt x="15" y="740212"/>
                  </a:lnTo>
                  <a:lnTo>
                    <a:pt x="16" y="801897"/>
                  </a:lnTo>
                  <a:lnTo>
                    <a:pt x="18" y="863581"/>
                  </a:lnTo>
                  <a:lnTo>
                    <a:pt x="19" y="925266"/>
                  </a:lnTo>
                  <a:lnTo>
                    <a:pt x="20" y="986950"/>
                  </a:lnTo>
                  <a:lnTo>
                    <a:pt x="22" y="1048635"/>
                  </a:lnTo>
                  <a:lnTo>
                    <a:pt x="23" y="1110319"/>
                  </a:lnTo>
                  <a:lnTo>
                    <a:pt x="24" y="1172003"/>
                  </a:lnTo>
                  <a:lnTo>
                    <a:pt x="26" y="12336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460236" y="2198025"/>
              <a:ext cx="21" cy="1295372"/>
            </a:xfrm>
            <a:custGeom>
              <a:avLst/>
              <a:pathLst>
                <a:path w="21" h="1295372">
                  <a:moveTo>
                    <a:pt x="21" y="1295372"/>
                  </a:moveTo>
                  <a:lnTo>
                    <a:pt x="20" y="1233688"/>
                  </a:lnTo>
                  <a:lnTo>
                    <a:pt x="20" y="1172003"/>
                  </a:lnTo>
                  <a:lnTo>
                    <a:pt x="20" y="1110319"/>
                  </a:lnTo>
                  <a:lnTo>
                    <a:pt x="19" y="1048635"/>
                  </a:lnTo>
                  <a:lnTo>
                    <a:pt x="19" y="986950"/>
                  </a:lnTo>
                  <a:lnTo>
                    <a:pt x="18" y="925266"/>
                  </a:lnTo>
                  <a:lnTo>
                    <a:pt x="18" y="863581"/>
                  </a:lnTo>
                  <a:lnTo>
                    <a:pt x="17" y="801897"/>
                  </a:lnTo>
                  <a:lnTo>
                    <a:pt x="17" y="740212"/>
                  </a:lnTo>
                  <a:lnTo>
                    <a:pt x="17" y="678528"/>
                  </a:lnTo>
                  <a:lnTo>
                    <a:pt x="16" y="616844"/>
                  </a:lnTo>
                  <a:lnTo>
                    <a:pt x="16" y="555159"/>
                  </a:lnTo>
                  <a:lnTo>
                    <a:pt x="15" y="493475"/>
                  </a:lnTo>
                  <a:lnTo>
                    <a:pt x="15" y="431790"/>
                  </a:lnTo>
                  <a:lnTo>
                    <a:pt x="14" y="370106"/>
                  </a:lnTo>
                  <a:lnTo>
                    <a:pt x="14" y="308422"/>
                  </a:lnTo>
                  <a:lnTo>
                    <a:pt x="14" y="246737"/>
                  </a:lnTo>
                  <a:lnTo>
                    <a:pt x="13" y="185053"/>
                  </a:lnTo>
                  <a:lnTo>
                    <a:pt x="13" y="123368"/>
                  </a:lnTo>
                  <a:lnTo>
                    <a:pt x="12" y="61684"/>
                  </a:lnTo>
                  <a:lnTo>
                    <a:pt x="0" y="0"/>
                  </a:lnTo>
                  <a:lnTo>
                    <a:pt x="0" y="61684"/>
                  </a:lnTo>
                  <a:lnTo>
                    <a:pt x="1" y="123368"/>
                  </a:lnTo>
                  <a:lnTo>
                    <a:pt x="2" y="185053"/>
                  </a:lnTo>
                  <a:lnTo>
                    <a:pt x="3" y="246737"/>
                  </a:lnTo>
                  <a:lnTo>
                    <a:pt x="4" y="308422"/>
                  </a:lnTo>
                  <a:lnTo>
                    <a:pt x="5" y="370106"/>
                  </a:lnTo>
                  <a:lnTo>
                    <a:pt x="6" y="431790"/>
                  </a:lnTo>
                  <a:lnTo>
                    <a:pt x="6" y="493475"/>
                  </a:lnTo>
                  <a:lnTo>
                    <a:pt x="7" y="555159"/>
                  </a:lnTo>
                  <a:lnTo>
                    <a:pt x="8" y="616844"/>
                  </a:lnTo>
                  <a:lnTo>
                    <a:pt x="9" y="678528"/>
                  </a:lnTo>
                  <a:lnTo>
                    <a:pt x="10" y="740212"/>
                  </a:lnTo>
                  <a:lnTo>
                    <a:pt x="11" y="801897"/>
                  </a:lnTo>
                  <a:lnTo>
                    <a:pt x="12" y="863581"/>
                  </a:lnTo>
                  <a:lnTo>
                    <a:pt x="13" y="925266"/>
                  </a:lnTo>
                  <a:lnTo>
                    <a:pt x="13" y="986950"/>
                  </a:lnTo>
                  <a:lnTo>
                    <a:pt x="14" y="1048635"/>
                  </a:lnTo>
                  <a:lnTo>
                    <a:pt x="15" y="1110319"/>
                  </a:lnTo>
                  <a:lnTo>
                    <a:pt x="16" y="1172003"/>
                  </a:lnTo>
                  <a:lnTo>
                    <a:pt x="17" y="12336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460249" y="2198025"/>
              <a:ext cx="10" cy="1295372"/>
            </a:xfrm>
            <a:custGeom>
              <a:avLst/>
              <a:pathLst>
                <a:path w="10" h="1295372">
                  <a:moveTo>
                    <a:pt x="10" y="1295372"/>
                  </a:moveTo>
                  <a:lnTo>
                    <a:pt x="10" y="1233688"/>
                  </a:lnTo>
                  <a:lnTo>
                    <a:pt x="10" y="1172003"/>
                  </a:lnTo>
                  <a:lnTo>
                    <a:pt x="10" y="1110319"/>
                  </a:lnTo>
                  <a:lnTo>
                    <a:pt x="9" y="1048635"/>
                  </a:lnTo>
                  <a:lnTo>
                    <a:pt x="9" y="986950"/>
                  </a:lnTo>
                  <a:lnTo>
                    <a:pt x="9" y="925266"/>
                  </a:lnTo>
                  <a:lnTo>
                    <a:pt x="9" y="863581"/>
                  </a:lnTo>
                  <a:lnTo>
                    <a:pt x="8" y="801897"/>
                  </a:lnTo>
                  <a:lnTo>
                    <a:pt x="8" y="740212"/>
                  </a:lnTo>
                  <a:lnTo>
                    <a:pt x="8" y="678528"/>
                  </a:lnTo>
                  <a:lnTo>
                    <a:pt x="8" y="616844"/>
                  </a:lnTo>
                  <a:lnTo>
                    <a:pt x="8" y="555159"/>
                  </a:lnTo>
                  <a:lnTo>
                    <a:pt x="7" y="493475"/>
                  </a:lnTo>
                  <a:lnTo>
                    <a:pt x="7" y="431790"/>
                  </a:lnTo>
                  <a:lnTo>
                    <a:pt x="7" y="370106"/>
                  </a:lnTo>
                  <a:lnTo>
                    <a:pt x="7" y="308422"/>
                  </a:lnTo>
                  <a:lnTo>
                    <a:pt x="7" y="246737"/>
                  </a:lnTo>
                  <a:lnTo>
                    <a:pt x="6" y="185053"/>
                  </a:lnTo>
                  <a:lnTo>
                    <a:pt x="6" y="123368"/>
                  </a:lnTo>
                  <a:lnTo>
                    <a:pt x="6" y="61684"/>
                  </a:lnTo>
                  <a:lnTo>
                    <a:pt x="0" y="0"/>
                  </a:lnTo>
                  <a:lnTo>
                    <a:pt x="0" y="61684"/>
                  </a:lnTo>
                  <a:lnTo>
                    <a:pt x="0" y="123368"/>
                  </a:lnTo>
                  <a:lnTo>
                    <a:pt x="1" y="185053"/>
                  </a:lnTo>
                  <a:lnTo>
                    <a:pt x="1" y="246737"/>
                  </a:lnTo>
                  <a:lnTo>
                    <a:pt x="2" y="308422"/>
                  </a:lnTo>
                  <a:lnTo>
                    <a:pt x="2" y="370106"/>
                  </a:lnTo>
                  <a:lnTo>
                    <a:pt x="3" y="431790"/>
                  </a:lnTo>
                  <a:lnTo>
                    <a:pt x="3" y="493475"/>
                  </a:lnTo>
                  <a:lnTo>
                    <a:pt x="3" y="555159"/>
                  </a:lnTo>
                  <a:lnTo>
                    <a:pt x="4" y="616844"/>
                  </a:lnTo>
                  <a:lnTo>
                    <a:pt x="4" y="678528"/>
                  </a:lnTo>
                  <a:lnTo>
                    <a:pt x="5" y="740212"/>
                  </a:lnTo>
                  <a:lnTo>
                    <a:pt x="5" y="801897"/>
                  </a:lnTo>
                  <a:lnTo>
                    <a:pt x="6" y="863581"/>
                  </a:lnTo>
                  <a:lnTo>
                    <a:pt x="6" y="925266"/>
                  </a:lnTo>
                  <a:lnTo>
                    <a:pt x="6" y="986950"/>
                  </a:lnTo>
                  <a:lnTo>
                    <a:pt x="7" y="1048635"/>
                  </a:lnTo>
                  <a:lnTo>
                    <a:pt x="7" y="1110319"/>
                  </a:lnTo>
                  <a:lnTo>
                    <a:pt x="8" y="1172003"/>
                  </a:lnTo>
                  <a:lnTo>
                    <a:pt x="8" y="12336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460255" y="2198025"/>
              <a:ext cx="6" cy="1295372"/>
            </a:xfrm>
            <a:custGeom>
              <a:avLst/>
              <a:pathLst>
                <a:path w="6" h="1295372">
                  <a:moveTo>
                    <a:pt x="6" y="1295372"/>
                  </a:moveTo>
                  <a:lnTo>
                    <a:pt x="6" y="1233688"/>
                  </a:lnTo>
                  <a:lnTo>
                    <a:pt x="6" y="1172003"/>
                  </a:lnTo>
                  <a:lnTo>
                    <a:pt x="6" y="1110319"/>
                  </a:lnTo>
                  <a:lnTo>
                    <a:pt x="6" y="1048635"/>
                  </a:lnTo>
                  <a:lnTo>
                    <a:pt x="6" y="986950"/>
                  </a:lnTo>
                  <a:lnTo>
                    <a:pt x="6" y="925266"/>
                  </a:lnTo>
                  <a:lnTo>
                    <a:pt x="6" y="863581"/>
                  </a:lnTo>
                  <a:lnTo>
                    <a:pt x="6" y="801897"/>
                  </a:lnTo>
                  <a:lnTo>
                    <a:pt x="6" y="740212"/>
                  </a:lnTo>
                  <a:lnTo>
                    <a:pt x="6" y="678528"/>
                  </a:lnTo>
                  <a:lnTo>
                    <a:pt x="6" y="616844"/>
                  </a:lnTo>
                  <a:lnTo>
                    <a:pt x="6" y="555159"/>
                  </a:lnTo>
                  <a:lnTo>
                    <a:pt x="6" y="493475"/>
                  </a:lnTo>
                  <a:lnTo>
                    <a:pt x="6" y="431790"/>
                  </a:lnTo>
                  <a:lnTo>
                    <a:pt x="6" y="370106"/>
                  </a:lnTo>
                  <a:lnTo>
                    <a:pt x="6" y="308422"/>
                  </a:lnTo>
                  <a:lnTo>
                    <a:pt x="6" y="246737"/>
                  </a:lnTo>
                  <a:lnTo>
                    <a:pt x="6" y="185053"/>
                  </a:lnTo>
                  <a:lnTo>
                    <a:pt x="6" y="123368"/>
                  </a:lnTo>
                  <a:lnTo>
                    <a:pt x="6" y="61684"/>
                  </a:lnTo>
                  <a:lnTo>
                    <a:pt x="0" y="0"/>
                  </a:lnTo>
                  <a:lnTo>
                    <a:pt x="0" y="61684"/>
                  </a:lnTo>
                  <a:lnTo>
                    <a:pt x="0" y="123368"/>
                  </a:lnTo>
                  <a:lnTo>
                    <a:pt x="0" y="185053"/>
                  </a:lnTo>
                  <a:lnTo>
                    <a:pt x="0" y="246737"/>
                  </a:lnTo>
                  <a:lnTo>
                    <a:pt x="1" y="308422"/>
                  </a:lnTo>
                  <a:lnTo>
                    <a:pt x="1" y="370106"/>
                  </a:lnTo>
                  <a:lnTo>
                    <a:pt x="1" y="431790"/>
                  </a:lnTo>
                  <a:lnTo>
                    <a:pt x="1" y="493475"/>
                  </a:lnTo>
                  <a:lnTo>
                    <a:pt x="1" y="555159"/>
                  </a:lnTo>
                  <a:lnTo>
                    <a:pt x="2" y="616844"/>
                  </a:lnTo>
                  <a:lnTo>
                    <a:pt x="2" y="678528"/>
                  </a:lnTo>
                  <a:lnTo>
                    <a:pt x="2" y="740212"/>
                  </a:lnTo>
                  <a:lnTo>
                    <a:pt x="2" y="801897"/>
                  </a:lnTo>
                  <a:lnTo>
                    <a:pt x="3" y="863581"/>
                  </a:lnTo>
                  <a:lnTo>
                    <a:pt x="3" y="925266"/>
                  </a:lnTo>
                  <a:lnTo>
                    <a:pt x="3" y="986950"/>
                  </a:lnTo>
                  <a:lnTo>
                    <a:pt x="3" y="1048635"/>
                  </a:lnTo>
                  <a:lnTo>
                    <a:pt x="3" y="1110319"/>
                  </a:lnTo>
                  <a:lnTo>
                    <a:pt x="4" y="1172003"/>
                  </a:lnTo>
                  <a:lnTo>
                    <a:pt x="4" y="12336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1" name="tx31"/>
            <p:cNvSpPr/>
            <p:nvPr/>
          </p:nvSpPr>
          <p:spPr>
            <a:xfrm>
              <a:off x="2213327"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1.8m</a:t>
              </a:r>
            </a:p>
          </p:txBody>
        </p:sp>
        <p:sp>
          <p:nvSpPr>
            <p:cNvPr id="32" name="tx32"/>
            <p:cNvSpPr/>
            <p:nvPr/>
          </p:nvSpPr>
          <p:spPr>
            <a:xfrm>
              <a:off x="4718202" y="232577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3" name="rc33"/>
            <p:cNvSpPr/>
            <p:nvPr/>
          </p:nvSpPr>
          <p:spPr>
            <a:xfrm>
              <a:off x="4727202" y="251912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4" name="rc34"/>
            <p:cNvSpPr/>
            <p:nvPr/>
          </p:nvSpPr>
          <p:spPr>
            <a:xfrm>
              <a:off x="4727202" y="273857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5" name="rc35"/>
            <p:cNvSpPr/>
            <p:nvPr/>
          </p:nvSpPr>
          <p:spPr>
            <a:xfrm>
              <a:off x="4727202" y="295803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6" name="rc36"/>
            <p:cNvSpPr/>
            <p:nvPr/>
          </p:nvSpPr>
          <p:spPr>
            <a:xfrm>
              <a:off x="4727202" y="317748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7" name="rc37"/>
            <p:cNvSpPr/>
            <p:nvPr/>
          </p:nvSpPr>
          <p:spPr>
            <a:xfrm>
              <a:off x="4727202" y="339694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8" name="rc38"/>
            <p:cNvSpPr/>
            <p:nvPr/>
          </p:nvSpPr>
          <p:spPr>
            <a:xfrm>
              <a:off x="4727202" y="361640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9" name="rc39"/>
            <p:cNvSpPr/>
            <p:nvPr/>
          </p:nvSpPr>
          <p:spPr>
            <a:xfrm>
              <a:off x="4727202" y="383585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0" name="rc40"/>
            <p:cNvSpPr/>
            <p:nvPr/>
          </p:nvSpPr>
          <p:spPr>
            <a:xfrm>
              <a:off x="4727202" y="405531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1" name="rc41"/>
            <p:cNvSpPr/>
            <p:nvPr/>
          </p:nvSpPr>
          <p:spPr>
            <a:xfrm>
              <a:off x="4727202" y="427476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2" name="rc42"/>
            <p:cNvSpPr/>
            <p:nvPr/>
          </p:nvSpPr>
          <p:spPr>
            <a:xfrm>
              <a:off x="4727202" y="449422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3" name="rc43"/>
            <p:cNvSpPr/>
            <p:nvPr/>
          </p:nvSpPr>
          <p:spPr>
            <a:xfrm>
              <a:off x="4727202" y="471368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4" name="rc44"/>
            <p:cNvSpPr/>
            <p:nvPr/>
          </p:nvSpPr>
          <p:spPr>
            <a:xfrm>
              <a:off x="4727202" y="493313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5" name="rc45"/>
            <p:cNvSpPr/>
            <p:nvPr/>
          </p:nvSpPr>
          <p:spPr>
            <a:xfrm>
              <a:off x="4727202" y="515259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6" name="rc46"/>
            <p:cNvSpPr/>
            <p:nvPr/>
          </p:nvSpPr>
          <p:spPr>
            <a:xfrm>
              <a:off x="4727202" y="537204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7" name="rc47"/>
            <p:cNvSpPr/>
            <p:nvPr/>
          </p:nvSpPr>
          <p:spPr>
            <a:xfrm>
              <a:off x="7043475" y="251912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8" name="rc48"/>
            <p:cNvSpPr/>
            <p:nvPr/>
          </p:nvSpPr>
          <p:spPr>
            <a:xfrm>
              <a:off x="7043475"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9" name="rc49"/>
            <p:cNvSpPr/>
            <p:nvPr/>
          </p:nvSpPr>
          <p:spPr>
            <a:xfrm>
              <a:off x="7043475"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0" name="rc50"/>
            <p:cNvSpPr/>
            <p:nvPr/>
          </p:nvSpPr>
          <p:spPr>
            <a:xfrm>
              <a:off x="7043475"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1" name="rc51"/>
            <p:cNvSpPr/>
            <p:nvPr/>
          </p:nvSpPr>
          <p:spPr>
            <a:xfrm>
              <a:off x="7043475"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2" name="rc52"/>
            <p:cNvSpPr/>
            <p:nvPr/>
          </p:nvSpPr>
          <p:spPr>
            <a:xfrm>
              <a:off x="7043475"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3" name="rc53"/>
            <p:cNvSpPr/>
            <p:nvPr/>
          </p:nvSpPr>
          <p:spPr>
            <a:xfrm>
              <a:off x="7043475"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4" name="rc54"/>
            <p:cNvSpPr/>
            <p:nvPr/>
          </p:nvSpPr>
          <p:spPr>
            <a:xfrm>
              <a:off x="7043475"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5" name="rc55"/>
            <p:cNvSpPr/>
            <p:nvPr/>
          </p:nvSpPr>
          <p:spPr>
            <a:xfrm>
              <a:off x="7043475"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6" name="rc56"/>
            <p:cNvSpPr/>
            <p:nvPr/>
          </p:nvSpPr>
          <p:spPr>
            <a:xfrm>
              <a:off x="7043475"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7" name="rc57"/>
            <p:cNvSpPr/>
            <p:nvPr/>
          </p:nvSpPr>
          <p:spPr>
            <a:xfrm>
              <a:off x="7043475"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8" name="rc58"/>
            <p:cNvSpPr/>
            <p:nvPr/>
          </p:nvSpPr>
          <p:spPr>
            <a:xfrm>
              <a:off x="7043475"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9" name="rc59"/>
            <p:cNvSpPr/>
            <p:nvPr/>
          </p:nvSpPr>
          <p:spPr>
            <a:xfrm>
              <a:off x="7043475"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0" name="tx60"/>
            <p:cNvSpPr/>
            <p:nvPr/>
          </p:nvSpPr>
          <p:spPr>
            <a:xfrm>
              <a:off x="5007247" y="2579844"/>
              <a:ext cx="1535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Indonesia: 657,000 (36.7%) </a:t>
              </a:r>
            </a:p>
          </p:txBody>
        </p:sp>
        <p:sp>
          <p:nvSpPr>
            <p:cNvPr id="61" name="tx61"/>
            <p:cNvSpPr/>
            <p:nvPr/>
          </p:nvSpPr>
          <p:spPr>
            <a:xfrm>
              <a:off x="5007247" y="2799300"/>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Philippines: 381,000 (21.3%) </a:t>
              </a:r>
            </a:p>
          </p:txBody>
        </p:sp>
        <p:sp>
          <p:nvSpPr>
            <p:cNvPr id="62" name="tx62"/>
            <p:cNvSpPr/>
            <p:nvPr/>
          </p:nvSpPr>
          <p:spPr>
            <a:xfrm>
              <a:off x="5007247" y="301875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China: 260,000 (14.5%) </a:t>
              </a:r>
            </a:p>
          </p:txBody>
        </p:sp>
        <p:sp>
          <p:nvSpPr>
            <p:cNvPr id="63" name="tx63"/>
            <p:cNvSpPr/>
            <p:nvPr/>
          </p:nvSpPr>
          <p:spPr>
            <a:xfrm>
              <a:off x="5007247" y="3238212"/>
              <a:ext cx="15079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Myanmar: 207,000 (11.6%) </a:t>
              </a:r>
            </a:p>
          </p:txBody>
        </p:sp>
        <p:sp>
          <p:nvSpPr>
            <p:cNvPr id="64" name="tx64"/>
            <p:cNvSpPr/>
            <p:nvPr/>
          </p:nvSpPr>
          <p:spPr>
            <a:xfrm>
              <a:off x="5007247" y="3457668"/>
              <a:ext cx="19576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Papua New Guinea: 128,000 (7.1%) </a:t>
              </a:r>
            </a:p>
          </p:txBody>
        </p:sp>
        <p:sp>
          <p:nvSpPr>
            <p:cNvPr id="65" name="tx65"/>
            <p:cNvSpPr/>
            <p:nvPr/>
          </p:nvSpPr>
          <p:spPr>
            <a:xfrm>
              <a:off x="5007247" y="3677124"/>
              <a:ext cx="14355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Cambodia: 45,000 (2.5%) </a:t>
              </a:r>
            </a:p>
          </p:txBody>
        </p:sp>
        <p:sp>
          <p:nvSpPr>
            <p:cNvPr id="66" name="tx66"/>
            <p:cNvSpPr/>
            <p:nvPr/>
          </p:nvSpPr>
          <p:spPr>
            <a:xfrm>
              <a:off x="5007247" y="3896580"/>
              <a:ext cx="11685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Laos: 41,000 (2.3%) </a:t>
              </a:r>
            </a:p>
          </p:txBody>
        </p:sp>
        <p:sp>
          <p:nvSpPr>
            <p:cNvPr id="67" name="tx67"/>
            <p:cNvSpPr/>
            <p:nvPr/>
          </p:nvSpPr>
          <p:spPr>
            <a:xfrm>
              <a:off x="5007247" y="4116036"/>
              <a:ext cx="13527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Thailand: 23,000 (1.3%) </a:t>
              </a:r>
            </a:p>
          </p:txBody>
        </p:sp>
        <p:sp>
          <p:nvSpPr>
            <p:cNvPr id="68" name="tx68"/>
            <p:cNvSpPr/>
            <p:nvPr/>
          </p:nvSpPr>
          <p:spPr>
            <a:xfrm>
              <a:off x="5007247" y="4335492"/>
              <a:ext cx="13670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Malaysia: 22,000 (1.2%) </a:t>
              </a:r>
            </a:p>
          </p:txBody>
        </p:sp>
        <p:sp>
          <p:nvSpPr>
            <p:cNvPr id="69" name="tx69"/>
            <p:cNvSpPr/>
            <p:nvPr/>
          </p:nvSpPr>
          <p:spPr>
            <a:xfrm>
              <a:off x="5007247" y="4554948"/>
              <a:ext cx="14178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Viet Nam: 13,000 (&lt;1%) </a:t>
              </a:r>
            </a:p>
          </p:txBody>
        </p:sp>
        <p:sp>
          <p:nvSpPr>
            <p:cNvPr id="70" name="tx70"/>
            <p:cNvSpPr/>
            <p:nvPr/>
          </p:nvSpPr>
          <p:spPr>
            <a:xfrm>
              <a:off x="5007247" y="4774404"/>
              <a:ext cx="1200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DPRK: 3,000 (&lt;1%) </a:t>
              </a:r>
            </a:p>
          </p:txBody>
        </p:sp>
        <p:sp>
          <p:nvSpPr>
            <p:cNvPr id="71" name="tx71"/>
            <p:cNvSpPr/>
            <p:nvPr/>
          </p:nvSpPr>
          <p:spPr>
            <a:xfrm>
              <a:off x="5007247" y="4993860"/>
              <a:ext cx="14881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Timor-Leste: 3,000 (&lt;1%) </a:t>
              </a:r>
            </a:p>
          </p:txBody>
        </p:sp>
        <p:sp>
          <p:nvSpPr>
            <p:cNvPr id="72" name="tx72"/>
            <p:cNvSpPr/>
            <p:nvPr/>
          </p:nvSpPr>
          <p:spPr>
            <a:xfrm>
              <a:off x="5007247" y="5213316"/>
              <a:ext cx="17244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Solomon Islands: 2,000 (&lt;1%) </a:t>
              </a:r>
            </a:p>
          </p:txBody>
        </p:sp>
        <p:sp>
          <p:nvSpPr>
            <p:cNvPr id="73" name="tx73"/>
            <p:cNvSpPr/>
            <p:nvPr/>
          </p:nvSpPr>
          <p:spPr>
            <a:xfrm>
              <a:off x="5007247" y="5432772"/>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Mongolia: 2,000 (&lt;1%) </a:t>
              </a:r>
            </a:p>
          </p:txBody>
        </p:sp>
        <p:sp>
          <p:nvSpPr>
            <p:cNvPr id="74" name="tx74"/>
            <p:cNvSpPr/>
            <p:nvPr/>
          </p:nvSpPr>
          <p:spPr>
            <a:xfrm>
              <a:off x="7323521" y="2579844"/>
              <a:ext cx="11059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Fiji: &lt;1,000 (&lt;1%) </a:t>
              </a:r>
            </a:p>
          </p:txBody>
        </p:sp>
        <p:sp>
          <p:nvSpPr>
            <p:cNvPr id="75" name="tx75"/>
            <p:cNvSpPr/>
            <p:nvPr/>
          </p:nvSpPr>
          <p:spPr>
            <a:xfrm>
              <a:off x="7323521" y="2799300"/>
              <a:ext cx="12783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Vanuatu: &lt;500 (&lt;1%) </a:t>
              </a:r>
            </a:p>
          </p:txBody>
        </p:sp>
        <p:sp>
          <p:nvSpPr>
            <p:cNvPr id="76" name="tx76"/>
            <p:cNvSpPr/>
            <p:nvPr/>
          </p:nvSpPr>
          <p:spPr>
            <a:xfrm>
              <a:off x="7323521" y="3018756"/>
              <a:ext cx="14104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Micronesia: &lt;200 (&lt;1%) </a:t>
              </a:r>
            </a:p>
          </p:txBody>
        </p:sp>
        <p:sp>
          <p:nvSpPr>
            <p:cNvPr id="77" name="tx77"/>
            <p:cNvSpPr/>
            <p:nvPr/>
          </p:nvSpPr>
          <p:spPr>
            <a:xfrm>
              <a:off x="7323521" y="3238212"/>
              <a:ext cx="12116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Kiribati: &lt;100 (&lt;1%) </a:t>
              </a:r>
            </a:p>
          </p:txBody>
        </p:sp>
        <p:sp>
          <p:nvSpPr>
            <p:cNvPr id="78" name="tx78"/>
            <p:cNvSpPr/>
            <p:nvPr/>
          </p:nvSpPr>
          <p:spPr>
            <a:xfrm>
              <a:off x="7323521" y="3457668"/>
              <a:ext cx="11727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Tonga: &lt;100 (&lt;1%) </a:t>
              </a:r>
            </a:p>
          </p:txBody>
        </p:sp>
        <p:sp>
          <p:nvSpPr>
            <p:cNvPr id="79" name="tx79"/>
            <p:cNvSpPr/>
            <p:nvPr/>
          </p:nvSpPr>
          <p:spPr>
            <a:xfrm>
              <a:off x="7323521" y="3677124"/>
              <a:ext cx="18204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Brunei Darussalam: &lt;100 (&lt;1%) </a:t>
              </a:r>
            </a:p>
          </p:txBody>
        </p:sp>
        <p:sp>
          <p:nvSpPr>
            <p:cNvPr id="80" name="tx80"/>
            <p:cNvSpPr/>
            <p:nvPr/>
          </p:nvSpPr>
          <p:spPr>
            <a:xfrm>
              <a:off x="7323521" y="3896580"/>
              <a:ext cx="12242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Samoa: &lt;100 (&lt;1%) </a:t>
              </a:r>
            </a:p>
          </p:txBody>
        </p:sp>
        <p:sp>
          <p:nvSpPr>
            <p:cNvPr id="81" name="tx81"/>
            <p:cNvSpPr/>
            <p:nvPr/>
          </p:nvSpPr>
          <p:spPr>
            <a:xfrm>
              <a:off x="7323521" y="4116036"/>
              <a:ext cx="1677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Marshall Islands: &lt;100 (&lt;1%) </a:t>
              </a:r>
            </a:p>
          </p:txBody>
        </p:sp>
        <p:sp>
          <p:nvSpPr>
            <p:cNvPr id="82" name="tx82"/>
            <p:cNvSpPr/>
            <p:nvPr/>
          </p:nvSpPr>
          <p:spPr>
            <a:xfrm>
              <a:off x="7323521" y="4335492"/>
              <a:ext cx="1174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Nauru: &lt;100 (&lt;1%) </a:t>
              </a:r>
            </a:p>
          </p:txBody>
        </p:sp>
        <p:sp>
          <p:nvSpPr>
            <p:cNvPr id="83" name="tx83"/>
            <p:cNvSpPr/>
            <p:nvPr/>
          </p:nvSpPr>
          <p:spPr>
            <a:xfrm>
              <a:off x="7323521" y="4554948"/>
              <a:ext cx="11559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Palau: &lt;100 (&lt;1%) </a:t>
              </a:r>
            </a:p>
          </p:txBody>
        </p:sp>
        <p:sp>
          <p:nvSpPr>
            <p:cNvPr id="84" name="tx84"/>
            <p:cNvSpPr/>
            <p:nvPr/>
          </p:nvSpPr>
          <p:spPr>
            <a:xfrm>
              <a:off x="7323521" y="4774404"/>
              <a:ext cx="11994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Tuvalu: &lt;100 (&lt;1%) </a:t>
              </a:r>
            </a:p>
          </p:txBody>
        </p:sp>
        <p:sp>
          <p:nvSpPr>
            <p:cNvPr id="85" name="tx85"/>
            <p:cNvSpPr/>
            <p:nvPr/>
          </p:nvSpPr>
          <p:spPr>
            <a:xfrm>
              <a:off x="7323521" y="4993860"/>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Cook Islands: &lt;100 (&lt;1%) </a:t>
              </a:r>
            </a:p>
          </p:txBody>
        </p:sp>
        <p:sp>
          <p:nvSpPr>
            <p:cNvPr id="86" name="tx86"/>
            <p:cNvSpPr/>
            <p:nvPr/>
          </p:nvSpPr>
          <p:spPr>
            <a:xfrm>
              <a:off x="7323521" y="5213316"/>
              <a:ext cx="1099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Niue: &lt;100 (&lt;1%) </a:t>
              </a:r>
            </a:p>
          </p:txBody>
        </p:sp>
        <p:sp>
          <p:nvSpPr>
            <p:cNvPr id="87" name="tx87"/>
            <p:cNvSpPr/>
            <p:nvPr/>
          </p:nvSpPr>
          <p:spPr>
            <a:xfrm>
              <a:off x="274320" y="1605663"/>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88" name="tx88"/>
            <p:cNvSpPr/>
            <p:nvPr/>
          </p:nvSpPr>
          <p:spPr>
            <a:xfrm>
              <a:off x="484219" y="620230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600714" y="6323010"/>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90" name="tx90"/>
            <p:cNvSpPr/>
            <p:nvPr/>
          </p:nvSpPr>
          <p:spPr>
            <a:xfrm>
              <a:off x="1029659" y="644371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(58%) of all zero-dose children in EAPR.
Indonesia had the highest number of children who did not receive DTP1 (n=657,000), which is approximately 36.7% of all zero-dose children in EAPR (n=1.8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zero-dose children in EAPR, with Indonesia contributing the highest share.</a:t>
            </a:r>
          </a:p>
        </p:txBody>
      </p:sp>
      <p:grpSp xmlns:pic="http://schemas.openxmlformats.org/drawingml/2006/picture">
        <p:nvGrpSpPr>
          <p:cNvPr id="93" name=""/>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587532"/>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644971"/>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702410"/>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759848"/>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505881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11625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173690"/>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231129"/>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013694"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316729"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1976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22797"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5832"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886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1901"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34935"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3797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41004"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44039"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4707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50107"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53142"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5617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59211"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862245"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16528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468314"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771349"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07438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377418"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680452"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98348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286521"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9555"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89259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6634983" y="5058530"/>
              <a:ext cx="272731" cy="28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2392501" y="4845115"/>
              <a:ext cx="272731" cy="213697"/>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1" name="rc41"/>
            <p:cNvSpPr/>
            <p:nvPr/>
          </p:nvSpPr>
          <p:spPr>
            <a:xfrm>
              <a:off x="1483398" y="3833860"/>
              <a:ext cx="272731" cy="122495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2" name="rc42"/>
            <p:cNvSpPr/>
            <p:nvPr/>
          </p:nvSpPr>
          <p:spPr>
            <a:xfrm>
              <a:off x="8453190" y="5058808"/>
              <a:ext cx="272731" cy="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3" name="rc43"/>
            <p:cNvSpPr/>
            <p:nvPr/>
          </p:nvSpPr>
          <p:spPr>
            <a:xfrm>
              <a:off x="3907673" y="5043214"/>
              <a:ext cx="272731" cy="1559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4" name="rc44"/>
            <p:cNvSpPr/>
            <p:nvPr/>
          </p:nvSpPr>
          <p:spPr>
            <a:xfrm>
              <a:off x="5119811" y="5054991"/>
              <a:ext cx="272731" cy="382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5" name="rc45"/>
            <p:cNvSpPr/>
            <p:nvPr/>
          </p:nvSpPr>
          <p:spPr>
            <a:xfrm>
              <a:off x="877329" y="1964158"/>
              <a:ext cx="272731" cy="3094655"/>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6" name="rc46"/>
            <p:cNvSpPr/>
            <p:nvPr/>
          </p:nvSpPr>
          <p:spPr>
            <a:xfrm>
              <a:off x="6028914" y="5058351"/>
              <a:ext cx="272731" cy="46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7" name="rc47"/>
            <p:cNvSpPr/>
            <p:nvPr/>
          </p:nvSpPr>
          <p:spPr>
            <a:xfrm>
              <a:off x="2695535" y="4866092"/>
              <a:ext cx="272731" cy="192720"/>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8" name="rc48"/>
            <p:cNvSpPr/>
            <p:nvPr/>
          </p:nvSpPr>
          <p:spPr>
            <a:xfrm>
              <a:off x="3301604" y="4955626"/>
              <a:ext cx="272731" cy="10318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9" name="rc49"/>
            <p:cNvSpPr/>
            <p:nvPr/>
          </p:nvSpPr>
          <p:spPr>
            <a:xfrm>
              <a:off x="7241052" y="5058747"/>
              <a:ext cx="272731" cy="6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0" name="rc50"/>
            <p:cNvSpPr/>
            <p:nvPr/>
          </p:nvSpPr>
          <p:spPr>
            <a:xfrm>
              <a:off x="5725880" y="5058229"/>
              <a:ext cx="272731" cy="58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1" name="rc51"/>
            <p:cNvSpPr/>
            <p:nvPr/>
          </p:nvSpPr>
          <p:spPr>
            <a:xfrm>
              <a:off x="4816776" y="5050193"/>
              <a:ext cx="272731" cy="861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2" name="rc52"/>
            <p:cNvSpPr/>
            <p:nvPr/>
          </p:nvSpPr>
          <p:spPr>
            <a:xfrm>
              <a:off x="1786432" y="4082239"/>
              <a:ext cx="272731" cy="976573"/>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3" name="rc53"/>
            <p:cNvSpPr/>
            <p:nvPr/>
          </p:nvSpPr>
          <p:spPr>
            <a:xfrm>
              <a:off x="7544086" y="5058747"/>
              <a:ext cx="272731" cy="6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4" name="rc54"/>
            <p:cNvSpPr/>
            <p:nvPr/>
          </p:nvSpPr>
          <p:spPr>
            <a:xfrm>
              <a:off x="8756224" y="5058808"/>
              <a:ext cx="272731" cy="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5" name="rc55"/>
            <p:cNvSpPr/>
            <p:nvPr/>
          </p:nvSpPr>
          <p:spPr>
            <a:xfrm>
              <a:off x="7847121" y="5058804"/>
              <a:ext cx="272731" cy="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6" name="rc56"/>
            <p:cNvSpPr/>
            <p:nvPr/>
          </p:nvSpPr>
          <p:spPr>
            <a:xfrm>
              <a:off x="2089466" y="4457878"/>
              <a:ext cx="272731" cy="600934"/>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57" name="rc57"/>
            <p:cNvSpPr/>
            <p:nvPr/>
          </p:nvSpPr>
          <p:spPr>
            <a:xfrm>
              <a:off x="1180363" y="3263677"/>
              <a:ext cx="272731" cy="179513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8" name="rc58"/>
            <p:cNvSpPr/>
            <p:nvPr/>
          </p:nvSpPr>
          <p:spPr>
            <a:xfrm>
              <a:off x="6938018" y="5058563"/>
              <a:ext cx="272731" cy="24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9" name="rc59"/>
            <p:cNvSpPr/>
            <p:nvPr/>
          </p:nvSpPr>
          <p:spPr>
            <a:xfrm>
              <a:off x="4513742" y="5049533"/>
              <a:ext cx="272731" cy="9279"/>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0" name="rc60"/>
            <p:cNvSpPr/>
            <p:nvPr/>
          </p:nvSpPr>
          <p:spPr>
            <a:xfrm>
              <a:off x="2998570" y="4951639"/>
              <a:ext cx="272731" cy="10717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1" name="rc61"/>
            <p:cNvSpPr/>
            <p:nvPr/>
          </p:nvSpPr>
          <p:spPr>
            <a:xfrm>
              <a:off x="4210708" y="5043402"/>
              <a:ext cx="272731" cy="1541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62" name="rc62"/>
            <p:cNvSpPr/>
            <p:nvPr/>
          </p:nvSpPr>
          <p:spPr>
            <a:xfrm>
              <a:off x="6331949" y="5058483"/>
              <a:ext cx="272731" cy="32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3" name="rc63"/>
            <p:cNvSpPr/>
            <p:nvPr/>
          </p:nvSpPr>
          <p:spPr>
            <a:xfrm>
              <a:off x="8150155" y="5058804"/>
              <a:ext cx="272731" cy="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4" name="rc64"/>
            <p:cNvSpPr/>
            <p:nvPr/>
          </p:nvSpPr>
          <p:spPr>
            <a:xfrm>
              <a:off x="5422845" y="5057541"/>
              <a:ext cx="272731" cy="127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5" name="rc65"/>
            <p:cNvSpPr/>
            <p:nvPr/>
          </p:nvSpPr>
          <p:spPr>
            <a:xfrm>
              <a:off x="3604639" y="4997028"/>
              <a:ext cx="272731" cy="6178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6" name="tx66"/>
            <p:cNvSpPr/>
            <p:nvPr/>
          </p:nvSpPr>
          <p:spPr>
            <a:xfrm rot="-5400000">
              <a:off x="817875" y="219948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67" name="tx67"/>
            <p:cNvSpPr/>
            <p:nvPr/>
          </p:nvSpPr>
          <p:spPr>
            <a:xfrm rot="-5400000">
              <a:off x="6649322" y="484887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68" name="tx68"/>
            <p:cNvSpPr/>
            <p:nvPr/>
          </p:nvSpPr>
          <p:spPr>
            <a:xfrm rot="-5400000">
              <a:off x="2363177" y="457433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45,000</a:t>
              </a:r>
            </a:p>
          </p:txBody>
        </p:sp>
        <p:sp>
          <p:nvSpPr>
            <p:cNvPr id="69" name="tx69"/>
            <p:cNvSpPr/>
            <p:nvPr/>
          </p:nvSpPr>
          <p:spPr>
            <a:xfrm rot="-5400000">
              <a:off x="1423944" y="352089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260,000</a:t>
              </a:r>
            </a:p>
          </p:txBody>
        </p:sp>
        <p:sp>
          <p:nvSpPr>
            <p:cNvPr id="70" name="tx70"/>
            <p:cNvSpPr/>
            <p:nvPr/>
          </p:nvSpPr>
          <p:spPr>
            <a:xfrm rot="-5400000">
              <a:off x="8467529" y="484915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71" name="tx71"/>
            <p:cNvSpPr/>
            <p:nvPr/>
          </p:nvSpPr>
          <p:spPr>
            <a:xfrm rot="-5400000">
              <a:off x="3908479" y="481461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72" name="tx72"/>
            <p:cNvSpPr/>
            <p:nvPr/>
          </p:nvSpPr>
          <p:spPr>
            <a:xfrm rot="-5400000">
              <a:off x="5088978" y="4782097"/>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73" name="tx73"/>
            <p:cNvSpPr/>
            <p:nvPr/>
          </p:nvSpPr>
          <p:spPr>
            <a:xfrm rot="-5400000">
              <a:off x="6043253" y="484869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74" name="tx74"/>
            <p:cNvSpPr/>
            <p:nvPr/>
          </p:nvSpPr>
          <p:spPr>
            <a:xfrm rot="-5400000">
              <a:off x="2666212" y="459531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41,000</a:t>
              </a:r>
            </a:p>
          </p:txBody>
        </p:sp>
        <p:sp>
          <p:nvSpPr>
            <p:cNvPr id="75" name="tx75"/>
            <p:cNvSpPr/>
            <p:nvPr/>
          </p:nvSpPr>
          <p:spPr>
            <a:xfrm rot="-5400000">
              <a:off x="3272280" y="468484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22,000</a:t>
              </a:r>
            </a:p>
          </p:txBody>
        </p:sp>
        <p:sp>
          <p:nvSpPr>
            <p:cNvPr id="76" name="tx76"/>
            <p:cNvSpPr/>
            <p:nvPr/>
          </p:nvSpPr>
          <p:spPr>
            <a:xfrm rot="-5400000">
              <a:off x="7255391" y="4849093"/>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77" name="tx77"/>
            <p:cNvSpPr/>
            <p:nvPr/>
          </p:nvSpPr>
          <p:spPr>
            <a:xfrm rot="-5400000">
              <a:off x="5740219" y="484857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&lt;200</a:t>
              </a:r>
            </a:p>
          </p:txBody>
        </p:sp>
        <p:sp>
          <p:nvSpPr>
            <p:cNvPr id="78" name="tx78"/>
            <p:cNvSpPr/>
            <p:nvPr/>
          </p:nvSpPr>
          <p:spPr>
            <a:xfrm rot="-5400000">
              <a:off x="4817582" y="482159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79" name="tx79"/>
            <p:cNvSpPr/>
            <p:nvPr/>
          </p:nvSpPr>
          <p:spPr>
            <a:xfrm rot="-5400000">
              <a:off x="1726979" y="376927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207,000</a:t>
              </a:r>
            </a:p>
          </p:txBody>
        </p:sp>
        <p:sp>
          <p:nvSpPr>
            <p:cNvPr id="80" name="tx80"/>
            <p:cNvSpPr/>
            <p:nvPr/>
          </p:nvSpPr>
          <p:spPr>
            <a:xfrm rot="-5400000">
              <a:off x="7558425" y="4849093"/>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1" name="tx81"/>
            <p:cNvSpPr/>
            <p:nvPr/>
          </p:nvSpPr>
          <p:spPr>
            <a:xfrm rot="-5400000">
              <a:off x="8770563" y="484915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2" name="tx82"/>
            <p:cNvSpPr/>
            <p:nvPr/>
          </p:nvSpPr>
          <p:spPr>
            <a:xfrm rot="-5400000">
              <a:off x="7861460" y="484915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3" name="tx83"/>
            <p:cNvSpPr/>
            <p:nvPr/>
          </p:nvSpPr>
          <p:spPr>
            <a:xfrm rot="-5400000">
              <a:off x="2030013" y="41449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128,000</a:t>
              </a:r>
            </a:p>
          </p:txBody>
        </p:sp>
        <p:sp>
          <p:nvSpPr>
            <p:cNvPr id="84" name="tx84"/>
            <p:cNvSpPr/>
            <p:nvPr/>
          </p:nvSpPr>
          <p:spPr>
            <a:xfrm rot="-5400000">
              <a:off x="1120910" y="295071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381,000</a:t>
              </a:r>
            </a:p>
          </p:txBody>
        </p:sp>
        <p:sp>
          <p:nvSpPr>
            <p:cNvPr id="85" name="tx85"/>
            <p:cNvSpPr/>
            <p:nvPr/>
          </p:nvSpPr>
          <p:spPr>
            <a:xfrm rot="-5400000">
              <a:off x="6952356" y="484891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6" name="tx86"/>
            <p:cNvSpPr/>
            <p:nvPr/>
          </p:nvSpPr>
          <p:spPr>
            <a:xfrm rot="-5400000">
              <a:off x="4514548" y="482093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87" name="tx87"/>
            <p:cNvSpPr/>
            <p:nvPr/>
          </p:nvSpPr>
          <p:spPr>
            <a:xfrm rot="-5400000">
              <a:off x="2969246" y="468085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23,000</a:t>
              </a:r>
            </a:p>
          </p:txBody>
        </p:sp>
        <p:sp>
          <p:nvSpPr>
            <p:cNvPr id="88" name="tx88"/>
            <p:cNvSpPr/>
            <p:nvPr/>
          </p:nvSpPr>
          <p:spPr>
            <a:xfrm rot="-5400000">
              <a:off x="4211513" y="4814802"/>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89" name="tx89"/>
            <p:cNvSpPr/>
            <p:nvPr/>
          </p:nvSpPr>
          <p:spPr>
            <a:xfrm rot="-5400000">
              <a:off x="6346288" y="4848829"/>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90" name="tx90"/>
            <p:cNvSpPr/>
            <p:nvPr/>
          </p:nvSpPr>
          <p:spPr>
            <a:xfrm rot="-5400000">
              <a:off x="8164494" y="484915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91" name="tx91"/>
            <p:cNvSpPr/>
            <p:nvPr/>
          </p:nvSpPr>
          <p:spPr>
            <a:xfrm rot="-5400000">
              <a:off x="5437184" y="484788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92" name="tx92"/>
            <p:cNvSpPr/>
            <p:nvPr/>
          </p:nvSpPr>
          <p:spPr>
            <a:xfrm rot="-5400000">
              <a:off x="3575315" y="472624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93" name="tx93"/>
            <p:cNvSpPr/>
            <p:nvPr/>
          </p:nvSpPr>
          <p:spPr>
            <a:xfrm>
              <a:off x="632541" y="501880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94" name="tx94"/>
            <p:cNvSpPr/>
            <p:nvPr/>
          </p:nvSpPr>
          <p:spPr>
            <a:xfrm>
              <a:off x="508182" y="4076247"/>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95" name="tx95"/>
            <p:cNvSpPr/>
            <p:nvPr/>
          </p:nvSpPr>
          <p:spPr>
            <a:xfrm>
              <a:off x="508182" y="313368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96" name="tx96"/>
            <p:cNvSpPr/>
            <p:nvPr/>
          </p:nvSpPr>
          <p:spPr>
            <a:xfrm>
              <a:off x="508182" y="2191124"/>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97" name="tx97"/>
            <p:cNvSpPr/>
            <p:nvPr/>
          </p:nvSpPr>
          <p:spPr>
            <a:xfrm rot="-2700000">
              <a:off x="628167" y="528113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98" name="tx98"/>
            <p:cNvSpPr/>
            <p:nvPr/>
          </p:nvSpPr>
          <p:spPr>
            <a:xfrm rot="-2700000">
              <a:off x="883747" y="530079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99" name="tx99"/>
            <p:cNvSpPr/>
            <p:nvPr/>
          </p:nvSpPr>
          <p:spPr>
            <a:xfrm rot="-2700000">
              <a:off x="1398841" y="5212952"/>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100" name="tx100"/>
            <p:cNvSpPr/>
            <p:nvPr/>
          </p:nvSpPr>
          <p:spPr>
            <a:xfrm rot="-2700000">
              <a:off x="1553504" y="5274409"/>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101" name="tx101"/>
            <p:cNvSpPr/>
            <p:nvPr/>
          </p:nvSpPr>
          <p:spPr>
            <a:xfrm rot="-2700000">
              <a:off x="1426723" y="5452445"/>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102" name="tx102"/>
            <p:cNvSpPr/>
            <p:nvPr/>
          </p:nvSpPr>
          <p:spPr>
            <a:xfrm rot="-2700000">
              <a:off x="2122344" y="5289830"/>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103" name="tx103"/>
            <p:cNvSpPr/>
            <p:nvPr/>
          </p:nvSpPr>
          <p:spPr>
            <a:xfrm rot="-2700000">
              <a:off x="2653281" y="519543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104" name="tx104"/>
            <p:cNvSpPr/>
            <p:nvPr/>
          </p:nvSpPr>
          <p:spPr>
            <a:xfrm rot="-2700000">
              <a:off x="2797330" y="526128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105" name="tx105"/>
            <p:cNvSpPr/>
            <p:nvPr/>
          </p:nvSpPr>
          <p:spPr>
            <a:xfrm rot="-2700000">
              <a:off x="3089906" y="5265616"/>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106" name="tx106"/>
            <p:cNvSpPr/>
            <p:nvPr/>
          </p:nvSpPr>
          <p:spPr>
            <a:xfrm rot="-2700000">
              <a:off x="3378735" y="5271500"/>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07" name="tx107"/>
            <p:cNvSpPr/>
            <p:nvPr/>
          </p:nvSpPr>
          <p:spPr>
            <a:xfrm rot="-2700000">
              <a:off x="3807428" y="5219450"/>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108" name="tx108"/>
            <p:cNvSpPr/>
            <p:nvPr/>
          </p:nvSpPr>
          <p:spPr>
            <a:xfrm rot="-2700000">
              <a:off x="3869994" y="531905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09" name="tx109"/>
            <p:cNvSpPr/>
            <p:nvPr/>
          </p:nvSpPr>
          <p:spPr>
            <a:xfrm rot="-2700000">
              <a:off x="3973067" y="5401882"/>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110" name="tx110"/>
            <p:cNvSpPr/>
            <p:nvPr/>
          </p:nvSpPr>
          <p:spPr>
            <a:xfrm rot="-2700000">
              <a:off x="4594307" y="5270077"/>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111" name="tx111"/>
            <p:cNvSpPr/>
            <p:nvPr/>
          </p:nvSpPr>
          <p:spPr>
            <a:xfrm rot="-2700000">
              <a:off x="5162786" y="5160127"/>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112" name="tx112"/>
            <p:cNvSpPr/>
            <p:nvPr/>
          </p:nvSpPr>
          <p:spPr>
            <a:xfrm rot="-2700000">
              <a:off x="5239088" y="5254042"/>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113" name="tx113"/>
            <p:cNvSpPr/>
            <p:nvPr/>
          </p:nvSpPr>
          <p:spPr>
            <a:xfrm rot="-2700000">
              <a:off x="5429342" y="5300758"/>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114" name="tx114"/>
            <p:cNvSpPr/>
            <p:nvPr/>
          </p:nvSpPr>
          <p:spPr>
            <a:xfrm rot="-2700000">
              <a:off x="5902055" y="5230474"/>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115" name="tx115"/>
            <p:cNvSpPr/>
            <p:nvPr/>
          </p:nvSpPr>
          <p:spPr>
            <a:xfrm rot="-2700000">
              <a:off x="6236621" y="521741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116" name="tx116"/>
            <p:cNvSpPr/>
            <p:nvPr/>
          </p:nvSpPr>
          <p:spPr>
            <a:xfrm rot="-2700000">
              <a:off x="5988474" y="5445720"/>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117" name="tx117"/>
            <p:cNvSpPr/>
            <p:nvPr/>
          </p:nvSpPr>
          <p:spPr>
            <a:xfrm rot="-2700000">
              <a:off x="6800387" y="5234936"/>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118" name="tx118"/>
            <p:cNvSpPr/>
            <p:nvPr/>
          </p:nvSpPr>
          <p:spPr>
            <a:xfrm rot="-2700000">
              <a:off x="6716455" y="5395223"/>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119" name="tx119"/>
            <p:cNvSpPr/>
            <p:nvPr/>
          </p:nvSpPr>
          <p:spPr>
            <a:xfrm rot="-2700000">
              <a:off x="7448915" y="5217349"/>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120" name="tx120"/>
            <p:cNvSpPr/>
            <p:nvPr/>
          </p:nvSpPr>
          <p:spPr>
            <a:xfrm rot="-2700000">
              <a:off x="7767793" y="5210786"/>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121" name="tx121"/>
            <p:cNvSpPr/>
            <p:nvPr/>
          </p:nvSpPr>
          <p:spPr>
            <a:xfrm rot="-2700000">
              <a:off x="8032037" y="5226854"/>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122" name="tx122"/>
            <p:cNvSpPr/>
            <p:nvPr/>
          </p:nvSpPr>
          <p:spPr>
            <a:xfrm rot="-2700000">
              <a:off x="8066349" y="5338162"/>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123" name="tx123"/>
            <p:cNvSpPr/>
            <p:nvPr/>
          </p:nvSpPr>
          <p:spPr>
            <a:xfrm rot="-2700000">
              <a:off x="8724741" y="5190969"/>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124" name="tx124"/>
            <p:cNvSpPr/>
            <p:nvPr/>
          </p:nvSpPr>
          <p:spPr>
            <a:xfrm rot="-5400000">
              <a:off x="24920" y="3275788"/>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125" name="tx125"/>
            <p:cNvSpPr/>
            <p:nvPr/>
          </p:nvSpPr>
          <p:spPr>
            <a:xfrm>
              <a:off x="2776351"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6" name="rc126"/>
            <p:cNvSpPr/>
            <p:nvPr/>
          </p:nvSpPr>
          <p:spPr>
            <a:xfrm>
              <a:off x="4112972"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7" name="rc127"/>
            <p:cNvSpPr/>
            <p:nvPr/>
          </p:nvSpPr>
          <p:spPr>
            <a:xfrm>
              <a:off x="4661252"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8" name="rc128"/>
            <p:cNvSpPr/>
            <p:nvPr/>
          </p:nvSpPr>
          <p:spPr>
            <a:xfrm>
              <a:off x="5305819"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9" name="rc129"/>
            <p:cNvSpPr/>
            <p:nvPr/>
          </p:nvSpPr>
          <p:spPr>
            <a:xfrm>
              <a:off x="5950386"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30" name="rc130"/>
            <p:cNvSpPr/>
            <p:nvPr/>
          </p:nvSpPr>
          <p:spPr>
            <a:xfrm>
              <a:off x="6594953" y="6262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31" name="tx131"/>
            <p:cNvSpPr/>
            <p:nvPr/>
          </p:nvSpPr>
          <p:spPr>
            <a:xfrm>
              <a:off x="4393017"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32" name="tx132"/>
            <p:cNvSpPr/>
            <p:nvPr/>
          </p:nvSpPr>
          <p:spPr>
            <a:xfrm>
              <a:off x="494129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33" name="tx133"/>
            <p:cNvSpPr/>
            <p:nvPr/>
          </p:nvSpPr>
          <p:spPr>
            <a:xfrm>
              <a:off x="558586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4" name="tx134"/>
            <p:cNvSpPr/>
            <p:nvPr/>
          </p:nvSpPr>
          <p:spPr>
            <a:xfrm>
              <a:off x="623043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5" name="tx135"/>
            <p:cNvSpPr/>
            <p:nvPr/>
          </p:nvSpPr>
          <p:spPr>
            <a:xfrm>
              <a:off x="6874998"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36" name="tx136"/>
            <p:cNvSpPr/>
            <p:nvPr/>
          </p:nvSpPr>
          <p:spPr>
            <a:xfrm>
              <a:off x="831873" y="1368037"/>
              <a:ext cx="407538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EAPR, 2025</a:t>
              </a:r>
            </a:p>
          </p:txBody>
        </p:sp>
        <p:sp>
          <p:nvSpPr>
            <p:cNvPr id="137" name="tx137"/>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EAPR. Bars are coloured based on DTP1 coverage.
In 2025, Indonesia had the highest absolute number of zero-dose children, with 85%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EAPR live in just 4 countries, highlighting where intensified efforts could have the greatest regional impact on zero-dose numbers.</a:t>
            </a:r>
          </a:p>
        </p:txBody>
      </p:sp>
      <p:grpSp xmlns:pic="http://schemas.openxmlformats.org/drawingml/2006/picture">
        <p:nvGrpSpPr>
          <p:cNvPr id="140" name=""/>
          <p:cNvGrpSpPr/>
          <p:nvPr/>
        </p:nvGrpSpPr>
        <p:grpSpPr>
          <a:xfrm>
            <a:off x="292608" y="914400"/>
            <a:ext cx="8595360" cy="28575"/>
            <a:chOff x="292608" y="914400"/>
            <a:chExt cx="8595360" cy="28575"/>
          </a:xfrm>
        </p:grpSpPr>
        <p:sp>
          <p:nvSpPr>
            <p:cNvPr id="14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6910" y="4964511"/>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5" name="pl5"/>
            <p:cNvSpPr/>
            <p:nvPr/>
          </p:nvSpPr>
          <p:spPr>
            <a:xfrm>
              <a:off x="806910" y="3740321"/>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6" name="pl6"/>
            <p:cNvSpPr/>
            <p:nvPr/>
          </p:nvSpPr>
          <p:spPr>
            <a:xfrm>
              <a:off x="806910" y="2516130"/>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7" name="pl7"/>
            <p:cNvSpPr/>
            <p:nvPr/>
          </p:nvSpPr>
          <p:spPr>
            <a:xfrm>
              <a:off x="806910" y="4352416"/>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8" name="pl8"/>
            <p:cNvSpPr/>
            <p:nvPr/>
          </p:nvSpPr>
          <p:spPr>
            <a:xfrm>
              <a:off x="806910" y="3128225"/>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9" name="pl9"/>
            <p:cNvSpPr/>
            <p:nvPr/>
          </p:nvSpPr>
          <p:spPr>
            <a:xfrm>
              <a:off x="806910" y="1904035"/>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0" name="pl10"/>
            <p:cNvSpPr/>
            <p:nvPr/>
          </p:nvSpPr>
          <p:spPr>
            <a:xfrm>
              <a:off x="989282"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293234"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9718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01138"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0509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09043"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2995"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1694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20899"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24852"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028804"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3275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636708"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4066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244613"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548565"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85251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156469"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60421"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764374"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06832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372278"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67623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80182"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284135"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58808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892039"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06910" y="3128225"/>
              <a:ext cx="8267500" cy="0"/>
            </a:xfrm>
            <a:custGeom>
              <a:avLst/>
              <a:pathLst>
                <a:path w="8267500" h="0">
                  <a:moveTo>
                    <a:pt x="0" y="0"/>
                  </a:moveTo>
                  <a:lnTo>
                    <a:pt x="8267500" y="0"/>
                  </a:lnTo>
                  <a:lnTo>
                    <a:pt x="8267500" y="0"/>
                  </a:lnTo>
                </a:path>
              </a:pathLst>
            </a:custGeom>
            <a:ln w="16260" cap="flat">
              <a:solidFill>
                <a:srgbClr val="7F7F7F">
                  <a:alpha val="100000"/>
                </a:srgbClr>
              </a:solidFill>
              <a:prstDash val="dash"/>
              <a:round/>
            </a:ln>
          </p:spPr>
          <p:txBody>
            <a:bodyPr/>
            <a:lstStyle/>
            <a:p/>
          </p:txBody>
        </p:sp>
        <p:sp>
          <p:nvSpPr>
            <p:cNvPr id="38" name="rc38"/>
            <p:cNvSpPr/>
            <p:nvPr/>
          </p:nvSpPr>
          <p:spPr>
            <a:xfrm>
              <a:off x="852503" y="3128225"/>
              <a:ext cx="273556" cy="2248225"/>
            </a:xfrm>
            <a:prstGeom prst="rect">
              <a:avLst/>
            </a:prstGeom>
            <a:solidFill>
              <a:srgbClr val="0058AB">
                <a:alpha val="100000"/>
              </a:srgbClr>
            </a:solidFill>
          </p:spPr>
          <p:txBody>
            <a:bodyPr/>
            <a:lstStyle/>
            <a:p/>
          </p:txBody>
        </p:sp>
        <p:sp>
          <p:nvSpPr>
            <p:cNvPr id="39" name="rc39"/>
            <p:cNvSpPr/>
            <p:nvPr/>
          </p:nvSpPr>
          <p:spPr>
            <a:xfrm>
              <a:off x="1156455" y="3128225"/>
              <a:ext cx="273556" cy="214012"/>
            </a:xfrm>
            <a:prstGeom prst="rect">
              <a:avLst/>
            </a:prstGeom>
            <a:solidFill>
              <a:srgbClr val="0058AB">
                <a:alpha val="100000"/>
              </a:srgbClr>
            </a:solidFill>
          </p:spPr>
          <p:txBody>
            <a:bodyPr/>
            <a:lstStyle/>
            <a:p/>
          </p:txBody>
        </p:sp>
        <p:sp>
          <p:nvSpPr>
            <p:cNvPr id="40" name="rc40"/>
            <p:cNvSpPr/>
            <p:nvPr/>
          </p:nvSpPr>
          <p:spPr>
            <a:xfrm>
              <a:off x="1460408" y="3128225"/>
              <a:ext cx="273556" cy="80404"/>
            </a:xfrm>
            <a:prstGeom prst="rect">
              <a:avLst/>
            </a:prstGeom>
            <a:solidFill>
              <a:srgbClr val="0058AB">
                <a:alpha val="100000"/>
              </a:srgbClr>
            </a:solidFill>
          </p:spPr>
          <p:txBody>
            <a:bodyPr/>
            <a:lstStyle/>
            <a:p/>
          </p:txBody>
        </p:sp>
        <p:sp>
          <p:nvSpPr>
            <p:cNvPr id="41" name="rc41"/>
            <p:cNvSpPr/>
            <p:nvPr/>
          </p:nvSpPr>
          <p:spPr>
            <a:xfrm>
              <a:off x="1764360" y="3128225"/>
              <a:ext cx="273556" cy="47767"/>
            </a:xfrm>
            <a:prstGeom prst="rect">
              <a:avLst/>
            </a:prstGeom>
            <a:solidFill>
              <a:srgbClr val="0058AB">
                <a:alpha val="100000"/>
              </a:srgbClr>
            </a:solidFill>
          </p:spPr>
          <p:txBody>
            <a:bodyPr/>
            <a:lstStyle/>
            <a:p/>
          </p:txBody>
        </p:sp>
        <p:sp>
          <p:nvSpPr>
            <p:cNvPr id="42" name="rc42"/>
            <p:cNvSpPr/>
            <p:nvPr/>
          </p:nvSpPr>
          <p:spPr>
            <a:xfrm>
              <a:off x="2068312" y="3128225"/>
              <a:ext cx="273556" cy="19684"/>
            </a:xfrm>
            <a:prstGeom prst="rect">
              <a:avLst/>
            </a:prstGeom>
            <a:solidFill>
              <a:srgbClr val="0058AB">
                <a:alpha val="100000"/>
              </a:srgbClr>
            </a:solidFill>
          </p:spPr>
          <p:txBody>
            <a:bodyPr/>
            <a:lstStyle/>
            <a:p/>
          </p:txBody>
        </p:sp>
        <p:sp>
          <p:nvSpPr>
            <p:cNvPr id="43" name="rc43"/>
            <p:cNvSpPr/>
            <p:nvPr/>
          </p:nvSpPr>
          <p:spPr>
            <a:xfrm>
              <a:off x="2372264" y="3128225"/>
              <a:ext cx="273556" cy="8961"/>
            </a:xfrm>
            <a:prstGeom prst="rect">
              <a:avLst/>
            </a:prstGeom>
            <a:solidFill>
              <a:srgbClr val="0058AB">
                <a:alpha val="100000"/>
              </a:srgbClr>
            </a:solidFill>
          </p:spPr>
          <p:txBody>
            <a:bodyPr/>
            <a:lstStyle/>
            <a:p/>
          </p:txBody>
        </p:sp>
        <p:sp>
          <p:nvSpPr>
            <p:cNvPr id="44" name="rc44"/>
            <p:cNvSpPr/>
            <p:nvPr/>
          </p:nvSpPr>
          <p:spPr>
            <a:xfrm>
              <a:off x="2676216" y="3128225"/>
              <a:ext cx="273556" cy="6463"/>
            </a:xfrm>
            <a:prstGeom prst="rect">
              <a:avLst/>
            </a:prstGeom>
            <a:solidFill>
              <a:srgbClr val="0058AB">
                <a:alpha val="100000"/>
              </a:srgbClr>
            </a:solidFill>
          </p:spPr>
          <p:txBody>
            <a:bodyPr/>
            <a:lstStyle/>
            <a:p/>
          </p:txBody>
        </p:sp>
        <p:sp>
          <p:nvSpPr>
            <p:cNvPr id="45" name="rc45"/>
            <p:cNvSpPr/>
            <p:nvPr/>
          </p:nvSpPr>
          <p:spPr>
            <a:xfrm>
              <a:off x="2980169" y="3128225"/>
              <a:ext cx="273556" cy="1395"/>
            </a:xfrm>
            <a:prstGeom prst="rect">
              <a:avLst/>
            </a:prstGeom>
            <a:solidFill>
              <a:srgbClr val="0058AB">
                <a:alpha val="100000"/>
              </a:srgbClr>
            </a:solidFill>
          </p:spPr>
          <p:txBody>
            <a:bodyPr/>
            <a:lstStyle/>
            <a:p/>
          </p:txBody>
        </p:sp>
        <p:sp>
          <p:nvSpPr>
            <p:cNvPr id="46" name="rc46"/>
            <p:cNvSpPr/>
            <p:nvPr/>
          </p:nvSpPr>
          <p:spPr>
            <a:xfrm>
              <a:off x="3284121" y="3128225"/>
              <a:ext cx="273556" cy="1199"/>
            </a:xfrm>
            <a:prstGeom prst="rect">
              <a:avLst/>
            </a:prstGeom>
            <a:solidFill>
              <a:srgbClr val="0058AB">
                <a:alpha val="100000"/>
              </a:srgbClr>
            </a:solidFill>
          </p:spPr>
          <p:txBody>
            <a:bodyPr/>
            <a:lstStyle/>
            <a:p/>
          </p:txBody>
        </p:sp>
        <p:sp>
          <p:nvSpPr>
            <p:cNvPr id="47" name="rc47"/>
            <p:cNvSpPr/>
            <p:nvPr/>
          </p:nvSpPr>
          <p:spPr>
            <a:xfrm>
              <a:off x="3588073" y="3128225"/>
              <a:ext cx="273556" cy="807"/>
            </a:xfrm>
            <a:prstGeom prst="rect">
              <a:avLst/>
            </a:prstGeom>
            <a:solidFill>
              <a:srgbClr val="0058AB">
                <a:alpha val="100000"/>
              </a:srgbClr>
            </a:solidFill>
          </p:spPr>
          <p:txBody>
            <a:bodyPr/>
            <a:lstStyle/>
            <a:p/>
          </p:txBody>
        </p:sp>
        <p:sp>
          <p:nvSpPr>
            <p:cNvPr id="48" name="rc48"/>
            <p:cNvSpPr/>
            <p:nvPr/>
          </p:nvSpPr>
          <p:spPr>
            <a:xfrm>
              <a:off x="3892025" y="3128225"/>
              <a:ext cx="273556" cy="171"/>
            </a:xfrm>
            <a:prstGeom prst="rect">
              <a:avLst/>
            </a:prstGeom>
            <a:solidFill>
              <a:srgbClr val="0058AB">
                <a:alpha val="100000"/>
              </a:srgbClr>
            </a:solidFill>
          </p:spPr>
          <p:txBody>
            <a:bodyPr/>
            <a:lstStyle/>
            <a:p/>
          </p:txBody>
        </p:sp>
        <p:sp>
          <p:nvSpPr>
            <p:cNvPr id="49" name="rc49"/>
            <p:cNvSpPr/>
            <p:nvPr/>
          </p:nvSpPr>
          <p:spPr>
            <a:xfrm>
              <a:off x="4195977" y="3128225"/>
              <a:ext cx="273556" cy="48"/>
            </a:xfrm>
            <a:prstGeom prst="rect">
              <a:avLst/>
            </a:prstGeom>
            <a:solidFill>
              <a:srgbClr val="0058AB">
                <a:alpha val="100000"/>
              </a:srgbClr>
            </a:solidFill>
          </p:spPr>
          <p:txBody>
            <a:bodyPr/>
            <a:lstStyle/>
            <a:p/>
          </p:txBody>
        </p:sp>
        <p:sp>
          <p:nvSpPr>
            <p:cNvPr id="50" name="rc50"/>
            <p:cNvSpPr/>
            <p:nvPr/>
          </p:nvSpPr>
          <p:spPr>
            <a:xfrm>
              <a:off x="4499930" y="3128225"/>
              <a:ext cx="273556" cy="24"/>
            </a:xfrm>
            <a:prstGeom prst="rect">
              <a:avLst/>
            </a:prstGeom>
            <a:solidFill>
              <a:srgbClr val="0058AB">
                <a:alpha val="100000"/>
              </a:srgbClr>
            </a:solidFill>
          </p:spPr>
          <p:txBody>
            <a:bodyPr/>
            <a:lstStyle/>
            <a:p/>
          </p:txBody>
        </p:sp>
        <p:sp>
          <p:nvSpPr>
            <p:cNvPr id="51" name="rc51"/>
            <p:cNvSpPr/>
            <p:nvPr/>
          </p:nvSpPr>
          <p:spPr>
            <a:xfrm>
              <a:off x="4803882" y="3128225"/>
              <a:ext cx="273556" cy="24"/>
            </a:xfrm>
            <a:prstGeom prst="rect">
              <a:avLst/>
            </a:prstGeom>
            <a:solidFill>
              <a:srgbClr val="0058AB">
                <a:alpha val="100000"/>
              </a:srgbClr>
            </a:solidFill>
          </p:spPr>
          <p:txBody>
            <a:bodyPr/>
            <a:lstStyle/>
            <a:p/>
          </p:txBody>
        </p:sp>
        <p:sp>
          <p:nvSpPr>
            <p:cNvPr id="52" name="rc52"/>
            <p:cNvSpPr/>
            <p:nvPr/>
          </p:nvSpPr>
          <p:spPr>
            <a:xfrm>
              <a:off x="5107834" y="3128225"/>
              <a:ext cx="273556" cy="24"/>
            </a:xfrm>
            <a:prstGeom prst="rect">
              <a:avLst/>
            </a:prstGeom>
            <a:solidFill>
              <a:srgbClr val="0058AB">
                <a:alpha val="100000"/>
              </a:srgbClr>
            </a:solidFill>
          </p:spPr>
          <p:txBody>
            <a:bodyPr/>
            <a:lstStyle/>
            <a:p/>
          </p:txBody>
        </p:sp>
        <p:sp>
          <p:nvSpPr>
            <p:cNvPr id="53" name="rc53"/>
            <p:cNvSpPr/>
            <p:nvPr/>
          </p:nvSpPr>
          <p:spPr>
            <a:xfrm>
              <a:off x="5411786" y="3128225"/>
              <a:ext cx="273556" cy="0"/>
            </a:xfrm>
            <a:prstGeom prst="rect">
              <a:avLst/>
            </a:prstGeom>
            <a:solidFill>
              <a:srgbClr val="0058AB">
                <a:alpha val="100000"/>
              </a:srgbClr>
            </a:solidFill>
          </p:spPr>
          <p:txBody>
            <a:bodyPr/>
            <a:lstStyle/>
            <a:p/>
          </p:txBody>
        </p:sp>
        <p:sp>
          <p:nvSpPr>
            <p:cNvPr id="54" name="rc54"/>
            <p:cNvSpPr/>
            <p:nvPr/>
          </p:nvSpPr>
          <p:spPr>
            <a:xfrm>
              <a:off x="5715739" y="3128225"/>
              <a:ext cx="273556" cy="0"/>
            </a:xfrm>
            <a:prstGeom prst="rect">
              <a:avLst/>
            </a:prstGeom>
            <a:solidFill>
              <a:srgbClr val="0058AB">
                <a:alpha val="100000"/>
              </a:srgbClr>
            </a:solidFill>
          </p:spPr>
          <p:txBody>
            <a:bodyPr/>
            <a:lstStyle/>
            <a:p/>
          </p:txBody>
        </p:sp>
        <p:sp>
          <p:nvSpPr>
            <p:cNvPr id="55" name="rc55"/>
            <p:cNvSpPr/>
            <p:nvPr/>
          </p:nvSpPr>
          <p:spPr>
            <a:xfrm>
              <a:off x="6019691" y="3128201"/>
              <a:ext cx="273556" cy="24"/>
            </a:xfrm>
            <a:prstGeom prst="rect">
              <a:avLst/>
            </a:prstGeom>
            <a:solidFill>
              <a:srgbClr val="0058AB">
                <a:alpha val="100000"/>
              </a:srgbClr>
            </a:solidFill>
          </p:spPr>
          <p:txBody>
            <a:bodyPr/>
            <a:lstStyle/>
            <a:p/>
          </p:txBody>
        </p:sp>
        <p:sp>
          <p:nvSpPr>
            <p:cNvPr id="56" name="rc56"/>
            <p:cNvSpPr/>
            <p:nvPr/>
          </p:nvSpPr>
          <p:spPr>
            <a:xfrm>
              <a:off x="6323643" y="3128176"/>
              <a:ext cx="273556" cy="48"/>
            </a:xfrm>
            <a:prstGeom prst="rect">
              <a:avLst/>
            </a:prstGeom>
            <a:solidFill>
              <a:srgbClr val="0058AB">
                <a:alpha val="100000"/>
              </a:srgbClr>
            </a:solidFill>
          </p:spPr>
          <p:txBody>
            <a:bodyPr/>
            <a:lstStyle/>
            <a:p/>
          </p:txBody>
        </p:sp>
        <p:sp>
          <p:nvSpPr>
            <p:cNvPr id="57" name="rc57"/>
            <p:cNvSpPr/>
            <p:nvPr/>
          </p:nvSpPr>
          <p:spPr>
            <a:xfrm>
              <a:off x="6627595" y="3127736"/>
              <a:ext cx="273556" cy="489"/>
            </a:xfrm>
            <a:prstGeom prst="rect">
              <a:avLst/>
            </a:prstGeom>
            <a:solidFill>
              <a:srgbClr val="0058AB">
                <a:alpha val="100000"/>
              </a:srgbClr>
            </a:solidFill>
          </p:spPr>
          <p:txBody>
            <a:bodyPr/>
            <a:lstStyle/>
            <a:p/>
          </p:txBody>
        </p:sp>
        <p:sp>
          <p:nvSpPr>
            <p:cNvPr id="58" name="rc58"/>
            <p:cNvSpPr/>
            <p:nvPr/>
          </p:nvSpPr>
          <p:spPr>
            <a:xfrm>
              <a:off x="6931547" y="3127613"/>
              <a:ext cx="273556" cy="612"/>
            </a:xfrm>
            <a:prstGeom prst="rect">
              <a:avLst/>
            </a:prstGeom>
            <a:solidFill>
              <a:srgbClr val="0058AB">
                <a:alpha val="100000"/>
              </a:srgbClr>
            </a:solidFill>
          </p:spPr>
          <p:txBody>
            <a:bodyPr/>
            <a:lstStyle/>
            <a:p/>
          </p:txBody>
        </p:sp>
        <p:sp>
          <p:nvSpPr>
            <p:cNvPr id="59" name="rc59"/>
            <p:cNvSpPr/>
            <p:nvPr/>
          </p:nvSpPr>
          <p:spPr>
            <a:xfrm>
              <a:off x="7235500" y="3127613"/>
              <a:ext cx="273556" cy="612"/>
            </a:xfrm>
            <a:prstGeom prst="rect">
              <a:avLst/>
            </a:prstGeom>
            <a:solidFill>
              <a:srgbClr val="0058AB">
                <a:alpha val="100000"/>
              </a:srgbClr>
            </a:solidFill>
          </p:spPr>
          <p:txBody>
            <a:bodyPr/>
            <a:lstStyle/>
            <a:p/>
          </p:txBody>
        </p:sp>
        <p:sp>
          <p:nvSpPr>
            <p:cNvPr id="60" name="rc60"/>
            <p:cNvSpPr/>
            <p:nvPr/>
          </p:nvSpPr>
          <p:spPr>
            <a:xfrm>
              <a:off x="7539452" y="3127099"/>
              <a:ext cx="273556" cy="1126"/>
            </a:xfrm>
            <a:prstGeom prst="rect">
              <a:avLst/>
            </a:prstGeom>
            <a:solidFill>
              <a:srgbClr val="0058AB">
                <a:alpha val="100000"/>
              </a:srgbClr>
            </a:solidFill>
          </p:spPr>
          <p:txBody>
            <a:bodyPr/>
            <a:lstStyle/>
            <a:p/>
          </p:txBody>
        </p:sp>
        <p:sp>
          <p:nvSpPr>
            <p:cNvPr id="61" name="rc61"/>
            <p:cNvSpPr/>
            <p:nvPr/>
          </p:nvSpPr>
          <p:spPr>
            <a:xfrm>
              <a:off x="7843404" y="3126291"/>
              <a:ext cx="273556" cy="1934"/>
            </a:xfrm>
            <a:prstGeom prst="rect">
              <a:avLst/>
            </a:prstGeom>
            <a:solidFill>
              <a:srgbClr val="0058AB">
                <a:alpha val="100000"/>
              </a:srgbClr>
            </a:solidFill>
          </p:spPr>
          <p:txBody>
            <a:bodyPr/>
            <a:lstStyle/>
            <a:p/>
          </p:txBody>
        </p:sp>
        <p:sp>
          <p:nvSpPr>
            <p:cNvPr id="62" name="rc62"/>
            <p:cNvSpPr/>
            <p:nvPr/>
          </p:nvSpPr>
          <p:spPr>
            <a:xfrm>
              <a:off x="8147356" y="3057516"/>
              <a:ext cx="273556" cy="70709"/>
            </a:xfrm>
            <a:prstGeom prst="rect">
              <a:avLst/>
            </a:prstGeom>
            <a:solidFill>
              <a:srgbClr val="0058AB">
                <a:alpha val="100000"/>
              </a:srgbClr>
            </a:solidFill>
          </p:spPr>
          <p:txBody>
            <a:bodyPr/>
            <a:lstStyle/>
            <a:p/>
          </p:txBody>
        </p:sp>
        <p:sp>
          <p:nvSpPr>
            <p:cNvPr id="63" name="rc63"/>
            <p:cNvSpPr/>
            <p:nvPr/>
          </p:nvSpPr>
          <p:spPr>
            <a:xfrm>
              <a:off x="8451308" y="2880327"/>
              <a:ext cx="273556" cy="247898"/>
            </a:xfrm>
            <a:prstGeom prst="rect">
              <a:avLst/>
            </a:prstGeom>
            <a:solidFill>
              <a:srgbClr val="0058AB">
                <a:alpha val="100000"/>
              </a:srgbClr>
            </a:solidFill>
          </p:spPr>
          <p:txBody>
            <a:bodyPr/>
            <a:lstStyle/>
            <a:p/>
          </p:txBody>
        </p:sp>
        <p:sp>
          <p:nvSpPr>
            <p:cNvPr id="64" name="rc64"/>
            <p:cNvSpPr/>
            <p:nvPr/>
          </p:nvSpPr>
          <p:spPr>
            <a:xfrm>
              <a:off x="8755261" y="1772973"/>
              <a:ext cx="273556" cy="1355252"/>
            </a:xfrm>
            <a:prstGeom prst="rect">
              <a:avLst/>
            </a:prstGeom>
            <a:solidFill>
              <a:srgbClr val="0058AB">
                <a:alpha val="100000"/>
              </a:srgbClr>
            </a:solidFill>
          </p:spPr>
          <p:txBody>
            <a:bodyPr/>
            <a:lstStyle/>
            <a:p/>
          </p:txBody>
        </p:sp>
        <p:sp>
          <p:nvSpPr>
            <p:cNvPr id="65" name="tx65"/>
            <p:cNvSpPr/>
            <p:nvPr/>
          </p:nvSpPr>
          <p:spPr>
            <a:xfrm>
              <a:off x="5518435" y="29962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 name="tx66"/>
            <p:cNvSpPr/>
            <p:nvPr/>
          </p:nvSpPr>
          <p:spPr>
            <a:xfrm>
              <a:off x="5822388" y="29962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7" name="tx67"/>
            <p:cNvSpPr/>
            <p:nvPr/>
          </p:nvSpPr>
          <p:spPr>
            <a:xfrm>
              <a:off x="6063063" y="2996226"/>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8" name="tx68"/>
            <p:cNvSpPr/>
            <p:nvPr/>
          </p:nvSpPr>
          <p:spPr>
            <a:xfrm>
              <a:off x="6367015" y="299620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9" name="tx69"/>
            <p:cNvSpPr/>
            <p:nvPr/>
          </p:nvSpPr>
          <p:spPr>
            <a:xfrm>
              <a:off x="6670968" y="2995760"/>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0" name="tx70"/>
            <p:cNvSpPr/>
            <p:nvPr/>
          </p:nvSpPr>
          <p:spPr>
            <a:xfrm>
              <a:off x="6974920" y="299563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1" name="tx71"/>
            <p:cNvSpPr/>
            <p:nvPr/>
          </p:nvSpPr>
          <p:spPr>
            <a:xfrm>
              <a:off x="7278872" y="299563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2" name="tx72"/>
            <p:cNvSpPr/>
            <p:nvPr/>
          </p:nvSpPr>
          <p:spPr>
            <a:xfrm>
              <a:off x="7582824" y="299512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3" name="tx73"/>
            <p:cNvSpPr/>
            <p:nvPr/>
          </p:nvSpPr>
          <p:spPr>
            <a:xfrm>
              <a:off x="7886777" y="2994316"/>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4" name="tx74"/>
            <p:cNvSpPr/>
            <p:nvPr/>
          </p:nvSpPr>
          <p:spPr>
            <a:xfrm>
              <a:off x="8222367" y="2925541"/>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5" name="tx75"/>
            <p:cNvSpPr/>
            <p:nvPr/>
          </p:nvSpPr>
          <p:spPr>
            <a:xfrm>
              <a:off x="8496190" y="274835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6" name="tx76"/>
            <p:cNvSpPr/>
            <p:nvPr/>
          </p:nvSpPr>
          <p:spPr>
            <a:xfrm>
              <a:off x="8800142" y="164099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77" name="tx77"/>
            <p:cNvSpPr/>
            <p:nvPr/>
          </p:nvSpPr>
          <p:spPr>
            <a:xfrm>
              <a:off x="910963" y="542303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 name="tx78"/>
            <p:cNvSpPr/>
            <p:nvPr/>
          </p:nvSpPr>
          <p:spPr>
            <a:xfrm>
              <a:off x="1245045" y="3388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9" name="tx79"/>
            <p:cNvSpPr/>
            <p:nvPr/>
          </p:nvSpPr>
          <p:spPr>
            <a:xfrm>
              <a:off x="1548997" y="32552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0" name="tx80"/>
            <p:cNvSpPr/>
            <p:nvPr/>
          </p:nvSpPr>
          <p:spPr>
            <a:xfrm>
              <a:off x="1852949" y="32225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 name="tx81"/>
            <p:cNvSpPr/>
            <p:nvPr/>
          </p:nvSpPr>
          <p:spPr>
            <a:xfrm>
              <a:off x="2125263" y="3194490"/>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2" name="tx82"/>
            <p:cNvSpPr/>
            <p:nvPr/>
          </p:nvSpPr>
          <p:spPr>
            <a:xfrm>
              <a:off x="2429216" y="318376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3" name="tx83"/>
            <p:cNvSpPr/>
            <p:nvPr/>
          </p:nvSpPr>
          <p:spPr>
            <a:xfrm>
              <a:off x="2733168" y="318126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4" name="tx84"/>
            <p:cNvSpPr/>
            <p:nvPr/>
          </p:nvSpPr>
          <p:spPr>
            <a:xfrm>
              <a:off x="3037120" y="3176201"/>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5" name="tx85"/>
            <p:cNvSpPr/>
            <p:nvPr/>
          </p:nvSpPr>
          <p:spPr>
            <a:xfrm>
              <a:off x="3341072" y="317600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6" name="tx86"/>
            <p:cNvSpPr/>
            <p:nvPr/>
          </p:nvSpPr>
          <p:spPr>
            <a:xfrm>
              <a:off x="3645024" y="317561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7" name="tx87"/>
            <p:cNvSpPr/>
            <p:nvPr/>
          </p:nvSpPr>
          <p:spPr>
            <a:xfrm>
              <a:off x="3948977" y="317497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8" name="tx88"/>
            <p:cNvSpPr/>
            <p:nvPr/>
          </p:nvSpPr>
          <p:spPr>
            <a:xfrm>
              <a:off x="4252929" y="317485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9" name="tx89"/>
            <p:cNvSpPr/>
            <p:nvPr/>
          </p:nvSpPr>
          <p:spPr>
            <a:xfrm>
              <a:off x="4556881" y="317482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0" name="tx90"/>
            <p:cNvSpPr/>
            <p:nvPr/>
          </p:nvSpPr>
          <p:spPr>
            <a:xfrm>
              <a:off x="4860833" y="317482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1" name="tx91"/>
            <p:cNvSpPr/>
            <p:nvPr/>
          </p:nvSpPr>
          <p:spPr>
            <a:xfrm>
              <a:off x="5164785" y="317482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2" name="tx92"/>
            <p:cNvSpPr/>
            <p:nvPr/>
          </p:nvSpPr>
          <p:spPr>
            <a:xfrm>
              <a:off x="508182" y="4312411"/>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93" name="tx93"/>
            <p:cNvSpPr/>
            <p:nvPr/>
          </p:nvSpPr>
          <p:spPr>
            <a:xfrm>
              <a:off x="607577" y="3088220"/>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94" name="tx94"/>
            <p:cNvSpPr/>
            <p:nvPr/>
          </p:nvSpPr>
          <p:spPr>
            <a:xfrm>
              <a:off x="545398" y="1864030"/>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95" name="tx95"/>
            <p:cNvSpPr/>
            <p:nvPr/>
          </p:nvSpPr>
          <p:spPr>
            <a:xfrm rot="-2700000">
              <a:off x="603754" y="5778946"/>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96" name="tx96"/>
            <p:cNvSpPr/>
            <p:nvPr/>
          </p:nvSpPr>
          <p:spPr>
            <a:xfrm rot="-2700000">
              <a:off x="945170" y="576342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97" name="tx97"/>
            <p:cNvSpPr/>
            <p:nvPr/>
          </p:nvSpPr>
          <p:spPr>
            <a:xfrm rot="-2700000">
              <a:off x="1376264" y="5710764"/>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98" name="tx98"/>
            <p:cNvSpPr/>
            <p:nvPr/>
          </p:nvSpPr>
          <p:spPr>
            <a:xfrm rot="-2700000">
              <a:off x="1531845" y="5772222"/>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99" name="tx99"/>
            <p:cNvSpPr/>
            <p:nvPr/>
          </p:nvSpPr>
          <p:spPr>
            <a:xfrm rot="-2700000">
              <a:off x="1884968" y="575185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100" name="tx100"/>
            <p:cNvSpPr/>
            <p:nvPr/>
          </p:nvSpPr>
          <p:spPr>
            <a:xfrm rot="-2700000">
              <a:off x="2171437" y="5759096"/>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101" name="tx101"/>
            <p:cNvSpPr/>
            <p:nvPr/>
          </p:nvSpPr>
          <p:spPr>
            <a:xfrm rot="-2700000">
              <a:off x="2450726" y="5769312"/>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02" name="tx102"/>
            <p:cNvSpPr/>
            <p:nvPr/>
          </p:nvSpPr>
          <p:spPr>
            <a:xfrm rot="-2700000">
              <a:off x="2880337" y="571726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103" name="tx103"/>
            <p:cNvSpPr/>
            <p:nvPr/>
          </p:nvSpPr>
          <p:spPr>
            <a:xfrm rot="-2700000">
              <a:off x="3062064" y="5767890"/>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104" name="tx104"/>
            <p:cNvSpPr/>
            <p:nvPr/>
          </p:nvSpPr>
          <p:spPr>
            <a:xfrm rot="-2700000">
              <a:off x="3461627" y="5728287"/>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105" name="tx105"/>
            <p:cNvSpPr/>
            <p:nvPr/>
          </p:nvSpPr>
          <p:spPr>
            <a:xfrm rot="-2700000">
              <a:off x="3935413" y="5657939"/>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106" name="tx106"/>
            <p:cNvSpPr/>
            <p:nvPr/>
          </p:nvSpPr>
          <p:spPr>
            <a:xfrm rot="-2700000">
              <a:off x="3809550" y="5835974"/>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107" name="tx107"/>
            <p:cNvSpPr/>
            <p:nvPr/>
          </p:nvSpPr>
          <p:spPr>
            <a:xfrm rot="-2700000">
              <a:off x="3853834" y="5943533"/>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108" name="tx108"/>
            <p:cNvSpPr/>
            <p:nvPr/>
          </p:nvSpPr>
          <p:spPr>
            <a:xfrm rot="-2700000">
              <a:off x="4279698" y="5893035"/>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109" name="tx109"/>
            <p:cNvSpPr/>
            <p:nvPr/>
          </p:nvSpPr>
          <p:spPr>
            <a:xfrm rot="-2700000">
              <a:off x="4970617" y="5732748"/>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110" name="tx110"/>
            <p:cNvSpPr/>
            <p:nvPr/>
          </p:nvSpPr>
          <p:spPr>
            <a:xfrm rot="-2700000">
              <a:off x="5332872" y="570859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111" name="tx111"/>
            <p:cNvSpPr/>
            <p:nvPr/>
          </p:nvSpPr>
          <p:spPr>
            <a:xfrm rot="-2700000">
              <a:off x="5598034" y="5724666"/>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112" name="tx112"/>
            <p:cNvSpPr/>
            <p:nvPr/>
          </p:nvSpPr>
          <p:spPr>
            <a:xfrm rot="-2700000">
              <a:off x="5988620" y="568878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113" name="tx113"/>
            <p:cNvSpPr/>
            <p:nvPr/>
          </p:nvSpPr>
          <p:spPr>
            <a:xfrm rot="-2700000">
              <a:off x="6228884" y="5715161"/>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114" name="tx114"/>
            <p:cNvSpPr/>
            <p:nvPr/>
          </p:nvSpPr>
          <p:spPr>
            <a:xfrm rot="-2700000">
              <a:off x="6287295" y="5816868"/>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15" name="tx115"/>
            <p:cNvSpPr/>
            <p:nvPr/>
          </p:nvSpPr>
          <p:spPr>
            <a:xfrm rot="-2700000">
              <a:off x="6635423" y="5798570"/>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116" name="tx116"/>
            <p:cNvSpPr/>
            <p:nvPr/>
          </p:nvSpPr>
          <p:spPr>
            <a:xfrm rot="-2700000">
              <a:off x="6695238" y="5899695"/>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117" name="tx117"/>
            <p:cNvSpPr/>
            <p:nvPr/>
          </p:nvSpPr>
          <p:spPr>
            <a:xfrm rot="-2700000">
              <a:off x="7444537" y="5715226"/>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118" name="tx118"/>
            <p:cNvSpPr/>
            <p:nvPr/>
          </p:nvSpPr>
          <p:spPr>
            <a:xfrm rot="-2700000">
              <a:off x="7181074" y="5950257"/>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119" name="tx119"/>
            <p:cNvSpPr/>
            <p:nvPr/>
          </p:nvSpPr>
          <p:spPr>
            <a:xfrm rot="-2700000">
              <a:off x="8105515" y="5693242"/>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120" name="tx120"/>
            <p:cNvSpPr/>
            <p:nvPr/>
          </p:nvSpPr>
          <p:spPr>
            <a:xfrm rot="-2700000">
              <a:off x="8181564" y="578764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121" name="tx121"/>
            <p:cNvSpPr/>
            <p:nvPr/>
          </p:nvSpPr>
          <p:spPr>
            <a:xfrm rot="-2700000">
              <a:off x="8459058" y="579860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22" name="tx122"/>
            <p:cNvSpPr/>
            <p:nvPr/>
          </p:nvSpPr>
          <p:spPr>
            <a:xfrm rot="-5400000">
              <a:off x="-591430" y="3524695"/>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23" name="tx123"/>
            <p:cNvSpPr/>
            <p:nvPr/>
          </p:nvSpPr>
          <p:spPr>
            <a:xfrm>
              <a:off x="80691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24" name="tx124"/>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10 countries had an increase in zero-dose children and 15 countries saw the number of zero-dose children decline between 2024 and 2025.
The three countries with the largest increase were: Philippines (326,000 ⇒ 381,000 [+55,000]), Cambodia (35,000 ⇒ 45,000 [+10,000]), Laos (38,000 ⇒ 41,000 [+3,000]).
Indonesia had the largest decline in the number of zero-dose children from 748,000 in 2024 to 657,000 in 2025 (-92,000).</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27" name=""/>
          <p:cNvGrpSpPr/>
          <p:nvPr/>
        </p:nvGrpSpPr>
        <p:grpSpPr>
          <a:xfrm>
            <a:off x="292608" y="1097280"/>
            <a:ext cx="8595360" cy="28575"/>
            <a:chOff x="292608" y="1097280"/>
            <a:chExt cx="8595360" cy="28575"/>
          </a:xfrm>
        </p:grpSpPr>
        <p:sp>
          <p:nvSpPr>
            <p:cNvPr id="12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988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3825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8662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6406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81243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16080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334040"/>
              <a:ext cx="239877" cy="781660"/>
            </a:xfrm>
            <a:prstGeom prst="rect">
              <a:avLst/>
            </a:prstGeom>
            <a:solidFill>
              <a:srgbClr val="80BD41">
                <a:alpha val="100000"/>
              </a:srgbClr>
            </a:solidFill>
          </p:spPr>
          <p:txBody>
            <a:bodyPr/>
            <a:lstStyle/>
            <a:p/>
          </p:txBody>
        </p:sp>
        <p:sp>
          <p:nvSpPr>
            <p:cNvPr id="24" name="rc24"/>
            <p:cNvSpPr/>
            <p:nvPr/>
          </p:nvSpPr>
          <p:spPr>
            <a:xfrm>
              <a:off x="1296454" y="3172484"/>
              <a:ext cx="239877" cy="161555"/>
            </a:xfrm>
            <a:prstGeom prst="rect">
              <a:avLst/>
            </a:prstGeom>
            <a:solidFill>
              <a:srgbClr val="1CABE2">
                <a:alpha val="100000"/>
              </a:srgbClr>
            </a:solidFill>
          </p:spPr>
          <p:txBody>
            <a:bodyPr/>
            <a:lstStyle/>
            <a:p/>
          </p:txBody>
        </p:sp>
        <p:sp>
          <p:nvSpPr>
            <p:cNvPr id="25" name="rc25"/>
            <p:cNvSpPr/>
            <p:nvPr/>
          </p:nvSpPr>
          <p:spPr>
            <a:xfrm>
              <a:off x="1562984" y="3353691"/>
              <a:ext cx="239877" cy="762009"/>
            </a:xfrm>
            <a:prstGeom prst="rect">
              <a:avLst/>
            </a:prstGeom>
            <a:solidFill>
              <a:srgbClr val="80BD41">
                <a:alpha val="100000"/>
              </a:srgbClr>
            </a:solidFill>
          </p:spPr>
          <p:txBody>
            <a:bodyPr/>
            <a:lstStyle/>
            <a:p/>
          </p:txBody>
        </p:sp>
        <p:sp>
          <p:nvSpPr>
            <p:cNvPr id="26" name="rc26"/>
            <p:cNvSpPr/>
            <p:nvPr/>
          </p:nvSpPr>
          <p:spPr>
            <a:xfrm>
              <a:off x="1562984" y="3200918"/>
              <a:ext cx="239877" cy="152773"/>
            </a:xfrm>
            <a:prstGeom prst="rect">
              <a:avLst/>
            </a:prstGeom>
            <a:solidFill>
              <a:srgbClr val="1CABE2">
                <a:alpha val="100000"/>
              </a:srgbClr>
            </a:solidFill>
          </p:spPr>
          <p:txBody>
            <a:bodyPr/>
            <a:lstStyle/>
            <a:p/>
          </p:txBody>
        </p:sp>
        <p:sp>
          <p:nvSpPr>
            <p:cNvPr id="27" name="rc27"/>
            <p:cNvSpPr/>
            <p:nvPr/>
          </p:nvSpPr>
          <p:spPr>
            <a:xfrm>
              <a:off x="1829515" y="3376145"/>
              <a:ext cx="239877" cy="739554"/>
            </a:xfrm>
            <a:prstGeom prst="rect">
              <a:avLst/>
            </a:prstGeom>
            <a:solidFill>
              <a:srgbClr val="80BD41">
                <a:alpha val="100000"/>
              </a:srgbClr>
            </a:solidFill>
          </p:spPr>
          <p:txBody>
            <a:bodyPr/>
            <a:lstStyle/>
            <a:p/>
          </p:txBody>
        </p:sp>
        <p:sp>
          <p:nvSpPr>
            <p:cNvPr id="28" name="rc28"/>
            <p:cNvSpPr/>
            <p:nvPr/>
          </p:nvSpPr>
          <p:spPr>
            <a:xfrm>
              <a:off x="1829515" y="3207311"/>
              <a:ext cx="239877" cy="168834"/>
            </a:xfrm>
            <a:prstGeom prst="rect">
              <a:avLst/>
            </a:prstGeom>
            <a:solidFill>
              <a:srgbClr val="1CABE2">
                <a:alpha val="100000"/>
              </a:srgbClr>
            </a:solidFill>
          </p:spPr>
          <p:txBody>
            <a:bodyPr/>
            <a:lstStyle/>
            <a:p/>
          </p:txBody>
        </p:sp>
        <p:sp>
          <p:nvSpPr>
            <p:cNvPr id="29" name="rc29"/>
            <p:cNvSpPr/>
            <p:nvPr/>
          </p:nvSpPr>
          <p:spPr>
            <a:xfrm>
              <a:off x="2096045" y="3360527"/>
              <a:ext cx="239877" cy="755173"/>
            </a:xfrm>
            <a:prstGeom prst="rect">
              <a:avLst/>
            </a:prstGeom>
            <a:solidFill>
              <a:srgbClr val="80BD41">
                <a:alpha val="100000"/>
              </a:srgbClr>
            </a:solidFill>
          </p:spPr>
          <p:txBody>
            <a:bodyPr/>
            <a:lstStyle/>
            <a:p/>
          </p:txBody>
        </p:sp>
        <p:sp>
          <p:nvSpPr>
            <p:cNvPr id="30" name="rc30"/>
            <p:cNvSpPr/>
            <p:nvPr/>
          </p:nvSpPr>
          <p:spPr>
            <a:xfrm>
              <a:off x="2096045" y="3211477"/>
              <a:ext cx="239877" cy="149049"/>
            </a:xfrm>
            <a:prstGeom prst="rect">
              <a:avLst/>
            </a:prstGeom>
            <a:solidFill>
              <a:srgbClr val="1CABE2">
                <a:alpha val="100000"/>
              </a:srgbClr>
            </a:solidFill>
          </p:spPr>
          <p:txBody>
            <a:bodyPr/>
            <a:lstStyle/>
            <a:p/>
          </p:txBody>
        </p:sp>
        <p:sp>
          <p:nvSpPr>
            <p:cNvPr id="31" name="rc31"/>
            <p:cNvSpPr/>
            <p:nvPr/>
          </p:nvSpPr>
          <p:spPr>
            <a:xfrm>
              <a:off x="2362575" y="3343636"/>
              <a:ext cx="239877" cy="772064"/>
            </a:xfrm>
            <a:prstGeom prst="rect">
              <a:avLst/>
            </a:prstGeom>
            <a:solidFill>
              <a:srgbClr val="80BD41">
                <a:alpha val="100000"/>
              </a:srgbClr>
            </a:solidFill>
          </p:spPr>
          <p:txBody>
            <a:bodyPr/>
            <a:lstStyle/>
            <a:p/>
          </p:txBody>
        </p:sp>
        <p:sp>
          <p:nvSpPr>
            <p:cNvPr id="32" name="rc32"/>
            <p:cNvSpPr/>
            <p:nvPr/>
          </p:nvSpPr>
          <p:spPr>
            <a:xfrm>
              <a:off x="2362575" y="3202821"/>
              <a:ext cx="239877" cy="140815"/>
            </a:xfrm>
            <a:prstGeom prst="rect">
              <a:avLst/>
            </a:prstGeom>
            <a:solidFill>
              <a:srgbClr val="1CABE2">
                <a:alpha val="100000"/>
              </a:srgbClr>
            </a:solidFill>
          </p:spPr>
          <p:txBody>
            <a:bodyPr/>
            <a:lstStyle/>
            <a:p/>
          </p:txBody>
        </p:sp>
        <p:sp>
          <p:nvSpPr>
            <p:cNvPr id="33" name="rc33"/>
            <p:cNvSpPr/>
            <p:nvPr/>
          </p:nvSpPr>
          <p:spPr>
            <a:xfrm>
              <a:off x="2629106" y="3337974"/>
              <a:ext cx="239877" cy="777726"/>
            </a:xfrm>
            <a:prstGeom prst="rect">
              <a:avLst/>
            </a:prstGeom>
            <a:solidFill>
              <a:srgbClr val="80BD41">
                <a:alpha val="100000"/>
              </a:srgbClr>
            </a:solidFill>
          </p:spPr>
          <p:txBody>
            <a:bodyPr/>
            <a:lstStyle/>
            <a:p/>
          </p:txBody>
        </p:sp>
        <p:sp>
          <p:nvSpPr>
            <p:cNvPr id="34" name="rc34"/>
            <p:cNvSpPr/>
            <p:nvPr/>
          </p:nvSpPr>
          <p:spPr>
            <a:xfrm>
              <a:off x="2629106" y="3196153"/>
              <a:ext cx="239877" cy="141821"/>
            </a:xfrm>
            <a:prstGeom prst="rect">
              <a:avLst/>
            </a:prstGeom>
            <a:solidFill>
              <a:srgbClr val="1CABE2">
                <a:alpha val="100000"/>
              </a:srgbClr>
            </a:solidFill>
          </p:spPr>
          <p:txBody>
            <a:bodyPr/>
            <a:lstStyle/>
            <a:p/>
          </p:txBody>
        </p:sp>
        <p:sp>
          <p:nvSpPr>
            <p:cNvPr id="35" name="rc35"/>
            <p:cNvSpPr/>
            <p:nvPr/>
          </p:nvSpPr>
          <p:spPr>
            <a:xfrm>
              <a:off x="2895636" y="3291620"/>
              <a:ext cx="239877" cy="824079"/>
            </a:xfrm>
            <a:prstGeom prst="rect">
              <a:avLst/>
            </a:prstGeom>
            <a:solidFill>
              <a:srgbClr val="80BD41">
                <a:alpha val="100000"/>
              </a:srgbClr>
            </a:solidFill>
          </p:spPr>
          <p:txBody>
            <a:bodyPr/>
            <a:lstStyle/>
            <a:p/>
          </p:txBody>
        </p:sp>
        <p:sp>
          <p:nvSpPr>
            <p:cNvPr id="36" name="rc36"/>
            <p:cNvSpPr/>
            <p:nvPr/>
          </p:nvSpPr>
          <p:spPr>
            <a:xfrm>
              <a:off x="2895636" y="3182966"/>
              <a:ext cx="239877" cy="108654"/>
            </a:xfrm>
            <a:prstGeom prst="rect">
              <a:avLst/>
            </a:prstGeom>
            <a:solidFill>
              <a:srgbClr val="1CABE2">
                <a:alpha val="100000"/>
              </a:srgbClr>
            </a:solidFill>
          </p:spPr>
          <p:txBody>
            <a:bodyPr/>
            <a:lstStyle/>
            <a:p/>
          </p:txBody>
        </p:sp>
        <p:sp>
          <p:nvSpPr>
            <p:cNvPr id="37" name="rc37"/>
            <p:cNvSpPr/>
            <p:nvPr/>
          </p:nvSpPr>
          <p:spPr>
            <a:xfrm>
              <a:off x="3162166" y="3276232"/>
              <a:ext cx="239877" cy="839468"/>
            </a:xfrm>
            <a:prstGeom prst="rect">
              <a:avLst/>
            </a:prstGeom>
            <a:solidFill>
              <a:srgbClr val="80BD41">
                <a:alpha val="100000"/>
              </a:srgbClr>
            </a:solidFill>
          </p:spPr>
          <p:txBody>
            <a:bodyPr/>
            <a:lstStyle/>
            <a:p/>
          </p:txBody>
        </p:sp>
        <p:sp>
          <p:nvSpPr>
            <p:cNvPr id="38" name="rc38"/>
            <p:cNvSpPr/>
            <p:nvPr/>
          </p:nvSpPr>
          <p:spPr>
            <a:xfrm>
              <a:off x="3162166" y="3167196"/>
              <a:ext cx="239877" cy="109035"/>
            </a:xfrm>
            <a:prstGeom prst="rect">
              <a:avLst/>
            </a:prstGeom>
            <a:solidFill>
              <a:srgbClr val="1CABE2">
                <a:alpha val="100000"/>
              </a:srgbClr>
            </a:solidFill>
          </p:spPr>
          <p:txBody>
            <a:bodyPr/>
            <a:lstStyle/>
            <a:p/>
          </p:txBody>
        </p:sp>
        <p:sp>
          <p:nvSpPr>
            <p:cNvPr id="39" name="rc39"/>
            <p:cNvSpPr/>
            <p:nvPr/>
          </p:nvSpPr>
          <p:spPr>
            <a:xfrm>
              <a:off x="3428696" y="3228361"/>
              <a:ext cx="239877" cy="887339"/>
            </a:xfrm>
            <a:prstGeom prst="rect">
              <a:avLst/>
            </a:prstGeom>
            <a:solidFill>
              <a:srgbClr val="80BD41">
                <a:alpha val="100000"/>
              </a:srgbClr>
            </a:solidFill>
          </p:spPr>
          <p:txBody>
            <a:bodyPr/>
            <a:lstStyle/>
            <a:p/>
          </p:txBody>
        </p:sp>
        <p:sp>
          <p:nvSpPr>
            <p:cNvPr id="40" name="rc40"/>
            <p:cNvSpPr/>
            <p:nvPr/>
          </p:nvSpPr>
          <p:spPr>
            <a:xfrm>
              <a:off x="3428696" y="3148567"/>
              <a:ext cx="239877" cy="79793"/>
            </a:xfrm>
            <a:prstGeom prst="rect">
              <a:avLst/>
            </a:prstGeom>
            <a:solidFill>
              <a:srgbClr val="1CABE2">
                <a:alpha val="100000"/>
              </a:srgbClr>
            </a:solidFill>
          </p:spPr>
          <p:txBody>
            <a:bodyPr/>
            <a:lstStyle/>
            <a:p/>
          </p:txBody>
        </p:sp>
        <p:sp>
          <p:nvSpPr>
            <p:cNvPr id="41" name="rc41"/>
            <p:cNvSpPr/>
            <p:nvPr/>
          </p:nvSpPr>
          <p:spPr>
            <a:xfrm>
              <a:off x="3695227" y="3197745"/>
              <a:ext cx="239877" cy="917955"/>
            </a:xfrm>
            <a:prstGeom prst="rect">
              <a:avLst/>
            </a:prstGeom>
            <a:solidFill>
              <a:srgbClr val="80BD41">
                <a:alpha val="100000"/>
              </a:srgbClr>
            </a:solidFill>
          </p:spPr>
          <p:txBody>
            <a:bodyPr/>
            <a:lstStyle/>
            <a:p/>
          </p:txBody>
        </p:sp>
        <p:sp>
          <p:nvSpPr>
            <p:cNvPr id="42" name="rc42"/>
            <p:cNvSpPr/>
            <p:nvPr/>
          </p:nvSpPr>
          <p:spPr>
            <a:xfrm>
              <a:off x="3695227" y="3135429"/>
              <a:ext cx="239877" cy="62316"/>
            </a:xfrm>
            <a:prstGeom prst="rect">
              <a:avLst/>
            </a:prstGeom>
            <a:solidFill>
              <a:srgbClr val="1CABE2">
                <a:alpha val="100000"/>
              </a:srgbClr>
            </a:solidFill>
          </p:spPr>
          <p:txBody>
            <a:bodyPr/>
            <a:lstStyle/>
            <a:p/>
          </p:txBody>
        </p:sp>
        <p:sp>
          <p:nvSpPr>
            <p:cNvPr id="43" name="rc43"/>
            <p:cNvSpPr/>
            <p:nvPr/>
          </p:nvSpPr>
          <p:spPr>
            <a:xfrm>
              <a:off x="3961757" y="3196865"/>
              <a:ext cx="239877" cy="918835"/>
            </a:xfrm>
            <a:prstGeom prst="rect">
              <a:avLst/>
            </a:prstGeom>
            <a:solidFill>
              <a:srgbClr val="80BD41">
                <a:alpha val="100000"/>
              </a:srgbClr>
            </a:solidFill>
          </p:spPr>
          <p:txBody>
            <a:bodyPr/>
            <a:lstStyle/>
            <a:p/>
          </p:txBody>
        </p:sp>
        <p:sp>
          <p:nvSpPr>
            <p:cNvPr id="44" name="rc44"/>
            <p:cNvSpPr/>
            <p:nvPr/>
          </p:nvSpPr>
          <p:spPr>
            <a:xfrm>
              <a:off x="3961757" y="3136495"/>
              <a:ext cx="239877" cy="60369"/>
            </a:xfrm>
            <a:prstGeom prst="rect">
              <a:avLst/>
            </a:prstGeom>
            <a:solidFill>
              <a:srgbClr val="1CABE2">
                <a:alpha val="100000"/>
              </a:srgbClr>
            </a:solidFill>
          </p:spPr>
          <p:txBody>
            <a:bodyPr/>
            <a:lstStyle/>
            <a:p/>
          </p:txBody>
        </p:sp>
        <p:sp>
          <p:nvSpPr>
            <p:cNvPr id="45" name="rc45"/>
            <p:cNvSpPr/>
            <p:nvPr/>
          </p:nvSpPr>
          <p:spPr>
            <a:xfrm>
              <a:off x="4228287" y="3193574"/>
              <a:ext cx="239877" cy="922125"/>
            </a:xfrm>
            <a:prstGeom prst="rect">
              <a:avLst/>
            </a:prstGeom>
            <a:solidFill>
              <a:srgbClr val="80BD41">
                <a:alpha val="100000"/>
              </a:srgbClr>
            </a:solidFill>
          </p:spPr>
          <p:txBody>
            <a:bodyPr/>
            <a:lstStyle/>
            <a:p/>
          </p:txBody>
        </p:sp>
        <p:sp>
          <p:nvSpPr>
            <p:cNvPr id="46" name="rc46"/>
            <p:cNvSpPr/>
            <p:nvPr/>
          </p:nvSpPr>
          <p:spPr>
            <a:xfrm>
              <a:off x="4228287" y="3132977"/>
              <a:ext cx="239877" cy="60597"/>
            </a:xfrm>
            <a:prstGeom prst="rect">
              <a:avLst/>
            </a:prstGeom>
            <a:solidFill>
              <a:srgbClr val="1CABE2">
                <a:alpha val="100000"/>
              </a:srgbClr>
            </a:solidFill>
          </p:spPr>
          <p:txBody>
            <a:bodyPr/>
            <a:lstStyle/>
            <a:p/>
          </p:txBody>
        </p:sp>
        <p:sp>
          <p:nvSpPr>
            <p:cNvPr id="47" name="rc47"/>
            <p:cNvSpPr/>
            <p:nvPr/>
          </p:nvSpPr>
          <p:spPr>
            <a:xfrm>
              <a:off x="4494818" y="3135102"/>
              <a:ext cx="239877" cy="980598"/>
            </a:xfrm>
            <a:prstGeom prst="rect">
              <a:avLst/>
            </a:prstGeom>
            <a:solidFill>
              <a:srgbClr val="80BD41">
                <a:alpha val="100000"/>
              </a:srgbClr>
            </a:solidFill>
          </p:spPr>
          <p:txBody>
            <a:bodyPr/>
            <a:lstStyle/>
            <a:p/>
          </p:txBody>
        </p:sp>
        <p:sp>
          <p:nvSpPr>
            <p:cNvPr id="48" name="rc48"/>
            <p:cNvSpPr/>
            <p:nvPr/>
          </p:nvSpPr>
          <p:spPr>
            <a:xfrm>
              <a:off x="4494818" y="3085197"/>
              <a:ext cx="239877" cy="49905"/>
            </a:xfrm>
            <a:prstGeom prst="rect">
              <a:avLst/>
            </a:prstGeom>
            <a:solidFill>
              <a:srgbClr val="1CABE2">
                <a:alpha val="100000"/>
              </a:srgbClr>
            </a:solidFill>
          </p:spPr>
          <p:txBody>
            <a:bodyPr/>
            <a:lstStyle/>
            <a:p/>
          </p:txBody>
        </p:sp>
        <p:sp>
          <p:nvSpPr>
            <p:cNvPr id="49" name="rc49"/>
            <p:cNvSpPr/>
            <p:nvPr/>
          </p:nvSpPr>
          <p:spPr>
            <a:xfrm>
              <a:off x="4761348" y="3186554"/>
              <a:ext cx="239877" cy="929146"/>
            </a:xfrm>
            <a:prstGeom prst="rect">
              <a:avLst/>
            </a:prstGeom>
            <a:solidFill>
              <a:srgbClr val="80BD41">
                <a:alpha val="100000"/>
              </a:srgbClr>
            </a:solidFill>
          </p:spPr>
          <p:txBody>
            <a:bodyPr/>
            <a:lstStyle/>
            <a:p/>
          </p:txBody>
        </p:sp>
        <p:sp>
          <p:nvSpPr>
            <p:cNvPr id="50" name="rc50"/>
            <p:cNvSpPr/>
            <p:nvPr/>
          </p:nvSpPr>
          <p:spPr>
            <a:xfrm>
              <a:off x="4761348" y="3119546"/>
              <a:ext cx="239877" cy="67007"/>
            </a:xfrm>
            <a:prstGeom prst="rect">
              <a:avLst/>
            </a:prstGeom>
            <a:solidFill>
              <a:srgbClr val="1CABE2">
                <a:alpha val="100000"/>
              </a:srgbClr>
            </a:solidFill>
          </p:spPr>
          <p:txBody>
            <a:bodyPr/>
            <a:lstStyle/>
            <a:p/>
          </p:txBody>
        </p:sp>
        <p:sp>
          <p:nvSpPr>
            <p:cNvPr id="51" name="rc51"/>
            <p:cNvSpPr/>
            <p:nvPr/>
          </p:nvSpPr>
          <p:spPr>
            <a:xfrm>
              <a:off x="5027878" y="3160820"/>
              <a:ext cx="239877" cy="954880"/>
            </a:xfrm>
            <a:prstGeom prst="rect">
              <a:avLst/>
            </a:prstGeom>
            <a:solidFill>
              <a:srgbClr val="80BD41">
                <a:alpha val="100000"/>
              </a:srgbClr>
            </a:solidFill>
          </p:spPr>
          <p:txBody>
            <a:bodyPr/>
            <a:lstStyle/>
            <a:p/>
          </p:txBody>
        </p:sp>
        <p:sp>
          <p:nvSpPr>
            <p:cNvPr id="52" name="rc52"/>
            <p:cNvSpPr/>
            <p:nvPr/>
          </p:nvSpPr>
          <p:spPr>
            <a:xfrm>
              <a:off x="5027878" y="3106144"/>
              <a:ext cx="239877" cy="54676"/>
            </a:xfrm>
            <a:prstGeom prst="rect">
              <a:avLst/>
            </a:prstGeom>
            <a:solidFill>
              <a:srgbClr val="1CABE2">
                <a:alpha val="100000"/>
              </a:srgbClr>
            </a:solidFill>
          </p:spPr>
          <p:txBody>
            <a:bodyPr/>
            <a:lstStyle/>
            <a:p/>
          </p:txBody>
        </p:sp>
        <p:sp>
          <p:nvSpPr>
            <p:cNvPr id="53" name="rc53"/>
            <p:cNvSpPr/>
            <p:nvPr/>
          </p:nvSpPr>
          <p:spPr>
            <a:xfrm>
              <a:off x="5294409" y="3210427"/>
              <a:ext cx="239877" cy="905272"/>
            </a:xfrm>
            <a:prstGeom prst="rect">
              <a:avLst/>
            </a:prstGeom>
            <a:solidFill>
              <a:srgbClr val="80BD41">
                <a:alpha val="100000"/>
              </a:srgbClr>
            </a:solidFill>
          </p:spPr>
          <p:txBody>
            <a:bodyPr/>
            <a:lstStyle/>
            <a:p/>
          </p:txBody>
        </p:sp>
        <p:sp>
          <p:nvSpPr>
            <p:cNvPr id="54" name="rc54"/>
            <p:cNvSpPr/>
            <p:nvPr/>
          </p:nvSpPr>
          <p:spPr>
            <a:xfrm>
              <a:off x="5294409" y="3149078"/>
              <a:ext cx="239877" cy="61349"/>
            </a:xfrm>
            <a:prstGeom prst="rect">
              <a:avLst/>
            </a:prstGeom>
            <a:solidFill>
              <a:srgbClr val="1CABE2">
                <a:alpha val="100000"/>
              </a:srgbClr>
            </a:solidFill>
          </p:spPr>
          <p:txBody>
            <a:bodyPr/>
            <a:lstStyle/>
            <a:p/>
          </p:txBody>
        </p:sp>
        <p:sp>
          <p:nvSpPr>
            <p:cNvPr id="55" name="rc55"/>
            <p:cNvSpPr/>
            <p:nvPr/>
          </p:nvSpPr>
          <p:spPr>
            <a:xfrm>
              <a:off x="5560939" y="3186339"/>
              <a:ext cx="239877" cy="929361"/>
            </a:xfrm>
            <a:prstGeom prst="rect">
              <a:avLst/>
            </a:prstGeom>
            <a:solidFill>
              <a:srgbClr val="80BD41">
                <a:alpha val="100000"/>
              </a:srgbClr>
            </a:solidFill>
          </p:spPr>
          <p:txBody>
            <a:bodyPr/>
            <a:lstStyle/>
            <a:p/>
          </p:txBody>
        </p:sp>
        <p:sp>
          <p:nvSpPr>
            <p:cNvPr id="56" name="rc56"/>
            <p:cNvSpPr/>
            <p:nvPr/>
          </p:nvSpPr>
          <p:spPr>
            <a:xfrm>
              <a:off x="5560939" y="3131128"/>
              <a:ext cx="239877" cy="55210"/>
            </a:xfrm>
            <a:prstGeom prst="rect">
              <a:avLst/>
            </a:prstGeom>
            <a:solidFill>
              <a:srgbClr val="1CABE2">
                <a:alpha val="100000"/>
              </a:srgbClr>
            </a:solidFill>
          </p:spPr>
          <p:txBody>
            <a:bodyPr/>
            <a:lstStyle/>
            <a:p/>
          </p:txBody>
        </p:sp>
        <p:sp>
          <p:nvSpPr>
            <p:cNvPr id="57" name="rc57"/>
            <p:cNvSpPr/>
            <p:nvPr/>
          </p:nvSpPr>
          <p:spPr>
            <a:xfrm>
              <a:off x="5827469" y="3196408"/>
              <a:ext cx="239877" cy="919292"/>
            </a:xfrm>
            <a:prstGeom prst="rect">
              <a:avLst/>
            </a:prstGeom>
            <a:solidFill>
              <a:srgbClr val="80BD41">
                <a:alpha val="100000"/>
              </a:srgbClr>
            </a:solidFill>
          </p:spPr>
          <p:txBody>
            <a:bodyPr/>
            <a:lstStyle/>
            <a:p/>
          </p:txBody>
        </p:sp>
        <p:sp>
          <p:nvSpPr>
            <p:cNvPr id="58" name="rc58"/>
            <p:cNvSpPr/>
            <p:nvPr/>
          </p:nvSpPr>
          <p:spPr>
            <a:xfrm>
              <a:off x="5827469" y="3141581"/>
              <a:ext cx="239877" cy="54826"/>
            </a:xfrm>
            <a:prstGeom prst="rect">
              <a:avLst/>
            </a:prstGeom>
            <a:solidFill>
              <a:srgbClr val="1CABE2">
                <a:alpha val="100000"/>
              </a:srgbClr>
            </a:solidFill>
          </p:spPr>
          <p:txBody>
            <a:bodyPr/>
            <a:lstStyle/>
            <a:p/>
          </p:txBody>
        </p:sp>
        <p:sp>
          <p:nvSpPr>
            <p:cNvPr id="59" name="rc59"/>
            <p:cNvSpPr/>
            <p:nvPr/>
          </p:nvSpPr>
          <p:spPr>
            <a:xfrm>
              <a:off x="6094000" y="3307243"/>
              <a:ext cx="239877" cy="808457"/>
            </a:xfrm>
            <a:prstGeom prst="rect">
              <a:avLst/>
            </a:prstGeom>
            <a:solidFill>
              <a:srgbClr val="80BD41">
                <a:alpha val="100000"/>
              </a:srgbClr>
            </a:solidFill>
          </p:spPr>
          <p:txBody>
            <a:bodyPr/>
            <a:lstStyle/>
            <a:p/>
          </p:txBody>
        </p:sp>
        <p:sp>
          <p:nvSpPr>
            <p:cNvPr id="60" name="rc60"/>
            <p:cNvSpPr/>
            <p:nvPr/>
          </p:nvSpPr>
          <p:spPr>
            <a:xfrm>
              <a:off x="6094000" y="3245072"/>
              <a:ext cx="239877" cy="62170"/>
            </a:xfrm>
            <a:prstGeom prst="rect">
              <a:avLst/>
            </a:prstGeom>
            <a:solidFill>
              <a:srgbClr val="1CABE2">
                <a:alpha val="100000"/>
              </a:srgbClr>
            </a:solidFill>
          </p:spPr>
          <p:txBody>
            <a:bodyPr/>
            <a:lstStyle/>
            <a:p/>
          </p:txBody>
        </p:sp>
        <p:sp>
          <p:nvSpPr>
            <p:cNvPr id="61" name="rc61"/>
            <p:cNvSpPr/>
            <p:nvPr/>
          </p:nvSpPr>
          <p:spPr>
            <a:xfrm>
              <a:off x="6360530" y="3329405"/>
              <a:ext cx="239877" cy="786294"/>
            </a:xfrm>
            <a:prstGeom prst="rect">
              <a:avLst/>
            </a:prstGeom>
            <a:solidFill>
              <a:srgbClr val="80BD41">
                <a:alpha val="100000"/>
              </a:srgbClr>
            </a:solidFill>
          </p:spPr>
          <p:txBody>
            <a:bodyPr/>
            <a:lstStyle/>
            <a:p/>
          </p:txBody>
        </p:sp>
        <p:sp>
          <p:nvSpPr>
            <p:cNvPr id="62" name="rc62"/>
            <p:cNvSpPr/>
            <p:nvPr/>
          </p:nvSpPr>
          <p:spPr>
            <a:xfrm>
              <a:off x="6360530" y="3273869"/>
              <a:ext cx="239877" cy="55536"/>
            </a:xfrm>
            <a:prstGeom prst="rect">
              <a:avLst/>
            </a:prstGeom>
            <a:solidFill>
              <a:srgbClr val="1CABE2">
                <a:alpha val="100000"/>
              </a:srgbClr>
            </a:solidFill>
          </p:spPr>
          <p:txBody>
            <a:bodyPr/>
            <a:lstStyle/>
            <a:p/>
          </p:txBody>
        </p:sp>
        <p:sp>
          <p:nvSpPr>
            <p:cNvPr id="63" name="rc63"/>
            <p:cNvSpPr/>
            <p:nvPr/>
          </p:nvSpPr>
          <p:spPr>
            <a:xfrm>
              <a:off x="6627060" y="3435358"/>
              <a:ext cx="239877" cy="680342"/>
            </a:xfrm>
            <a:prstGeom prst="rect">
              <a:avLst/>
            </a:prstGeom>
            <a:solidFill>
              <a:srgbClr val="80BD41">
                <a:alpha val="100000"/>
              </a:srgbClr>
            </a:solidFill>
          </p:spPr>
          <p:txBody>
            <a:bodyPr/>
            <a:lstStyle/>
            <a:p/>
          </p:txBody>
        </p:sp>
        <p:sp>
          <p:nvSpPr>
            <p:cNvPr id="64" name="rc64"/>
            <p:cNvSpPr/>
            <p:nvPr/>
          </p:nvSpPr>
          <p:spPr>
            <a:xfrm>
              <a:off x="6627060" y="3369577"/>
              <a:ext cx="239877" cy="65781"/>
            </a:xfrm>
            <a:prstGeom prst="rect">
              <a:avLst/>
            </a:prstGeom>
            <a:solidFill>
              <a:srgbClr val="1CABE2">
                <a:alpha val="100000"/>
              </a:srgbClr>
            </a:solidFill>
          </p:spPr>
          <p:txBody>
            <a:bodyPr/>
            <a:lstStyle/>
            <a:p/>
          </p:txBody>
        </p:sp>
        <p:sp>
          <p:nvSpPr>
            <p:cNvPr id="65" name="rc65"/>
            <p:cNvSpPr/>
            <p:nvPr/>
          </p:nvSpPr>
          <p:spPr>
            <a:xfrm>
              <a:off x="6893590" y="3529002"/>
              <a:ext cx="239877" cy="586697"/>
            </a:xfrm>
            <a:prstGeom prst="rect">
              <a:avLst/>
            </a:prstGeom>
            <a:solidFill>
              <a:srgbClr val="80BD41">
                <a:alpha val="100000"/>
              </a:srgbClr>
            </a:solidFill>
          </p:spPr>
          <p:txBody>
            <a:bodyPr/>
            <a:lstStyle/>
            <a:p/>
          </p:txBody>
        </p:sp>
        <p:sp>
          <p:nvSpPr>
            <p:cNvPr id="66" name="rc66"/>
            <p:cNvSpPr/>
            <p:nvPr/>
          </p:nvSpPr>
          <p:spPr>
            <a:xfrm>
              <a:off x="6893590" y="3421293"/>
              <a:ext cx="239877" cy="107709"/>
            </a:xfrm>
            <a:prstGeom prst="rect">
              <a:avLst/>
            </a:prstGeom>
            <a:solidFill>
              <a:srgbClr val="1CABE2">
                <a:alpha val="100000"/>
              </a:srgbClr>
            </a:solidFill>
          </p:spPr>
          <p:txBody>
            <a:bodyPr/>
            <a:lstStyle/>
            <a:p/>
          </p:txBody>
        </p:sp>
        <p:sp>
          <p:nvSpPr>
            <p:cNvPr id="67" name="rc67"/>
            <p:cNvSpPr/>
            <p:nvPr/>
          </p:nvSpPr>
          <p:spPr>
            <a:xfrm>
              <a:off x="7160121" y="3505331"/>
              <a:ext cx="239877" cy="610369"/>
            </a:xfrm>
            <a:prstGeom prst="rect">
              <a:avLst/>
            </a:prstGeom>
            <a:solidFill>
              <a:srgbClr val="80BD41">
                <a:alpha val="100000"/>
              </a:srgbClr>
            </a:solidFill>
          </p:spPr>
          <p:txBody>
            <a:bodyPr/>
            <a:lstStyle/>
            <a:p/>
          </p:txBody>
        </p:sp>
        <p:sp>
          <p:nvSpPr>
            <p:cNvPr id="68" name="rc68"/>
            <p:cNvSpPr/>
            <p:nvPr/>
          </p:nvSpPr>
          <p:spPr>
            <a:xfrm>
              <a:off x="7160121" y="3456214"/>
              <a:ext cx="239877" cy="49116"/>
            </a:xfrm>
            <a:prstGeom prst="rect">
              <a:avLst/>
            </a:prstGeom>
            <a:solidFill>
              <a:srgbClr val="1CABE2">
                <a:alpha val="100000"/>
              </a:srgbClr>
            </a:solidFill>
          </p:spPr>
          <p:txBody>
            <a:bodyPr/>
            <a:lstStyle/>
            <a:p/>
          </p:txBody>
        </p:sp>
        <p:sp>
          <p:nvSpPr>
            <p:cNvPr id="69" name="rc69"/>
            <p:cNvSpPr/>
            <p:nvPr/>
          </p:nvSpPr>
          <p:spPr>
            <a:xfrm>
              <a:off x="7426651" y="3554397"/>
              <a:ext cx="239877" cy="561303"/>
            </a:xfrm>
            <a:prstGeom prst="rect">
              <a:avLst/>
            </a:prstGeom>
            <a:solidFill>
              <a:srgbClr val="80BD41">
                <a:alpha val="100000"/>
              </a:srgbClr>
            </a:solidFill>
          </p:spPr>
          <p:txBody>
            <a:bodyPr/>
            <a:lstStyle/>
            <a:p/>
          </p:txBody>
        </p:sp>
        <p:sp>
          <p:nvSpPr>
            <p:cNvPr id="70" name="rc70"/>
            <p:cNvSpPr/>
            <p:nvPr/>
          </p:nvSpPr>
          <p:spPr>
            <a:xfrm>
              <a:off x="7426651" y="3476684"/>
              <a:ext cx="239877" cy="77712"/>
            </a:xfrm>
            <a:prstGeom prst="rect">
              <a:avLst/>
            </a:prstGeom>
            <a:solidFill>
              <a:srgbClr val="1CABE2">
                <a:alpha val="100000"/>
              </a:srgbClr>
            </a:solidFill>
          </p:spPr>
          <p:txBody>
            <a:bodyPr/>
            <a:lstStyle/>
            <a:p/>
          </p:txBody>
        </p:sp>
        <p:sp>
          <p:nvSpPr>
            <p:cNvPr id="71" name="rc71"/>
            <p:cNvSpPr/>
            <p:nvPr/>
          </p:nvSpPr>
          <p:spPr>
            <a:xfrm>
              <a:off x="7693181" y="3559940"/>
              <a:ext cx="239877" cy="555760"/>
            </a:xfrm>
            <a:prstGeom prst="rect">
              <a:avLst/>
            </a:prstGeom>
            <a:solidFill>
              <a:srgbClr val="80BD41">
                <a:alpha val="100000"/>
              </a:srgbClr>
            </a:solidFill>
          </p:spPr>
          <p:txBody>
            <a:bodyPr/>
            <a:lstStyle/>
            <a:p/>
          </p:txBody>
        </p:sp>
        <p:sp>
          <p:nvSpPr>
            <p:cNvPr id="72" name="rc72"/>
            <p:cNvSpPr/>
            <p:nvPr/>
          </p:nvSpPr>
          <p:spPr>
            <a:xfrm>
              <a:off x="7693181" y="3481450"/>
              <a:ext cx="239877" cy="78490"/>
            </a:xfrm>
            <a:prstGeom prst="rect">
              <a:avLst/>
            </a:prstGeom>
            <a:solidFill>
              <a:srgbClr val="1CABE2">
                <a:alpha val="100000"/>
              </a:srgbClr>
            </a:solidFill>
          </p:spPr>
          <p:txBody>
            <a:bodyPr/>
            <a:lstStyle/>
            <a:p/>
          </p:txBody>
        </p:sp>
        <p:sp>
          <p:nvSpPr>
            <p:cNvPr id="73" name="rc73"/>
            <p:cNvSpPr/>
            <p:nvPr/>
          </p:nvSpPr>
          <p:spPr>
            <a:xfrm>
              <a:off x="7959712" y="3559485"/>
              <a:ext cx="239877" cy="556215"/>
            </a:xfrm>
            <a:prstGeom prst="rect">
              <a:avLst/>
            </a:prstGeom>
            <a:solidFill>
              <a:srgbClr val="80BD41">
                <a:alpha val="100000"/>
              </a:srgbClr>
            </a:solidFill>
          </p:spPr>
          <p:txBody>
            <a:bodyPr/>
            <a:lstStyle/>
            <a:p/>
          </p:txBody>
        </p:sp>
        <p:sp>
          <p:nvSpPr>
            <p:cNvPr id="74" name="rc74"/>
            <p:cNvSpPr/>
            <p:nvPr/>
          </p:nvSpPr>
          <p:spPr>
            <a:xfrm>
              <a:off x="7959712" y="3487455"/>
              <a:ext cx="239877" cy="72029"/>
            </a:xfrm>
            <a:prstGeom prst="rect">
              <a:avLst/>
            </a:prstGeom>
            <a:solidFill>
              <a:srgbClr val="1CABE2">
                <a:alpha val="100000"/>
              </a:srgbClr>
            </a:solidFill>
          </p:spPr>
          <p:txBody>
            <a:bodyPr/>
            <a:lstStyle/>
            <a:p/>
          </p:txBody>
        </p:sp>
        <p:sp>
          <p:nvSpPr>
            <p:cNvPr id="75" name="pl75"/>
            <p:cNvSpPr/>
            <p:nvPr/>
          </p:nvSpPr>
          <p:spPr>
            <a:xfrm>
              <a:off x="1416393" y="2157743"/>
              <a:ext cx="6663257" cy="288541"/>
            </a:xfrm>
            <a:custGeom>
              <a:avLst/>
              <a:pathLst>
                <a:path w="6663257" h="288541">
                  <a:moveTo>
                    <a:pt x="0" y="247320"/>
                  </a:moveTo>
                  <a:lnTo>
                    <a:pt x="266530" y="247320"/>
                  </a:lnTo>
                  <a:lnTo>
                    <a:pt x="533060" y="288541"/>
                  </a:lnTo>
                  <a:lnTo>
                    <a:pt x="799590" y="226710"/>
                  </a:lnTo>
                  <a:lnTo>
                    <a:pt x="1066121" y="206100"/>
                  </a:lnTo>
                  <a:lnTo>
                    <a:pt x="1332651" y="206100"/>
                  </a:lnTo>
                  <a:lnTo>
                    <a:pt x="1599181" y="144270"/>
                  </a:lnTo>
                  <a:lnTo>
                    <a:pt x="1865712" y="123660"/>
                  </a:lnTo>
                  <a:lnTo>
                    <a:pt x="2132242" y="61830"/>
                  </a:lnTo>
                  <a:lnTo>
                    <a:pt x="2398772" y="20610"/>
                  </a:lnTo>
                  <a:lnTo>
                    <a:pt x="2665303" y="20610"/>
                  </a:lnTo>
                  <a:lnTo>
                    <a:pt x="2931833" y="20610"/>
                  </a:lnTo>
                  <a:lnTo>
                    <a:pt x="3198363" y="0"/>
                  </a:lnTo>
                  <a:lnTo>
                    <a:pt x="3464893" y="41220"/>
                  </a:lnTo>
                  <a:lnTo>
                    <a:pt x="3731424" y="0"/>
                  </a:lnTo>
                  <a:lnTo>
                    <a:pt x="3997954" y="20610"/>
                  </a:lnTo>
                  <a:lnTo>
                    <a:pt x="4264484" y="20610"/>
                  </a:lnTo>
                  <a:lnTo>
                    <a:pt x="4531015" y="20610"/>
                  </a:lnTo>
                  <a:lnTo>
                    <a:pt x="4797545" y="41220"/>
                  </a:lnTo>
                  <a:lnTo>
                    <a:pt x="5064075" y="41220"/>
                  </a:lnTo>
                  <a:lnTo>
                    <a:pt x="5330606" y="82440"/>
                  </a:lnTo>
                  <a:lnTo>
                    <a:pt x="5597136" y="226710"/>
                  </a:lnTo>
                  <a:lnTo>
                    <a:pt x="5863666" y="41220"/>
                  </a:lnTo>
                  <a:lnTo>
                    <a:pt x="6130197" y="144270"/>
                  </a:lnTo>
                  <a:lnTo>
                    <a:pt x="6396727" y="144270"/>
                  </a:lnTo>
                  <a:lnTo>
                    <a:pt x="6663257" y="123660"/>
                  </a:lnTo>
                </a:path>
              </a:pathLst>
            </a:custGeom>
            <a:ln w="27101" cap="flat">
              <a:solidFill>
                <a:srgbClr val="0058AB">
                  <a:alpha val="100000"/>
                </a:srgbClr>
              </a:solidFill>
              <a:prstDash val="solid"/>
              <a:round/>
            </a:ln>
          </p:spPr>
          <p:txBody>
            <a:bodyPr/>
            <a:lstStyle/>
            <a:p/>
          </p:txBody>
        </p:sp>
        <p:sp>
          <p:nvSpPr>
            <p:cNvPr id="76" name="tx76"/>
            <p:cNvSpPr/>
            <p:nvPr/>
          </p:nvSpPr>
          <p:spPr>
            <a:xfrm>
              <a:off x="1346075"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7" name="tx77"/>
            <p:cNvSpPr/>
            <p:nvPr/>
          </p:nvSpPr>
          <p:spPr>
            <a:xfrm>
              <a:off x="2678727"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78" name="tx78"/>
            <p:cNvSpPr/>
            <p:nvPr/>
          </p:nvSpPr>
          <p:spPr>
            <a:xfrm>
              <a:off x="4011378"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79" name="tx79"/>
            <p:cNvSpPr/>
            <p:nvPr/>
          </p:nvSpPr>
          <p:spPr>
            <a:xfrm>
              <a:off x="5344030"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0" name="tx80"/>
            <p:cNvSpPr/>
            <p:nvPr/>
          </p:nvSpPr>
          <p:spPr>
            <a:xfrm>
              <a:off x="6410151" y="20179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1" name="tx81"/>
            <p:cNvSpPr/>
            <p:nvPr/>
          </p:nvSpPr>
          <p:spPr>
            <a:xfrm>
              <a:off x="6676681" y="205913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2" name="tx82"/>
            <p:cNvSpPr/>
            <p:nvPr/>
          </p:nvSpPr>
          <p:spPr>
            <a:xfrm>
              <a:off x="6943212"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3" name="tx83"/>
            <p:cNvSpPr/>
            <p:nvPr/>
          </p:nvSpPr>
          <p:spPr>
            <a:xfrm>
              <a:off x="7209742" y="20179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4" name="tx84"/>
            <p:cNvSpPr/>
            <p:nvPr/>
          </p:nvSpPr>
          <p:spPr>
            <a:xfrm>
              <a:off x="7476272" y="21209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7742803" y="21209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6" name="tx86"/>
            <p:cNvSpPr/>
            <p:nvPr/>
          </p:nvSpPr>
          <p:spPr>
            <a:xfrm>
              <a:off x="8009333" y="21003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1356134" y="3686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88" name="tx88"/>
            <p:cNvSpPr/>
            <p:nvPr/>
          </p:nvSpPr>
          <p:spPr>
            <a:xfrm>
              <a:off x="1386263" y="32144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89" name="tx89"/>
            <p:cNvSpPr/>
            <p:nvPr/>
          </p:nvSpPr>
          <p:spPr>
            <a:xfrm>
              <a:off x="2643614" y="36880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23.9</a:t>
              </a:r>
            </a:p>
          </p:txBody>
        </p:sp>
        <p:sp>
          <p:nvSpPr>
            <p:cNvPr id="90" name="tx90"/>
            <p:cNvSpPr/>
            <p:nvPr/>
          </p:nvSpPr>
          <p:spPr>
            <a:xfrm>
              <a:off x="2673743" y="32282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1" name="tx91"/>
            <p:cNvSpPr/>
            <p:nvPr/>
          </p:nvSpPr>
          <p:spPr>
            <a:xfrm>
              <a:off x="3976265" y="36174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28.2</a:t>
              </a:r>
            </a:p>
          </p:txBody>
        </p:sp>
        <p:sp>
          <p:nvSpPr>
            <p:cNvPr id="92" name="tx92"/>
            <p:cNvSpPr/>
            <p:nvPr/>
          </p:nvSpPr>
          <p:spPr>
            <a:xfrm>
              <a:off x="4006395" y="31278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3" name="tx93"/>
            <p:cNvSpPr/>
            <p:nvPr/>
          </p:nvSpPr>
          <p:spPr>
            <a:xfrm>
              <a:off x="5308917" y="36242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27.8</a:t>
              </a:r>
            </a:p>
          </p:txBody>
        </p:sp>
        <p:sp>
          <p:nvSpPr>
            <p:cNvPr id="94" name="tx94"/>
            <p:cNvSpPr/>
            <p:nvPr/>
          </p:nvSpPr>
          <p:spPr>
            <a:xfrm>
              <a:off x="5339046" y="31409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5" name="tx95"/>
            <p:cNvSpPr/>
            <p:nvPr/>
          </p:nvSpPr>
          <p:spPr>
            <a:xfrm>
              <a:off x="6375038" y="36837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24.1</a:t>
              </a:r>
            </a:p>
          </p:txBody>
        </p:sp>
        <p:sp>
          <p:nvSpPr>
            <p:cNvPr id="96" name="tx96"/>
            <p:cNvSpPr/>
            <p:nvPr/>
          </p:nvSpPr>
          <p:spPr>
            <a:xfrm>
              <a:off x="6405168" y="32628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7" name="tx97"/>
            <p:cNvSpPr/>
            <p:nvPr/>
          </p:nvSpPr>
          <p:spPr>
            <a:xfrm>
              <a:off x="6641568" y="373671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20.9</a:t>
              </a:r>
            </a:p>
          </p:txBody>
        </p:sp>
        <p:sp>
          <p:nvSpPr>
            <p:cNvPr id="98" name="tx98"/>
            <p:cNvSpPr/>
            <p:nvPr/>
          </p:nvSpPr>
          <p:spPr>
            <a:xfrm>
              <a:off x="6716869" y="33636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9" name="tx99"/>
            <p:cNvSpPr/>
            <p:nvPr/>
          </p:nvSpPr>
          <p:spPr>
            <a:xfrm>
              <a:off x="6953270" y="3783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0" name="tx100"/>
            <p:cNvSpPr/>
            <p:nvPr/>
          </p:nvSpPr>
          <p:spPr>
            <a:xfrm>
              <a:off x="6938228" y="34363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1" name="tx101"/>
            <p:cNvSpPr/>
            <p:nvPr/>
          </p:nvSpPr>
          <p:spPr>
            <a:xfrm>
              <a:off x="7174629" y="377169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18.7</a:t>
              </a:r>
            </a:p>
          </p:txBody>
        </p:sp>
        <p:sp>
          <p:nvSpPr>
            <p:cNvPr id="102" name="tx102"/>
            <p:cNvSpPr/>
            <p:nvPr/>
          </p:nvSpPr>
          <p:spPr>
            <a:xfrm>
              <a:off x="7204759" y="34419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3" name="tx103"/>
            <p:cNvSpPr/>
            <p:nvPr/>
          </p:nvSpPr>
          <p:spPr>
            <a:xfrm>
              <a:off x="7441159" y="37962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17.2</a:t>
              </a:r>
            </a:p>
          </p:txBody>
        </p:sp>
        <p:sp>
          <p:nvSpPr>
            <p:cNvPr id="104" name="tx104"/>
            <p:cNvSpPr/>
            <p:nvPr/>
          </p:nvSpPr>
          <p:spPr>
            <a:xfrm>
              <a:off x="7471289" y="34767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5" name="tx105"/>
            <p:cNvSpPr/>
            <p:nvPr/>
          </p:nvSpPr>
          <p:spPr>
            <a:xfrm>
              <a:off x="7707690" y="37990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17.1</a:t>
              </a:r>
            </a:p>
          </p:txBody>
        </p:sp>
        <p:sp>
          <p:nvSpPr>
            <p:cNvPr id="106" name="tx106"/>
            <p:cNvSpPr/>
            <p:nvPr/>
          </p:nvSpPr>
          <p:spPr>
            <a:xfrm>
              <a:off x="7737819" y="34818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7" name="tx107"/>
            <p:cNvSpPr/>
            <p:nvPr/>
          </p:nvSpPr>
          <p:spPr>
            <a:xfrm>
              <a:off x="7974220" y="379877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17.1</a:t>
              </a:r>
            </a:p>
          </p:txBody>
        </p:sp>
        <p:sp>
          <p:nvSpPr>
            <p:cNvPr id="108" name="tx108"/>
            <p:cNvSpPr/>
            <p:nvPr/>
          </p:nvSpPr>
          <p:spPr>
            <a:xfrm>
              <a:off x="8004349" y="34846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9" name="tx109"/>
            <p:cNvSpPr/>
            <p:nvPr/>
          </p:nvSpPr>
          <p:spPr>
            <a:xfrm>
              <a:off x="1310962" y="30172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28.9</a:t>
              </a:r>
            </a:p>
          </p:txBody>
        </p:sp>
        <p:sp>
          <p:nvSpPr>
            <p:cNvPr id="110" name="tx110"/>
            <p:cNvSpPr/>
            <p:nvPr/>
          </p:nvSpPr>
          <p:spPr>
            <a:xfrm>
              <a:off x="2643614" y="30408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28.2</a:t>
              </a:r>
            </a:p>
          </p:txBody>
        </p:sp>
        <p:sp>
          <p:nvSpPr>
            <p:cNvPr id="111" name="tx111"/>
            <p:cNvSpPr/>
            <p:nvPr/>
          </p:nvSpPr>
          <p:spPr>
            <a:xfrm>
              <a:off x="3976265" y="29812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30.1</a:t>
              </a:r>
            </a:p>
          </p:txBody>
        </p:sp>
        <p:sp>
          <p:nvSpPr>
            <p:cNvPr id="112" name="tx112"/>
            <p:cNvSpPr/>
            <p:nvPr/>
          </p:nvSpPr>
          <p:spPr>
            <a:xfrm>
              <a:off x="5308917" y="299381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29.7</a:t>
              </a:r>
            </a:p>
          </p:txBody>
        </p:sp>
        <p:sp>
          <p:nvSpPr>
            <p:cNvPr id="113" name="tx113"/>
            <p:cNvSpPr/>
            <p:nvPr/>
          </p:nvSpPr>
          <p:spPr>
            <a:xfrm>
              <a:off x="6375038" y="31186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25.8</a:t>
              </a:r>
            </a:p>
          </p:txBody>
        </p:sp>
        <p:sp>
          <p:nvSpPr>
            <p:cNvPr id="114" name="tx114"/>
            <p:cNvSpPr/>
            <p:nvPr/>
          </p:nvSpPr>
          <p:spPr>
            <a:xfrm>
              <a:off x="6641568" y="321431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22.9</a:t>
              </a:r>
            </a:p>
          </p:txBody>
        </p:sp>
        <p:sp>
          <p:nvSpPr>
            <p:cNvPr id="115" name="tx115"/>
            <p:cNvSpPr/>
            <p:nvPr/>
          </p:nvSpPr>
          <p:spPr>
            <a:xfrm>
              <a:off x="6908099" y="32660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21.3</a:t>
              </a:r>
            </a:p>
          </p:txBody>
        </p:sp>
        <p:sp>
          <p:nvSpPr>
            <p:cNvPr id="116" name="tx116"/>
            <p:cNvSpPr/>
            <p:nvPr/>
          </p:nvSpPr>
          <p:spPr>
            <a:xfrm>
              <a:off x="7174629" y="3300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20.2</a:t>
              </a:r>
            </a:p>
          </p:txBody>
        </p:sp>
        <p:sp>
          <p:nvSpPr>
            <p:cNvPr id="117" name="tx117"/>
            <p:cNvSpPr/>
            <p:nvPr/>
          </p:nvSpPr>
          <p:spPr>
            <a:xfrm>
              <a:off x="7441159" y="33214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18" name="tx118"/>
            <p:cNvSpPr/>
            <p:nvPr/>
          </p:nvSpPr>
          <p:spPr>
            <a:xfrm>
              <a:off x="7707690" y="332618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19.5</a:t>
              </a:r>
            </a:p>
          </p:txBody>
        </p:sp>
        <p:sp>
          <p:nvSpPr>
            <p:cNvPr id="119" name="tx119"/>
            <p:cNvSpPr/>
            <p:nvPr/>
          </p:nvSpPr>
          <p:spPr>
            <a:xfrm>
              <a:off x="7974220" y="33321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19.3</a:t>
              </a:r>
            </a:p>
          </p:txBody>
        </p:sp>
        <p:sp>
          <p:nvSpPr>
            <p:cNvPr id="120" name="tx120"/>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1405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2" name="tx122"/>
            <p:cNvSpPr/>
            <p:nvPr/>
          </p:nvSpPr>
          <p:spPr>
            <a:xfrm>
              <a:off x="616816" y="276241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3" name="tx123"/>
            <p:cNvSpPr/>
            <p:nvPr/>
          </p:nvSpPr>
          <p:spPr>
            <a:xfrm>
              <a:off x="616816" y="211078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38448" y="4979470"/>
              <a:ext cx="201456" cy="201456"/>
            </a:xfrm>
            <a:prstGeom prst="rect">
              <a:avLst/>
            </a:prstGeom>
            <a:solidFill>
              <a:srgbClr val="1CABE2">
                <a:alpha val="100000"/>
              </a:srgbClr>
            </a:solidFill>
          </p:spPr>
          <p:txBody>
            <a:bodyPr/>
            <a:lstStyle/>
            <a:p/>
          </p:txBody>
        </p:sp>
        <p:sp>
          <p:nvSpPr>
            <p:cNvPr id="145" name="rc145"/>
            <p:cNvSpPr/>
            <p:nvPr/>
          </p:nvSpPr>
          <p:spPr>
            <a:xfrm>
              <a:off x="5643725" y="4979470"/>
              <a:ext cx="201456" cy="201456"/>
            </a:xfrm>
            <a:prstGeom prst="rect">
              <a:avLst/>
            </a:prstGeom>
            <a:solidFill>
              <a:srgbClr val="80BD41">
                <a:alpha val="100000"/>
              </a:srgbClr>
            </a:solidFill>
          </p:spPr>
          <p:txBody>
            <a:bodyPr/>
            <a:lstStyle/>
            <a:p/>
          </p:txBody>
        </p:sp>
        <p:sp>
          <p:nvSpPr>
            <p:cNvPr id="146" name="tx146"/>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297" y="1618677"/>
              <a:ext cx="13504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EAPR, 2000-2025</a:t>
              </a:r>
            </a:p>
          </p:txBody>
        </p:sp>
        <p:sp>
          <p:nvSpPr>
            <p:cNvPr id="150" name="pl150"/>
            <p:cNvSpPr/>
            <p:nvPr/>
          </p:nvSpPr>
          <p:spPr>
            <a:xfrm>
              <a:off x="256870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1322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65773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4096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3854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454" y="5726007"/>
              <a:ext cx="6140694" cy="119023"/>
            </a:xfrm>
            <a:prstGeom prst="rect">
              <a:avLst/>
            </a:prstGeom>
            <a:solidFill>
              <a:srgbClr val="80BD41">
                <a:alpha val="100000"/>
              </a:srgbClr>
            </a:solidFill>
          </p:spPr>
          <p:txBody>
            <a:bodyPr/>
            <a:lstStyle/>
            <a:p/>
          </p:txBody>
        </p:sp>
        <p:sp>
          <p:nvSpPr>
            <p:cNvPr id="160" name="rc160"/>
            <p:cNvSpPr/>
            <p:nvPr/>
          </p:nvSpPr>
          <p:spPr>
            <a:xfrm>
              <a:off x="7437148" y="5726007"/>
              <a:ext cx="433720" cy="119023"/>
            </a:xfrm>
            <a:prstGeom prst="rect">
              <a:avLst/>
            </a:prstGeom>
            <a:solidFill>
              <a:srgbClr val="1CABE2">
                <a:alpha val="100000"/>
              </a:srgbClr>
            </a:solidFill>
          </p:spPr>
          <p:txBody>
            <a:bodyPr/>
            <a:lstStyle/>
            <a:p/>
          </p:txBody>
        </p:sp>
        <p:sp>
          <p:nvSpPr>
            <p:cNvPr id="161" name="rc161"/>
            <p:cNvSpPr/>
            <p:nvPr/>
          </p:nvSpPr>
          <p:spPr>
            <a:xfrm>
              <a:off x="1296454" y="5577228"/>
              <a:ext cx="4340297" cy="119023"/>
            </a:xfrm>
            <a:prstGeom prst="rect">
              <a:avLst/>
            </a:prstGeom>
            <a:solidFill>
              <a:srgbClr val="80BD41">
                <a:alpha val="100000"/>
              </a:srgbClr>
            </a:solidFill>
          </p:spPr>
          <p:txBody>
            <a:bodyPr/>
            <a:lstStyle/>
            <a:p/>
          </p:txBody>
        </p:sp>
        <p:sp>
          <p:nvSpPr>
            <p:cNvPr id="162" name="rc162"/>
            <p:cNvSpPr/>
            <p:nvPr/>
          </p:nvSpPr>
          <p:spPr>
            <a:xfrm>
              <a:off x="5636752" y="5577228"/>
              <a:ext cx="612981" cy="119023"/>
            </a:xfrm>
            <a:prstGeom prst="rect">
              <a:avLst/>
            </a:prstGeom>
            <a:solidFill>
              <a:srgbClr val="1CABE2">
                <a:alpha val="100000"/>
              </a:srgbClr>
            </a:solidFill>
          </p:spPr>
          <p:txBody>
            <a:bodyPr/>
            <a:lstStyle/>
            <a:p/>
          </p:txBody>
        </p:sp>
        <p:sp>
          <p:nvSpPr>
            <p:cNvPr id="163" name="rc163"/>
            <p:cNvSpPr/>
            <p:nvPr/>
          </p:nvSpPr>
          <p:spPr>
            <a:xfrm>
              <a:off x="1296454" y="5428449"/>
              <a:ext cx="4343851" cy="119023"/>
            </a:xfrm>
            <a:prstGeom prst="rect">
              <a:avLst/>
            </a:prstGeom>
            <a:solidFill>
              <a:srgbClr val="80BD41">
                <a:alpha val="100000"/>
              </a:srgbClr>
            </a:solidFill>
          </p:spPr>
          <p:txBody>
            <a:bodyPr/>
            <a:lstStyle/>
            <a:p/>
          </p:txBody>
        </p:sp>
        <p:sp>
          <p:nvSpPr>
            <p:cNvPr id="164" name="rc164"/>
            <p:cNvSpPr/>
            <p:nvPr/>
          </p:nvSpPr>
          <p:spPr>
            <a:xfrm>
              <a:off x="5640306" y="5428449"/>
              <a:ext cx="562527" cy="119023"/>
            </a:xfrm>
            <a:prstGeom prst="rect">
              <a:avLst/>
            </a:prstGeom>
            <a:solidFill>
              <a:srgbClr val="1CABE2">
                <a:alpha val="100000"/>
              </a:srgbClr>
            </a:solidFill>
          </p:spPr>
          <p:txBody>
            <a:bodyPr/>
            <a:lstStyle/>
            <a:p/>
          </p:txBody>
        </p:sp>
        <p:sp>
          <p:nvSpPr>
            <p:cNvPr id="165" name="tx165"/>
            <p:cNvSpPr/>
            <p:nvPr/>
          </p:nvSpPr>
          <p:spPr>
            <a:xfrm>
              <a:off x="4243769"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24.1</a:t>
              </a:r>
            </a:p>
          </p:txBody>
        </p:sp>
        <p:sp>
          <p:nvSpPr>
            <p:cNvPr id="166" name="tx166"/>
            <p:cNvSpPr/>
            <p:nvPr/>
          </p:nvSpPr>
          <p:spPr>
            <a:xfrm>
              <a:off x="7566134"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a:t>
              </a:r>
            </a:p>
          </p:txBody>
        </p:sp>
        <p:sp>
          <p:nvSpPr>
            <p:cNvPr id="167" name="tx167"/>
            <p:cNvSpPr/>
            <p:nvPr/>
          </p:nvSpPr>
          <p:spPr>
            <a:xfrm>
              <a:off x="334357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17.1</a:t>
              </a:r>
            </a:p>
          </p:txBody>
        </p:sp>
        <p:sp>
          <p:nvSpPr>
            <p:cNvPr id="168" name="tx168"/>
            <p:cNvSpPr/>
            <p:nvPr/>
          </p:nvSpPr>
          <p:spPr>
            <a:xfrm>
              <a:off x="5855369"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2.4</a:t>
              </a:r>
            </a:p>
          </p:txBody>
        </p:sp>
        <p:sp>
          <p:nvSpPr>
            <p:cNvPr id="169" name="tx169"/>
            <p:cNvSpPr/>
            <p:nvPr/>
          </p:nvSpPr>
          <p:spPr>
            <a:xfrm>
              <a:off x="3345347"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17.1</a:t>
              </a:r>
            </a:p>
          </p:txBody>
        </p:sp>
        <p:sp>
          <p:nvSpPr>
            <p:cNvPr id="170" name="tx170"/>
            <p:cNvSpPr/>
            <p:nvPr/>
          </p:nvSpPr>
          <p:spPr>
            <a:xfrm>
              <a:off x="5833696"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2.2</a:t>
              </a:r>
            </a:p>
          </p:txBody>
        </p:sp>
        <p:sp>
          <p:nvSpPr>
            <p:cNvPr id="171" name="tx171"/>
            <p:cNvSpPr/>
            <p:nvPr/>
          </p:nvSpPr>
          <p:spPr>
            <a:xfrm>
              <a:off x="807655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25.8</a:t>
              </a:r>
            </a:p>
          </p:txBody>
        </p:sp>
        <p:sp>
          <p:nvSpPr>
            <p:cNvPr id="172" name="tx172"/>
            <p:cNvSpPr/>
            <p:nvPr/>
          </p:nvSpPr>
          <p:spPr>
            <a:xfrm>
              <a:off x="6374365"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19.5</a:t>
              </a:r>
            </a:p>
          </p:txBody>
        </p:sp>
        <p:sp>
          <p:nvSpPr>
            <p:cNvPr id="173" name="tx173"/>
            <p:cNvSpPr/>
            <p:nvPr/>
          </p:nvSpPr>
          <p:spPr>
            <a:xfrm>
              <a:off x="6325120"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19.3</a:t>
              </a:r>
            </a:p>
          </p:txBody>
        </p:sp>
        <p:sp>
          <p:nvSpPr>
            <p:cNvPr id="174" name="tx174"/>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85608"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79" name="tx179"/>
            <p:cNvSpPr/>
            <p:nvPr/>
          </p:nvSpPr>
          <p:spPr>
            <a:xfrm>
              <a:off x="6230119"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0" name="tx180"/>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(89%) was lower than in 2019 (93%).
The number of children vaccinated with DTP3 decreased 29% from 24.1 million in 2019 to 17.1 million in 2025.
The number of surviving infants decreased approximately 25% from 25.8 million in 2019 to 19.3 million in 2025.
In 2025, 7.1 million fewer children were vaccinated than in 2019.
In 2025, there were 6.6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89%: 17.1 million children received three doses of DTP-containing vaccine, but 2.2 million remain un- or under-vaccinated.</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1410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2369066"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2624022" y="1214485"/>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2878978" y="1214485"/>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 name="rc8"/>
            <p:cNvSpPr/>
            <p:nvPr/>
          </p:nvSpPr>
          <p:spPr>
            <a:xfrm>
              <a:off x="3133934" y="1214485"/>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3388890" y="1214485"/>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3643846"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898802"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4153758" y="1214485"/>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4408714"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663670" y="1214485"/>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918626"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5173582" y="1214485"/>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42853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683495"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938451"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6193407"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448363"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70331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958275"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213231"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68187"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23143"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797809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233055"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488011"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2114109" y="4429983"/>
              <a:ext cx="254956" cy="160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1" name="rc31"/>
            <p:cNvSpPr/>
            <p:nvPr/>
          </p:nvSpPr>
          <p:spPr>
            <a:xfrm>
              <a:off x="2369066" y="4429983"/>
              <a:ext cx="254956" cy="16077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 name="rc32"/>
            <p:cNvSpPr/>
            <p:nvPr/>
          </p:nvSpPr>
          <p:spPr>
            <a:xfrm>
              <a:off x="2624022" y="4429983"/>
              <a:ext cx="254956" cy="160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 name="rc33"/>
            <p:cNvSpPr/>
            <p:nvPr/>
          </p:nvSpPr>
          <p:spPr>
            <a:xfrm>
              <a:off x="2878978" y="4429983"/>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4" name="rc34"/>
            <p:cNvSpPr/>
            <p:nvPr/>
          </p:nvSpPr>
          <p:spPr>
            <a:xfrm>
              <a:off x="3133934" y="44299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3388890" y="442998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 name="rc36"/>
            <p:cNvSpPr/>
            <p:nvPr/>
          </p:nvSpPr>
          <p:spPr>
            <a:xfrm>
              <a:off x="3643846" y="4429983"/>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 name="rc37"/>
            <p:cNvSpPr/>
            <p:nvPr/>
          </p:nvSpPr>
          <p:spPr>
            <a:xfrm>
              <a:off x="3898802" y="442998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 name="rc38"/>
            <p:cNvSpPr/>
            <p:nvPr/>
          </p:nvSpPr>
          <p:spPr>
            <a:xfrm>
              <a:off x="4153758" y="442998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 name="rc39"/>
            <p:cNvSpPr/>
            <p:nvPr/>
          </p:nvSpPr>
          <p:spPr>
            <a:xfrm>
              <a:off x="4408714" y="442998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663670" y="44299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918626" y="442998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5173582" y="44299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5428539" y="44299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5683495" y="44299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5938451" y="442998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6193407" y="442998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 name="rc47"/>
            <p:cNvSpPr/>
            <p:nvPr/>
          </p:nvSpPr>
          <p:spPr>
            <a:xfrm>
              <a:off x="6448363" y="44299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 name="rc48"/>
            <p:cNvSpPr/>
            <p:nvPr/>
          </p:nvSpPr>
          <p:spPr>
            <a:xfrm>
              <a:off x="6703319" y="4429983"/>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9" name="rc49"/>
            <p:cNvSpPr/>
            <p:nvPr/>
          </p:nvSpPr>
          <p:spPr>
            <a:xfrm>
              <a:off x="6958275" y="442998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213231" y="44299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7468187" y="44299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 name="rc52"/>
            <p:cNvSpPr/>
            <p:nvPr/>
          </p:nvSpPr>
          <p:spPr>
            <a:xfrm>
              <a:off x="7723143" y="4429983"/>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 name="rc53"/>
            <p:cNvSpPr/>
            <p:nvPr/>
          </p:nvSpPr>
          <p:spPr>
            <a:xfrm>
              <a:off x="7978099" y="4429983"/>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 name="rc54"/>
            <p:cNvSpPr/>
            <p:nvPr/>
          </p:nvSpPr>
          <p:spPr>
            <a:xfrm>
              <a:off x="8233055" y="442998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 name="rc55"/>
            <p:cNvSpPr/>
            <p:nvPr/>
          </p:nvSpPr>
          <p:spPr>
            <a:xfrm>
              <a:off x="8488011" y="4429983"/>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 name="rc56"/>
            <p:cNvSpPr/>
            <p:nvPr/>
          </p:nvSpPr>
          <p:spPr>
            <a:xfrm>
              <a:off x="2114109" y="1696809"/>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2369066" y="1696809"/>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 name="rc58"/>
            <p:cNvSpPr/>
            <p:nvPr/>
          </p:nvSpPr>
          <p:spPr>
            <a:xfrm>
              <a:off x="2624022" y="1696809"/>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 name="rc59"/>
            <p:cNvSpPr/>
            <p:nvPr/>
          </p:nvSpPr>
          <p:spPr>
            <a:xfrm>
              <a:off x="2878978" y="1696809"/>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0" name="rc60"/>
            <p:cNvSpPr/>
            <p:nvPr/>
          </p:nvSpPr>
          <p:spPr>
            <a:xfrm>
              <a:off x="3133934" y="1696809"/>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3388890" y="1696809"/>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3643846" y="16968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898802" y="16968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4153758"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4408714"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663670"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918626"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5173582"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5428539"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683495"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938451"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6193407"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448363"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703319"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958275"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213231"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68187"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23143"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7978099" y="16968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233055"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488011"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2114109" y="2339909"/>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2369066" y="2339909"/>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2624022" y="23399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2878978" y="23399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3133934"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3388890"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643846"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898802"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4153758"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4408714" y="2339909"/>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2" name="rc92"/>
            <p:cNvSpPr/>
            <p:nvPr/>
          </p:nvSpPr>
          <p:spPr>
            <a:xfrm>
              <a:off x="4663670"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918626" y="23399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5173582" y="23399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428539" y="23399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683495"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938451"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193407"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448363"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703319"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958275" y="23399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213231" y="2339909"/>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7468187" y="2339909"/>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4" name="rc104"/>
            <p:cNvSpPr/>
            <p:nvPr/>
          </p:nvSpPr>
          <p:spPr>
            <a:xfrm>
              <a:off x="7723143" y="2339909"/>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5" name="rc105"/>
            <p:cNvSpPr/>
            <p:nvPr/>
          </p:nvSpPr>
          <p:spPr>
            <a:xfrm>
              <a:off x="7978099" y="2339909"/>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6" name="rc106"/>
            <p:cNvSpPr/>
            <p:nvPr/>
          </p:nvSpPr>
          <p:spPr>
            <a:xfrm>
              <a:off x="8233055" y="2339909"/>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7" name="rc107"/>
            <p:cNvSpPr/>
            <p:nvPr/>
          </p:nvSpPr>
          <p:spPr>
            <a:xfrm>
              <a:off x="8488011" y="23399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2114109" y="1375260"/>
              <a:ext cx="254956" cy="16077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9" name="rc109"/>
            <p:cNvSpPr/>
            <p:nvPr/>
          </p:nvSpPr>
          <p:spPr>
            <a:xfrm>
              <a:off x="2369066" y="1375260"/>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0" name="rc110"/>
            <p:cNvSpPr/>
            <p:nvPr/>
          </p:nvSpPr>
          <p:spPr>
            <a:xfrm>
              <a:off x="2624022" y="1375260"/>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1" name="rc111"/>
            <p:cNvSpPr/>
            <p:nvPr/>
          </p:nvSpPr>
          <p:spPr>
            <a:xfrm>
              <a:off x="2878978" y="1375260"/>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934" y="1375260"/>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3" name="rc113"/>
            <p:cNvSpPr/>
            <p:nvPr/>
          </p:nvSpPr>
          <p:spPr>
            <a:xfrm>
              <a:off x="3388890" y="1375260"/>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4" name="rc114"/>
            <p:cNvSpPr/>
            <p:nvPr/>
          </p:nvSpPr>
          <p:spPr>
            <a:xfrm>
              <a:off x="3643846" y="1375260"/>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5" name="rc115"/>
            <p:cNvSpPr/>
            <p:nvPr/>
          </p:nvSpPr>
          <p:spPr>
            <a:xfrm>
              <a:off x="3898802" y="1375260"/>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4153758" y="1375260"/>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4408714" y="1375260"/>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663670" y="1375260"/>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918626" y="1375260"/>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5173582" y="1375260"/>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5428539" y="1375260"/>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2" name="rc122"/>
            <p:cNvSpPr/>
            <p:nvPr/>
          </p:nvSpPr>
          <p:spPr>
            <a:xfrm>
              <a:off x="5683495" y="1375260"/>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5938451" y="1375260"/>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6193407" y="1375260"/>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6448363" y="1375260"/>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03319" y="1375260"/>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58275" y="1375260"/>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13231" y="1375260"/>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68187"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23143"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78099"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33055" y="1375260"/>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88011"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2114109" y="2822234"/>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2369066" y="282223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2624022" y="282223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2878978" y="28222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934" y="28222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388890" y="28222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3643846"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3898802"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4153758"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408714"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663670"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918626"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173582"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428539"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83495"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938451"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93407" y="28222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6448363" y="282223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6703319" y="28222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6958275" y="28222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213231" y="28222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68187"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23143" y="28222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7978099" y="28222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33055" y="28222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8488011" y="28222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2114109" y="4269208"/>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1" name="rc161"/>
            <p:cNvSpPr/>
            <p:nvPr/>
          </p:nvSpPr>
          <p:spPr>
            <a:xfrm>
              <a:off x="2369066" y="4269208"/>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2" name="rc162"/>
            <p:cNvSpPr/>
            <p:nvPr/>
          </p:nvSpPr>
          <p:spPr>
            <a:xfrm>
              <a:off x="2624022" y="4269208"/>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3" name="rc163"/>
            <p:cNvSpPr/>
            <p:nvPr/>
          </p:nvSpPr>
          <p:spPr>
            <a:xfrm>
              <a:off x="2878978" y="4269208"/>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3133934" y="4269208"/>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3388890" y="4269208"/>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6" name="rc166"/>
            <p:cNvSpPr/>
            <p:nvPr/>
          </p:nvSpPr>
          <p:spPr>
            <a:xfrm>
              <a:off x="3643846" y="4269208"/>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7" name="rc167"/>
            <p:cNvSpPr/>
            <p:nvPr/>
          </p:nvSpPr>
          <p:spPr>
            <a:xfrm>
              <a:off x="3898802" y="4269208"/>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8" name="rc168"/>
            <p:cNvSpPr/>
            <p:nvPr/>
          </p:nvSpPr>
          <p:spPr>
            <a:xfrm>
              <a:off x="4153758" y="4269208"/>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9" name="rc169"/>
            <p:cNvSpPr/>
            <p:nvPr/>
          </p:nvSpPr>
          <p:spPr>
            <a:xfrm>
              <a:off x="4408714" y="4269208"/>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0" name="rc170"/>
            <p:cNvSpPr/>
            <p:nvPr/>
          </p:nvSpPr>
          <p:spPr>
            <a:xfrm>
              <a:off x="4663670" y="4269208"/>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1" name="rc171"/>
            <p:cNvSpPr/>
            <p:nvPr/>
          </p:nvSpPr>
          <p:spPr>
            <a:xfrm>
              <a:off x="4918626" y="4269208"/>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2" name="rc172"/>
            <p:cNvSpPr/>
            <p:nvPr/>
          </p:nvSpPr>
          <p:spPr>
            <a:xfrm>
              <a:off x="5173582" y="42692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3" name="rc173"/>
            <p:cNvSpPr/>
            <p:nvPr/>
          </p:nvSpPr>
          <p:spPr>
            <a:xfrm>
              <a:off x="5428539" y="426920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5683495" y="4269208"/>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5938451" y="426920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6193407" y="426920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7" name="rc177"/>
            <p:cNvSpPr/>
            <p:nvPr/>
          </p:nvSpPr>
          <p:spPr>
            <a:xfrm>
              <a:off x="6448363" y="426920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8" name="rc178"/>
            <p:cNvSpPr/>
            <p:nvPr/>
          </p:nvSpPr>
          <p:spPr>
            <a:xfrm>
              <a:off x="6703319" y="426920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6958275" y="426920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7213231" y="4269208"/>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1" name="rc181"/>
            <p:cNvSpPr/>
            <p:nvPr/>
          </p:nvSpPr>
          <p:spPr>
            <a:xfrm>
              <a:off x="7468187" y="4269208"/>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2" name="rc182"/>
            <p:cNvSpPr/>
            <p:nvPr/>
          </p:nvSpPr>
          <p:spPr>
            <a:xfrm>
              <a:off x="7723143" y="426920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7978099" y="426920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8233055" y="4269208"/>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8488011" y="4269208"/>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2114109" y="346533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2369066" y="346533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8" name="rc188"/>
            <p:cNvSpPr/>
            <p:nvPr/>
          </p:nvSpPr>
          <p:spPr>
            <a:xfrm>
              <a:off x="2624022" y="3465333"/>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9" name="rc189"/>
            <p:cNvSpPr/>
            <p:nvPr/>
          </p:nvSpPr>
          <p:spPr>
            <a:xfrm>
              <a:off x="2878978" y="3465333"/>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0" name="rc190"/>
            <p:cNvSpPr/>
            <p:nvPr/>
          </p:nvSpPr>
          <p:spPr>
            <a:xfrm>
              <a:off x="3133934" y="3465333"/>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1" name="rc191"/>
            <p:cNvSpPr/>
            <p:nvPr/>
          </p:nvSpPr>
          <p:spPr>
            <a:xfrm>
              <a:off x="3388890" y="346533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2" name="rc192"/>
            <p:cNvSpPr/>
            <p:nvPr/>
          </p:nvSpPr>
          <p:spPr>
            <a:xfrm>
              <a:off x="3643846" y="346533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3898802" y="346533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4153758" y="346533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5" name="rc195"/>
            <p:cNvSpPr/>
            <p:nvPr/>
          </p:nvSpPr>
          <p:spPr>
            <a:xfrm>
              <a:off x="4408714" y="346533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6" name="rc196"/>
            <p:cNvSpPr/>
            <p:nvPr/>
          </p:nvSpPr>
          <p:spPr>
            <a:xfrm>
              <a:off x="4663670" y="346533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4918626" y="346533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173582" y="346533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5428539" y="346533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5683495" y="3465333"/>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1" name="rc201"/>
            <p:cNvSpPr/>
            <p:nvPr/>
          </p:nvSpPr>
          <p:spPr>
            <a:xfrm>
              <a:off x="5938451" y="3465333"/>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2" name="rc202"/>
            <p:cNvSpPr/>
            <p:nvPr/>
          </p:nvSpPr>
          <p:spPr>
            <a:xfrm>
              <a:off x="6193407" y="3465333"/>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3" name="rc203"/>
            <p:cNvSpPr/>
            <p:nvPr/>
          </p:nvSpPr>
          <p:spPr>
            <a:xfrm>
              <a:off x="6448363" y="346533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4" name="rc204"/>
            <p:cNvSpPr/>
            <p:nvPr/>
          </p:nvSpPr>
          <p:spPr>
            <a:xfrm>
              <a:off x="6703319" y="346533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6958275" y="346533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13231" y="346533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68187" y="346533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7723143" y="346533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9" name="rc209"/>
            <p:cNvSpPr/>
            <p:nvPr/>
          </p:nvSpPr>
          <p:spPr>
            <a:xfrm>
              <a:off x="7978099" y="346533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8233055" y="346533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8488011" y="3465333"/>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2" name="rc212"/>
            <p:cNvSpPr/>
            <p:nvPr/>
          </p:nvSpPr>
          <p:spPr>
            <a:xfrm>
              <a:off x="2114109" y="5233857"/>
              <a:ext cx="254956" cy="1607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3" name="rc213"/>
            <p:cNvSpPr/>
            <p:nvPr/>
          </p:nvSpPr>
          <p:spPr>
            <a:xfrm>
              <a:off x="2369066" y="5233857"/>
              <a:ext cx="254956" cy="16077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4" name="rc214"/>
            <p:cNvSpPr/>
            <p:nvPr/>
          </p:nvSpPr>
          <p:spPr>
            <a:xfrm>
              <a:off x="2624022" y="5233857"/>
              <a:ext cx="254956" cy="160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5" name="rc215"/>
            <p:cNvSpPr/>
            <p:nvPr/>
          </p:nvSpPr>
          <p:spPr>
            <a:xfrm>
              <a:off x="2878978" y="5233857"/>
              <a:ext cx="254956" cy="16077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6" name="rc216"/>
            <p:cNvSpPr/>
            <p:nvPr/>
          </p:nvSpPr>
          <p:spPr>
            <a:xfrm>
              <a:off x="3133934" y="5233857"/>
              <a:ext cx="254956" cy="16077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7" name="rc217"/>
            <p:cNvSpPr/>
            <p:nvPr/>
          </p:nvSpPr>
          <p:spPr>
            <a:xfrm>
              <a:off x="3388890" y="5233857"/>
              <a:ext cx="254956" cy="16077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8" name="rc218"/>
            <p:cNvSpPr/>
            <p:nvPr/>
          </p:nvSpPr>
          <p:spPr>
            <a:xfrm>
              <a:off x="3643846" y="5233857"/>
              <a:ext cx="254956" cy="160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9" name="rc219"/>
            <p:cNvSpPr/>
            <p:nvPr/>
          </p:nvSpPr>
          <p:spPr>
            <a:xfrm>
              <a:off x="3898802" y="5233857"/>
              <a:ext cx="254956" cy="1607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0" name="rc220"/>
            <p:cNvSpPr/>
            <p:nvPr/>
          </p:nvSpPr>
          <p:spPr>
            <a:xfrm>
              <a:off x="4153758" y="5233857"/>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1" name="rc221"/>
            <p:cNvSpPr/>
            <p:nvPr/>
          </p:nvSpPr>
          <p:spPr>
            <a:xfrm>
              <a:off x="4408714" y="5233857"/>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2" name="rc222"/>
            <p:cNvSpPr/>
            <p:nvPr/>
          </p:nvSpPr>
          <p:spPr>
            <a:xfrm>
              <a:off x="4663670" y="5233857"/>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3" name="rc223"/>
            <p:cNvSpPr/>
            <p:nvPr/>
          </p:nvSpPr>
          <p:spPr>
            <a:xfrm>
              <a:off x="4918626" y="5233857"/>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4" name="rc224"/>
            <p:cNvSpPr/>
            <p:nvPr/>
          </p:nvSpPr>
          <p:spPr>
            <a:xfrm>
              <a:off x="5173582" y="523385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5" name="rc225"/>
            <p:cNvSpPr/>
            <p:nvPr/>
          </p:nvSpPr>
          <p:spPr>
            <a:xfrm>
              <a:off x="5428539" y="5233857"/>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5683495" y="5233857"/>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7" name="rc227"/>
            <p:cNvSpPr/>
            <p:nvPr/>
          </p:nvSpPr>
          <p:spPr>
            <a:xfrm>
              <a:off x="5938451" y="523385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8" name="rc228"/>
            <p:cNvSpPr/>
            <p:nvPr/>
          </p:nvSpPr>
          <p:spPr>
            <a:xfrm>
              <a:off x="6193407" y="523385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9" name="rc229"/>
            <p:cNvSpPr/>
            <p:nvPr/>
          </p:nvSpPr>
          <p:spPr>
            <a:xfrm>
              <a:off x="6448363" y="5233857"/>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0" name="rc230"/>
            <p:cNvSpPr/>
            <p:nvPr/>
          </p:nvSpPr>
          <p:spPr>
            <a:xfrm>
              <a:off x="6703319" y="5233857"/>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1" name="rc231"/>
            <p:cNvSpPr/>
            <p:nvPr/>
          </p:nvSpPr>
          <p:spPr>
            <a:xfrm>
              <a:off x="6958275" y="5233857"/>
              <a:ext cx="254956"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2" name="rc232"/>
            <p:cNvSpPr/>
            <p:nvPr/>
          </p:nvSpPr>
          <p:spPr>
            <a:xfrm>
              <a:off x="7213231" y="5233857"/>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3" name="rc233"/>
            <p:cNvSpPr/>
            <p:nvPr/>
          </p:nvSpPr>
          <p:spPr>
            <a:xfrm>
              <a:off x="7468187" y="5233857"/>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4" name="rc234"/>
            <p:cNvSpPr/>
            <p:nvPr/>
          </p:nvSpPr>
          <p:spPr>
            <a:xfrm>
              <a:off x="7723143" y="523385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5" name="rc235"/>
            <p:cNvSpPr/>
            <p:nvPr/>
          </p:nvSpPr>
          <p:spPr>
            <a:xfrm>
              <a:off x="7978099" y="5233857"/>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6" name="rc236"/>
            <p:cNvSpPr/>
            <p:nvPr/>
          </p:nvSpPr>
          <p:spPr>
            <a:xfrm>
              <a:off x="8233055" y="5233857"/>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7" name="rc237"/>
            <p:cNvSpPr/>
            <p:nvPr/>
          </p:nvSpPr>
          <p:spPr>
            <a:xfrm>
              <a:off x="8488011" y="5233857"/>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8" name="rc238"/>
            <p:cNvSpPr/>
            <p:nvPr/>
          </p:nvSpPr>
          <p:spPr>
            <a:xfrm>
              <a:off x="2114109" y="25006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9" name="rc239"/>
            <p:cNvSpPr/>
            <p:nvPr/>
          </p:nvSpPr>
          <p:spPr>
            <a:xfrm>
              <a:off x="2369066"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0" name="rc240"/>
            <p:cNvSpPr/>
            <p:nvPr/>
          </p:nvSpPr>
          <p:spPr>
            <a:xfrm>
              <a:off x="2624022" y="250068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1" name="rc241"/>
            <p:cNvSpPr/>
            <p:nvPr/>
          </p:nvSpPr>
          <p:spPr>
            <a:xfrm>
              <a:off x="2878978"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934"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3" name="rc243"/>
            <p:cNvSpPr/>
            <p:nvPr/>
          </p:nvSpPr>
          <p:spPr>
            <a:xfrm>
              <a:off x="3388890"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3643846"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3898802"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4153758"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08714"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4663670"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9" name="rc249"/>
            <p:cNvSpPr/>
            <p:nvPr/>
          </p:nvSpPr>
          <p:spPr>
            <a:xfrm>
              <a:off x="4918626"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5173582"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28539"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2" name="rc252"/>
            <p:cNvSpPr/>
            <p:nvPr/>
          </p:nvSpPr>
          <p:spPr>
            <a:xfrm>
              <a:off x="5683495"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5938451"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6193407" y="25006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48363"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6703319" y="25006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6958275" y="25006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8" name="rc258"/>
            <p:cNvSpPr/>
            <p:nvPr/>
          </p:nvSpPr>
          <p:spPr>
            <a:xfrm>
              <a:off x="7213231" y="25006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9" name="rc259"/>
            <p:cNvSpPr/>
            <p:nvPr/>
          </p:nvSpPr>
          <p:spPr>
            <a:xfrm>
              <a:off x="7468187"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0" name="rc260"/>
            <p:cNvSpPr/>
            <p:nvPr/>
          </p:nvSpPr>
          <p:spPr>
            <a:xfrm>
              <a:off x="7723143"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1" name="rc261"/>
            <p:cNvSpPr/>
            <p:nvPr/>
          </p:nvSpPr>
          <p:spPr>
            <a:xfrm>
              <a:off x="7978099"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2" name="rc262"/>
            <p:cNvSpPr/>
            <p:nvPr/>
          </p:nvSpPr>
          <p:spPr>
            <a:xfrm>
              <a:off x="8233055" y="250068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3" name="rc263"/>
            <p:cNvSpPr/>
            <p:nvPr/>
          </p:nvSpPr>
          <p:spPr>
            <a:xfrm>
              <a:off x="8488011"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4" name="rc264"/>
            <p:cNvSpPr/>
            <p:nvPr/>
          </p:nvSpPr>
          <p:spPr>
            <a:xfrm>
              <a:off x="2114109" y="3786883"/>
              <a:ext cx="254956" cy="16077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5" name="rc265"/>
            <p:cNvSpPr/>
            <p:nvPr/>
          </p:nvSpPr>
          <p:spPr>
            <a:xfrm>
              <a:off x="2369066" y="3786883"/>
              <a:ext cx="254956" cy="16077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6" name="rc266"/>
            <p:cNvSpPr/>
            <p:nvPr/>
          </p:nvSpPr>
          <p:spPr>
            <a:xfrm>
              <a:off x="2624022" y="3786883"/>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7" name="rc267"/>
            <p:cNvSpPr/>
            <p:nvPr/>
          </p:nvSpPr>
          <p:spPr>
            <a:xfrm>
              <a:off x="2878978" y="3786883"/>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8" name="rc268"/>
            <p:cNvSpPr/>
            <p:nvPr/>
          </p:nvSpPr>
          <p:spPr>
            <a:xfrm>
              <a:off x="3133934" y="3786883"/>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9" name="rc269"/>
            <p:cNvSpPr/>
            <p:nvPr/>
          </p:nvSpPr>
          <p:spPr>
            <a:xfrm>
              <a:off x="3388890" y="3786883"/>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0" name="rc270"/>
            <p:cNvSpPr/>
            <p:nvPr/>
          </p:nvSpPr>
          <p:spPr>
            <a:xfrm>
              <a:off x="3643846" y="3786883"/>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3898802" y="3786883"/>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2" name="rc272"/>
            <p:cNvSpPr/>
            <p:nvPr/>
          </p:nvSpPr>
          <p:spPr>
            <a:xfrm>
              <a:off x="4153758" y="37868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3" name="rc273"/>
            <p:cNvSpPr/>
            <p:nvPr/>
          </p:nvSpPr>
          <p:spPr>
            <a:xfrm>
              <a:off x="4408714" y="37868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4" name="rc274"/>
            <p:cNvSpPr/>
            <p:nvPr/>
          </p:nvSpPr>
          <p:spPr>
            <a:xfrm>
              <a:off x="4663670" y="378688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5" name="rc275"/>
            <p:cNvSpPr/>
            <p:nvPr/>
          </p:nvSpPr>
          <p:spPr>
            <a:xfrm>
              <a:off x="4918626" y="3786883"/>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6" name="rc276"/>
            <p:cNvSpPr/>
            <p:nvPr/>
          </p:nvSpPr>
          <p:spPr>
            <a:xfrm>
              <a:off x="5173582" y="3786883"/>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7" name="rc277"/>
            <p:cNvSpPr/>
            <p:nvPr/>
          </p:nvSpPr>
          <p:spPr>
            <a:xfrm>
              <a:off x="5428539" y="378688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8" name="rc278"/>
            <p:cNvSpPr/>
            <p:nvPr/>
          </p:nvSpPr>
          <p:spPr>
            <a:xfrm>
              <a:off x="5683495" y="3786883"/>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9" name="rc279"/>
            <p:cNvSpPr/>
            <p:nvPr/>
          </p:nvSpPr>
          <p:spPr>
            <a:xfrm>
              <a:off x="5938451" y="37868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0" name="rc280"/>
            <p:cNvSpPr/>
            <p:nvPr/>
          </p:nvSpPr>
          <p:spPr>
            <a:xfrm>
              <a:off x="6193407" y="3786883"/>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1" name="rc281"/>
            <p:cNvSpPr/>
            <p:nvPr/>
          </p:nvSpPr>
          <p:spPr>
            <a:xfrm>
              <a:off x="6448363" y="3786883"/>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2" name="rc282"/>
            <p:cNvSpPr/>
            <p:nvPr/>
          </p:nvSpPr>
          <p:spPr>
            <a:xfrm>
              <a:off x="6703319" y="3786883"/>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3" name="rc283"/>
            <p:cNvSpPr/>
            <p:nvPr/>
          </p:nvSpPr>
          <p:spPr>
            <a:xfrm>
              <a:off x="6958275" y="378688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4" name="rc284"/>
            <p:cNvSpPr/>
            <p:nvPr/>
          </p:nvSpPr>
          <p:spPr>
            <a:xfrm>
              <a:off x="7213231" y="378688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5" name="rc285"/>
            <p:cNvSpPr/>
            <p:nvPr/>
          </p:nvSpPr>
          <p:spPr>
            <a:xfrm>
              <a:off x="7468187" y="37868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6" name="rc286"/>
            <p:cNvSpPr/>
            <p:nvPr/>
          </p:nvSpPr>
          <p:spPr>
            <a:xfrm>
              <a:off x="7723143" y="37868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7" name="rc287"/>
            <p:cNvSpPr/>
            <p:nvPr/>
          </p:nvSpPr>
          <p:spPr>
            <a:xfrm>
              <a:off x="7978099" y="37868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8" name="rc288"/>
            <p:cNvSpPr/>
            <p:nvPr/>
          </p:nvSpPr>
          <p:spPr>
            <a:xfrm>
              <a:off x="8233055" y="37868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9" name="rc289"/>
            <p:cNvSpPr/>
            <p:nvPr/>
          </p:nvSpPr>
          <p:spPr>
            <a:xfrm>
              <a:off x="8488011" y="37868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0" name="rc290"/>
            <p:cNvSpPr/>
            <p:nvPr/>
          </p:nvSpPr>
          <p:spPr>
            <a:xfrm>
              <a:off x="2114109" y="4751532"/>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1" name="rc291"/>
            <p:cNvSpPr/>
            <p:nvPr/>
          </p:nvSpPr>
          <p:spPr>
            <a:xfrm>
              <a:off x="2369066" y="4751532"/>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2" name="rc292"/>
            <p:cNvSpPr/>
            <p:nvPr/>
          </p:nvSpPr>
          <p:spPr>
            <a:xfrm>
              <a:off x="2624022" y="475153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3" name="rc293"/>
            <p:cNvSpPr/>
            <p:nvPr/>
          </p:nvSpPr>
          <p:spPr>
            <a:xfrm>
              <a:off x="2878978" y="475153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4" name="rc294"/>
            <p:cNvSpPr/>
            <p:nvPr/>
          </p:nvSpPr>
          <p:spPr>
            <a:xfrm>
              <a:off x="3133934" y="4751532"/>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5" name="rc295"/>
            <p:cNvSpPr/>
            <p:nvPr/>
          </p:nvSpPr>
          <p:spPr>
            <a:xfrm>
              <a:off x="3388890" y="4751532"/>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6" name="rc296"/>
            <p:cNvSpPr/>
            <p:nvPr/>
          </p:nvSpPr>
          <p:spPr>
            <a:xfrm>
              <a:off x="3643846" y="4751532"/>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7" name="rc297"/>
            <p:cNvSpPr/>
            <p:nvPr/>
          </p:nvSpPr>
          <p:spPr>
            <a:xfrm>
              <a:off x="3898802" y="4751532"/>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8" name="rc298"/>
            <p:cNvSpPr/>
            <p:nvPr/>
          </p:nvSpPr>
          <p:spPr>
            <a:xfrm>
              <a:off x="4153758" y="4751532"/>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9" name="rc299"/>
            <p:cNvSpPr/>
            <p:nvPr/>
          </p:nvSpPr>
          <p:spPr>
            <a:xfrm>
              <a:off x="4408714" y="4751532"/>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0" name="rc300"/>
            <p:cNvSpPr/>
            <p:nvPr/>
          </p:nvSpPr>
          <p:spPr>
            <a:xfrm>
              <a:off x="4663670" y="4751532"/>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1" name="rc301"/>
            <p:cNvSpPr/>
            <p:nvPr/>
          </p:nvSpPr>
          <p:spPr>
            <a:xfrm>
              <a:off x="4918626" y="475153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2" name="rc302"/>
            <p:cNvSpPr/>
            <p:nvPr/>
          </p:nvSpPr>
          <p:spPr>
            <a:xfrm>
              <a:off x="5173582" y="4751532"/>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3" name="rc303"/>
            <p:cNvSpPr/>
            <p:nvPr/>
          </p:nvSpPr>
          <p:spPr>
            <a:xfrm>
              <a:off x="5428539" y="4751532"/>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4" name="rc304"/>
            <p:cNvSpPr/>
            <p:nvPr/>
          </p:nvSpPr>
          <p:spPr>
            <a:xfrm>
              <a:off x="5683495" y="4751532"/>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5" name="rc305"/>
            <p:cNvSpPr/>
            <p:nvPr/>
          </p:nvSpPr>
          <p:spPr>
            <a:xfrm>
              <a:off x="5938451" y="4751532"/>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6" name="rc306"/>
            <p:cNvSpPr/>
            <p:nvPr/>
          </p:nvSpPr>
          <p:spPr>
            <a:xfrm>
              <a:off x="6193407" y="4751532"/>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7" name="rc307"/>
            <p:cNvSpPr/>
            <p:nvPr/>
          </p:nvSpPr>
          <p:spPr>
            <a:xfrm>
              <a:off x="6448363" y="4751532"/>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8" name="rc308"/>
            <p:cNvSpPr/>
            <p:nvPr/>
          </p:nvSpPr>
          <p:spPr>
            <a:xfrm>
              <a:off x="6703319" y="4751532"/>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9" name="rc309"/>
            <p:cNvSpPr/>
            <p:nvPr/>
          </p:nvSpPr>
          <p:spPr>
            <a:xfrm>
              <a:off x="6958275" y="4751532"/>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0" name="rc310"/>
            <p:cNvSpPr/>
            <p:nvPr/>
          </p:nvSpPr>
          <p:spPr>
            <a:xfrm>
              <a:off x="7213231" y="4751532"/>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1" name="rc311"/>
            <p:cNvSpPr/>
            <p:nvPr/>
          </p:nvSpPr>
          <p:spPr>
            <a:xfrm>
              <a:off x="7468187" y="4751532"/>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2" name="rc312"/>
            <p:cNvSpPr/>
            <p:nvPr/>
          </p:nvSpPr>
          <p:spPr>
            <a:xfrm>
              <a:off x="7723143" y="4751532"/>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3" name="rc313"/>
            <p:cNvSpPr/>
            <p:nvPr/>
          </p:nvSpPr>
          <p:spPr>
            <a:xfrm>
              <a:off x="7978099" y="4751532"/>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4" name="rc314"/>
            <p:cNvSpPr/>
            <p:nvPr/>
          </p:nvSpPr>
          <p:spPr>
            <a:xfrm>
              <a:off x="8233055" y="4751532"/>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5" name="rc315"/>
            <p:cNvSpPr/>
            <p:nvPr/>
          </p:nvSpPr>
          <p:spPr>
            <a:xfrm>
              <a:off x="8488011" y="4751532"/>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6" name="rc316"/>
            <p:cNvSpPr/>
            <p:nvPr/>
          </p:nvSpPr>
          <p:spPr>
            <a:xfrm>
              <a:off x="2114109" y="201835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7" name="rc317"/>
            <p:cNvSpPr/>
            <p:nvPr/>
          </p:nvSpPr>
          <p:spPr>
            <a:xfrm>
              <a:off x="2369066" y="20183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8" name="rc318"/>
            <p:cNvSpPr/>
            <p:nvPr/>
          </p:nvSpPr>
          <p:spPr>
            <a:xfrm>
              <a:off x="2624022" y="20183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9" name="rc319"/>
            <p:cNvSpPr/>
            <p:nvPr/>
          </p:nvSpPr>
          <p:spPr>
            <a:xfrm>
              <a:off x="2878978" y="20183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0" name="rc320"/>
            <p:cNvSpPr/>
            <p:nvPr/>
          </p:nvSpPr>
          <p:spPr>
            <a:xfrm>
              <a:off x="3133934"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1" name="rc321"/>
            <p:cNvSpPr/>
            <p:nvPr/>
          </p:nvSpPr>
          <p:spPr>
            <a:xfrm>
              <a:off x="3388890"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2" name="rc322"/>
            <p:cNvSpPr/>
            <p:nvPr/>
          </p:nvSpPr>
          <p:spPr>
            <a:xfrm>
              <a:off x="3643846"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898802" y="20183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4" name="rc324"/>
            <p:cNvSpPr/>
            <p:nvPr/>
          </p:nvSpPr>
          <p:spPr>
            <a:xfrm>
              <a:off x="4153758" y="20183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5" name="rc325"/>
            <p:cNvSpPr/>
            <p:nvPr/>
          </p:nvSpPr>
          <p:spPr>
            <a:xfrm>
              <a:off x="4408714" y="20183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6" name="rc326"/>
            <p:cNvSpPr/>
            <p:nvPr/>
          </p:nvSpPr>
          <p:spPr>
            <a:xfrm>
              <a:off x="4663670" y="20183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7" name="rc327"/>
            <p:cNvSpPr/>
            <p:nvPr/>
          </p:nvSpPr>
          <p:spPr>
            <a:xfrm>
              <a:off x="4918626"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8" name="rc328"/>
            <p:cNvSpPr/>
            <p:nvPr/>
          </p:nvSpPr>
          <p:spPr>
            <a:xfrm>
              <a:off x="5173582"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9" name="rc329"/>
            <p:cNvSpPr/>
            <p:nvPr/>
          </p:nvSpPr>
          <p:spPr>
            <a:xfrm>
              <a:off x="5428539" y="20183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0" name="rc330"/>
            <p:cNvSpPr/>
            <p:nvPr/>
          </p:nvSpPr>
          <p:spPr>
            <a:xfrm>
              <a:off x="5683495"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938451"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193407"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48363"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03319"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58275" y="20183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13231" y="20183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7" name="rc337"/>
            <p:cNvSpPr/>
            <p:nvPr/>
          </p:nvSpPr>
          <p:spPr>
            <a:xfrm>
              <a:off x="7468187" y="20183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8" name="rc338"/>
            <p:cNvSpPr/>
            <p:nvPr/>
          </p:nvSpPr>
          <p:spPr>
            <a:xfrm>
              <a:off x="7723143" y="20183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9" name="rc339"/>
            <p:cNvSpPr/>
            <p:nvPr/>
          </p:nvSpPr>
          <p:spPr>
            <a:xfrm>
              <a:off x="7978099" y="20183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0" name="rc340"/>
            <p:cNvSpPr/>
            <p:nvPr/>
          </p:nvSpPr>
          <p:spPr>
            <a:xfrm>
              <a:off x="8233055" y="20183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1" name="rc341"/>
            <p:cNvSpPr/>
            <p:nvPr/>
          </p:nvSpPr>
          <p:spPr>
            <a:xfrm>
              <a:off x="8488011" y="20183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2" name="rc342"/>
            <p:cNvSpPr/>
            <p:nvPr/>
          </p:nvSpPr>
          <p:spPr>
            <a:xfrm>
              <a:off x="2114109" y="491230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3" name="rc343"/>
            <p:cNvSpPr/>
            <p:nvPr/>
          </p:nvSpPr>
          <p:spPr>
            <a:xfrm>
              <a:off x="2369066" y="4912307"/>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4" name="rc344"/>
            <p:cNvSpPr/>
            <p:nvPr/>
          </p:nvSpPr>
          <p:spPr>
            <a:xfrm>
              <a:off x="2624022" y="4912307"/>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5" name="rc345"/>
            <p:cNvSpPr/>
            <p:nvPr/>
          </p:nvSpPr>
          <p:spPr>
            <a:xfrm>
              <a:off x="2878978" y="4912307"/>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46" name="rc346"/>
            <p:cNvSpPr/>
            <p:nvPr/>
          </p:nvSpPr>
          <p:spPr>
            <a:xfrm>
              <a:off x="3133934" y="491230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7" name="rc347"/>
            <p:cNvSpPr/>
            <p:nvPr/>
          </p:nvSpPr>
          <p:spPr>
            <a:xfrm>
              <a:off x="3388890" y="4912307"/>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8" name="rc348"/>
            <p:cNvSpPr/>
            <p:nvPr/>
          </p:nvSpPr>
          <p:spPr>
            <a:xfrm>
              <a:off x="3643846" y="491230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9" name="rc349"/>
            <p:cNvSpPr/>
            <p:nvPr/>
          </p:nvSpPr>
          <p:spPr>
            <a:xfrm>
              <a:off x="3898802" y="4912307"/>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0" name="rc350"/>
            <p:cNvSpPr/>
            <p:nvPr/>
          </p:nvSpPr>
          <p:spPr>
            <a:xfrm>
              <a:off x="4153758" y="4912307"/>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1" name="rc351"/>
            <p:cNvSpPr/>
            <p:nvPr/>
          </p:nvSpPr>
          <p:spPr>
            <a:xfrm>
              <a:off x="4408714"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2" name="rc352"/>
            <p:cNvSpPr/>
            <p:nvPr/>
          </p:nvSpPr>
          <p:spPr>
            <a:xfrm>
              <a:off x="4663670"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3" name="rc353"/>
            <p:cNvSpPr/>
            <p:nvPr/>
          </p:nvSpPr>
          <p:spPr>
            <a:xfrm>
              <a:off x="4918626"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4" name="rc354"/>
            <p:cNvSpPr/>
            <p:nvPr/>
          </p:nvSpPr>
          <p:spPr>
            <a:xfrm>
              <a:off x="5173582"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5" name="rc355"/>
            <p:cNvSpPr/>
            <p:nvPr/>
          </p:nvSpPr>
          <p:spPr>
            <a:xfrm>
              <a:off x="5428539" y="4912307"/>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6" name="rc356"/>
            <p:cNvSpPr/>
            <p:nvPr/>
          </p:nvSpPr>
          <p:spPr>
            <a:xfrm>
              <a:off x="5683495" y="491230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7" name="rc357"/>
            <p:cNvSpPr/>
            <p:nvPr/>
          </p:nvSpPr>
          <p:spPr>
            <a:xfrm>
              <a:off x="5938451" y="491230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8" name="rc358"/>
            <p:cNvSpPr/>
            <p:nvPr/>
          </p:nvSpPr>
          <p:spPr>
            <a:xfrm>
              <a:off x="6193407"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9" name="rc359"/>
            <p:cNvSpPr/>
            <p:nvPr/>
          </p:nvSpPr>
          <p:spPr>
            <a:xfrm>
              <a:off x="6448363" y="4912307"/>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0" name="rc360"/>
            <p:cNvSpPr/>
            <p:nvPr/>
          </p:nvSpPr>
          <p:spPr>
            <a:xfrm>
              <a:off x="6703319" y="4912307"/>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1" name="rc361"/>
            <p:cNvSpPr/>
            <p:nvPr/>
          </p:nvSpPr>
          <p:spPr>
            <a:xfrm>
              <a:off x="6958275" y="491230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2" name="rc362"/>
            <p:cNvSpPr/>
            <p:nvPr/>
          </p:nvSpPr>
          <p:spPr>
            <a:xfrm>
              <a:off x="7213231"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3" name="rc363"/>
            <p:cNvSpPr/>
            <p:nvPr/>
          </p:nvSpPr>
          <p:spPr>
            <a:xfrm>
              <a:off x="7468187" y="4912307"/>
              <a:ext cx="254956" cy="16077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64" name="rc364"/>
            <p:cNvSpPr/>
            <p:nvPr/>
          </p:nvSpPr>
          <p:spPr>
            <a:xfrm>
              <a:off x="7723143" y="49123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5" name="rc365"/>
            <p:cNvSpPr/>
            <p:nvPr/>
          </p:nvSpPr>
          <p:spPr>
            <a:xfrm>
              <a:off x="7978099" y="49123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6" name="rc366"/>
            <p:cNvSpPr/>
            <p:nvPr/>
          </p:nvSpPr>
          <p:spPr>
            <a:xfrm>
              <a:off x="8233055" y="49123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7" name="rc367"/>
            <p:cNvSpPr/>
            <p:nvPr/>
          </p:nvSpPr>
          <p:spPr>
            <a:xfrm>
              <a:off x="8488011" y="49123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8" name="rc368"/>
            <p:cNvSpPr/>
            <p:nvPr/>
          </p:nvSpPr>
          <p:spPr>
            <a:xfrm>
              <a:off x="2114109" y="5394632"/>
              <a:ext cx="254956" cy="160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69" name="rc369"/>
            <p:cNvSpPr/>
            <p:nvPr/>
          </p:nvSpPr>
          <p:spPr>
            <a:xfrm>
              <a:off x="2369066" y="5394632"/>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2624022" y="5394632"/>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1" name="rc371"/>
            <p:cNvSpPr/>
            <p:nvPr/>
          </p:nvSpPr>
          <p:spPr>
            <a:xfrm>
              <a:off x="2878978" y="5394632"/>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2" name="rc372"/>
            <p:cNvSpPr/>
            <p:nvPr/>
          </p:nvSpPr>
          <p:spPr>
            <a:xfrm>
              <a:off x="3133934" y="5394632"/>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3" name="rc373"/>
            <p:cNvSpPr/>
            <p:nvPr/>
          </p:nvSpPr>
          <p:spPr>
            <a:xfrm>
              <a:off x="3388890" y="5394632"/>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4" name="rc374"/>
            <p:cNvSpPr/>
            <p:nvPr/>
          </p:nvSpPr>
          <p:spPr>
            <a:xfrm>
              <a:off x="3643846" y="5394632"/>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5" name="rc375"/>
            <p:cNvSpPr/>
            <p:nvPr/>
          </p:nvSpPr>
          <p:spPr>
            <a:xfrm>
              <a:off x="3898802" y="539463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6" name="rc376"/>
            <p:cNvSpPr/>
            <p:nvPr/>
          </p:nvSpPr>
          <p:spPr>
            <a:xfrm>
              <a:off x="4153758" y="539463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08714" y="539463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8" name="rc378"/>
            <p:cNvSpPr/>
            <p:nvPr/>
          </p:nvSpPr>
          <p:spPr>
            <a:xfrm>
              <a:off x="4663670" y="539463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18626" y="539463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173582" y="5394632"/>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1" name="rc381"/>
            <p:cNvSpPr/>
            <p:nvPr/>
          </p:nvSpPr>
          <p:spPr>
            <a:xfrm>
              <a:off x="5428539" y="539463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2" name="rc382"/>
            <p:cNvSpPr/>
            <p:nvPr/>
          </p:nvSpPr>
          <p:spPr>
            <a:xfrm>
              <a:off x="5683495" y="5394632"/>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3" name="rc383"/>
            <p:cNvSpPr/>
            <p:nvPr/>
          </p:nvSpPr>
          <p:spPr>
            <a:xfrm>
              <a:off x="5938451" y="5394632"/>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4" name="rc384"/>
            <p:cNvSpPr/>
            <p:nvPr/>
          </p:nvSpPr>
          <p:spPr>
            <a:xfrm>
              <a:off x="6193407" y="5394632"/>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48363" y="539463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6" name="rc386"/>
            <p:cNvSpPr/>
            <p:nvPr/>
          </p:nvSpPr>
          <p:spPr>
            <a:xfrm>
              <a:off x="6703319" y="5394632"/>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7" name="rc387"/>
            <p:cNvSpPr/>
            <p:nvPr/>
          </p:nvSpPr>
          <p:spPr>
            <a:xfrm>
              <a:off x="6958275" y="5394632"/>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8" name="rc388"/>
            <p:cNvSpPr/>
            <p:nvPr/>
          </p:nvSpPr>
          <p:spPr>
            <a:xfrm>
              <a:off x="7213231" y="5394632"/>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9" name="rc389"/>
            <p:cNvSpPr/>
            <p:nvPr/>
          </p:nvSpPr>
          <p:spPr>
            <a:xfrm>
              <a:off x="7468187" y="5394632"/>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23143" y="539463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78099" y="5394632"/>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2" name="rc392"/>
            <p:cNvSpPr/>
            <p:nvPr/>
          </p:nvSpPr>
          <p:spPr>
            <a:xfrm>
              <a:off x="8233055" y="5394632"/>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3" name="rc393"/>
            <p:cNvSpPr/>
            <p:nvPr/>
          </p:nvSpPr>
          <p:spPr>
            <a:xfrm>
              <a:off x="8488011" y="5394632"/>
              <a:ext cx="254956"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94" name="rc394"/>
            <p:cNvSpPr/>
            <p:nvPr/>
          </p:nvSpPr>
          <p:spPr>
            <a:xfrm>
              <a:off x="2114109"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5" name="rc395"/>
            <p:cNvSpPr/>
            <p:nvPr/>
          </p:nvSpPr>
          <p:spPr>
            <a:xfrm>
              <a:off x="2369066"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6" name="rc396"/>
            <p:cNvSpPr/>
            <p:nvPr/>
          </p:nvSpPr>
          <p:spPr>
            <a:xfrm>
              <a:off x="2624022"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7" name="rc397"/>
            <p:cNvSpPr/>
            <p:nvPr/>
          </p:nvSpPr>
          <p:spPr>
            <a:xfrm>
              <a:off x="2878978" y="26614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8" name="rc398"/>
            <p:cNvSpPr/>
            <p:nvPr/>
          </p:nvSpPr>
          <p:spPr>
            <a:xfrm>
              <a:off x="3133934"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9" name="rc399"/>
            <p:cNvSpPr/>
            <p:nvPr/>
          </p:nvSpPr>
          <p:spPr>
            <a:xfrm>
              <a:off x="3388890" y="2661459"/>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0" name="rc400"/>
            <p:cNvSpPr/>
            <p:nvPr/>
          </p:nvSpPr>
          <p:spPr>
            <a:xfrm>
              <a:off x="3643846"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1" name="rc401"/>
            <p:cNvSpPr/>
            <p:nvPr/>
          </p:nvSpPr>
          <p:spPr>
            <a:xfrm>
              <a:off x="3898802"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2" name="rc402"/>
            <p:cNvSpPr/>
            <p:nvPr/>
          </p:nvSpPr>
          <p:spPr>
            <a:xfrm>
              <a:off x="4153758"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3" name="rc403"/>
            <p:cNvSpPr/>
            <p:nvPr/>
          </p:nvSpPr>
          <p:spPr>
            <a:xfrm>
              <a:off x="4408714"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4" name="rc404"/>
            <p:cNvSpPr/>
            <p:nvPr/>
          </p:nvSpPr>
          <p:spPr>
            <a:xfrm>
              <a:off x="4663670"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5" name="rc405"/>
            <p:cNvSpPr/>
            <p:nvPr/>
          </p:nvSpPr>
          <p:spPr>
            <a:xfrm>
              <a:off x="4918626"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6" name="rc406"/>
            <p:cNvSpPr/>
            <p:nvPr/>
          </p:nvSpPr>
          <p:spPr>
            <a:xfrm>
              <a:off x="5173582"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7" name="rc407"/>
            <p:cNvSpPr/>
            <p:nvPr/>
          </p:nvSpPr>
          <p:spPr>
            <a:xfrm>
              <a:off x="5428539"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8" name="rc408"/>
            <p:cNvSpPr/>
            <p:nvPr/>
          </p:nvSpPr>
          <p:spPr>
            <a:xfrm>
              <a:off x="5683495"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9" name="rc409"/>
            <p:cNvSpPr/>
            <p:nvPr/>
          </p:nvSpPr>
          <p:spPr>
            <a:xfrm>
              <a:off x="5938451"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0" name="rc410"/>
            <p:cNvSpPr/>
            <p:nvPr/>
          </p:nvSpPr>
          <p:spPr>
            <a:xfrm>
              <a:off x="6193407"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1" name="rc411"/>
            <p:cNvSpPr/>
            <p:nvPr/>
          </p:nvSpPr>
          <p:spPr>
            <a:xfrm>
              <a:off x="6448363"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2" name="rc412"/>
            <p:cNvSpPr/>
            <p:nvPr/>
          </p:nvSpPr>
          <p:spPr>
            <a:xfrm>
              <a:off x="6703319"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3" name="rc413"/>
            <p:cNvSpPr/>
            <p:nvPr/>
          </p:nvSpPr>
          <p:spPr>
            <a:xfrm>
              <a:off x="6958275"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4" name="rc414"/>
            <p:cNvSpPr/>
            <p:nvPr/>
          </p:nvSpPr>
          <p:spPr>
            <a:xfrm>
              <a:off x="7213231"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5" name="rc415"/>
            <p:cNvSpPr/>
            <p:nvPr/>
          </p:nvSpPr>
          <p:spPr>
            <a:xfrm>
              <a:off x="7468187"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6" name="rc416"/>
            <p:cNvSpPr/>
            <p:nvPr/>
          </p:nvSpPr>
          <p:spPr>
            <a:xfrm>
              <a:off x="7723143"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7" name="rc417"/>
            <p:cNvSpPr/>
            <p:nvPr/>
          </p:nvSpPr>
          <p:spPr>
            <a:xfrm>
              <a:off x="7978099"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8" name="rc418"/>
            <p:cNvSpPr/>
            <p:nvPr/>
          </p:nvSpPr>
          <p:spPr>
            <a:xfrm>
              <a:off x="8233055"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9" name="rc419"/>
            <p:cNvSpPr/>
            <p:nvPr/>
          </p:nvSpPr>
          <p:spPr>
            <a:xfrm>
              <a:off x="8488011" y="26614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0" name="rc420"/>
            <p:cNvSpPr/>
            <p:nvPr/>
          </p:nvSpPr>
          <p:spPr>
            <a:xfrm>
              <a:off x="2114109" y="21791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1" name="rc421"/>
            <p:cNvSpPr/>
            <p:nvPr/>
          </p:nvSpPr>
          <p:spPr>
            <a:xfrm>
              <a:off x="2369066"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2" name="rc422"/>
            <p:cNvSpPr/>
            <p:nvPr/>
          </p:nvSpPr>
          <p:spPr>
            <a:xfrm>
              <a:off x="2624022"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3" name="rc423"/>
            <p:cNvSpPr/>
            <p:nvPr/>
          </p:nvSpPr>
          <p:spPr>
            <a:xfrm>
              <a:off x="2878978"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4" name="rc424"/>
            <p:cNvSpPr/>
            <p:nvPr/>
          </p:nvSpPr>
          <p:spPr>
            <a:xfrm>
              <a:off x="3133934"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5" name="rc425"/>
            <p:cNvSpPr/>
            <p:nvPr/>
          </p:nvSpPr>
          <p:spPr>
            <a:xfrm>
              <a:off x="3388890"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6" name="rc426"/>
            <p:cNvSpPr/>
            <p:nvPr/>
          </p:nvSpPr>
          <p:spPr>
            <a:xfrm>
              <a:off x="3643846"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7" name="rc427"/>
            <p:cNvSpPr/>
            <p:nvPr/>
          </p:nvSpPr>
          <p:spPr>
            <a:xfrm>
              <a:off x="3898802" y="21791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8" name="rc428"/>
            <p:cNvSpPr/>
            <p:nvPr/>
          </p:nvSpPr>
          <p:spPr>
            <a:xfrm>
              <a:off x="4153758" y="2179134"/>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9" name="rc429"/>
            <p:cNvSpPr/>
            <p:nvPr/>
          </p:nvSpPr>
          <p:spPr>
            <a:xfrm>
              <a:off x="4408714" y="2179134"/>
              <a:ext cx="254956" cy="16077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30" name="rc430"/>
            <p:cNvSpPr/>
            <p:nvPr/>
          </p:nvSpPr>
          <p:spPr>
            <a:xfrm>
              <a:off x="4663670" y="2179134"/>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1" name="rc431"/>
            <p:cNvSpPr/>
            <p:nvPr/>
          </p:nvSpPr>
          <p:spPr>
            <a:xfrm>
              <a:off x="4918626" y="2179134"/>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2" name="rc432"/>
            <p:cNvSpPr/>
            <p:nvPr/>
          </p:nvSpPr>
          <p:spPr>
            <a:xfrm>
              <a:off x="5173582" y="2179134"/>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3" name="rc433"/>
            <p:cNvSpPr/>
            <p:nvPr/>
          </p:nvSpPr>
          <p:spPr>
            <a:xfrm>
              <a:off x="5428539"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4" name="rc434"/>
            <p:cNvSpPr/>
            <p:nvPr/>
          </p:nvSpPr>
          <p:spPr>
            <a:xfrm>
              <a:off x="5683495" y="21791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5" name="rc435"/>
            <p:cNvSpPr/>
            <p:nvPr/>
          </p:nvSpPr>
          <p:spPr>
            <a:xfrm>
              <a:off x="5938451" y="2179134"/>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6" name="rc436"/>
            <p:cNvSpPr/>
            <p:nvPr/>
          </p:nvSpPr>
          <p:spPr>
            <a:xfrm>
              <a:off x="6193407"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7" name="rc437"/>
            <p:cNvSpPr/>
            <p:nvPr/>
          </p:nvSpPr>
          <p:spPr>
            <a:xfrm>
              <a:off x="6448363"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8" name="rc438"/>
            <p:cNvSpPr/>
            <p:nvPr/>
          </p:nvSpPr>
          <p:spPr>
            <a:xfrm>
              <a:off x="6703319" y="21791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9" name="rc439"/>
            <p:cNvSpPr/>
            <p:nvPr/>
          </p:nvSpPr>
          <p:spPr>
            <a:xfrm>
              <a:off x="6958275"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0" name="rc440"/>
            <p:cNvSpPr/>
            <p:nvPr/>
          </p:nvSpPr>
          <p:spPr>
            <a:xfrm>
              <a:off x="7213231" y="21791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1" name="rc441"/>
            <p:cNvSpPr/>
            <p:nvPr/>
          </p:nvSpPr>
          <p:spPr>
            <a:xfrm>
              <a:off x="7468187" y="21791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2" name="rc442"/>
            <p:cNvSpPr/>
            <p:nvPr/>
          </p:nvSpPr>
          <p:spPr>
            <a:xfrm>
              <a:off x="7723143" y="21791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3" name="rc443"/>
            <p:cNvSpPr/>
            <p:nvPr/>
          </p:nvSpPr>
          <p:spPr>
            <a:xfrm>
              <a:off x="7978099"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4" name="rc444"/>
            <p:cNvSpPr/>
            <p:nvPr/>
          </p:nvSpPr>
          <p:spPr>
            <a:xfrm>
              <a:off x="8233055"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5" name="rc445"/>
            <p:cNvSpPr/>
            <p:nvPr/>
          </p:nvSpPr>
          <p:spPr>
            <a:xfrm>
              <a:off x="8488011" y="21791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6" name="rc446"/>
            <p:cNvSpPr/>
            <p:nvPr/>
          </p:nvSpPr>
          <p:spPr>
            <a:xfrm>
              <a:off x="2114109" y="5555407"/>
              <a:ext cx="254956" cy="160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47" name="rc447"/>
            <p:cNvSpPr/>
            <p:nvPr/>
          </p:nvSpPr>
          <p:spPr>
            <a:xfrm>
              <a:off x="2369066" y="5555407"/>
              <a:ext cx="254956" cy="16077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48" name="rc448"/>
            <p:cNvSpPr/>
            <p:nvPr/>
          </p:nvSpPr>
          <p:spPr>
            <a:xfrm>
              <a:off x="2624022" y="5555407"/>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49" name="rc449"/>
            <p:cNvSpPr/>
            <p:nvPr/>
          </p:nvSpPr>
          <p:spPr>
            <a:xfrm>
              <a:off x="2878978" y="5555407"/>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50" name="rc450"/>
            <p:cNvSpPr/>
            <p:nvPr/>
          </p:nvSpPr>
          <p:spPr>
            <a:xfrm>
              <a:off x="3133934" y="5555407"/>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51" name="rc451"/>
            <p:cNvSpPr/>
            <p:nvPr/>
          </p:nvSpPr>
          <p:spPr>
            <a:xfrm>
              <a:off x="3388890" y="5555407"/>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2" name="rc452"/>
            <p:cNvSpPr/>
            <p:nvPr/>
          </p:nvSpPr>
          <p:spPr>
            <a:xfrm>
              <a:off x="3643846" y="555540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3" name="rc453"/>
            <p:cNvSpPr/>
            <p:nvPr/>
          </p:nvSpPr>
          <p:spPr>
            <a:xfrm>
              <a:off x="3898802" y="5555407"/>
              <a:ext cx="254956"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54" name="rc454"/>
            <p:cNvSpPr/>
            <p:nvPr/>
          </p:nvSpPr>
          <p:spPr>
            <a:xfrm>
              <a:off x="4153758" y="5555407"/>
              <a:ext cx="254956" cy="16077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55" name="rc455"/>
            <p:cNvSpPr/>
            <p:nvPr/>
          </p:nvSpPr>
          <p:spPr>
            <a:xfrm>
              <a:off x="4408714" y="5555407"/>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6" name="rc456"/>
            <p:cNvSpPr/>
            <p:nvPr/>
          </p:nvSpPr>
          <p:spPr>
            <a:xfrm>
              <a:off x="4663670" y="5555407"/>
              <a:ext cx="254956" cy="16077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57" name="rc457"/>
            <p:cNvSpPr/>
            <p:nvPr/>
          </p:nvSpPr>
          <p:spPr>
            <a:xfrm>
              <a:off x="4918626" y="5555407"/>
              <a:ext cx="254956" cy="16077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58" name="rc458"/>
            <p:cNvSpPr/>
            <p:nvPr/>
          </p:nvSpPr>
          <p:spPr>
            <a:xfrm>
              <a:off x="5173582" y="5555407"/>
              <a:ext cx="254956" cy="160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59" name="rc459"/>
            <p:cNvSpPr/>
            <p:nvPr/>
          </p:nvSpPr>
          <p:spPr>
            <a:xfrm>
              <a:off x="5428539" y="5555407"/>
              <a:ext cx="254956" cy="16077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60" name="rc460"/>
            <p:cNvSpPr/>
            <p:nvPr/>
          </p:nvSpPr>
          <p:spPr>
            <a:xfrm>
              <a:off x="5683495" y="5555407"/>
              <a:ext cx="254956" cy="16077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61" name="rc461"/>
            <p:cNvSpPr/>
            <p:nvPr/>
          </p:nvSpPr>
          <p:spPr>
            <a:xfrm>
              <a:off x="5938451" y="5555407"/>
              <a:ext cx="254956" cy="16077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62" name="rc462"/>
            <p:cNvSpPr/>
            <p:nvPr/>
          </p:nvSpPr>
          <p:spPr>
            <a:xfrm>
              <a:off x="6193407" y="5555407"/>
              <a:ext cx="254956" cy="16077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63" name="rc463"/>
            <p:cNvSpPr/>
            <p:nvPr/>
          </p:nvSpPr>
          <p:spPr>
            <a:xfrm>
              <a:off x="6448363" y="5555407"/>
              <a:ext cx="254956" cy="16077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64" name="rc464"/>
            <p:cNvSpPr/>
            <p:nvPr/>
          </p:nvSpPr>
          <p:spPr>
            <a:xfrm>
              <a:off x="6703319" y="5555407"/>
              <a:ext cx="254956" cy="16077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65" name="rc465"/>
            <p:cNvSpPr/>
            <p:nvPr/>
          </p:nvSpPr>
          <p:spPr>
            <a:xfrm>
              <a:off x="6958275" y="5555407"/>
              <a:ext cx="254956" cy="16077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66" name="rc466"/>
            <p:cNvSpPr/>
            <p:nvPr/>
          </p:nvSpPr>
          <p:spPr>
            <a:xfrm>
              <a:off x="7213231" y="5555407"/>
              <a:ext cx="254956" cy="16077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67" name="rc467"/>
            <p:cNvSpPr/>
            <p:nvPr/>
          </p:nvSpPr>
          <p:spPr>
            <a:xfrm>
              <a:off x="7468187" y="5555407"/>
              <a:ext cx="254956" cy="16077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468" name="rc468"/>
            <p:cNvSpPr/>
            <p:nvPr/>
          </p:nvSpPr>
          <p:spPr>
            <a:xfrm>
              <a:off x="7723143" y="5555407"/>
              <a:ext cx="254956" cy="16077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69" name="rc469"/>
            <p:cNvSpPr/>
            <p:nvPr/>
          </p:nvSpPr>
          <p:spPr>
            <a:xfrm>
              <a:off x="7978099" y="5555407"/>
              <a:ext cx="254956" cy="16077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70" name="rc470"/>
            <p:cNvSpPr/>
            <p:nvPr/>
          </p:nvSpPr>
          <p:spPr>
            <a:xfrm>
              <a:off x="8233055" y="5555407"/>
              <a:ext cx="254956" cy="16077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71" name="rc471"/>
            <p:cNvSpPr/>
            <p:nvPr/>
          </p:nvSpPr>
          <p:spPr>
            <a:xfrm>
              <a:off x="8488011" y="5555407"/>
              <a:ext cx="254956" cy="16077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72" name="rc472"/>
            <p:cNvSpPr/>
            <p:nvPr/>
          </p:nvSpPr>
          <p:spPr>
            <a:xfrm>
              <a:off x="2114109" y="5073082"/>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73" name="rc473"/>
            <p:cNvSpPr/>
            <p:nvPr/>
          </p:nvSpPr>
          <p:spPr>
            <a:xfrm>
              <a:off x="2369066" y="5073082"/>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4" name="rc474"/>
            <p:cNvSpPr/>
            <p:nvPr/>
          </p:nvSpPr>
          <p:spPr>
            <a:xfrm>
              <a:off x="2624022" y="5073082"/>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5" name="rc475"/>
            <p:cNvSpPr/>
            <p:nvPr/>
          </p:nvSpPr>
          <p:spPr>
            <a:xfrm>
              <a:off x="2878978" y="507308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6" name="rc476"/>
            <p:cNvSpPr/>
            <p:nvPr/>
          </p:nvSpPr>
          <p:spPr>
            <a:xfrm>
              <a:off x="3133934" y="5073082"/>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7" name="rc477"/>
            <p:cNvSpPr/>
            <p:nvPr/>
          </p:nvSpPr>
          <p:spPr>
            <a:xfrm>
              <a:off x="3388890" y="5073082"/>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78" name="rc478"/>
            <p:cNvSpPr/>
            <p:nvPr/>
          </p:nvSpPr>
          <p:spPr>
            <a:xfrm>
              <a:off x="3643846" y="5073082"/>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9" name="rc479"/>
            <p:cNvSpPr/>
            <p:nvPr/>
          </p:nvSpPr>
          <p:spPr>
            <a:xfrm>
              <a:off x="3898802" y="507308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0" name="rc480"/>
            <p:cNvSpPr/>
            <p:nvPr/>
          </p:nvSpPr>
          <p:spPr>
            <a:xfrm>
              <a:off x="4153758" y="507308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1" name="rc481"/>
            <p:cNvSpPr/>
            <p:nvPr/>
          </p:nvSpPr>
          <p:spPr>
            <a:xfrm>
              <a:off x="4408714" y="5073082"/>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2" name="rc482"/>
            <p:cNvSpPr/>
            <p:nvPr/>
          </p:nvSpPr>
          <p:spPr>
            <a:xfrm>
              <a:off x="4663670" y="5073082"/>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3" name="rc483"/>
            <p:cNvSpPr/>
            <p:nvPr/>
          </p:nvSpPr>
          <p:spPr>
            <a:xfrm>
              <a:off x="4918626" y="5073082"/>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4" name="rc484"/>
            <p:cNvSpPr/>
            <p:nvPr/>
          </p:nvSpPr>
          <p:spPr>
            <a:xfrm>
              <a:off x="5173582" y="5073082"/>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5" name="rc485"/>
            <p:cNvSpPr/>
            <p:nvPr/>
          </p:nvSpPr>
          <p:spPr>
            <a:xfrm>
              <a:off x="5428539" y="5073082"/>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6" name="rc486"/>
            <p:cNvSpPr/>
            <p:nvPr/>
          </p:nvSpPr>
          <p:spPr>
            <a:xfrm>
              <a:off x="5683495" y="5073082"/>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7" name="rc487"/>
            <p:cNvSpPr/>
            <p:nvPr/>
          </p:nvSpPr>
          <p:spPr>
            <a:xfrm>
              <a:off x="5938451" y="5073082"/>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8" name="rc488"/>
            <p:cNvSpPr/>
            <p:nvPr/>
          </p:nvSpPr>
          <p:spPr>
            <a:xfrm>
              <a:off x="6193407" y="507308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9" name="rc489"/>
            <p:cNvSpPr/>
            <p:nvPr/>
          </p:nvSpPr>
          <p:spPr>
            <a:xfrm>
              <a:off x="6448363" y="507308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0" name="rc490"/>
            <p:cNvSpPr/>
            <p:nvPr/>
          </p:nvSpPr>
          <p:spPr>
            <a:xfrm>
              <a:off x="6703319" y="507308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1" name="rc491"/>
            <p:cNvSpPr/>
            <p:nvPr/>
          </p:nvSpPr>
          <p:spPr>
            <a:xfrm>
              <a:off x="6958275" y="507308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2" name="rc492"/>
            <p:cNvSpPr/>
            <p:nvPr/>
          </p:nvSpPr>
          <p:spPr>
            <a:xfrm>
              <a:off x="7213231" y="5073082"/>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3" name="rc493"/>
            <p:cNvSpPr/>
            <p:nvPr/>
          </p:nvSpPr>
          <p:spPr>
            <a:xfrm>
              <a:off x="7468187" y="5073082"/>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94" name="rc494"/>
            <p:cNvSpPr/>
            <p:nvPr/>
          </p:nvSpPr>
          <p:spPr>
            <a:xfrm>
              <a:off x="7723143" y="507308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5" name="rc495"/>
            <p:cNvSpPr/>
            <p:nvPr/>
          </p:nvSpPr>
          <p:spPr>
            <a:xfrm>
              <a:off x="7978099" y="5073082"/>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96" name="rc496"/>
            <p:cNvSpPr/>
            <p:nvPr/>
          </p:nvSpPr>
          <p:spPr>
            <a:xfrm>
              <a:off x="8233055" y="5073082"/>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97" name="rc497"/>
            <p:cNvSpPr/>
            <p:nvPr/>
          </p:nvSpPr>
          <p:spPr>
            <a:xfrm>
              <a:off x="8488011" y="5073082"/>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98" name="rc498"/>
            <p:cNvSpPr/>
            <p:nvPr/>
          </p:nvSpPr>
          <p:spPr>
            <a:xfrm>
              <a:off x="2114109" y="3947658"/>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9" name="rc499"/>
            <p:cNvSpPr/>
            <p:nvPr/>
          </p:nvSpPr>
          <p:spPr>
            <a:xfrm>
              <a:off x="2369066" y="394765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0" name="rc500"/>
            <p:cNvSpPr/>
            <p:nvPr/>
          </p:nvSpPr>
          <p:spPr>
            <a:xfrm>
              <a:off x="2624022" y="394765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1" name="rc501"/>
            <p:cNvSpPr/>
            <p:nvPr/>
          </p:nvSpPr>
          <p:spPr>
            <a:xfrm>
              <a:off x="2878978" y="394765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2" name="rc502"/>
            <p:cNvSpPr/>
            <p:nvPr/>
          </p:nvSpPr>
          <p:spPr>
            <a:xfrm>
              <a:off x="3133934" y="3947658"/>
              <a:ext cx="254956" cy="160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03" name="rc503"/>
            <p:cNvSpPr/>
            <p:nvPr/>
          </p:nvSpPr>
          <p:spPr>
            <a:xfrm>
              <a:off x="3388890" y="3947658"/>
              <a:ext cx="254956" cy="160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04" name="rc504"/>
            <p:cNvSpPr/>
            <p:nvPr/>
          </p:nvSpPr>
          <p:spPr>
            <a:xfrm>
              <a:off x="3643846" y="3947658"/>
              <a:ext cx="254956" cy="1607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05" name="rc505"/>
            <p:cNvSpPr/>
            <p:nvPr/>
          </p:nvSpPr>
          <p:spPr>
            <a:xfrm>
              <a:off x="3898802" y="3947658"/>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6" name="rc506"/>
            <p:cNvSpPr/>
            <p:nvPr/>
          </p:nvSpPr>
          <p:spPr>
            <a:xfrm>
              <a:off x="4153758" y="3947658"/>
              <a:ext cx="254956" cy="16077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07" name="rc507"/>
            <p:cNvSpPr/>
            <p:nvPr/>
          </p:nvSpPr>
          <p:spPr>
            <a:xfrm>
              <a:off x="4408714" y="3947658"/>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08" name="rc508"/>
            <p:cNvSpPr/>
            <p:nvPr/>
          </p:nvSpPr>
          <p:spPr>
            <a:xfrm>
              <a:off x="4663670" y="3947658"/>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09" name="rc509"/>
            <p:cNvSpPr/>
            <p:nvPr/>
          </p:nvSpPr>
          <p:spPr>
            <a:xfrm>
              <a:off x="4918626" y="3947658"/>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0" name="rc510"/>
            <p:cNvSpPr/>
            <p:nvPr/>
          </p:nvSpPr>
          <p:spPr>
            <a:xfrm>
              <a:off x="5173582" y="3947658"/>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1" name="rc511"/>
            <p:cNvSpPr/>
            <p:nvPr/>
          </p:nvSpPr>
          <p:spPr>
            <a:xfrm>
              <a:off x="5428539" y="394765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2" name="rc512"/>
            <p:cNvSpPr/>
            <p:nvPr/>
          </p:nvSpPr>
          <p:spPr>
            <a:xfrm>
              <a:off x="5683495" y="3947658"/>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3" name="rc513"/>
            <p:cNvSpPr/>
            <p:nvPr/>
          </p:nvSpPr>
          <p:spPr>
            <a:xfrm>
              <a:off x="5938451" y="3947658"/>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4" name="rc514"/>
            <p:cNvSpPr/>
            <p:nvPr/>
          </p:nvSpPr>
          <p:spPr>
            <a:xfrm>
              <a:off x="6193407" y="3947658"/>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5" name="rc515"/>
            <p:cNvSpPr/>
            <p:nvPr/>
          </p:nvSpPr>
          <p:spPr>
            <a:xfrm>
              <a:off x="6448363" y="3947658"/>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6" name="rc516"/>
            <p:cNvSpPr/>
            <p:nvPr/>
          </p:nvSpPr>
          <p:spPr>
            <a:xfrm>
              <a:off x="6703319" y="3947658"/>
              <a:ext cx="254956" cy="160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17" name="rc517"/>
            <p:cNvSpPr/>
            <p:nvPr/>
          </p:nvSpPr>
          <p:spPr>
            <a:xfrm>
              <a:off x="6958275" y="3947658"/>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18" name="rc518"/>
            <p:cNvSpPr/>
            <p:nvPr/>
          </p:nvSpPr>
          <p:spPr>
            <a:xfrm>
              <a:off x="7213231" y="394765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9" name="rc519"/>
            <p:cNvSpPr/>
            <p:nvPr/>
          </p:nvSpPr>
          <p:spPr>
            <a:xfrm>
              <a:off x="7468187" y="394765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0" name="rc520"/>
            <p:cNvSpPr/>
            <p:nvPr/>
          </p:nvSpPr>
          <p:spPr>
            <a:xfrm>
              <a:off x="7723143" y="3947658"/>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1" name="rc521"/>
            <p:cNvSpPr/>
            <p:nvPr/>
          </p:nvSpPr>
          <p:spPr>
            <a:xfrm>
              <a:off x="7978099" y="394765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22" name="rc522"/>
            <p:cNvSpPr/>
            <p:nvPr/>
          </p:nvSpPr>
          <p:spPr>
            <a:xfrm>
              <a:off x="8233055" y="394765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3" name="rc523"/>
            <p:cNvSpPr/>
            <p:nvPr/>
          </p:nvSpPr>
          <p:spPr>
            <a:xfrm>
              <a:off x="8488011" y="394765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4" name="rc524"/>
            <p:cNvSpPr/>
            <p:nvPr/>
          </p:nvSpPr>
          <p:spPr>
            <a:xfrm>
              <a:off x="2114109" y="3626108"/>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5" name="rc525"/>
            <p:cNvSpPr/>
            <p:nvPr/>
          </p:nvSpPr>
          <p:spPr>
            <a:xfrm>
              <a:off x="2369066" y="362610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6" name="rc526"/>
            <p:cNvSpPr/>
            <p:nvPr/>
          </p:nvSpPr>
          <p:spPr>
            <a:xfrm>
              <a:off x="2624022" y="3626108"/>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7" name="rc527"/>
            <p:cNvSpPr/>
            <p:nvPr/>
          </p:nvSpPr>
          <p:spPr>
            <a:xfrm>
              <a:off x="2878978" y="362610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8" name="rc528"/>
            <p:cNvSpPr/>
            <p:nvPr/>
          </p:nvSpPr>
          <p:spPr>
            <a:xfrm>
              <a:off x="3133934" y="362610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9" name="rc529"/>
            <p:cNvSpPr/>
            <p:nvPr/>
          </p:nvSpPr>
          <p:spPr>
            <a:xfrm>
              <a:off x="3388890" y="362610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0" name="rc530"/>
            <p:cNvSpPr/>
            <p:nvPr/>
          </p:nvSpPr>
          <p:spPr>
            <a:xfrm>
              <a:off x="3643846" y="362610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3898802" y="3626108"/>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2" name="rc532"/>
            <p:cNvSpPr/>
            <p:nvPr/>
          </p:nvSpPr>
          <p:spPr>
            <a:xfrm>
              <a:off x="4153758" y="362610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3" name="rc533"/>
            <p:cNvSpPr/>
            <p:nvPr/>
          </p:nvSpPr>
          <p:spPr>
            <a:xfrm>
              <a:off x="4408714" y="3626108"/>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4" name="rc534"/>
            <p:cNvSpPr/>
            <p:nvPr/>
          </p:nvSpPr>
          <p:spPr>
            <a:xfrm>
              <a:off x="4663670" y="362610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5" name="rc535"/>
            <p:cNvSpPr/>
            <p:nvPr/>
          </p:nvSpPr>
          <p:spPr>
            <a:xfrm>
              <a:off x="4918626" y="362610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6" name="rc536"/>
            <p:cNvSpPr/>
            <p:nvPr/>
          </p:nvSpPr>
          <p:spPr>
            <a:xfrm>
              <a:off x="5173582" y="362610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7" name="rc537"/>
            <p:cNvSpPr/>
            <p:nvPr/>
          </p:nvSpPr>
          <p:spPr>
            <a:xfrm>
              <a:off x="5428539" y="362610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8" name="rc538"/>
            <p:cNvSpPr/>
            <p:nvPr/>
          </p:nvSpPr>
          <p:spPr>
            <a:xfrm>
              <a:off x="5683495" y="3626108"/>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9" name="rc539"/>
            <p:cNvSpPr/>
            <p:nvPr/>
          </p:nvSpPr>
          <p:spPr>
            <a:xfrm>
              <a:off x="5938451" y="36261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0" name="rc540"/>
            <p:cNvSpPr/>
            <p:nvPr/>
          </p:nvSpPr>
          <p:spPr>
            <a:xfrm>
              <a:off x="6193407" y="362610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1" name="rc541"/>
            <p:cNvSpPr/>
            <p:nvPr/>
          </p:nvSpPr>
          <p:spPr>
            <a:xfrm>
              <a:off x="6448363" y="362610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2" name="rc542"/>
            <p:cNvSpPr/>
            <p:nvPr/>
          </p:nvSpPr>
          <p:spPr>
            <a:xfrm>
              <a:off x="6703319" y="362610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3" name="rc543"/>
            <p:cNvSpPr/>
            <p:nvPr/>
          </p:nvSpPr>
          <p:spPr>
            <a:xfrm>
              <a:off x="6958275" y="362610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4" name="rc544"/>
            <p:cNvSpPr/>
            <p:nvPr/>
          </p:nvSpPr>
          <p:spPr>
            <a:xfrm>
              <a:off x="7213231" y="362610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5" name="rc545"/>
            <p:cNvSpPr/>
            <p:nvPr/>
          </p:nvSpPr>
          <p:spPr>
            <a:xfrm>
              <a:off x="7468187" y="36261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6" name="rc546"/>
            <p:cNvSpPr/>
            <p:nvPr/>
          </p:nvSpPr>
          <p:spPr>
            <a:xfrm>
              <a:off x="7723143" y="362610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7" name="rc547"/>
            <p:cNvSpPr/>
            <p:nvPr/>
          </p:nvSpPr>
          <p:spPr>
            <a:xfrm>
              <a:off x="7978099" y="362610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8" name="rc548"/>
            <p:cNvSpPr/>
            <p:nvPr/>
          </p:nvSpPr>
          <p:spPr>
            <a:xfrm>
              <a:off x="8233055" y="36261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9" name="rc549"/>
            <p:cNvSpPr/>
            <p:nvPr/>
          </p:nvSpPr>
          <p:spPr>
            <a:xfrm>
              <a:off x="8488011" y="36261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0" name="rc550"/>
            <p:cNvSpPr/>
            <p:nvPr/>
          </p:nvSpPr>
          <p:spPr>
            <a:xfrm>
              <a:off x="2114109" y="31437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1" name="rc551"/>
            <p:cNvSpPr/>
            <p:nvPr/>
          </p:nvSpPr>
          <p:spPr>
            <a:xfrm>
              <a:off x="2369066" y="31437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2" name="rc552"/>
            <p:cNvSpPr/>
            <p:nvPr/>
          </p:nvSpPr>
          <p:spPr>
            <a:xfrm>
              <a:off x="2624022" y="31437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3" name="rc553"/>
            <p:cNvSpPr/>
            <p:nvPr/>
          </p:nvSpPr>
          <p:spPr>
            <a:xfrm>
              <a:off x="2878978" y="31437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4" name="rc554"/>
            <p:cNvSpPr/>
            <p:nvPr/>
          </p:nvSpPr>
          <p:spPr>
            <a:xfrm>
              <a:off x="3133934" y="31437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5" name="rc555"/>
            <p:cNvSpPr/>
            <p:nvPr/>
          </p:nvSpPr>
          <p:spPr>
            <a:xfrm>
              <a:off x="3388890" y="31437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6" name="rc556"/>
            <p:cNvSpPr/>
            <p:nvPr/>
          </p:nvSpPr>
          <p:spPr>
            <a:xfrm>
              <a:off x="3643846" y="31437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7" name="rc557"/>
            <p:cNvSpPr/>
            <p:nvPr/>
          </p:nvSpPr>
          <p:spPr>
            <a:xfrm>
              <a:off x="3898802" y="31437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8" name="rc558"/>
            <p:cNvSpPr/>
            <p:nvPr/>
          </p:nvSpPr>
          <p:spPr>
            <a:xfrm>
              <a:off x="4153758"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9" name="rc559"/>
            <p:cNvSpPr/>
            <p:nvPr/>
          </p:nvSpPr>
          <p:spPr>
            <a:xfrm>
              <a:off x="4408714"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0" name="rc560"/>
            <p:cNvSpPr/>
            <p:nvPr/>
          </p:nvSpPr>
          <p:spPr>
            <a:xfrm>
              <a:off x="4663670"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1" name="rc561"/>
            <p:cNvSpPr/>
            <p:nvPr/>
          </p:nvSpPr>
          <p:spPr>
            <a:xfrm>
              <a:off x="4918626"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2" name="rc562"/>
            <p:cNvSpPr/>
            <p:nvPr/>
          </p:nvSpPr>
          <p:spPr>
            <a:xfrm>
              <a:off x="5173582"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3" name="rc563"/>
            <p:cNvSpPr/>
            <p:nvPr/>
          </p:nvSpPr>
          <p:spPr>
            <a:xfrm>
              <a:off x="5428539"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4" name="rc564"/>
            <p:cNvSpPr/>
            <p:nvPr/>
          </p:nvSpPr>
          <p:spPr>
            <a:xfrm>
              <a:off x="5683495"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5" name="rc565"/>
            <p:cNvSpPr/>
            <p:nvPr/>
          </p:nvSpPr>
          <p:spPr>
            <a:xfrm>
              <a:off x="5938451"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6" name="rc566"/>
            <p:cNvSpPr/>
            <p:nvPr/>
          </p:nvSpPr>
          <p:spPr>
            <a:xfrm>
              <a:off x="6193407"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7" name="rc567"/>
            <p:cNvSpPr/>
            <p:nvPr/>
          </p:nvSpPr>
          <p:spPr>
            <a:xfrm>
              <a:off x="6448363"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8" name="rc568"/>
            <p:cNvSpPr/>
            <p:nvPr/>
          </p:nvSpPr>
          <p:spPr>
            <a:xfrm>
              <a:off x="6703319" y="31437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9" name="rc569"/>
            <p:cNvSpPr/>
            <p:nvPr/>
          </p:nvSpPr>
          <p:spPr>
            <a:xfrm>
              <a:off x="6958275" y="31437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0" name="rc570"/>
            <p:cNvSpPr/>
            <p:nvPr/>
          </p:nvSpPr>
          <p:spPr>
            <a:xfrm>
              <a:off x="7213231" y="31437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1" name="rc571"/>
            <p:cNvSpPr/>
            <p:nvPr/>
          </p:nvSpPr>
          <p:spPr>
            <a:xfrm>
              <a:off x="7468187" y="31437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2" name="rc572"/>
            <p:cNvSpPr/>
            <p:nvPr/>
          </p:nvSpPr>
          <p:spPr>
            <a:xfrm>
              <a:off x="7723143" y="31437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3" name="rc573"/>
            <p:cNvSpPr/>
            <p:nvPr/>
          </p:nvSpPr>
          <p:spPr>
            <a:xfrm>
              <a:off x="7978099" y="31437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4" name="rc574"/>
            <p:cNvSpPr/>
            <p:nvPr/>
          </p:nvSpPr>
          <p:spPr>
            <a:xfrm>
              <a:off x="8233055" y="31437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5" name="rc575"/>
            <p:cNvSpPr/>
            <p:nvPr/>
          </p:nvSpPr>
          <p:spPr>
            <a:xfrm>
              <a:off x="8488011" y="31437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6" name="rc576"/>
            <p:cNvSpPr/>
            <p:nvPr/>
          </p:nvSpPr>
          <p:spPr>
            <a:xfrm>
              <a:off x="2624022" y="4108433"/>
              <a:ext cx="254956" cy="160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77" name="rc577"/>
            <p:cNvSpPr/>
            <p:nvPr/>
          </p:nvSpPr>
          <p:spPr>
            <a:xfrm>
              <a:off x="2878978" y="4108433"/>
              <a:ext cx="254956" cy="16077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78" name="rc578"/>
            <p:cNvSpPr/>
            <p:nvPr/>
          </p:nvSpPr>
          <p:spPr>
            <a:xfrm>
              <a:off x="3133934" y="4108433"/>
              <a:ext cx="254956" cy="160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79" name="rc579"/>
            <p:cNvSpPr/>
            <p:nvPr/>
          </p:nvSpPr>
          <p:spPr>
            <a:xfrm>
              <a:off x="3388890" y="4108433"/>
              <a:ext cx="254956" cy="16077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80" name="rc580"/>
            <p:cNvSpPr/>
            <p:nvPr/>
          </p:nvSpPr>
          <p:spPr>
            <a:xfrm>
              <a:off x="3643846" y="4108433"/>
              <a:ext cx="254956" cy="160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1" name="rc581"/>
            <p:cNvSpPr/>
            <p:nvPr/>
          </p:nvSpPr>
          <p:spPr>
            <a:xfrm>
              <a:off x="3898802" y="4108433"/>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2" name="rc582"/>
            <p:cNvSpPr/>
            <p:nvPr/>
          </p:nvSpPr>
          <p:spPr>
            <a:xfrm>
              <a:off x="4153758" y="410843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83" name="rc583"/>
            <p:cNvSpPr/>
            <p:nvPr/>
          </p:nvSpPr>
          <p:spPr>
            <a:xfrm>
              <a:off x="4408714" y="4108433"/>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84" name="rc584"/>
            <p:cNvSpPr/>
            <p:nvPr/>
          </p:nvSpPr>
          <p:spPr>
            <a:xfrm>
              <a:off x="4663670" y="4108433"/>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85" name="rc585"/>
            <p:cNvSpPr/>
            <p:nvPr/>
          </p:nvSpPr>
          <p:spPr>
            <a:xfrm>
              <a:off x="4918626" y="4108433"/>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86" name="rc586"/>
            <p:cNvSpPr/>
            <p:nvPr/>
          </p:nvSpPr>
          <p:spPr>
            <a:xfrm>
              <a:off x="5173582"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87" name="rc587"/>
            <p:cNvSpPr/>
            <p:nvPr/>
          </p:nvSpPr>
          <p:spPr>
            <a:xfrm>
              <a:off x="5428539" y="410843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88" name="rc588"/>
            <p:cNvSpPr/>
            <p:nvPr/>
          </p:nvSpPr>
          <p:spPr>
            <a:xfrm>
              <a:off x="5683495" y="4108433"/>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9" name="rc589"/>
            <p:cNvSpPr/>
            <p:nvPr/>
          </p:nvSpPr>
          <p:spPr>
            <a:xfrm>
              <a:off x="5938451" y="410843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90" name="rc590"/>
            <p:cNvSpPr/>
            <p:nvPr/>
          </p:nvSpPr>
          <p:spPr>
            <a:xfrm>
              <a:off x="6193407" y="410843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1" name="rc591"/>
            <p:cNvSpPr/>
            <p:nvPr/>
          </p:nvSpPr>
          <p:spPr>
            <a:xfrm>
              <a:off x="6448363"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2" name="rc592"/>
            <p:cNvSpPr/>
            <p:nvPr/>
          </p:nvSpPr>
          <p:spPr>
            <a:xfrm>
              <a:off x="6703319"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3" name="rc593"/>
            <p:cNvSpPr/>
            <p:nvPr/>
          </p:nvSpPr>
          <p:spPr>
            <a:xfrm>
              <a:off x="6958275"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4" name="rc594"/>
            <p:cNvSpPr/>
            <p:nvPr/>
          </p:nvSpPr>
          <p:spPr>
            <a:xfrm>
              <a:off x="7213231"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5" name="rc595"/>
            <p:cNvSpPr/>
            <p:nvPr/>
          </p:nvSpPr>
          <p:spPr>
            <a:xfrm>
              <a:off x="7468187"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6" name="rc596"/>
            <p:cNvSpPr/>
            <p:nvPr/>
          </p:nvSpPr>
          <p:spPr>
            <a:xfrm>
              <a:off x="7723143"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7" name="rc597"/>
            <p:cNvSpPr/>
            <p:nvPr/>
          </p:nvSpPr>
          <p:spPr>
            <a:xfrm>
              <a:off x="7978099"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8" name="rc598"/>
            <p:cNvSpPr/>
            <p:nvPr/>
          </p:nvSpPr>
          <p:spPr>
            <a:xfrm>
              <a:off x="8233055"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9" name="rc599"/>
            <p:cNvSpPr/>
            <p:nvPr/>
          </p:nvSpPr>
          <p:spPr>
            <a:xfrm>
              <a:off x="8488011"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0" name="rc600"/>
            <p:cNvSpPr/>
            <p:nvPr/>
          </p:nvSpPr>
          <p:spPr>
            <a:xfrm>
              <a:off x="2114109" y="29830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1" name="rc601"/>
            <p:cNvSpPr/>
            <p:nvPr/>
          </p:nvSpPr>
          <p:spPr>
            <a:xfrm>
              <a:off x="2369066" y="298300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2" name="rc602"/>
            <p:cNvSpPr/>
            <p:nvPr/>
          </p:nvSpPr>
          <p:spPr>
            <a:xfrm>
              <a:off x="2624022" y="2983009"/>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3" name="rc603"/>
            <p:cNvSpPr/>
            <p:nvPr/>
          </p:nvSpPr>
          <p:spPr>
            <a:xfrm>
              <a:off x="2878978" y="29830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4" name="rc604"/>
            <p:cNvSpPr/>
            <p:nvPr/>
          </p:nvSpPr>
          <p:spPr>
            <a:xfrm>
              <a:off x="3133934"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5" name="rc605"/>
            <p:cNvSpPr/>
            <p:nvPr/>
          </p:nvSpPr>
          <p:spPr>
            <a:xfrm>
              <a:off x="3388890"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6" name="rc606"/>
            <p:cNvSpPr/>
            <p:nvPr/>
          </p:nvSpPr>
          <p:spPr>
            <a:xfrm>
              <a:off x="3643846"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7" name="rc607"/>
            <p:cNvSpPr/>
            <p:nvPr/>
          </p:nvSpPr>
          <p:spPr>
            <a:xfrm>
              <a:off x="3898802"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8" name="rc608"/>
            <p:cNvSpPr/>
            <p:nvPr/>
          </p:nvSpPr>
          <p:spPr>
            <a:xfrm>
              <a:off x="4153758"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9" name="rc609"/>
            <p:cNvSpPr/>
            <p:nvPr/>
          </p:nvSpPr>
          <p:spPr>
            <a:xfrm>
              <a:off x="4408714"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0" name="rc610"/>
            <p:cNvSpPr/>
            <p:nvPr/>
          </p:nvSpPr>
          <p:spPr>
            <a:xfrm>
              <a:off x="4663670"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1" name="rc611"/>
            <p:cNvSpPr/>
            <p:nvPr/>
          </p:nvSpPr>
          <p:spPr>
            <a:xfrm>
              <a:off x="4918626"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2" name="rc612"/>
            <p:cNvSpPr/>
            <p:nvPr/>
          </p:nvSpPr>
          <p:spPr>
            <a:xfrm>
              <a:off x="5173582" y="29830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3" name="rc613"/>
            <p:cNvSpPr/>
            <p:nvPr/>
          </p:nvSpPr>
          <p:spPr>
            <a:xfrm>
              <a:off x="5428539"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4" name="rc614"/>
            <p:cNvSpPr/>
            <p:nvPr/>
          </p:nvSpPr>
          <p:spPr>
            <a:xfrm>
              <a:off x="5683495" y="29830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5" name="rc615"/>
            <p:cNvSpPr/>
            <p:nvPr/>
          </p:nvSpPr>
          <p:spPr>
            <a:xfrm>
              <a:off x="5938451"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6" name="rc616"/>
            <p:cNvSpPr/>
            <p:nvPr/>
          </p:nvSpPr>
          <p:spPr>
            <a:xfrm>
              <a:off x="6193407"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7" name="rc617"/>
            <p:cNvSpPr/>
            <p:nvPr/>
          </p:nvSpPr>
          <p:spPr>
            <a:xfrm>
              <a:off x="6448363"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8" name="rc618"/>
            <p:cNvSpPr/>
            <p:nvPr/>
          </p:nvSpPr>
          <p:spPr>
            <a:xfrm>
              <a:off x="6703319"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9" name="rc619"/>
            <p:cNvSpPr/>
            <p:nvPr/>
          </p:nvSpPr>
          <p:spPr>
            <a:xfrm>
              <a:off x="6958275"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0" name="rc620"/>
            <p:cNvSpPr/>
            <p:nvPr/>
          </p:nvSpPr>
          <p:spPr>
            <a:xfrm>
              <a:off x="7213231"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1" name="rc621"/>
            <p:cNvSpPr/>
            <p:nvPr/>
          </p:nvSpPr>
          <p:spPr>
            <a:xfrm>
              <a:off x="7468187"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2" name="rc622"/>
            <p:cNvSpPr/>
            <p:nvPr/>
          </p:nvSpPr>
          <p:spPr>
            <a:xfrm>
              <a:off x="7723143"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3" name="rc623"/>
            <p:cNvSpPr/>
            <p:nvPr/>
          </p:nvSpPr>
          <p:spPr>
            <a:xfrm>
              <a:off x="7978099"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4" name="rc624"/>
            <p:cNvSpPr/>
            <p:nvPr/>
          </p:nvSpPr>
          <p:spPr>
            <a:xfrm>
              <a:off x="8233055"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5" name="rc625"/>
            <p:cNvSpPr/>
            <p:nvPr/>
          </p:nvSpPr>
          <p:spPr>
            <a:xfrm>
              <a:off x="8488011" y="298300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6" name="rc626"/>
            <p:cNvSpPr/>
            <p:nvPr/>
          </p:nvSpPr>
          <p:spPr>
            <a:xfrm>
              <a:off x="2114109" y="1536034"/>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7" name="rc627"/>
            <p:cNvSpPr/>
            <p:nvPr/>
          </p:nvSpPr>
          <p:spPr>
            <a:xfrm>
              <a:off x="2369066" y="15360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8" name="rc628"/>
            <p:cNvSpPr/>
            <p:nvPr/>
          </p:nvSpPr>
          <p:spPr>
            <a:xfrm>
              <a:off x="2624022" y="15360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9" name="rc629"/>
            <p:cNvSpPr/>
            <p:nvPr/>
          </p:nvSpPr>
          <p:spPr>
            <a:xfrm>
              <a:off x="2878978" y="153603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0" name="rc630"/>
            <p:cNvSpPr/>
            <p:nvPr/>
          </p:nvSpPr>
          <p:spPr>
            <a:xfrm>
              <a:off x="3133934" y="15360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1" name="rc631"/>
            <p:cNvSpPr/>
            <p:nvPr/>
          </p:nvSpPr>
          <p:spPr>
            <a:xfrm>
              <a:off x="3388890" y="153603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2" name="rc632"/>
            <p:cNvSpPr/>
            <p:nvPr/>
          </p:nvSpPr>
          <p:spPr>
            <a:xfrm>
              <a:off x="3643846" y="15360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3" name="rc633"/>
            <p:cNvSpPr/>
            <p:nvPr/>
          </p:nvSpPr>
          <p:spPr>
            <a:xfrm>
              <a:off x="3898802" y="15360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4" name="rc634"/>
            <p:cNvSpPr/>
            <p:nvPr/>
          </p:nvSpPr>
          <p:spPr>
            <a:xfrm>
              <a:off x="4153758"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5" name="rc635"/>
            <p:cNvSpPr/>
            <p:nvPr/>
          </p:nvSpPr>
          <p:spPr>
            <a:xfrm>
              <a:off x="4408714" y="1536034"/>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6" name="rc636"/>
            <p:cNvSpPr/>
            <p:nvPr/>
          </p:nvSpPr>
          <p:spPr>
            <a:xfrm>
              <a:off x="4663670" y="1536034"/>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7" name="rc637"/>
            <p:cNvSpPr/>
            <p:nvPr/>
          </p:nvSpPr>
          <p:spPr>
            <a:xfrm>
              <a:off x="4918626" y="15360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8" name="rc638"/>
            <p:cNvSpPr/>
            <p:nvPr/>
          </p:nvSpPr>
          <p:spPr>
            <a:xfrm>
              <a:off x="5173582" y="15360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9" name="rc639"/>
            <p:cNvSpPr/>
            <p:nvPr/>
          </p:nvSpPr>
          <p:spPr>
            <a:xfrm>
              <a:off x="5428539" y="1536034"/>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40" name="rc640"/>
            <p:cNvSpPr/>
            <p:nvPr/>
          </p:nvSpPr>
          <p:spPr>
            <a:xfrm>
              <a:off x="5683495" y="1536034"/>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41" name="rc641"/>
            <p:cNvSpPr/>
            <p:nvPr/>
          </p:nvSpPr>
          <p:spPr>
            <a:xfrm>
              <a:off x="5938451" y="15360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2" name="rc642"/>
            <p:cNvSpPr/>
            <p:nvPr/>
          </p:nvSpPr>
          <p:spPr>
            <a:xfrm>
              <a:off x="6193407" y="15360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3" name="rc643"/>
            <p:cNvSpPr/>
            <p:nvPr/>
          </p:nvSpPr>
          <p:spPr>
            <a:xfrm>
              <a:off x="6448363" y="15360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4" name="rc644"/>
            <p:cNvSpPr/>
            <p:nvPr/>
          </p:nvSpPr>
          <p:spPr>
            <a:xfrm>
              <a:off x="6703319" y="1536034"/>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45" name="rc645"/>
            <p:cNvSpPr/>
            <p:nvPr/>
          </p:nvSpPr>
          <p:spPr>
            <a:xfrm>
              <a:off x="6958275" y="1536034"/>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6" name="rc646"/>
            <p:cNvSpPr/>
            <p:nvPr/>
          </p:nvSpPr>
          <p:spPr>
            <a:xfrm>
              <a:off x="7213231" y="15360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7" name="rc647"/>
            <p:cNvSpPr/>
            <p:nvPr/>
          </p:nvSpPr>
          <p:spPr>
            <a:xfrm>
              <a:off x="7468187" y="15360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8" name="rc648"/>
            <p:cNvSpPr/>
            <p:nvPr/>
          </p:nvSpPr>
          <p:spPr>
            <a:xfrm>
              <a:off x="7723143" y="153603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9" name="rc649"/>
            <p:cNvSpPr/>
            <p:nvPr/>
          </p:nvSpPr>
          <p:spPr>
            <a:xfrm>
              <a:off x="7978099" y="15360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0" name="rc650"/>
            <p:cNvSpPr/>
            <p:nvPr/>
          </p:nvSpPr>
          <p:spPr>
            <a:xfrm>
              <a:off x="8233055" y="15360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1" name="rc651"/>
            <p:cNvSpPr/>
            <p:nvPr/>
          </p:nvSpPr>
          <p:spPr>
            <a:xfrm>
              <a:off x="8488011"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2" name="rc652"/>
            <p:cNvSpPr/>
            <p:nvPr/>
          </p:nvSpPr>
          <p:spPr>
            <a:xfrm>
              <a:off x="2114109" y="459075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53" name="rc653"/>
            <p:cNvSpPr/>
            <p:nvPr/>
          </p:nvSpPr>
          <p:spPr>
            <a:xfrm>
              <a:off x="2369066" y="459075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4" name="rc654"/>
            <p:cNvSpPr/>
            <p:nvPr/>
          </p:nvSpPr>
          <p:spPr>
            <a:xfrm>
              <a:off x="2624022" y="459075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5" name="rc655"/>
            <p:cNvSpPr/>
            <p:nvPr/>
          </p:nvSpPr>
          <p:spPr>
            <a:xfrm>
              <a:off x="2878978" y="4590757"/>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56" name="rc656"/>
            <p:cNvSpPr/>
            <p:nvPr/>
          </p:nvSpPr>
          <p:spPr>
            <a:xfrm>
              <a:off x="3133934" y="4590757"/>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57" name="rc657"/>
            <p:cNvSpPr/>
            <p:nvPr/>
          </p:nvSpPr>
          <p:spPr>
            <a:xfrm>
              <a:off x="3388890" y="4590757"/>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58" name="rc658"/>
            <p:cNvSpPr/>
            <p:nvPr/>
          </p:nvSpPr>
          <p:spPr>
            <a:xfrm>
              <a:off x="3643846" y="4590757"/>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59" name="rc659"/>
            <p:cNvSpPr/>
            <p:nvPr/>
          </p:nvSpPr>
          <p:spPr>
            <a:xfrm>
              <a:off x="3898802" y="459075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60" name="rc660"/>
            <p:cNvSpPr/>
            <p:nvPr/>
          </p:nvSpPr>
          <p:spPr>
            <a:xfrm>
              <a:off x="4153758" y="4590757"/>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1" name="rc661"/>
            <p:cNvSpPr/>
            <p:nvPr/>
          </p:nvSpPr>
          <p:spPr>
            <a:xfrm>
              <a:off x="4408714" y="4590757"/>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62" name="rc662"/>
            <p:cNvSpPr/>
            <p:nvPr/>
          </p:nvSpPr>
          <p:spPr>
            <a:xfrm>
              <a:off x="4663670" y="459075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63" name="rc663"/>
            <p:cNvSpPr/>
            <p:nvPr/>
          </p:nvSpPr>
          <p:spPr>
            <a:xfrm>
              <a:off x="4918626" y="4590757"/>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64" name="rc664"/>
            <p:cNvSpPr/>
            <p:nvPr/>
          </p:nvSpPr>
          <p:spPr>
            <a:xfrm>
              <a:off x="5173582" y="459075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5" name="rc665"/>
            <p:cNvSpPr/>
            <p:nvPr/>
          </p:nvSpPr>
          <p:spPr>
            <a:xfrm>
              <a:off x="5428539" y="459075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6" name="rc666"/>
            <p:cNvSpPr/>
            <p:nvPr/>
          </p:nvSpPr>
          <p:spPr>
            <a:xfrm>
              <a:off x="5683495" y="4590757"/>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7" name="rc667"/>
            <p:cNvSpPr/>
            <p:nvPr/>
          </p:nvSpPr>
          <p:spPr>
            <a:xfrm>
              <a:off x="5938451" y="4590757"/>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8" name="rc668"/>
            <p:cNvSpPr/>
            <p:nvPr/>
          </p:nvSpPr>
          <p:spPr>
            <a:xfrm>
              <a:off x="6193407" y="4590757"/>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9" name="rc669"/>
            <p:cNvSpPr/>
            <p:nvPr/>
          </p:nvSpPr>
          <p:spPr>
            <a:xfrm>
              <a:off x="6448363" y="4590757"/>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70" name="rc670"/>
            <p:cNvSpPr/>
            <p:nvPr/>
          </p:nvSpPr>
          <p:spPr>
            <a:xfrm>
              <a:off x="6703319" y="4590757"/>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71" name="rc671"/>
            <p:cNvSpPr/>
            <p:nvPr/>
          </p:nvSpPr>
          <p:spPr>
            <a:xfrm>
              <a:off x="6958275" y="459075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2" name="rc672"/>
            <p:cNvSpPr/>
            <p:nvPr/>
          </p:nvSpPr>
          <p:spPr>
            <a:xfrm>
              <a:off x="7213231" y="4590757"/>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3" name="rc673"/>
            <p:cNvSpPr/>
            <p:nvPr/>
          </p:nvSpPr>
          <p:spPr>
            <a:xfrm>
              <a:off x="7468187" y="4590757"/>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74" name="rc674"/>
            <p:cNvSpPr/>
            <p:nvPr/>
          </p:nvSpPr>
          <p:spPr>
            <a:xfrm>
              <a:off x="7723143" y="4590757"/>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75" name="rc675"/>
            <p:cNvSpPr/>
            <p:nvPr/>
          </p:nvSpPr>
          <p:spPr>
            <a:xfrm>
              <a:off x="7978099" y="4590757"/>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76" name="rc676"/>
            <p:cNvSpPr/>
            <p:nvPr/>
          </p:nvSpPr>
          <p:spPr>
            <a:xfrm>
              <a:off x="8233055" y="459075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77" name="rc677"/>
            <p:cNvSpPr/>
            <p:nvPr/>
          </p:nvSpPr>
          <p:spPr>
            <a:xfrm>
              <a:off x="8488011" y="459075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78" name="rc678"/>
            <p:cNvSpPr/>
            <p:nvPr/>
          </p:nvSpPr>
          <p:spPr>
            <a:xfrm>
              <a:off x="2114109" y="18575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9" name="rc679"/>
            <p:cNvSpPr/>
            <p:nvPr/>
          </p:nvSpPr>
          <p:spPr>
            <a:xfrm>
              <a:off x="2369066" y="18575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0" name="rc680"/>
            <p:cNvSpPr/>
            <p:nvPr/>
          </p:nvSpPr>
          <p:spPr>
            <a:xfrm>
              <a:off x="2624022" y="1857584"/>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81" name="rc681"/>
            <p:cNvSpPr/>
            <p:nvPr/>
          </p:nvSpPr>
          <p:spPr>
            <a:xfrm>
              <a:off x="2878978"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2" name="rc682"/>
            <p:cNvSpPr/>
            <p:nvPr/>
          </p:nvSpPr>
          <p:spPr>
            <a:xfrm>
              <a:off x="3133934" y="18575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3" name="rc683"/>
            <p:cNvSpPr/>
            <p:nvPr/>
          </p:nvSpPr>
          <p:spPr>
            <a:xfrm>
              <a:off x="3388890" y="18575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4" name="rc684"/>
            <p:cNvSpPr/>
            <p:nvPr/>
          </p:nvSpPr>
          <p:spPr>
            <a:xfrm>
              <a:off x="3643846" y="185758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5" name="rc685"/>
            <p:cNvSpPr/>
            <p:nvPr/>
          </p:nvSpPr>
          <p:spPr>
            <a:xfrm>
              <a:off x="3898802" y="1857584"/>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6" name="rc686"/>
            <p:cNvSpPr/>
            <p:nvPr/>
          </p:nvSpPr>
          <p:spPr>
            <a:xfrm>
              <a:off x="4153758" y="185758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7" name="rc687"/>
            <p:cNvSpPr/>
            <p:nvPr/>
          </p:nvSpPr>
          <p:spPr>
            <a:xfrm>
              <a:off x="4408714" y="18575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8" name="rc688"/>
            <p:cNvSpPr/>
            <p:nvPr/>
          </p:nvSpPr>
          <p:spPr>
            <a:xfrm>
              <a:off x="4663670" y="185758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9" name="rc689"/>
            <p:cNvSpPr/>
            <p:nvPr/>
          </p:nvSpPr>
          <p:spPr>
            <a:xfrm>
              <a:off x="4918626" y="18575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0" name="rc690"/>
            <p:cNvSpPr/>
            <p:nvPr/>
          </p:nvSpPr>
          <p:spPr>
            <a:xfrm>
              <a:off x="5173582"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1" name="rc691"/>
            <p:cNvSpPr/>
            <p:nvPr/>
          </p:nvSpPr>
          <p:spPr>
            <a:xfrm>
              <a:off x="5428539" y="1857584"/>
              <a:ext cx="254956" cy="160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92" name="rc692"/>
            <p:cNvSpPr/>
            <p:nvPr/>
          </p:nvSpPr>
          <p:spPr>
            <a:xfrm>
              <a:off x="5683495" y="18575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3" name="rc693"/>
            <p:cNvSpPr/>
            <p:nvPr/>
          </p:nvSpPr>
          <p:spPr>
            <a:xfrm>
              <a:off x="5938451"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4" name="rc694"/>
            <p:cNvSpPr/>
            <p:nvPr/>
          </p:nvSpPr>
          <p:spPr>
            <a:xfrm>
              <a:off x="6193407" y="18575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5" name="rc695"/>
            <p:cNvSpPr/>
            <p:nvPr/>
          </p:nvSpPr>
          <p:spPr>
            <a:xfrm>
              <a:off x="6448363" y="185758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6" name="rc696"/>
            <p:cNvSpPr/>
            <p:nvPr/>
          </p:nvSpPr>
          <p:spPr>
            <a:xfrm>
              <a:off x="6703319" y="1857584"/>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97" name="rc697"/>
            <p:cNvSpPr/>
            <p:nvPr/>
          </p:nvSpPr>
          <p:spPr>
            <a:xfrm>
              <a:off x="6958275" y="1857584"/>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98" name="rc698"/>
            <p:cNvSpPr/>
            <p:nvPr/>
          </p:nvSpPr>
          <p:spPr>
            <a:xfrm>
              <a:off x="7213231" y="185758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9" name="rc699"/>
            <p:cNvSpPr/>
            <p:nvPr/>
          </p:nvSpPr>
          <p:spPr>
            <a:xfrm>
              <a:off x="7468187" y="1857584"/>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0" name="rc700"/>
            <p:cNvSpPr/>
            <p:nvPr/>
          </p:nvSpPr>
          <p:spPr>
            <a:xfrm>
              <a:off x="7723143" y="185758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1" name="rc701"/>
            <p:cNvSpPr/>
            <p:nvPr/>
          </p:nvSpPr>
          <p:spPr>
            <a:xfrm>
              <a:off x="7978099" y="1857584"/>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02" name="rc702"/>
            <p:cNvSpPr/>
            <p:nvPr/>
          </p:nvSpPr>
          <p:spPr>
            <a:xfrm>
              <a:off x="8233055"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3" name="rc703"/>
            <p:cNvSpPr/>
            <p:nvPr/>
          </p:nvSpPr>
          <p:spPr>
            <a:xfrm>
              <a:off x="8488011"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4" name="rc704"/>
            <p:cNvSpPr/>
            <p:nvPr/>
          </p:nvSpPr>
          <p:spPr>
            <a:xfrm>
              <a:off x="2114109" y="330455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5" name="rc705"/>
            <p:cNvSpPr/>
            <p:nvPr/>
          </p:nvSpPr>
          <p:spPr>
            <a:xfrm>
              <a:off x="2369066" y="330455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6" name="rc706"/>
            <p:cNvSpPr/>
            <p:nvPr/>
          </p:nvSpPr>
          <p:spPr>
            <a:xfrm>
              <a:off x="2624022" y="3304558"/>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07" name="rc707"/>
            <p:cNvSpPr/>
            <p:nvPr/>
          </p:nvSpPr>
          <p:spPr>
            <a:xfrm>
              <a:off x="2878978" y="330455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8" name="rc708"/>
            <p:cNvSpPr/>
            <p:nvPr/>
          </p:nvSpPr>
          <p:spPr>
            <a:xfrm>
              <a:off x="3133934" y="330455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09" name="rc709"/>
            <p:cNvSpPr/>
            <p:nvPr/>
          </p:nvSpPr>
          <p:spPr>
            <a:xfrm>
              <a:off x="3388890" y="330455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0" name="rc710"/>
            <p:cNvSpPr/>
            <p:nvPr/>
          </p:nvSpPr>
          <p:spPr>
            <a:xfrm>
              <a:off x="3643846" y="3304558"/>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1" name="rc711"/>
            <p:cNvSpPr/>
            <p:nvPr/>
          </p:nvSpPr>
          <p:spPr>
            <a:xfrm>
              <a:off x="3898802" y="330455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2" name="rc712"/>
            <p:cNvSpPr/>
            <p:nvPr/>
          </p:nvSpPr>
          <p:spPr>
            <a:xfrm>
              <a:off x="4153758" y="330455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3" name="rc713"/>
            <p:cNvSpPr/>
            <p:nvPr/>
          </p:nvSpPr>
          <p:spPr>
            <a:xfrm>
              <a:off x="4408714"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4" name="rc714"/>
            <p:cNvSpPr/>
            <p:nvPr/>
          </p:nvSpPr>
          <p:spPr>
            <a:xfrm>
              <a:off x="4663670"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5" name="rc715"/>
            <p:cNvSpPr/>
            <p:nvPr/>
          </p:nvSpPr>
          <p:spPr>
            <a:xfrm>
              <a:off x="4918626"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6" name="rc716"/>
            <p:cNvSpPr/>
            <p:nvPr/>
          </p:nvSpPr>
          <p:spPr>
            <a:xfrm>
              <a:off x="5173582" y="330455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7" name="rc717"/>
            <p:cNvSpPr/>
            <p:nvPr/>
          </p:nvSpPr>
          <p:spPr>
            <a:xfrm>
              <a:off x="5428539" y="330455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8" name="rc718"/>
            <p:cNvSpPr/>
            <p:nvPr/>
          </p:nvSpPr>
          <p:spPr>
            <a:xfrm>
              <a:off x="5683495" y="330455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9" name="rc719"/>
            <p:cNvSpPr/>
            <p:nvPr/>
          </p:nvSpPr>
          <p:spPr>
            <a:xfrm>
              <a:off x="5938451"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0" name="rc720"/>
            <p:cNvSpPr/>
            <p:nvPr/>
          </p:nvSpPr>
          <p:spPr>
            <a:xfrm>
              <a:off x="6193407"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1" name="rc721"/>
            <p:cNvSpPr/>
            <p:nvPr/>
          </p:nvSpPr>
          <p:spPr>
            <a:xfrm>
              <a:off x="6448363"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2" name="rc722"/>
            <p:cNvSpPr/>
            <p:nvPr/>
          </p:nvSpPr>
          <p:spPr>
            <a:xfrm>
              <a:off x="6703319" y="330455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3" name="rc723"/>
            <p:cNvSpPr/>
            <p:nvPr/>
          </p:nvSpPr>
          <p:spPr>
            <a:xfrm>
              <a:off x="6958275" y="330455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4" name="rc724"/>
            <p:cNvSpPr/>
            <p:nvPr/>
          </p:nvSpPr>
          <p:spPr>
            <a:xfrm>
              <a:off x="7213231" y="330455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5" name="rc725"/>
            <p:cNvSpPr/>
            <p:nvPr/>
          </p:nvSpPr>
          <p:spPr>
            <a:xfrm>
              <a:off x="7468187" y="330455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6" name="rc726"/>
            <p:cNvSpPr/>
            <p:nvPr/>
          </p:nvSpPr>
          <p:spPr>
            <a:xfrm>
              <a:off x="7723143" y="330455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7" name="rc727"/>
            <p:cNvSpPr/>
            <p:nvPr/>
          </p:nvSpPr>
          <p:spPr>
            <a:xfrm>
              <a:off x="7978099" y="3304558"/>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8" name="rc728"/>
            <p:cNvSpPr/>
            <p:nvPr/>
          </p:nvSpPr>
          <p:spPr>
            <a:xfrm>
              <a:off x="8233055" y="3304558"/>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9" name="rc729"/>
            <p:cNvSpPr/>
            <p:nvPr/>
          </p:nvSpPr>
          <p:spPr>
            <a:xfrm>
              <a:off x="8488011" y="330455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0" name="tx730"/>
            <p:cNvSpPr/>
            <p:nvPr/>
          </p:nvSpPr>
          <p:spPr>
            <a:xfrm>
              <a:off x="218132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1" name="tx731"/>
            <p:cNvSpPr/>
            <p:nvPr/>
          </p:nvSpPr>
          <p:spPr>
            <a:xfrm>
              <a:off x="243628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2" name="tx732"/>
            <p:cNvSpPr/>
            <p:nvPr/>
          </p:nvSpPr>
          <p:spPr>
            <a:xfrm>
              <a:off x="269124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3" name="tx733"/>
            <p:cNvSpPr/>
            <p:nvPr/>
          </p:nvSpPr>
          <p:spPr>
            <a:xfrm>
              <a:off x="294619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4" name="tx734"/>
            <p:cNvSpPr/>
            <p:nvPr/>
          </p:nvSpPr>
          <p:spPr>
            <a:xfrm>
              <a:off x="320115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5" name="tx735"/>
            <p:cNvSpPr/>
            <p:nvPr/>
          </p:nvSpPr>
          <p:spPr>
            <a:xfrm>
              <a:off x="345610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6" name="tx736"/>
            <p:cNvSpPr/>
            <p:nvPr/>
          </p:nvSpPr>
          <p:spPr>
            <a:xfrm>
              <a:off x="371106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7" name="tx737"/>
            <p:cNvSpPr/>
            <p:nvPr/>
          </p:nvSpPr>
          <p:spPr>
            <a:xfrm>
              <a:off x="396602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8" name="tx738"/>
            <p:cNvSpPr/>
            <p:nvPr/>
          </p:nvSpPr>
          <p:spPr>
            <a:xfrm>
              <a:off x="422097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9" name="tx739"/>
            <p:cNvSpPr/>
            <p:nvPr/>
          </p:nvSpPr>
          <p:spPr>
            <a:xfrm>
              <a:off x="447593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0" name="tx740"/>
            <p:cNvSpPr/>
            <p:nvPr/>
          </p:nvSpPr>
          <p:spPr>
            <a:xfrm>
              <a:off x="473088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1" name="tx741"/>
            <p:cNvSpPr/>
            <p:nvPr/>
          </p:nvSpPr>
          <p:spPr>
            <a:xfrm>
              <a:off x="498584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2" name="tx742"/>
            <p:cNvSpPr/>
            <p:nvPr/>
          </p:nvSpPr>
          <p:spPr>
            <a:xfrm>
              <a:off x="5240802"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3" name="tx743"/>
            <p:cNvSpPr/>
            <p:nvPr/>
          </p:nvSpPr>
          <p:spPr>
            <a:xfrm>
              <a:off x="5495758"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4" name="tx744"/>
            <p:cNvSpPr/>
            <p:nvPr/>
          </p:nvSpPr>
          <p:spPr>
            <a:xfrm>
              <a:off x="5750714"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5" name="tx745"/>
            <p:cNvSpPr/>
            <p:nvPr/>
          </p:nvSpPr>
          <p:spPr>
            <a:xfrm>
              <a:off x="6005670"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6" name="tx746"/>
            <p:cNvSpPr/>
            <p:nvPr/>
          </p:nvSpPr>
          <p:spPr>
            <a:xfrm>
              <a:off x="6260626"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7" name="tx747"/>
            <p:cNvSpPr/>
            <p:nvPr/>
          </p:nvSpPr>
          <p:spPr>
            <a:xfrm>
              <a:off x="6515582"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6770538"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9" name="tx749"/>
            <p:cNvSpPr/>
            <p:nvPr/>
          </p:nvSpPr>
          <p:spPr>
            <a:xfrm>
              <a:off x="7025494"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0" name="tx750"/>
            <p:cNvSpPr/>
            <p:nvPr/>
          </p:nvSpPr>
          <p:spPr>
            <a:xfrm>
              <a:off x="7280450"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1" name="tx751"/>
            <p:cNvSpPr/>
            <p:nvPr/>
          </p:nvSpPr>
          <p:spPr>
            <a:xfrm>
              <a:off x="7535406"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2" name="tx752"/>
            <p:cNvSpPr/>
            <p:nvPr/>
          </p:nvSpPr>
          <p:spPr>
            <a:xfrm>
              <a:off x="7790362"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3" name="tx753"/>
            <p:cNvSpPr/>
            <p:nvPr/>
          </p:nvSpPr>
          <p:spPr>
            <a:xfrm>
              <a:off x="8045318"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4" name="tx754"/>
            <p:cNvSpPr/>
            <p:nvPr/>
          </p:nvSpPr>
          <p:spPr>
            <a:xfrm>
              <a:off x="8300274"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5" name="tx755"/>
            <p:cNvSpPr/>
            <p:nvPr/>
          </p:nvSpPr>
          <p:spPr>
            <a:xfrm>
              <a:off x="855523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6" name="tx756"/>
            <p:cNvSpPr/>
            <p:nvPr/>
          </p:nvSpPr>
          <p:spPr>
            <a:xfrm>
              <a:off x="243628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7" name="tx757"/>
            <p:cNvSpPr/>
            <p:nvPr/>
          </p:nvSpPr>
          <p:spPr>
            <a:xfrm>
              <a:off x="294619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58" name="tx758"/>
            <p:cNvSpPr/>
            <p:nvPr/>
          </p:nvSpPr>
          <p:spPr>
            <a:xfrm>
              <a:off x="320115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59" name="tx759"/>
            <p:cNvSpPr/>
            <p:nvPr/>
          </p:nvSpPr>
          <p:spPr>
            <a:xfrm>
              <a:off x="345610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0" name="tx760"/>
            <p:cNvSpPr/>
            <p:nvPr/>
          </p:nvSpPr>
          <p:spPr>
            <a:xfrm>
              <a:off x="371106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1" name="tx761"/>
            <p:cNvSpPr/>
            <p:nvPr/>
          </p:nvSpPr>
          <p:spPr>
            <a:xfrm>
              <a:off x="396602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2" name="tx762"/>
            <p:cNvSpPr/>
            <p:nvPr/>
          </p:nvSpPr>
          <p:spPr>
            <a:xfrm>
              <a:off x="422097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3" name="tx763"/>
            <p:cNvSpPr/>
            <p:nvPr/>
          </p:nvSpPr>
          <p:spPr>
            <a:xfrm>
              <a:off x="447593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4" name="tx764"/>
            <p:cNvSpPr/>
            <p:nvPr/>
          </p:nvSpPr>
          <p:spPr>
            <a:xfrm>
              <a:off x="473088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5" name="tx765"/>
            <p:cNvSpPr/>
            <p:nvPr/>
          </p:nvSpPr>
          <p:spPr>
            <a:xfrm>
              <a:off x="498584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6" name="tx766"/>
            <p:cNvSpPr/>
            <p:nvPr/>
          </p:nvSpPr>
          <p:spPr>
            <a:xfrm>
              <a:off x="5240802"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7" name="tx767"/>
            <p:cNvSpPr/>
            <p:nvPr/>
          </p:nvSpPr>
          <p:spPr>
            <a:xfrm>
              <a:off x="5495758"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68" name="tx768"/>
            <p:cNvSpPr/>
            <p:nvPr/>
          </p:nvSpPr>
          <p:spPr>
            <a:xfrm>
              <a:off x="5750714"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9" name="tx769"/>
            <p:cNvSpPr/>
            <p:nvPr/>
          </p:nvSpPr>
          <p:spPr>
            <a:xfrm>
              <a:off x="6005670"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0" name="tx770"/>
            <p:cNvSpPr/>
            <p:nvPr/>
          </p:nvSpPr>
          <p:spPr>
            <a:xfrm>
              <a:off x="6260626"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1" name="tx771"/>
            <p:cNvSpPr/>
            <p:nvPr/>
          </p:nvSpPr>
          <p:spPr>
            <a:xfrm>
              <a:off x="6515582"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72" name="tx772"/>
            <p:cNvSpPr/>
            <p:nvPr/>
          </p:nvSpPr>
          <p:spPr>
            <a:xfrm>
              <a:off x="6770538"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73" name="tx773"/>
            <p:cNvSpPr/>
            <p:nvPr/>
          </p:nvSpPr>
          <p:spPr>
            <a:xfrm>
              <a:off x="7025494"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74" name="tx774"/>
            <p:cNvSpPr/>
            <p:nvPr/>
          </p:nvSpPr>
          <p:spPr>
            <a:xfrm>
              <a:off x="7280450"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5" name="tx775"/>
            <p:cNvSpPr/>
            <p:nvPr/>
          </p:nvSpPr>
          <p:spPr>
            <a:xfrm>
              <a:off x="7535406"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6" name="tx776"/>
            <p:cNvSpPr/>
            <p:nvPr/>
          </p:nvSpPr>
          <p:spPr>
            <a:xfrm>
              <a:off x="7790362"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77" name="tx777"/>
            <p:cNvSpPr/>
            <p:nvPr/>
          </p:nvSpPr>
          <p:spPr>
            <a:xfrm>
              <a:off x="8045318"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78" name="tx778"/>
            <p:cNvSpPr/>
            <p:nvPr/>
          </p:nvSpPr>
          <p:spPr>
            <a:xfrm>
              <a:off x="8300274"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9" name="tx779"/>
            <p:cNvSpPr/>
            <p:nvPr/>
          </p:nvSpPr>
          <p:spPr>
            <a:xfrm>
              <a:off x="855523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80" name="tx780"/>
            <p:cNvSpPr/>
            <p:nvPr/>
          </p:nvSpPr>
          <p:spPr>
            <a:xfrm>
              <a:off x="218132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81" name="tx781"/>
            <p:cNvSpPr/>
            <p:nvPr/>
          </p:nvSpPr>
          <p:spPr>
            <a:xfrm>
              <a:off x="243628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2" name="tx782"/>
            <p:cNvSpPr/>
            <p:nvPr/>
          </p:nvSpPr>
          <p:spPr>
            <a:xfrm>
              <a:off x="269124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3" name="tx783"/>
            <p:cNvSpPr/>
            <p:nvPr/>
          </p:nvSpPr>
          <p:spPr>
            <a:xfrm>
              <a:off x="294619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4" name="tx784"/>
            <p:cNvSpPr/>
            <p:nvPr/>
          </p:nvSpPr>
          <p:spPr>
            <a:xfrm>
              <a:off x="320115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85" name="tx785"/>
            <p:cNvSpPr/>
            <p:nvPr/>
          </p:nvSpPr>
          <p:spPr>
            <a:xfrm>
              <a:off x="345610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86" name="tx786"/>
            <p:cNvSpPr/>
            <p:nvPr/>
          </p:nvSpPr>
          <p:spPr>
            <a:xfrm>
              <a:off x="371106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7" name="tx787"/>
            <p:cNvSpPr/>
            <p:nvPr/>
          </p:nvSpPr>
          <p:spPr>
            <a:xfrm>
              <a:off x="396602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8" name="tx788"/>
            <p:cNvSpPr/>
            <p:nvPr/>
          </p:nvSpPr>
          <p:spPr>
            <a:xfrm>
              <a:off x="422097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9" name="tx789"/>
            <p:cNvSpPr/>
            <p:nvPr/>
          </p:nvSpPr>
          <p:spPr>
            <a:xfrm>
              <a:off x="447593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0" name="tx790"/>
            <p:cNvSpPr/>
            <p:nvPr/>
          </p:nvSpPr>
          <p:spPr>
            <a:xfrm>
              <a:off x="473088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498584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2" name="tx792"/>
            <p:cNvSpPr/>
            <p:nvPr/>
          </p:nvSpPr>
          <p:spPr>
            <a:xfrm>
              <a:off x="5240802"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5495758"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5750714"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5" name="tx795"/>
            <p:cNvSpPr/>
            <p:nvPr/>
          </p:nvSpPr>
          <p:spPr>
            <a:xfrm>
              <a:off x="6005670"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6" name="tx796"/>
            <p:cNvSpPr/>
            <p:nvPr/>
          </p:nvSpPr>
          <p:spPr>
            <a:xfrm>
              <a:off x="6260626"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7" name="tx797"/>
            <p:cNvSpPr/>
            <p:nvPr/>
          </p:nvSpPr>
          <p:spPr>
            <a:xfrm>
              <a:off x="6515582"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8" name="tx798"/>
            <p:cNvSpPr/>
            <p:nvPr/>
          </p:nvSpPr>
          <p:spPr>
            <a:xfrm>
              <a:off x="6770538"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9" name="tx799"/>
            <p:cNvSpPr/>
            <p:nvPr/>
          </p:nvSpPr>
          <p:spPr>
            <a:xfrm>
              <a:off x="7025494"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0" name="tx800"/>
            <p:cNvSpPr/>
            <p:nvPr/>
          </p:nvSpPr>
          <p:spPr>
            <a:xfrm>
              <a:off x="7280450"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1" name="tx801"/>
            <p:cNvSpPr/>
            <p:nvPr/>
          </p:nvSpPr>
          <p:spPr>
            <a:xfrm>
              <a:off x="7535406"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2" name="tx802"/>
            <p:cNvSpPr/>
            <p:nvPr/>
          </p:nvSpPr>
          <p:spPr>
            <a:xfrm>
              <a:off x="7790362"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3" name="tx803"/>
            <p:cNvSpPr/>
            <p:nvPr/>
          </p:nvSpPr>
          <p:spPr>
            <a:xfrm>
              <a:off x="8045318"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4" name="tx804"/>
            <p:cNvSpPr/>
            <p:nvPr/>
          </p:nvSpPr>
          <p:spPr>
            <a:xfrm>
              <a:off x="8300274"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5" name="tx805"/>
            <p:cNvSpPr/>
            <p:nvPr/>
          </p:nvSpPr>
          <p:spPr>
            <a:xfrm>
              <a:off x="855523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6" name="tx806"/>
            <p:cNvSpPr/>
            <p:nvPr/>
          </p:nvSpPr>
          <p:spPr>
            <a:xfrm>
              <a:off x="218132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7" name="tx807"/>
            <p:cNvSpPr/>
            <p:nvPr/>
          </p:nvSpPr>
          <p:spPr>
            <a:xfrm>
              <a:off x="243628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8" name="tx808"/>
            <p:cNvSpPr/>
            <p:nvPr/>
          </p:nvSpPr>
          <p:spPr>
            <a:xfrm>
              <a:off x="269124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9" name="tx809"/>
            <p:cNvSpPr/>
            <p:nvPr/>
          </p:nvSpPr>
          <p:spPr>
            <a:xfrm>
              <a:off x="294619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0" name="tx810"/>
            <p:cNvSpPr/>
            <p:nvPr/>
          </p:nvSpPr>
          <p:spPr>
            <a:xfrm>
              <a:off x="320115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1" name="tx811"/>
            <p:cNvSpPr/>
            <p:nvPr/>
          </p:nvSpPr>
          <p:spPr>
            <a:xfrm>
              <a:off x="345610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2" name="tx812"/>
            <p:cNvSpPr/>
            <p:nvPr/>
          </p:nvSpPr>
          <p:spPr>
            <a:xfrm>
              <a:off x="371106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396602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4" name="tx814"/>
            <p:cNvSpPr/>
            <p:nvPr/>
          </p:nvSpPr>
          <p:spPr>
            <a:xfrm>
              <a:off x="422097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5" name="tx815"/>
            <p:cNvSpPr/>
            <p:nvPr/>
          </p:nvSpPr>
          <p:spPr>
            <a:xfrm>
              <a:off x="447593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6" name="tx816"/>
            <p:cNvSpPr/>
            <p:nvPr/>
          </p:nvSpPr>
          <p:spPr>
            <a:xfrm>
              <a:off x="473088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7" name="tx817"/>
            <p:cNvSpPr/>
            <p:nvPr/>
          </p:nvSpPr>
          <p:spPr>
            <a:xfrm>
              <a:off x="498584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8" name="tx818"/>
            <p:cNvSpPr/>
            <p:nvPr/>
          </p:nvSpPr>
          <p:spPr>
            <a:xfrm>
              <a:off x="5240802"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9" name="tx819"/>
            <p:cNvSpPr/>
            <p:nvPr/>
          </p:nvSpPr>
          <p:spPr>
            <a:xfrm>
              <a:off x="5495758"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0" name="tx820"/>
            <p:cNvSpPr/>
            <p:nvPr/>
          </p:nvSpPr>
          <p:spPr>
            <a:xfrm>
              <a:off x="5750714"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6005670"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6260626"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3" name="tx823"/>
            <p:cNvSpPr/>
            <p:nvPr/>
          </p:nvSpPr>
          <p:spPr>
            <a:xfrm>
              <a:off x="6515582"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4" name="tx824"/>
            <p:cNvSpPr/>
            <p:nvPr/>
          </p:nvSpPr>
          <p:spPr>
            <a:xfrm>
              <a:off x="6770538"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5" name="tx825"/>
            <p:cNvSpPr/>
            <p:nvPr/>
          </p:nvSpPr>
          <p:spPr>
            <a:xfrm>
              <a:off x="7025494"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6" name="tx826"/>
            <p:cNvSpPr/>
            <p:nvPr/>
          </p:nvSpPr>
          <p:spPr>
            <a:xfrm>
              <a:off x="7280450"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27" name="tx827"/>
            <p:cNvSpPr/>
            <p:nvPr/>
          </p:nvSpPr>
          <p:spPr>
            <a:xfrm>
              <a:off x="7535406"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28" name="tx828"/>
            <p:cNvSpPr/>
            <p:nvPr/>
          </p:nvSpPr>
          <p:spPr>
            <a:xfrm>
              <a:off x="7790362"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29" name="tx829"/>
            <p:cNvSpPr/>
            <p:nvPr/>
          </p:nvSpPr>
          <p:spPr>
            <a:xfrm>
              <a:off x="8045318"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0" name="tx830"/>
            <p:cNvSpPr/>
            <p:nvPr/>
          </p:nvSpPr>
          <p:spPr>
            <a:xfrm>
              <a:off x="8300274"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31" name="tx831"/>
            <p:cNvSpPr/>
            <p:nvPr/>
          </p:nvSpPr>
          <p:spPr>
            <a:xfrm>
              <a:off x="855523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2" name="tx832"/>
            <p:cNvSpPr/>
            <p:nvPr/>
          </p:nvSpPr>
          <p:spPr>
            <a:xfrm>
              <a:off x="243628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33" name="tx833"/>
            <p:cNvSpPr/>
            <p:nvPr/>
          </p:nvSpPr>
          <p:spPr>
            <a:xfrm>
              <a:off x="269124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34" name="tx834"/>
            <p:cNvSpPr/>
            <p:nvPr/>
          </p:nvSpPr>
          <p:spPr>
            <a:xfrm>
              <a:off x="294619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35" name="tx835"/>
            <p:cNvSpPr/>
            <p:nvPr/>
          </p:nvSpPr>
          <p:spPr>
            <a:xfrm>
              <a:off x="320115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36" name="tx836"/>
            <p:cNvSpPr/>
            <p:nvPr/>
          </p:nvSpPr>
          <p:spPr>
            <a:xfrm>
              <a:off x="345610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37" name="tx837"/>
            <p:cNvSpPr/>
            <p:nvPr/>
          </p:nvSpPr>
          <p:spPr>
            <a:xfrm>
              <a:off x="371106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8" name="tx838"/>
            <p:cNvSpPr/>
            <p:nvPr/>
          </p:nvSpPr>
          <p:spPr>
            <a:xfrm>
              <a:off x="396602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9" name="tx839"/>
            <p:cNvSpPr/>
            <p:nvPr/>
          </p:nvSpPr>
          <p:spPr>
            <a:xfrm>
              <a:off x="422097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0" name="tx840"/>
            <p:cNvSpPr/>
            <p:nvPr/>
          </p:nvSpPr>
          <p:spPr>
            <a:xfrm>
              <a:off x="447593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1" name="tx841"/>
            <p:cNvSpPr/>
            <p:nvPr/>
          </p:nvSpPr>
          <p:spPr>
            <a:xfrm>
              <a:off x="473088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2" name="tx842"/>
            <p:cNvSpPr/>
            <p:nvPr/>
          </p:nvSpPr>
          <p:spPr>
            <a:xfrm>
              <a:off x="498584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3" name="tx843"/>
            <p:cNvSpPr/>
            <p:nvPr/>
          </p:nvSpPr>
          <p:spPr>
            <a:xfrm>
              <a:off x="5240802"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4" name="tx844"/>
            <p:cNvSpPr/>
            <p:nvPr/>
          </p:nvSpPr>
          <p:spPr>
            <a:xfrm>
              <a:off x="5495758"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5" name="tx845"/>
            <p:cNvSpPr/>
            <p:nvPr/>
          </p:nvSpPr>
          <p:spPr>
            <a:xfrm>
              <a:off x="5750714"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6" name="tx846"/>
            <p:cNvSpPr/>
            <p:nvPr/>
          </p:nvSpPr>
          <p:spPr>
            <a:xfrm>
              <a:off x="6005670"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7" name="tx847"/>
            <p:cNvSpPr/>
            <p:nvPr/>
          </p:nvSpPr>
          <p:spPr>
            <a:xfrm>
              <a:off x="6260626"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8" name="tx848"/>
            <p:cNvSpPr/>
            <p:nvPr/>
          </p:nvSpPr>
          <p:spPr>
            <a:xfrm>
              <a:off x="6515582"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9" name="tx849"/>
            <p:cNvSpPr/>
            <p:nvPr/>
          </p:nvSpPr>
          <p:spPr>
            <a:xfrm>
              <a:off x="6770538"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0" name="tx850"/>
            <p:cNvSpPr/>
            <p:nvPr/>
          </p:nvSpPr>
          <p:spPr>
            <a:xfrm>
              <a:off x="7025494"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1" name="tx851"/>
            <p:cNvSpPr/>
            <p:nvPr/>
          </p:nvSpPr>
          <p:spPr>
            <a:xfrm>
              <a:off x="7280450"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2" name="tx852"/>
            <p:cNvSpPr/>
            <p:nvPr/>
          </p:nvSpPr>
          <p:spPr>
            <a:xfrm>
              <a:off x="7535406"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7790362"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8045318"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8300274"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6" name="tx856"/>
            <p:cNvSpPr/>
            <p:nvPr/>
          </p:nvSpPr>
          <p:spPr>
            <a:xfrm>
              <a:off x="855523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218132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8" name="tx858"/>
            <p:cNvSpPr/>
            <p:nvPr/>
          </p:nvSpPr>
          <p:spPr>
            <a:xfrm>
              <a:off x="243628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9" name="tx859"/>
            <p:cNvSpPr/>
            <p:nvPr/>
          </p:nvSpPr>
          <p:spPr>
            <a:xfrm>
              <a:off x="269124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0" name="tx860"/>
            <p:cNvSpPr/>
            <p:nvPr/>
          </p:nvSpPr>
          <p:spPr>
            <a:xfrm>
              <a:off x="294619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1" name="tx861"/>
            <p:cNvSpPr/>
            <p:nvPr/>
          </p:nvSpPr>
          <p:spPr>
            <a:xfrm>
              <a:off x="320115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2" name="tx862"/>
            <p:cNvSpPr/>
            <p:nvPr/>
          </p:nvSpPr>
          <p:spPr>
            <a:xfrm>
              <a:off x="345610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3" name="tx863"/>
            <p:cNvSpPr/>
            <p:nvPr/>
          </p:nvSpPr>
          <p:spPr>
            <a:xfrm>
              <a:off x="371106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4" name="tx864"/>
            <p:cNvSpPr/>
            <p:nvPr/>
          </p:nvSpPr>
          <p:spPr>
            <a:xfrm>
              <a:off x="396602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5" name="tx865"/>
            <p:cNvSpPr/>
            <p:nvPr/>
          </p:nvSpPr>
          <p:spPr>
            <a:xfrm>
              <a:off x="422097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447593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473088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8" name="tx868"/>
            <p:cNvSpPr/>
            <p:nvPr/>
          </p:nvSpPr>
          <p:spPr>
            <a:xfrm>
              <a:off x="498584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5240802"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0" name="tx870"/>
            <p:cNvSpPr/>
            <p:nvPr/>
          </p:nvSpPr>
          <p:spPr>
            <a:xfrm>
              <a:off x="5495758"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5750714"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6005670"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6260626"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4" name="tx874"/>
            <p:cNvSpPr/>
            <p:nvPr/>
          </p:nvSpPr>
          <p:spPr>
            <a:xfrm>
              <a:off x="6515582"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75" name="tx875"/>
            <p:cNvSpPr/>
            <p:nvPr/>
          </p:nvSpPr>
          <p:spPr>
            <a:xfrm>
              <a:off x="6770538"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6" name="tx876"/>
            <p:cNvSpPr/>
            <p:nvPr/>
          </p:nvSpPr>
          <p:spPr>
            <a:xfrm>
              <a:off x="7025494"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7" name="tx877"/>
            <p:cNvSpPr/>
            <p:nvPr/>
          </p:nvSpPr>
          <p:spPr>
            <a:xfrm>
              <a:off x="7280450"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8" name="tx878"/>
            <p:cNvSpPr/>
            <p:nvPr/>
          </p:nvSpPr>
          <p:spPr>
            <a:xfrm>
              <a:off x="7535406"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9" name="tx879"/>
            <p:cNvSpPr/>
            <p:nvPr/>
          </p:nvSpPr>
          <p:spPr>
            <a:xfrm>
              <a:off x="7790362"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0" name="tx880"/>
            <p:cNvSpPr/>
            <p:nvPr/>
          </p:nvSpPr>
          <p:spPr>
            <a:xfrm>
              <a:off x="8045318"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1" name="tx881"/>
            <p:cNvSpPr/>
            <p:nvPr/>
          </p:nvSpPr>
          <p:spPr>
            <a:xfrm>
              <a:off x="8300274"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2" name="tx882"/>
            <p:cNvSpPr/>
            <p:nvPr/>
          </p:nvSpPr>
          <p:spPr>
            <a:xfrm>
              <a:off x="855523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3" name="tx883"/>
            <p:cNvSpPr/>
            <p:nvPr/>
          </p:nvSpPr>
          <p:spPr>
            <a:xfrm>
              <a:off x="218132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4" name="tx884"/>
            <p:cNvSpPr/>
            <p:nvPr/>
          </p:nvSpPr>
          <p:spPr>
            <a:xfrm>
              <a:off x="243628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5" name="tx885"/>
            <p:cNvSpPr/>
            <p:nvPr/>
          </p:nvSpPr>
          <p:spPr>
            <a:xfrm>
              <a:off x="269124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86" name="tx886"/>
            <p:cNvSpPr/>
            <p:nvPr/>
          </p:nvSpPr>
          <p:spPr>
            <a:xfrm>
              <a:off x="294619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87" name="tx887"/>
            <p:cNvSpPr/>
            <p:nvPr/>
          </p:nvSpPr>
          <p:spPr>
            <a:xfrm>
              <a:off x="320115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88" name="tx888"/>
            <p:cNvSpPr/>
            <p:nvPr/>
          </p:nvSpPr>
          <p:spPr>
            <a:xfrm>
              <a:off x="345610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89" name="tx889"/>
            <p:cNvSpPr/>
            <p:nvPr/>
          </p:nvSpPr>
          <p:spPr>
            <a:xfrm>
              <a:off x="371106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90" name="tx890"/>
            <p:cNvSpPr/>
            <p:nvPr/>
          </p:nvSpPr>
          <p:spPr>
            <a:xfrm>
              <a:off x="396602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91" name="tx891"/>
            <p:cNvSpPr/>
            <p:nvPr/>
          </p:nvSpPr>
          <p:spPr>
            <a:xfrm>
              <a:off x="422097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2" name="tx892"/>
            <p:cNvSpPr/>
            <p:nvPr/>
          </p:nvSpPr>
          <p:spPr>
            <a:xfrm>
              <a:off x="447593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93" name="tx893"/>
            <p:cNvSpPr/>
            <p:nvPr/>
          </p:nvSpPr>
          <p:spPr>
            <a:xfrm>
              <a:off x="473088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4" name="tx894"/>
            <p:cNvSpPr/>
            <p:nvPr/>
          </p:nvSpPr>
          <p:spPr>
            <a:xfrm>
              <a:off x="498584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5" name="tx895"/>
            <p:cNvSpPr/>
            <p:nvPr/>
          </p:nvSpPr>
          <p:spPr>
            <a:xfrm>
              <a:off x="5240802"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6" name="tx896"/>
            <p:cNvSpPr/>
            <p:nvPr/>
          </p:nvSpPr>
          <p:spPr>
            <a:xfrm>
              <a:off x="5495758"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97" name="tx897"/>
            <p:cNvSpPr/>
            <p:nvPr/>
          </p:nvSpPr>
          <p:spPr>
            <a:xfrm>
              <a:off x="5750714"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8" name="tx898"/>
            <p:cNvSpPr/>
            <p:nvPr/>
          </p:nvSpPr>
          <p:spPr>
            <a:xfrm>
              <a:off x="6005670"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9" name="tx899"/>
            <p:cNvSpPr/>
            <p:nvPr/>
          </p:nvSpPr>
          <p:spPr>
            <a:xfrm>
              <a:off x="6260626"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0" name="tx900"/>
            <p:cNvSpPr/>
            <p:nvPr/>
          </p:nvSpPr>
          <p:spPr>
            <a:xfrm>
              <a:off x="6515582"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1" name="tx901"/>
            <p:cNvSpPr/>
            <p:nvPr/>
          </p:nvSpPr>
          <p:spPr>
            <a:xfrm>
              <a:off x="6770538"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2" name="tx902"/>
            <p:cNvSpPr/>
            <p:nvPr/>
          </p:nvSpPr>
          <p:spPr>
            <a:xfrm>
              <a:off x="7025494"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3" name="tx903"/>
            <p:cNvSpPr/>
            <p:nvPr/>
          </p:nvSpPr>
          <p:spPr>
            <a:xfrm>
              <a:off x="7280450"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4" name="tx904"/>
            <p:cNvSpPr/>
            <p:nvPr/>
          </p:nvSpPr>
          <p:spPr>
            <a:xfrm>
              <a:off x="7535406"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05" name="tx905"/>
            <p:cNvSpPr/>
            <p:nvPr/>
          </p:nvSpPr>
          <p:spPr>
            <a:xfrm>
              <a:off x="7790362"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6" name="tx906"/>
            <p:cNvSpPr/>
            <p:nvPr/>
          </p:nvSpPr>
          <p:spPr>
            <a:xfrm>
              <a:off x="8045318"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7" name="tx907"/>
            <p:cNvSpPr/>
            <p:nvPr/>
          </p:nvSpPr>
          <p:spPr>
            <a:xfrm>
              <a:off x="8300274"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8" name="tx908"/>
            <p:cNvSpPr/>
            <p:nvPr/>
          </p:nvSpPr>
          <p:spPr>
            <a:xfrm>
              <a:off x="855523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9" name="tx909"/>
            <p:cNvSpPr/>
            <p:nvPr/>
          </p:nvSpPr>
          <p:spPr>
            <a:xfrm>
              <a:off x="218132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0" name="tx910"/>
            <p:cNvSpPr/>
            <p:nvPr/>
          </p:nvSpPr>
          <p:spPr>
            <a:xfrm>
              <a:off x="243628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1" name="tx911"/>
            <p:cNvSpPr/>
            <p:nvPr/>
          </p:nvSpPr>
          <p:spPr>
            <a:xfrm>
              <a:off x="269124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12" name="tx912"/>
            <p:cNvSpPr/>
            <p:nvPr/>
          </p:nvSpPr>
          <p:spPr>
            <a:xfrm>
              <a:off x="294619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13" name="tx913"/>
            <p:cNvSpPr/>
            <p:nvPr/>
          </p:nvSpPr>
          <p:spPr>
            <a:xfrm>
              <a:off x="320115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14" name="tx914"/>
            <p:cNvSpPr/>
            <p:nvPr/>
          </p:nvSpPr>
          <p:spPr>
            <a:xfrm>
              <a:off x="345610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5" name="tx915"/>
            <p:cNvSpPr/>
            <p:nvPr/>
          </p:nvSpPr>
          <p:spPr>
            <a:xfrm>
              <a:off x="371106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16" name="tx916"/>
            <p:cNvSpPr/>
            <p:nvPr/>
          </p:nvSpPr>
          <p:spPr>
            <a:xfrm>
              <a:off x="396602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7" name="tx917"/>
            <p:cNvSpPr/>
            <p:nvPr/>
          </p:nvSpPr>
          <p:spPr>
            <a:xfrm>
              <a:off x="422097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8" name="tx918"/>
            <p:cNvSpPr/>
            <p:nvPr/>
          </p:nvSpPr>
          <p:spPr>
            <a:xfrm>
              <a:off x="447593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19" name="tx919"/>
            <p:cNvSpPr/>
            <p:nvPr/>
          </p:nvSpPr>
          <p:spPr>
            <a:xfrm>
              <a:off x="473088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0" name="tx920"/>
            <p:cNvSpPr/>
            <p:nvPr/>
          </p:nvSpPr>
          <p:spPr>
            <a:xfrm>
              <a:off x="498584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1" name="tx921"/>
            <p:cNvSpPr/>
            <p:nvPr/>
          </p:nvSpPr>
          <p:spPr>
            <a:xfrm>
              <a:off x="5240802"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2" name="tx922"/>
            <p:cNvSpPr/>
            <p:nvPr/>
          </p:nvSpPr>
          <p:spPr>
            <a:xfrm>
              <a:off x="5495758"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3" name="tx923"/>
            <p:cNvSpPr/>
            <p:nvPr/>
          </p:nvSpPr>
          <p:spPr>
            <a:xfrm>
              <a:off x="5750714"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4" name="tx924"/>
            <p:cNvSpPr/>
            <p:nvPr/>
          </p:nvSpPr>
          <p:spPr>
            <a:xfrm>
              <a:off x="6005670"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25" name="tx925"/>
            <p:cNvSpPr/>
            <p:nvPr/>
          </p:nvSpPr>
          <p:spPr>
            <a:xfrm>
              <a:off x="6260626"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26" name="tx926"/>
            <p:cNvSpPr/>
            <p:nvPr/>
          </p:nvSpPr>
          <p:spPr>
            <a:xfrm>
              <a:off x="6515582"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7" name="tx927"/>
            <p:cNvSpPr/>
            <p:nvPr/>
          </p:nvSpPr>
          <p:spPr>
            <a:xfrm>
              <a:off x="6770538"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8" name="tx928"/>
            <p:cNvSpPr/>
            <p:nvPr/>
          </p:nvSpPr>
          <p:spPr>
            <a:xfrm>
              <a:off x="7025494"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9" name="tx929"/>
            <p:cNvSpPr/>
            <p:nvPr/>
          </p:nvSpPr>
          <p:spPr>
            <a:xfrm>
              <a:off x="7280450"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30" name="tx930"/>
            <p:cNvSpPr/>
            <p:nvPr/>
          </p:nvSpPr>
          <p:spPr>
            <a:xfrm>
              <a:off x="7535406"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1" name="tx931"/>
            <p:cNvSpPr/>
            <p:nvPr/>
          </p:nvSpPr>
          <p:spPr>
            <a:xfrm>
              <a:off x="7790362"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2" name="tx932"/>
            <p:cNvSpPr/>
            <p:nvPr/>
          </p:nvSpPr>
          <p:spPr>
            <a:xfrm>
              <a:off x="8045318"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3" name="tx933"/>
            <p:cNvSpPr/>
            <p:nvPr/>
          </p:nvSpPr>
          <p:spPr>
            <a:xfrm>
              <a:off x="8300274"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34" name="tx934"/>
            <p:cNvSpPr/>
            <p:nvPr/>
          </p:nvSpPr>
          <p:spPr>
            <a:xfrm>
              <a:off x="855523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5" name="tx935"/>
            <p:cNvSpPr/>
            <p:nvPr/>
          </p:nvSpPr>
          <p:spPr>
            <a:xfrm>
              <a:off x="422097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36" name="tx936"/>
            <p:cNvSpPr/>
            <p:nvPr/>
          </p:nvSpPr>
          <p:spPr>
            <a:xfrm>
              <a:off x="447593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37" name="tx937"/>
            <p:cNvSpPr/>
            <p:nvPr/>
          </p:nvSpPr>
          <p:spPr>
            <a:xfrm>
              <a:off x="473088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38" name="tx938"/>
            <p:cNvSpPr/>
            <p:nvPr/>
          </p:nvSpPr>
          <p:spPr>
            <a:xfrm>
              <a:off x="498584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9" name="tx939"/>
            <p:cNvSpPr/>
            <p:nvPr/>
          </p:nvSpPr>
          <p:spPr>
            <a:xfrm>
              <a:off x="5240802"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40" name="tx940"/>
            <p:cNvSpPr/>
            <p:nvPr/>
          </p:nvSpPr>
          <p:spPr>
            <a:xfrm>
              <a:off x="5495758"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41" name="tx941"/>
            <p:cNvSpPr/>
            <p:nvPr/>
          </p:nvSpPr>
          <p:spPr>
            <a:xfrm>
              <a:off x="5750714"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42" name="tx942"/>
            <p:cNvSpPr/>
            <p:nvPr/>
          </p:nvSpPr>
          <p:spPr>
            <a:xfrm>
              <a:off x="6005670"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3" name="tx943"/>
            <p:cNvSpPr/>
            <p:nvPr/>
          </p:nvSpPr>
          <p:spPr>
            <a:xfrm>
              <a:off x="6260626"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4" name="tx944"/>
            <p:cNvSpPr/>
            <p:nvPr/>
          </p:nvSpPr>
          <p:spPr>
            <a:xfrm>
              <a:off x="6515582"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45" name="tx945"/>
            <p:cNvSpPr/>
            <p:nvPr/>
          </p:nvSpPr>
          <p:spPr>
            <a:xfrm>
              <a:off x="6770538"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6" name="tx946"/>
            <p:cNvSpPr/>
            <p:nvPr/>
          </p:nvSpPr>
          <p:spPr>
            <a:xfrm>
              <a:off x="7025494"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47" name="tx947"/>
            <p:cNvSpPr/>
            <p:nvPr/>
          </p:nvSpPr>
          <p:spPr>
            <a:xfrm>
              <a:off x="7280450"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48" name="tx948"/>
            <p:cNvSpPr/>
            <p:nvPr/>
          </p:nvSpPr>
          <p:spPr>
            <a:xfrm>
              <a:off x="7535406"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49" name="tx949"/>
            <p:cNvSpPr/>
            <p:nvPr/>
          </p:nvSpPr>
          <p:spPr>
            <a:xfrm>
              <a:off x="7790362"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50" name="tx950"/>
            <p:cNvSpPr/>
            <p:nvPr/>
          </p:nvSpPr>
          <p:spPr>
            <a:xfrm>
              <a:off x="8045318"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51" name="tx951"/>
            <p:cNvSpPr/>
            <p:nvPr/>
          </p:nvSpPr>
          <p:spPr>
            <a:xfrm>
              <a:off x="8300274"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2" name="tx952"/>
            <p:cNvSpPr/>
            <p:nvPr/>
          </p:nvSpPr>
          <p:spPr>
            <a:xfrm>
              <a:off x="855523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3" name="tx953"/>
            <p:cNvSpPr/>
            <p:nvPr/>
          </p:nvSpPr>
          <p:spPr>
            <a:xfrm>
              <a:off x="218132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4" name="tx954"/>
            <p:cNvSpPr/>
            <p:nvPr/>
          </p:nvSpPr>
          <p:spPr>
            <a:xfrm>
              <a:off x="243628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5" name="tx955"/>
            <p:cNvSpPr/>
            <p:nvPr/>
          </p:nvSpPr>
          <p:spPr>
            <a:xfrm>
              <a:off x="269124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6" name="tx956"/>
            <p:cNvSpPr/>
            <p:nvPr/>
          </p:nvSpPr>
          <p:spPr>
            <a:xfrm>
              <a:off x="294619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7" name="tx957"/>
            <p:cNvSpPr/>
            <p:nvPr/>
          </p:nvSpPr>
          <p:spPr>
            <a:xfrm>
              <a:off x="320115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8" name="tx958"/>
            <p:cNvSpPr/>
            <p:nvPr/>
          </p:nvSpPr>
          <p:spPr>
            <a:xfrm>
              <a:off x="345610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9" name="tx959"/>
            <p:cNvSpPr/>
            <p:nvPr/>
          </p:nvSpPr>
          <p:spPr>
            <a:xfrm>
              <a:off x="371106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0" name="tx960"/>
            <p:cNvSpPr/>
            <p:nvPr/>
          </p:nvSpPr>
          <p:spPr>
            <a:xfrm>
              <a:off x="396602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1" name="tx961"/>
            <p:cNvSpPr/>
            <p:nvPr/>
          </p:nvSpPr>
          <p:spPr>
            <a:xfrm>
              <a:off x="422097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2" name="tx962"/>
            <p:cNvSpPr/>
            <p:nvPr/>
          </p:nvSpPr>
          <p:spPr>
            <a:xfrm>
              <a:off x="447593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3" name="tx963"/>
            <p:cNvSpPr/>
            <p:nvPr/>
          </p:nvSpPr>
          <p:spPr>
            <a:xfrm>
              <a:off x="473088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4" name="tx964"/>
            <p:cNvSpPr/>
            <p:nvPr/>
          </p:nvSpPr>
          <p:spPr>
            <a:xfrm>
              <a:off x="498584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5" name="tx965"/>
            <p:cNvSpPr/>
            <p:nvPr/>
          </p:nvSpPr>
          <p:spPr>
            <a:xfrm>
              <a:off x="5240802"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6" name="tx966"/>
            <p:cNvSpPr/>
            <p:nvPr/>
          </p:nvSpPr>
          <p:spPr>
            <a:xfrm>
              <a:off x="5495758"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7" name="tx967"/>
            <p:cNvSpPr/>
            <p:nvPr/>
          </p:nvSpPr>
          <p:spPr>
            <a:xfrm>
              <a:off x="5750714"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8" name="tx968"/>
            <p:cNvSpPr/>
            <p:nvPr/>
          </p:nvSpPr>
          <p:spPr>
            <a:xfrm>
              <a:off x="6005670"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9" name="tx969"/>
            <p:cNvSpPr/>
            <p:nvPr/>
          </p:nvSpPr>
          <p:spPr>
            <a:xfrm>
              <a:off x="6260626"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0" name="tx970"/>
            <p:cNvSpPr/>
            <p:nvPr/>
          </p:nvSpPr>
          <p:spPr>
            <a:xfrm>
              <a:off x="6515582"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1" name="tx971"/>
            <p:cNvSpPr/>
            <p:nvPr/>
          </p:nvSpPr>
          <p:spPr>
            <a:xfrm>
              <a:off x="6770538"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2" name="tx972"/>
            <p:cNvSpPr/>
            <p:nvPr/>
          </p:nvSpPr>
          <p:spPr>
            <a:xfrm>
              <a:off x="7025494"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3" name="tx973"/>
            <p:cNvSpPr/>
            <p:nvPr/>
          </p:nvSpPr>
          <p:spPr>
            <a:xfrm>
              <a:off x="7280450"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4" name="tx974"/>
            <p:cNvSpPr/>
            <p:nvPr/>
          </p:nvSpPr>
          <p:spPr>
            <a:xfrm>
              <a:off x="7535406"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5" name="tx975"/>
            <p:cNvSpPr/>
            <p:nvPr/>
          </p:nvSpPr>
          <p:spPr>
            <a:xfrm>
              <a:off x="7790362"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6" name="tx976"/>
            <p:cNvSpPr/>
            <p:nvPr/>
          </p:nvSpPr>
          <p:spPr>
            <a:xfrm>
              <a:off x="8045318"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7" name="tx977"/>
            <p:cNvSpPr/>
            <p:nvPr/>
          </p:nvSpPr>
          <p:spPr>
            <a:xfrm>
              <a:off x="8300274"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8" name="tx978"/>
            <p:cNvSpPr/>
            <p:nvPr/>
          </p:nvSpPr>
          <p:spPr>
            <a:xfrm>
              <a:off x="855523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9" name="tx979"/>
            <p:cNvSpPr/>
            <p:nvPr/>
          </p:nvSpPr>
          <p:spPr>
            <a:xfrm>
              <a:off x="269124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0" name="tx980"/>
            <p:cNvSpPr/>
            <p:nvPr/>
          </p:nvSpPr>
          <p:spPr>
            <a:xfrm>
              <a:off x="294619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81" name="tx981"/>
            <p:cNvSpPr/>
            <p:nvPr/>
          </p:nvSpPr>
          <p:spPr>
            <a:xfrm>
              <a:off x="320115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82" name="tx982"/>
            <p:cNvSpPr/>
            <p:nvPr/>
          </p:nvSpPr>
          <p:spPr>
            <a:xfrm>
              <a:off x="345610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83" name="tx983"/>
            <p:cNvSpPr/>
            <p:nvPr/>
          </p:nvSpPr>
          <p:spPr>
            <a:xfrm>
              <a:off x="371106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4" name="tx984"/>
            <p:cNvSpPr/>
            <p:nvPr/>
          </p:nvSpPr>
          <p:spPr>
            <a:xfrm>
              <a:off x="396602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5" name="tx985"/>
            <p:cNvSpPr/>
            <p:nvPr/>
          </p:nvSpPr>
          <p:spPr>
            <a:xfrm>
              <a:off x="422097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6" name="tx986"/>
            <p:cNvSpPr/>
            <p:nvPr/>
          </p:nvSpPr>
          <p:spPr>
            <a:xfrm>
              <a:off x="447593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7" name="tx987"/>
            <p:cNvSpPr/>
            <p:nvPr/>
          </p:nvSpPr>
          <p:spPr>
            <a:xfrm>
              <a:off x="473088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8" name="tx988"/>
            <p:cNvSpPr/>
            <p:nvPr/>
          </p:nvSpPr>
          <p:spPr>
            <a:xfrm>
              <a:off x="498584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89" name="tx989"/>
            <p:cNvSpPr/>
            <p:nvPr/>
          </p:nvSpPr>
          <p:spPr>
            <a:xfrm>
              <a:off x="5240802"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0" name="tx990"/>
            <p:cNvSpPr/>
            <p:nvPr/>
          </p:nvSpPr>
          <p:spPr>
            <a:xfrm>
              <a:off x="5495758"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91" name="tx991"/>
            <p:cNvSpPr/>
            <p:nvPr/>
          </p:nvSpPr>
          <p:spPr>
            <a:xfrm>
              <a:off x="5750714"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92" name="tx992"/>
            <p:cNvSpPr/>
            <p:nvPr/>
          </p:nvSpPr>
          <p:spPr>
            <a:xfrm>
              <a:off x="6005670"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3" name="tx993"/>
            <p:cNvSpPr/>
            <p:nvPr/>
          </p:nvSpPr>
          <p:spPr>
            <a:xfrm>
              <a:off x="6260626"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94" name="tx994"/>
            <p:cNvSpPr/>
            <p:nvPr/>
          </p:nvSpPr>
          <p:spPr>
            <a:xfrm>
              <a:off x="6515582"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5" name="tx995"/>
            <p:cNvSpPr/>
            <p:nvPr/>
          </p:nvSpPr>
          <p:spPr>
            <a:xfrm>
              <a:off x="6770538"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96" name="tx996"/>
            <p:cNvSpPr/>
            <p:nvPr/>
          </p:nvSpPr>
          <p:spPr>
            <a:xfrm>
              <a:off x="7025494"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97" name="tx997"/>
            <p:cNvSpPr/>
            <p:nvPr/>
          </p:nvSpPr>
          <p:spPr>
            <a:xfrm>
              <a:off x="7280450"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98" name="tx998"/>
            <p:cNvSpPr/>
            <p:nvPr/>
          </p:nvSpPr>
          <p:spPr>
            <a:xfrm>
              <a:off x="7535406"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9" name="tx999"/>
            <p:cNvSpPr/>
            <p:nvPr/>
          </p:nvSpPr>
          <p:spPr>
            <a:xfrm>
              <a:off x="7790362"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00" name="tx1000"/>
            <p:cNvSpPr/>
            <p:nvPr/>
          </p:nvSpPr>
          <p:spPr>
            <a:xfrm>
              <a:off x="8045318"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1" name="tx1001"/>
            <p:cNvSpPr/>
            <p:nvPr/>
          </p:nvSpPr>
          <p:spPr>
            <a:xfrm>
              <a:off x="8300274"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2" name="tx1002"/>
            <p:cNvSpPr/>
            <p:nvPr/>
          </p:nvSpPr>
          <p:spPr>
            <a:xfrm>
              <a:off x="855523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3" name="tx1003"/>
            <p:cNvSpPr/>
            <p:nvPr/>
          </p:nvSpPr>
          <p:spPr>
            <a:xfrm>
              <a:off x="218132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4" name="tx1004"/>
            <p:cNvSpPr/>
            <p:nvPr/>
          </p:nvSpPr>
          <p:spPr>
            <a:xfrm>
              <a:off x="243628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05" name="tx1005"/>
            <p:cNvSpPr/>
            <p:nvPr/>
          </p:nvSpPr>
          <p:spPr>
            <a:xfrm>
              <a:off x="269124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06" name="tx1006"/>
            <p:cNvSpPr/>
            <p:nvPr/>
          </p:nvSpPr>
          <p:spPr>
            <a:xfrm>
              <a:off x="294619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07" name="tx1007"/>
            <p:cNvSpPr/>
            <p:nvPr/>
          </p:nvSpPr>
          <p:spPr>
            <a:xfrm>
              <a:off x="320115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08" name="tx1008"/>
            <p:cNvSpPr/>
            <p:nvPr/>
          </p:nvSpPr>
          <p:spPr>
            <a:xfrm>
              <a:off x="345610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9" name="tx1009"/>
            <p:cNvSpPr/>
            <p:nvPr/>
          </p:nvSpPr>
          <p:spPr>
            <a:xfrm>
              <a:off x="371106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10" name="tx1010"/>
            <p:cNvSpPr/>
            <p:nvPr/>
          </p:nvSpPr>
          <p:spPr>
            <a:xfrm>
              <a:off x="396602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11" name="tx1011"/>
            <p:cNvSpPr/>
            <p:nvPr/>
          </p:nvSpPr>
          <p:spPr>
            <a:xfrm>
              <a:off x="422097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12" name="tx1012"/>
            <p:cNvSpPr/>
            <p:nvPr/>
          </p:nvSpPr>
          <p:spPr>
            <a:xfrm>
              <a:off x="447593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3" name="tx1013"/>
            <p:cNvSpPr/>
            <p:nvPr/>
          </p:nvSpPr>
          <p:spPr>
            <a:xfrm>
              <a:off x="473088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14" name="tx1014"/>
            <p:cNvSpPr/>
            <p:nvPr/>
          </p:nvSpPr>
          <p:spPr>
            <a:xfrm>
              <a:off x="498584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15" name="tx1015"/>
            <p:cNvSpPr/>
            <p:nvPr/>
          </p:nvSpPr>
          <p:spPr>
            <a:xfrm>
              <a:off x="5240802"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16" name="tx1016"/>
            <p:cNvSpPr/>
            <p:nvPr/>
          </p:nvSpPr>
          <p:spPr>
            <a:xfrm>
              <a:off x="5495758"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17" name="tx1017"/>
            <p:cNvSpPr/>
            <p:nvPr/>
          </p:nvSpPr>
          <p:spPr>
            <a:xfrm>
              <a:off x="5750714"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18" name="tx1018"/>
            <p:cNvSpPr/>
            <p:nvPr/>
          </p:nvSpPr>
          <p:spPr>
            <a:xfrm>
              <a:off x="6005670"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19" name="tx1019"/>
            <p:cNvSpPr/>
            <p:nvPr/>
          </p:nvSpPr>
          <p:spPr>
            <a:xfrm>
              <a:off x="6260626"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20" name="tx1020"/>
            <p:cNvSpPr/>
            <p:nvPr/>
          </p:nvSpPr>
          <p:spPr>
            <a:xfrm>
              <a:off x="6515582"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21" name="tx1021"/>
            <p:cNvSpPr/>
            <p:nvPr/>
          </p:nvSpPr>
          <p:spPr>
            <a:xfrm>
              <a:off x="6770538"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22" name="tx1022"/>
            <p:cNvSpPr/>
            <p:nvPr/>
          </p:nvSpPr>
          <p:spPr>
            <a:xfrm>
              <a:off x="7025494"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23" name="tx1023"/>
            <p:cNvSpPr/>
            <p:nvPr/>
          </p:nvSpPr>
          <p:spPr>
            <a:xfrm>
              <a:off x="7280450"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24" name="tx1024"/>
            <p:cNvSpPr/>
            <p:nvPr/>
          </p:nvSpPr>
          <p:spPr>
            <a:xfrm>
              <a:off x="7535406"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25" name="tx1025"/>
            <p:cNvSpPr/>
            <p:nvPr/>
          </p:nvSpPr>
          <p:spPr>
            <a:xfrm>
              <a:off x="7790362"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26" name="tx1026"/>
            <p:cNvSpPr/>
            <p:nvPr/>
          </p:nvSpPr>
          <p:spPr>
            <a:xfrm>
              <a:off x="8045318"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27" name="tx1027"/>
            <p:cNvSpPr/>
            <p:nvPr/>
          </p:nvSpPr>
          <p:spPr>
            <a:xfrm>
              <a:off x="8300274"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28" name="tx1028"/>
            <p:cNvSpPr/>
            <p:nvPr/>
          </p:nvSpPr>
          <p:spPr>
            <a:xfrm>
              <a:off x="855523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29" name="tx1029"/>
            <p:cNvSpPr/>
            <p:nvPr/>
          </p:nvSpPr>
          <p:spPr>
            <a:xfrm>
              <a:off x="218132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0" name="tx1030"/>
            <p:cNvSpPr/>
            <p:nvPr/>
          </p:nvSpPr>
          <p:spPr>
            <a:xfrm>
              <a:off x="243628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1" name="tx1031"/>
            <p:cNvSpPr/>
            <p:nvPr/>
          </p:nvSpPr>
          <p:spPr>
            <a:xfrm>
              <a:off x="269124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2" name="tx1032"/>
            <p:cNvSpPr/>
            <p:nvPr/>
          </p:nvSpPr>
          <p:spPr>
            <a:xfrm>
              <a:off x="294619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3" name="tx1033"/>
            <p:cNvSpPr/>
            <p:nvPr/>
          </p:nvSpPr>
          <p:spPr>
            <a:xfrm>
              <a:off x="320115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4" name="tx1034"/>
            <p:cNvSpPr/>
            <p:nvPr/>
          </p:nvSpPr>
          <p:spPr>
            <a:xfrm>
              <a:off x="345610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5" name="tx1035"/>
            <p:cNvSpPr/>
            <p:nvPr/>
          </p:nvSpPr>
          <p:spPr>
            <a:xfrm>
              <a:off x="371106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6" name="tx1036"/>
            <p:cNvSpPr/>
            <p:nvPr/>
          </p:nvSpPr>
          <p:spPr>
            <a:xfrm>
              <a:off x="396602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7" name="tx1037"/>
            <p:cNvSpPr/>
            <p:nvPr/>
          </p:nvSpPr>
          <p:spPr>
            <a:xfrm>
              <a:off x="422097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8" name="tx1038"/>
            <p:cNvSpPr/>
            <p:nvPr/>
          </p:nvSpPr>
          <p:spPr>
            <a:xfrm>
              <a:off x="447593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9" name="tx1039"/>
            <p:cNvSpPr/>
            <p:nvPr/>
          </p:nvSpPr>
          <p:spPr>
            <a:xfrm>
              <a:off x="473088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0" name="tx1040"/>
            <p:cNvSpPr/>
            <p:nvPr/>
          </p:nvSpPr>
          <p:spPr>
            <a:xfrm>
              <a:off x="498584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1" name="tx1041"/>
            <p:cNvSpPr/>
            <p:nvPr/>
          </p:nvSpPr>
          <p:spPr>
            <a:xfrm>
              <a:off x="5240802"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2" name="tx1042"/>
            <p:cNvSpPr/>
            <p:nvPr/>
          </p:nvSpPr>
          <p:spPr>
            <a:xfrm>
              <a:off x="5495758"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3" name="tx1043"/>
            <p:cNvSpPr/>
            <p:nvPr/>
          </p:nvSpPr>
          <p:spPr>
            <a:xfrm>
              <a:off x="5750714"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4" name="tx1044"/>
            <p:cNvSpPr/>
            <p:nvPr/>
          </p:nvSpPr>
          <p:spPr>
            <a:xfrm>
              <a:off x="6005670"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5" name="tx1045"/>
            <p:cNvSpPr/>
            <p:nvPr/>
          </p:nvSpPr>
          <p:spPr>
            <a:xfrm>
              <a:off x="6260626"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6515582"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7" name="tx1047"/>
            <p:cNvSpPr/>
            <p:nvPr/>
          </p:nvSpPr>
          <p:spPr>
            <a:xfrm>
              <a:off x="6770538"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8" name="tx1048"/>
            <p:cNvSpPr/>
            <p:nvPr/>
          </p:nvSpPr>
          <p:spPr>
            <a:xfrm>
              <a:off x="7025494"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9" name="tx1049"/>
            <p:cNvSpPr/>
            <p:nvPr/>
          </p:nvSpPr>
          <p:spPr>
            <a:xfrm>
              <a:off x="7280450"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0" name="tx1050"/>
            <p:cNvSpPr/>
            <p:nvPr/>
          </p:nvSpPr>
          <p:spPr>
            <a:xfrm>
              <a:off x="7535406"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1" name="tx1051"/>
            <p:cNvSpPr/>
            <p:nvPr/>
          </p:nvSpPr>
          <p:spPr>
            <a:xfrm>
              <a:off x="7790362"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2" name="tx1052"/>
            <p:cNvSpPr/>
            <p:nvPr/>
          </p:nvSpPr>
          <p:spPr>
            <a:xfrm>
              <a:off x="8045318"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3" name="tx1053"/>
            <p:cNvSpPr/>
            <p:nvPr/>
          </p:nvSpPr>
          <p:spPr>
            <a:xfrm>
              <a:off x="8300274"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4" name="tx1054"/>
            <p:cNvSpPr/>
            <p:nvPr/>
          </p:nvSpPr>
          <p:spPr>
            <a:xfrm>
              <a:off x="855523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5" name="tx1055"/>
            <p:cNvSpPr/>
            <p:nvPr/>
          </p:nvSpPr>
          <p:spPr>
            <a:xfrm>
              <a:off x="218132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56" name="tx1056"/>
            <p:cNvSpPr/>
            <p:nvPr/>
          </p:nvSpPr>
          <p:spPr>
            <a:xfrm>
              <a:off x="243628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57" name="tx1057"/>
            <p:cNvSpPr/>
            <p:nvPr/>
          </p:nvSpPr>
          <p:spPr>
            <a:xfrm>
              <a:off x="269124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8" name="tx1058"/>
            <p:cNvSpPr/>
            <p:nvPr/>
          </p:nvSpPr>
          <p:spPr>
            <a:xfrm>
              <a:off x="294619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59" name="tx1059"/>
            <p:cNvSpPr/>
            <p:nvPr/>
          </p:nvSpPr>
          <p:spPr>
            <a:xfrm>
              <a:off x="320115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60" name="tx1060"/>
            <p:cNvSpPr/>
            <p:nvPr/>
          </p:nvSpPr>
          <p:spPr>
            <a:xfrm>
              <a:off x="345610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1" name="tx1061"/>
            <p:cNvSpPr/>
            <p:nvPr/>
          </p:nvSpPr>
          <p:spPr>
            <a:xfrm>
              <a:off x="371106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62" name="tx1062"/>
            <p:cNvSpPr/>
            <p:nvPr/>
          </p:nvSpPr>
          <p:spPr>
            <a:xfrm>
              <a:off x="396602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3" name="tx1063"/>
            <p:cNvSpPr/>
            <p:nvPr/>
          </p:nvSpPr>
          <p:spPr>
            <a:xfrm>
              <a:off x="422097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4" name="tx1064"/>
            <p:cNvSpPr/>
            <p:nvPr/>
          </p:nvSpPr>
          <p:spPr>
            <a:xfrm>
              <a:off x="447593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5" name="tx1065"/>
            <p:cNvSpPr/>
            <p:nvPr/>
          </p:nvSpPr>
          <p:spPr>
            <a:xfrm>
              <a:off x="473088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6" name="tx1066"/>
            <p:cNvSpPr/>
            <p:nvPr/>
          </p:nvSpPr>
          <p:spPr>
            <a:xfrm>
              <a:off x="498584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67" name="tx1067"/>
            <p:cNvSpPr/>
            <p:nvPr/>
          </p:nvSpPr>
          <p:spPr>
            <a:xfrm>
              <a:off x="5240802"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68" name="tx1068"/>
            <p:cNvSpPr/>
            <p:nvPr/>
          </p:nvSpPr>
          <p:spPr>
            <a:xfrm>
              <a:off x="5495758"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69" name="tx1069"/>
            <p:cNvSpPr/>
            <p:nvPr/>
          </p:nvSpPr>
          <p:spPr>
            <a:xfrm>
              <a:off x="5750714"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0" name="tx1070"/>
            <p:cNvSpPr/>
            <p:nvPr/>
          </p:nvSpPr>
          <p:spPr>
            <a:xfrm>
              <a:off x="6005670"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1" name="tx1071"/>
            <p:cNvSpPr/>
            <p:nvPr/>
          </p:nvSpPr>
          <p:spPr>
            <a:xfrm>
              <a:off x="6260626"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2" name="tx1072"/>
            <p:cNvSpPr/>
            <p:nvPr/>
          </p:nvSpPr>
          <p:spPr>
            <a:xfrm>
              <a:off x="6515582"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3" name="tx1073"/>
            <p:cNvSpPr/>
            <p:nvPr/>
          </p:nvSpPr>
          <p:spPr>
            <a:xfrm>
              <a:off x="6770538"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74" name="tx1074"/>
            <p:cNvSpPr/>
            <p:nvPr/>
          </p:nvSpPr>
          <p:spPr>
            <a:xfrm>
              <a:off x="7025494"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5" name="tx1075"/>
            <p:cNvSpPr/>
            <p:nvPr/>
          </p:nvSpPr>
          <p:spPr>
            <a:xfrm>
              <a:off x="7280450"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6" name="tx1076"/>
            <p:cNvSpPr/>
            <p:nvPr/>
          </p:nvSpPr>
          <p:spPr>
            <a:xfrm>
              <a:off x="7790362"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77" name="tx1077"/>
            <p:cNvSpPr/>
            <p:nvPr/>
          </p:nvSpPr>
          <p:spPr>
            <a:xfrm>
              <a:off x="8045318"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78" name="tx1078"/>
            <p:cNvSpPr/>
            <p:nvPr/>
          </p:nvSpPr>
          <p:spPr>
            <a:xfrm>
              <a:off x="8300274"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79" name="tx1079"/>
            <p:cNvSpPr/>
            <p:nvPr/>
          </p:nvSpPr>
          <p:spPr>
            <a:xfrm>
              <a:off x="855523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80" name="tx1080"/>
            <p:cNvSpPr/>
            <p:nvPr/>
          </p:nvSpPr>
          <p:spPr>
            <a:xfrm>
              <a:off x="243628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1" name="tx1081"/>
            <p:cNvSpPr/>
            <p:nvPr/>
          </p:nvSpPr>
          <p:spPr>
            <a:xfrm>
              <a:off x="269124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82" name="tx1082"/>
            <p:cNvSpPr/>
            <p:nvPr/>
          </p:nvSpPr>
          <p:spPr>
            <a:xfrm>
              <a:off x="294619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83" name="tx1083"/>
            <p:cNvSpPr/>
            <p:nvPr/>
          </p:nvSpPr>
          <p:spPr>
            <a:xfrm>
              <a:off x="320115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84" name="tx1084"/>
            <p:cNvSpPr/>
            <p:nvPr/>
          </p:nvSpPr>
          <p:spPr>
            <a:xfrm>
              <a:off x="345610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85" name="tx1085"/>
            <p:cNvSpPr/>
            <p:nvPr/>
          </p:nvSpPr>
          <p:spPr>
            <a:xfrm>
              <a:off x="371106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86" name="tx1086"/>
            <p:cNvSpPr/>
            <p:nvPr/>
          </p:nvSpPr>
          <p:spPr>
            <a:xfrm>
              <a:off x="396602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7" name="tx1087"/>
            <p:cNvSpPr/>
            <p:nvPr/>
          </p:nvSpPr>
          <p:spPr>
            <a:xfrm>
              <a:off x="422097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8" name="tx1088"/>
            <p:cNvSpPr/>
            <p:nvPr/>
          </p:nvSpPr>
          <p:spPr>
            <a:xfrm>
              <a:off x="447593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9" name="tx1089"/>
            <p:cNvSpPr/>
            <p:nvPr/>
          </p:nvSpPr>
          <p:spPr>
            <a:xfrm>
              <a:off x="473088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0" name="tx1090"/>
            <p:cNvSpPr/>
            <p:nvPr/>
          </p:nvSpPr>
          <p:spPr>
            <a:xfrm>
              <a:off x="498584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1" name="tx1091"/>
            <p:cNvSpPr/>
            <p:nvPr/>
          </p:nvSpPr>
          <p:spPr>
            <a:xfrm>
              <a:off x="5240802"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92" name="tx1092"/>
            <p:cNvSpPr/>
            <p:nvPr/>
          </p:nvSpPr>
          <p:spPr>
            <a:xfrm>
              <a:off x="5495758"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93" name="tx1093"/>
            <p:cNvSpPr/>
            <p:nvPr/>
          </p:nvSpPr>
          <p:spPr>
            <a:xfrm>
              <a:off x="5750714"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4" name="tx1094"/>
            <p:cNvSpPr/>
            <p:nvPr/>
          </p:nvSpPr>
          <p:spPr>
            <a:xfrm>
              <a:off x="6005670"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95" name="tx1095"/>
            <p:cNvSpPr/>
            <p:nvPr/>
          </p:nvSpPr>
          <p:spPr>
            <a:xfrm>
              <a:off x="6260626"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6" name="tx1096"/>
            <p:cNvSpPr/>
            <p:nvPr/>
          </p:nvSpPr>
          <p:spPr>
            <a:xfrm>
              <a:off x="6515582"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97" name="tx1097"/>
            <p:cNvSpPr/>
            <p:nvPr/>
          </p:nvSpPr>
          <p:spPr>
            <a:xfrm>
              <a:off x="6770538"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8" name="tx1098"/>
            <p:cNvSpPr/>
            <p:nvPr/>
          </p:nvSpPr>
          <p:spPr>
            <a:xfrm>
              <a:off x="7025494"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9" name="tx1099"/>
            <p:cNvSpPr/>
            <p:nvPr/>
          </p:nvSpPr>
          <p:spPr>
            <a:xfrm>
              <a:off x="7280450"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0" name="tx1100"/>
            <p:cNvSpPr/>
            <p:nvPr/>
          </p:nvSpPr>
          <p:spPr>
            <a:xfrm>
              <a:off x="7535406"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1" name="tx1101"/>
            <p:cNvSpPr/>
            <p:nvPr/>
          </p:nvSpPr>
          <p:spPr>
            <a:xfrm>
              <a:off x="7790362"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2" name="tx1102"/>
            <p:cNvSpPr/>
            <p:nvPr/>
          </p:nvSpPr>
          <p:spPr>
            <a:xfrm>
              <a:off x="8045318"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03" name="tx1103"/>
            <p:cNvSpPr/>
            <p:nvPr/>
          </p:nvSpPr>
          <p:spPr>
            <a:xfrm>
              <a:off x="8300274"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04" name="tx1104"/>
            <p:cNvSpPr/>
            <p:nvPr/>
          </p:nvSpPr>
          <p:spPr>
            <a:xfrm>
              <a:off x="855523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05" name="tx1105"/>
            <p:cNvSpPr/>
            <p:nvPr/>
          </p:nvSpPr>
          <p:spPr>
            <a:xfrm>
              <a:off x="218132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6" name="tx1106"/>
            <p:cNvSpPr/>
            <p:nvPr/>
          </p:nvSpPr>
          <p:spPr>
            <a:xfrm>
              <a:off x="243628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7" name="tx1107"/>
            <p:cNvSpPr/>
            <p:nvPr/>
          </p:nvSpPr>
          <p:spPr>
            <a:xfrm>
              <a:off x="269124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8" name="tx1108"/>
            <p:cNvSpPr/>
            <p:nvPr/>
          </p:nvSpPr>
          <p:spPr>
            <a:xfrm>
              <a:off x="294619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9" name="tx1109"/>
            <p:cNvSpPr/>
            <p:nvPr/>
          </p:nvSpPr>
          <p:spPr>
            <a:xfrm>
              <a:off x="320115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0" name="tx1110"/>
            <p:cNvSpPr/>
            <p:nvPr/>
          </p:nvSpPr>
          <p:spPr>
            <a:xfrm>
              <a:off x="345610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11" name="tx1111"/>
            <p:cNvSpPr/>
            <p:nvPr/>
          </p:nvSpPr>
          <p:spPr>
            <a:xfrm>
              <a:off x="371106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2" name="tx1112"/>
            <p:cNvSpPr/>
            <p:nvPr/>
          </p:nvSpPr>
          <p:spPr>
            <a:xfrm>
              <a:off x="396602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3" name="tx1113"/>
            <p:cNvSpPr/>
            <p:nvPr/>
          </p:nvSpPr>
          <p:spPr>
            <a:xfrm>
              <a:off x="422097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4" name="tx1114"/>
            <p:cNvSpPr/>
            <p:nvPr/>
          </p:nvSpPr>
          <p:spPr>
            <a:xfrm>
              <a:off x="447593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5" name="tx1115"/>
            <p:cNvSpPr/>
            <p:nvPr/>
          </p:nvSpPr>
          <p:spPr>
            <a:xfrm>
              <a:off x="473088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6" name="tx1116"/>
            <p:cNvSpPr/>
            <p:nvPr/>
          </p:nvSpPr>
          <p:spPr>
            <a:xfrm>
              <a:off x="498584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7" name="tx1117"/>
            <p:cNvSpPr/>
            <p:nvPr/>
          </p:nvSpPr>
          <p:spPr>
            <a:xfrm>
              <a:off x="5240802"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8" name="tx1118"/>
            <p:cNvSpPr/>
            <p:nvPr/>
          </p:nvSpPr>
          <p:spPr>
            <a:xfrm>
              <a:off x="5495758"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9" name="tx1119"/>
            <p:cNvSpPr/>
            <p:nvPr/>
          </p:nvSpPr>
          <p:spPr>
            <a:xfrm>
              <a:off x="5750714"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0" name="tx1120"/>
            <p:cNvSpPr/>
            <p:nvPr/>
          </p:nvSpPr>
          <p:spPr>
            <a:xfrm>
              <a:off x="6005670"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1" name="tx1121"/>
            <p:cNvSpPr/>
            <p:nvPr/>
          </p:nvSpPr>
          <p:spPr>
            <a:xfrm>
              <a:off x="6260626"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2" name="tx1122"/>
            <p:cNvSpPr/>
            <p:nvPr/>
          </p:nvSpPr>
          <p:spPr>
            <a:xfrm>
              <a:off x="6515582"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3" name="tx1123"/>
            <p:cNvSpPr/>
            <p:nvPr/>
          </p:nvSpPr>
          <p:spPr>
            <a:xfrm>
              <a:off x="6770538"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4" name="tx1124"/>
            <p:cNvSpPr/>
            <p:nvPr/>
          </p:nvSpPr>
          <p:spPr>
            <a:xfrm>
              <a:off x="7025494"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5" name="tx1125"/>
            <p:cNvSpPr/>
            <p:nvPr/>
          </p:nvSpPr>
          <p:spPr>
            <a:xfrm>
              <a:off x="7280450"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6" name="tx1126"/>
            <p:cNvSpPr/>
            <p:nvPr/>
          </p:nvSpPr>
          <p:spPr>
            <a:xfrm>
              <a:off x="7535406"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7" name="tx1127"/>
            <p:cNvSpPr/>
            <p:nvPr/>
          </p:nvSpPr>
          <p:spPr>
            <a:xfrm>
              <a:off x="7790362"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8" name="tx1128"/>
            <p:cNvSpPr/>
            <p:nvPr/>
          </p:nvSpPr>
          <p:spPr>
            <a:xfrm>
              <a:off x="8045318"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9" name="tx1129"/>
            <p:cNvSpPr/>
            <p:nvPr/>
          </p:nvSpPr>
          <p:spPr>
            <a:xfrm>
              <a:off x="8300274"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0" name="tx1130"/>
            <p:cNvSpPr/>
            <p:nvPr/>
          </p:nvSpPr>
          <p:spPr>
            <a:xfrm>
              <a:off x="855523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31" name="tx1131"/>
            <p:cNvSpPr/>
            <p:nvPr/>
          </p:nvSpPr>
          <p:spPr>
            <a:xfrm>
              <a:off x="218132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2" name="tx1132"/>
            <p:cNvSpPr/>
            <p:nvPr/>
          </p:nvSpPr>
          <p:spPr>
            <a:xfrm>
              <a:off x="243628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3" name="tx1133"/>
            <p:cNvSpPr/>
            <p:nvPr/>
          </p:nvSpPr>
          <p:spPr>
            <a:xfrm>
              <a:off x="269124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4" name="tx1134"/>
            <p:cNvSpPr/>
            <p:nvPr/>
          </p:nvSpPr>
          <p:spPr>
            <a:xfrm>
              <a:off x="294619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5" name="tx1135"/>
            <p:cNvSpPr/>
            <p:nvPr/>
          </p:nvSpPr>
          <p:spPr>
            <a:xfrm>
              <a:off x="320115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6" name="tx1136"/>
            <p:cNvSpPr/>
            <p:nvPr/>
          </p:nvSpPr>
          <p:spPr>
            <a:xfrm>
              <a:off x="345610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7" name="tx1137"/>
            <p:cNvSpPr/>
            <p:nvPr/>
          </p:nvSpPr>
          <p:spPr>
            <a:xfrm>
              <a:off x="371106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8" name="tx1138"/>
            <p:cNvSpPr/>
            <p:nvPr/>
          </p:nvSpPr>
          <p:spPr>
            <a:xfrm>
              <a:off x="396602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9" name="tx1139"/>
            <p:cNvSpPr/>
            <p:nvPr/>
          </p:nvSpPr>
          <p:spPr>
            <a:xfrm>
              <a:off x="422097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0" name="tx1140"/>
            <p:cNvSpPr/>
            <p:nvPr/>
          </p:nvSpPr>
          <p:spPr>
            <a:xfrm>
              <a:off x="473088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41" name="tx1141"/>
            <p:cNvSpPr/>
            <p:nvPr/>
          </p:nvSpPr>
          <p:spPr>
            <a:xfrm>
              <a:off x="498584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42" name="tx1142"/>
            <p:cNvSpPr/>
            <p:nvPr/>
          </p:nvSpPr>
          <p:spPr>
            <a:xfrm>
              <a:off x="5240802"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3" name="tx1143"/>
            <p:cNvSpPr/>
            <p:nvPr/>
          </p:nvSpPr>
          <p:spPr>
            <a:xfrm>
              <a:off x="5495758"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4" name="tx1144"/>
            <p:cNvSpPr/>
            <p:nvPr/>
          </p:nvSpPr>
          <p:spPr>
            <a:xfrm>
              <a:off x="5750714"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45" name="tx1145"/>
            <p:cNvSpPr/>
            <p:nvPr/>
          </p:nvSpPr>
          <p:spPr>
            <a:xfrm>
              <a:off x="6005670"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46" name="tx1146"/>
            <p:cNvSpPr/>
            <p:nvPr/>
          </p:nvSpPr>
          <p:spPr>
            <a:xfrm>
              <a:off x="6260626"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7" name="tx1147"/>
            <p:cNvSpPr/>
            <p:nvPr/>
          </p:nvSpPr>
          <p:spPr>
            <a:xfrm>
              <a:off x="6515582"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48" name="tx1148"/>
            <p:cNvSpPr/>
            <p:nvPr/>
          </p:nvSpPr>
          <p:spPr>
            <a:xfrm>
              <a:off x="6770538"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49" name="tx1149"/>
            <p:cNvSpPr/>
            <p:nvPr/>
          </p:nvSpPr>
          <p:spPr>
            <a:xfrm>
              <a:off x="7025494"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0" name="tx1150"/>
            <p:cNvSpPr/>
            <p:nvPr/>
          </p:nvSpPr>
          <p:spPr>
            <a:xfrm>
              <a:off x="7280450"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1" name="tx1151"/>
            <p:cNvSpPr/>
            <p:nvPr/>
          </p:nvSpPr>
          <p:spPr>
            <a:xfrm>
              <a:off x="7535406"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2" name="tx1152"/>
            <p:cNvSpPr/>
            <p:nvPr/>
          </p:nvSpPr>
          <p:spPr>
            <a:xfrm>
              <a:off x="7790362"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3" name="tx1153"/>
            <p:cNvSpPr/>
            <p:nvPr/>
          </p:nvSpPr>
          <p:spPr>
            <a:xfrm>
              <a:off x="8045318"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4" name="tx1154"/>
            <p:cNvSpPr/>
            <p:nvPr/>
          </p:nvSpPr>
          <p:spPr>
            <a:xfrm>
              <a:off x="8300274"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5" name="tx1155"/>
            <p:cNvSpPr/>
            <p:nvPr/>
          </p:nvSpPr>
          <p:spPr>
            <a:xfrm>
              <a:off x="855523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6" name="tx1156"/>
            <p:cNvSpPr/>
            <p:nvPr/>
          </p:nvSpPr>
          <p:spPr>
            <a:xfrm>
              <a:off x="269124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57" name="tx1157"/>
            <p:cNvSpPr/>
            <p:nvPr/>
          </p:nvSpPr>
          <p:spPr>
            <a:xfrm>
              <a:off x="294619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58" name="tx1158"/>
            <p:cNvSpPr/>
            <p:nvPr/>
          </p:nvSpPr>
          <p:spPr>
            <a:xfrm>
              <a:off x="320115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59" name="tx1159"/>
            <p:cNvSpPr/>
            <p:nvPr/>
          </p:nvSpPr>
          <p:spPr>
            <a:xfrm>
              <a:off x="345610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60" name="tx1160"/>
            <p:cNvSpPr/>
            <p:nvPr/>
          </p:nvSpPr>
          <p:spPr>
            <a:xfrm>
              <a:off x="371106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61" name="tx1161"/>
            <p:cNvSpPr/>
            <p:nvPr/>
          </p:nvSpPr>
          <p:spPr>
            <a:xfrm>
              <a:off x="396602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62" name="tx1162"/>
            <p:cNvSpPr/>
            <p:nvPr/>
          </p:nvSpPr>
          <p:spPr>
            <a:xfrm>
              <a:off x="447593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63" name="tx1163"/>
            <p:cNvSpPr/>
            <p:nvPr/>
          </p:nvSpPr>
          <p:spPr>
            <a:xfrm>
              <a:off x="5495758"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64" name="tx1164"/>
            <p:cNvSpPr/>
            <p:nvPr/>
          </p:nvSpPr>
          <p:spPr>
            <a:xfrm>
              <a:off x="218132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65" name="tx1165"/>
            <p:cNvSpPr/>
            <p:nvPr/>
          </p:nvSpPr>
          <p:spPr>
            <a:xfrm>
              <a:off x="243628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66" name="tx1166"/>
            <p:cNvSpPr/>
            <p:nvPr/>
          </p:nvSpPr>
          <p:spPr>
            <a:xfrm>
              <a:off x="269124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67" name="tx1167"/>
            <p:cNvSpPr/>
            <p:nvPr/>
          </p:nvSpPr>
          <p:spPr>
            <a:xfrm>
              <a:off x="294619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68" name="tx1168"/>
            <p:cNvSpPr/>
            <p:nvPr/>
          </p:nvSpPr>
          <p:spPr>
            <a:xfrm>
              <a:off x="320115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69" name="tx1169"/>
            <p:cNvSpPr/>
            <p:nvPr/>
          </p:nvSpPr>
          <p:spPr>
            <a:xfrm>
              <a:off x="345610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70" name="tx1170"/>
            <p:cNvSpPr/>
            <p:nvPr/>
          </p:nvSpPr>
          <p:spPr>
            <a:xfrm>
              <a:off x="371106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71" name="tx1171"/>
            <p:cNvSpPr/>
            <p:nvPr/>
          </p:nvSpPr>
          <p:spPr>
            <a:xfrm>
              <a:off x="396602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72" name="tx1172"/>
            <p:cNvSpPr/>
            <p:nvPr/>
          </p:nvSpPr>
          <p:spPr>
            <a:xfrm>
              <a:off x="422097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73" name="tx1173"/>
            <p:cNvSpPr/>
            <p:nvPr/>
          </p:nvSpPr>
          <p:spPr>
            <a:xfrm>
              <a:off x="447593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74" name="tx1174"/>
            <p:cNvSpPr/>
            <p:nvPr/>
          </p:nvSpPr>
          <p:spPr>
            <a:xfrm>
              <a:off x="473088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75" name="tx1175"/>
            <p:cNvSpPr/>
            <p:nvPr/>
          </p:nvSpPr>
          <p:spPr>
            <a:xfrm>
              <a:off x="498584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76" name="tx1176"/>
            <p:cNvSpPr/>
            <p:nvPr/>
          </p:nvSpPr>
          <p:spPr>
            <a:xfrm>
              <a:off x="5240802"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77" name="tx1177"/>
            <p:cNvSpPr/>
            <p:nvPr/>
          </p:nvSpPr>
          <p:spPr>
            <a:xfrm>
              <a:off x="5495758"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78" name="tx1178"/>
            <p:cNvSpPr/>
            <p:nvPr/>
          </p:nvSpPr>
          <p:spPr>
            <a:xfrm>
              <a:off x="5750714"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79" name="tx1179"/>
            <p:cNvSpPr/>
            <p:nvPr/>
          </p:nvSpPr>
          <p:spPr>
            <a:xfrm>
              <a:off x="6005670"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80" name="tx1180"/>
            <p:cNvSpPr/>
            <p:nvPr/>
          </p:nvSpPr>
          <p:spPr>
            <a:xfrm>
              <a:off x="6260626"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81" name="tx1181"/>
            <p:cNvSpPr/>
            <p:nvPr/>
          </p:nvSpPr>
          <p:spPr>
            <a:xfrm>
              <a:off x="6515582"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82" name="tx1182"/>
            <p:cNvSpPr/>
            <p:nvPr/>
          </p:nvSpPr>
          <p:spPr>
            <a:xfrm>
              <a:off x="6770538"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83" name="tx1183"/>
            <p:cNvSpPr/>
            <p:nvPr/>
          </p:nvSpPr>
          <p:spPr>
            <a:xfrm>
              <a:off x="7025494"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84" name="tx1184"/>
            <p:cNvSpPr/>
            <p:nvPr/>
          </p:nvSpPr>
          <p:spPr>
            <a:xfrm>
              <a:off x="7280450"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85" name="tx1185"/>
            <p:cNvSpPr/>
            <p:nvPr/>
          </p:nvSpPr>
          <p:spPr>
            <a:xfrm>
              <a:off x="7535406"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86" name="tx1186"/>
            <p:cNvSpPr/>
            <p:nvPr/>
          </p:nvSpPr>
          <p:spPr>
            <a:xfrm>
              <a:off x="7790362"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87" name="tx1187"/>
            <p:cNvSpPr/>
            <p:nvPr/>
          </p:nvSpPr>
          <p:spPr>
            <a:xfrm>
              <a:off x="8045318"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88" name="tx1188"/>
            <p:cNvSpPr/>
            <p:nvPr/>
          </p:nvSpPr>
          <p:spPr>
            <a:xfrm>
              <a:off x="8300274"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89" name="tx1189"/>
            <p:cNvSpPr/>
            <p:nvPr/>
          </p:nvSpPr>
          <p:spPr>
            <a:xfrm>
              <a:off x="855523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90" name="tx1190"/>
            <p:cNvSpPr/>
            <p:nvPr/>
          </p:nvSpPr>
          <p:spPr>
            <a:xfrm>
              <a:off x="218132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91" name="tx1191"/>
            <p:cNvSpPr/>
            <p:nvPr/>
          </p:nvSpPr>
          <p:spPr>
            <a:xfrm>
              <a:off x="243628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92" name="tx1192"/>
            <p:cNvSpPr/>
            <p:nvPr/>
          </p:nvSpPr>
          <p:spPr>
            <a:xfrm>
              <a:off x="269124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3" name="tx1193"/>
            <p:cNvSpPr/>
            <p:nvPr/>
          </p:nvSpPr>
          <p:spPr>
            <a:xfrm>
              <a:off x="294619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94" name="tx1194"/>
            <p:cNvSpPr/>
            <p:nvPr/>
          </p:nvSpPr>
          <p:spPr>
            <a:xfrm>
              <a:off x="320115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95" name="tx1195"/>
            <p:cNvSpPr/>
            <p:nvPr/>
          </p:nvSpPr>
          <p:spPr>
            <a:xfrm>
              <a:off x="396602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96" name="tx1196"/>
            <p:cNvSpPr/>
            <p:nvPr/>
          </p:nvSpPr>
          <p:spPr>
            <a:xfrm>
              <a:off x="447593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97" name="tx1197"/>
            <p:cNvSpPr/>
            <p:nvPr/>
          </p:nvSpPr>
          <p:spPr>
            <a:xfrm>
              <a:off x="473088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98" name="tx1198"/>
            <p:cNvSpPr/>
            <p:nvPr/>
          </p:nvSpPr>
          <p:spPr>
            <a:xfrm>
              <a:off x="498584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99" name="tx1199"/>
            <p:cNvSpPr/>
            <p:nvPr/>
          </p:nvSpPr>
          <p:spPr>
            <a:xfrm>
              <a:off x="5240802"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00" name="tx1200"/>
            <p:cNvSpPr/>
            <p:nvPr/>
          </p:nvSpPr>
          <p:spPr>
            <a:xfrm>
              <a:off x="5495758"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01" name="tx1201"/>
            <p:cNvSpPr/>
            <p:nvPr/>
          </p:nvSpPr>
          <p:spPr>
            <a:xfrm>
              <a:off x="5750714"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02" name="tx1202"/>
            <p:cNvSpPr/>
            <p:nvPr/>
          </p:nvSpPr>
          <p:spPr>
            <a:xfrm>
              <a:off x="6005670"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03" name="tx1203"/>
            <p:cNvSpPr/>
            <p:nvPr/>
          </p:nvSpPr>
          <p:spPr>
            <a:xfrm>
              <a:off x="6260626"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04" name="tx1204"/>
            <p:cNvSpPr/>
            <p:nvPr/>
          </p:nvSpPr>
          <p:spPr>
            <a:xfrm>
              <a:off x="6515582"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05" name="tx1205"/>
            <p:cNvSpPr/>
            <p:nvPr/>
          </p:nvSpPr>
          <p:spPr>
            <a:xfrm>
              <a:off x="7025494"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06" name="tx1206"/>
            <p:cNvSpPr/>
            <p:nvPr/>
          </p:nvSpPr>
          <p:spPr>
            <a:xfrm>
              <a:off x="7280450"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07" name="tx1207"/>
            <p:cNvSpPr/>
            <p:nvPr/>
          </p:nvSpPr>
          <p:spPr>
            <a:xfrm>
              <a:off x="7535406"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8" name="tx1208"/>
            <p:cNvSpPr/>
            <p:nvPr/>
          </p:nvSpPr>
          <p:spPr>
            <a:xfrm>
              <a:off x="7790362"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09" name="tx1209"/>
            <p:cNvSpPr/>
            <p:nvPr/>
          </p:nvSpPr>
          <p:spPr>
            <a:xfrm>
              <a:off x="8045318"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10" name="tx1210"/>
            <p:cNvSpPr/>
            <p:nvPr/>
          </p:nvSpPr>
          <p:spPr>
            <a:xfrm>
              <a:off x="8300274"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11" name="tx1211"/>
            <p:cNvSpPr/>
            <p:nvPr/>
          </p:nvSpPr>
          <p:spPr>
            <a:xfrm>
              <a:off x="855523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12" name="tx1212"/>
            <p:cNvSpPr/>
            <p:nvPr/>
          </p:nvSpPr>
          <p:spPr>
            <a:xfrm>
              <a:off x="218132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13" name="tx1213"/>
            <p:cNvSpPr/>
            <p:nvPr/>
          </p:nvSpPr>
          <p:spPr>
            <a:xfrm>
              <a:off x="243628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14" name="tx1214"/>
            <p:cNvSpPr/>
            <p:nvPr/>
          </p:nvSpPr>
          <p:spPr>
            <a:xfrm>
              <a:off x="269124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15" name="tx1215"/>
            <p:cNvSpPr/>
            <p:nvPr/>
          </p:nvSpPr>
          <p:spPr>
            <a:xfrm>
              <a:off x="294619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16" name="tx1216"/>
            <p:cNvSpPr/>
            <p:nvPr/>
          </p:nvSpPr>
          <p:spPr>
            <a:xfrm>
              <a:off x="320115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17" name="tx1217"/>
            <p:cNvSpPr/>
            <p:nvPr/>
          </p:nvSpPr>
          <p:spPr>
            <a:xfrm>
              <a:off x="345610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18" name="tx1218"/>
            <p:cNvSpPr/>
            <p:nvPr/>
          </p:nvSpPr>
          <p:spPr>
            <a:xfrm>
              <a:off x="371106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9" name="tx1219"/>
            <p:cNvSpPr/>
            <p:nvPr/>
          </p:nvSpPr>
          <p:spPr>
            <a:xfrm>
              <a:off x="396602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0" name="tx1220"/>
            <p:cNvSpPr/>
            <p:nvPr/>
          </p:nvSpPr>
          <p:spPr>
            <a:xfrm>
              <a:off x="422097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1" name="tx1221"/>
            <p:cNvSpPr/>
            <p:nvPr/>
          </p:nvSpPr>
          <p:spPr>
            <a:xfrm>
              <a:off x="447593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2" name="tx1222"/>
            <p:cNvSpPr/>
            <p:nvPr/>
          </p:nvSpPr>
          <p:spPr>
            <a:xfrm>
              <a:off x="473088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23" name="tx1223"/>
            <p:cNvSpPr/>
            <p:nvPr/>
          </p:nvSpPr>
          <p:spPr>
            <a:xfrm>
              <a:off x="498584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24" name="tx1224"/>
            <p:cNvSpPr/>
            <p:nvPr/>
          </p:nvSpPr>
          <p:spPr>
            <a:xfrm>
              <a:off x="5240802"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25" name="tx1225"/>
            <p:cNvSpPr/>
            <p:nvPr/>
          </p:nvSpPr>
          <p:spPr>
            <a:xfrm>
              <a:off x="5495758"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26" name="tx1226"/>
            <p:cNvSpPr/>
            <p:nvPr/>
          </p:nvSpPr>
          <p:spPr>
            <a:xfrm>
              <a:off x="5750714"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27" name="tx1227"/>
            <p:cNvSpPr/>
            <p:nvPr/>
          </p:nvSpPr>
          <p:spPr>
            <a:xfrm>
              <a:off x="6005670"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28" name="tx1228"/>
            <p:cNvSpPr/>
            <p:nvPr/>
          </p:nvSpPr>
          <p:spPr>
            <a:xfrm>
              <a:off x="6260626"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29" name="tx1229"/>
            <p:cNvSpPr/>
            <p:nvPr/>
          </p:nvSpPr>
          <p:spPr>
            <a:xfrm>
              <a:off x="6515582"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30" name="tx1230"/>
            <p:cNvSpPr/>
            <p:nvPr/>
          </p:nvSpPr>
          <p:spPr>
            <a:xfrm>
              <a:off x="6770538"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31" name="tx1231"/>
            <p:cNvSpPr/>
            <p:nvPr/>
          </p:nvSpPr>
          <p:spPr>
            <a:xfrm>
              <a:off x="7025494"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32" name="tx1232"/>
            <p:cNvSpPr/>
            <p:nvPr/>
          </p:nvSpPr>
          <p:spPr>
            <a:xfrm>
              <a:off x="7280450"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33" name="tx1233"/>
            <p:cNvSpPr/>
            <p:nvPr/>
          </p:nvSpPr>
          <p:spPr>
            <a:xfrm>
              <a:off x="7535406"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4" name="tx1234"/>
            <p:cNvSpPr/>
            <p:nvPr/>
          </p:nvSpPr>
          <p:spPr>
            <a:xfrm>
              <a:off x="7790362"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35" name="tx1235"/>
            <p:cNvSpPr/>
            <p:nvPr/>
          </p:nvSpPr>
          <p:spPr>
            <a:xfrm>
              <a:off x="8045318"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36" name="tx1236"/>
            <p:cNvSpPr/>
            <p:nvPr/>
          </p:nvSpPr>
          <p:spPr>
            <a:xfrm>
              <a:off x="8300274"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7" name="tx1237"/>
            <p:cNvSpPr/>
            <p:nvPr/>
          </p:nvSpPr>
          <p:spPr>
            <a:xfrm>
              <a:off x="855523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8" name="tx1238"/>
            <p:cNvSpPr/>
            <p:nvPr/>
          </p:nvSpPr>
          <p:spPr>
            <a:xfrm>
              <a:off x="218132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9" name="tx1239"/>
            <p:cNvSpPr/>
            <p:nvPr/>
          </p:nvSpPr>
          <p:spPr>
            <a:xfrm>
              <a:off x="243628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0" name="tx1240"/>
            <p:cNvSpPr/>
            <p:nvPr/>
          </p:nvSpPr>
          <p:spPr>
            <a:xfrm>
              <a:off x="269124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1" name="tx1241"/>
            <p:cNvSpPr/>
            <p:nvPr/>
          </p:nvSpPr>
          <p:spPr>
            <a:xfrm>
              <a:off x="294619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2" name="tx1242"/>
            <p:cNvSpPr/>
            <p:nvPr/>
          </p:nvSpPr>
          <p:spPr>
            <a:xfrm>
              <a:off x="320115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3" name="tx1243"/>
            <p:cNvSpPr/>
            <p:nvPr/>
          </p:nvSpPr>
          <p:spPr>
            <a:xfrm>
              <a:off x="345610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4" name="tx1244"/>
            <p:cNvSpPr/>
            <p:nvPr/>
          </p:nvSpPr>
          <p:spPr>
            <a:xfrm>
              <a:off x="371106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5" name="tx1245"/>
            <p:cNvSpPr/>
            <p:nvPr/>
          </p:nvSpPr>
          <p:spPr>
            <a:xfrm>
              <a:off x="396602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6" name="tx1246"/>
            <p:cNvSpPr/>
            <p:nvPr/>
          </p:nvSpPr>
          <p:spPr>
            <a:xfrm>
              <a:off x="422097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47" name="tx1247"/>
            <p:cNvSpPr/>
            <p:nvPr/>
          </p:nvSpPr>
          <p:spPr>
            <a:xfrm>
              <a:off x="447593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48" name="tx1248"/>
            <p:cNvSpPr/>
            <p:nvPr/>
          </p:nvSpPr>
          <p:spPr>
            <a:xfrm>
              <a:off x="473088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49" name="tx1249"/>
            <p:cNvSpPr/>
            <p:nvPr/>
          </p:nvSpPr>
          <p:spPr>
            <a:xfrm>
              <a:off x="498584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0" name="tx1250"/>
            <p:cNvSpPr/>
            <p:nvPr/>
          </p:nvSpPr>
          <p:spPr>
            <a:xfrm>
              <a:off x="5240802"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1" name="tx1251"/>
            <p:cNvSpPr/>
            <p:nvPr/>
          </p:nvSpPr>
          <p:spPr>
            <a:xfrm>
              <a:off x="5495758"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2" name="tx1252"/>
            <p:cNvSpPr/>
            <p:nvPr/>
          </p:nvSpPr>
          <p:spPr>
            <a:xfrm>
              <a:off x="5750714"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3" name="tx1253"/>
            <p:cNvSpPr/>
            <p:nvPr/>
          </p:nvSpPr>
          <p:spPr>
            <a:xfrm>
              <a:off x="6005670"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4" name="tx1254"/>
            <p:cNvSpPr/>
            <p:nvPr/>
          </p:nvSpPr>
          <p:spPr>
            <a:xfrm>
              <a:off x="6260626"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5" name="tx1255"/>
            <p:cNvSpPr/>
            <p:nvPr/>
          </p:nvSpPr>
          <p:spPr>
            <a:xfrm>
              <a:off x="6515582"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6" name="tx1256"/>
            <p:cNvSpPr/>
            <p:nvPr/>
          </p:nvSpPr>
          <p:spPr>
            <a:xfrm>
              <a:off x="6770538"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57" name="tx1257"/>
            <p:cNvSpPr/>
            <p:nvPr/>
          </p:nvSpPr>
          <p:spPr>
            <a:xfrm>
              <a:off x="7025494"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58" name="tx1258"/>
            <p:cNvSpPr/>
            <p:nvPr/>
          </p:nvSpPr>
          <p:spPr>
            <a:xfrm>
              <a:off x="7280450"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59" name="tx1259"/>
            <p:cNvSpPr/>
            <p:nvPr/>
          </p:nvSpPr>
          <p:spPr>
            <a:xfrm>
              <a:off x="7535406"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60" name="tx1260"/>
            <p:cNvSpPr/>
            <p:nvPr/>
          </p:nvSpPr>
          <p:spPr>
            <a:xfrm>
              <a:off x="7790362"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61" name="tx1261"/>
            <p:cNvSpPr/>
            <p:nvPr/>
          </p:nvSpPr>
          <p:spPr>
            <a:xfrm>
              <a:off x="8045318"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62" name="tx1262"/>
            <p:cNvSpPr/>
            <p:nvPr/>
          </p:nvSpPr>
          <p:spPr>
            <a:xfrm>
              <a:off x="8300274"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63" name="tx1263"/>
            <p:cNvSpPr/>
            <p:nvPr/>
          </p:nvSpPr>
          <p:spPr>
            <a:xfrm>
              <a:off x="855523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64" name="tx1264"/>
            <p:cNvSpPr/>
            <p:nvPr/>
          </p:nvSpPr>
          <p:spPr>
            <a:xfrm>
              <a:off x="371106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65" name="tx1265"/>
            <p:cNvSpPr/>
            <p:nvPr/>
          </p:nvSpPr>
          <p:spPr>
            <a:xfrm>
              <a:off x="396602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66" name="tx1266"/>
            <p:cNvSpPr/>
            <p:nvPr/>
          </p:nvSpPr>
          <p:spPr>
            <a:xfrm>
              <a:off x="422097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67" name="tx1267"/>
            <p:cNvSpPr/>
            <p:nvPr/>
          </p:nvSpPr>
          <p:spPr>
            <a:xfrm>
              <a:off x="447593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68" name="tx1268"/>
            <p:cNvSpPr/>
            <p:nvPr/>
          </p:nvSpPr>
          <p:spPr>
            <a:xfrm>
              <a:off x="473088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69" name="tx1269"/>
            <p:cNvSpPr/>
            <p:nvPr/>
          </p:nvSpPr>
          <p:spPr>
            <a:xfrm>
              <a:off x="498584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70" name="tx1270"/>
            <p:cNvSpPr/>
            <p:nvPr/>
          </p:nvSpPr>
          <p:spPr>
            <a:xfrm>
              <a:off x="5240802"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71" name="tx1271"/>
            <p:cNvSpPr/>
            <p:nvPr/>
          </p:nvSpPr>
          <p:spPr>
            <a:xfrm>
              <a:off x="5495758"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72" name="tx1272"/>
            <p:cNvSpPr/>
            <p:nvPr/>
          </p:nvSpPr>
          <p:spPr>
            <a:xfrm>
              <a:off x="5750714"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73" name="tx1273"/>
            <p:cNvSpPr/>
            <p:nvPr/>
          </p:nvSpPr>
          <p:spPr>
            <a:xfrm>
              <a:off x="6005670"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74" name="tx1274"/>
            <p:cNvSpPr/>
            <p:nvPr/>
          </p:nvSpPr>
          <p:spPr>
            <a:xfrm>
              <a:off x="6260626"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75" name="tx1275"/>
            <p:cNvSpPr/>
            <p:nvPr/>
          </p:nvSpPr>
          <p:spPr>
            <a:xfrm>
              <a:off x="6515582"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76" name="tx1276"/>
            <p:cNvSpPr/>
            <p:nvPr/>
          </p:nvSpPr>
          <p:spPr>
            <a:xfrm>
              <a:off x="6770538"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77" name="tx1277"/>
            <p:cNvSpPr/>
            <p:nvPr/>
          </p:nvSpPr>
          <p:spPr>
            <a:xfrm>
              <a:off x="7025494"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78" name="tx1278"/>
            <p:cNvSpPr/>
            <p:nvPr/>
          </p:nvSpPr>
          <p:spPr>
            <a:xfrm>
              <a:off x="7280450"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79" name="tx1279"/>
            <p:cNvSpPr/>
            <p:nvPr/>
          </p:nvSpPr>
          <p:spPr>
            <a:xfrm>
              <a:off x="7535406"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80" name="tx1280"/>
            <p:cNvSpPr/>
            <p:nvPr/>
          </p:nvSpPr>
          <p:spPr>
            <a:xfrm>
              <a:off x="7790362"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81" name="tx1281"/>
            <p:cNvSpPr/>
            <p:nvPr/>
          </p:nvSpPr>
          <p:spPr>
            <a:xfrm>
              <a:off x="8045318"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82" name="tx1282"/>
            <p:cNvSpPr/>
            <p:nvPr/>
          </p:nvSpPr>
          <p:spPr>
            <a:xfrm>
              <a:off x="8300274"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83" name="tx1283"/>
            <p:cNvSpPr/>
            <p:nvPr/>
          </p:nvSpPr>
          <p:spPr>
            <a:xfrm>
              <a:off x="855523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84" name="tx1284"/>
            <p:cNvSpPr/>
            <p:nvPr/>
          </p:nvSpPr>
          <p:spPr>
            <a:xfrm>
              <a:off x="218132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85" name="tx1285"/>
            <p:cNvSpPr/>
            <p:nvPr/>
          </p:nvSpPr>
          <p:spPr>
            <a:xfrm>
              <a:off x="243628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86" name="tx1286"/>
            <p:cNvSpPr/>
            <p:nvPr/>
          </p:nvSpPr>
          <p:spPr>
            <a:xfrm>
              <a:off x="269124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87" name="tx1287"/>
            <p:cNvSpPr/>
            <p:nvPr/>
          </p:nvSpPr>
          <p:spPr>
            <a:xfrm>
              <a:off x="294619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8" name="tx1288"/>
            <p:cNvSpPr/>
            <p:nvPr/>
          </p:nvSpPr>
          <p:spPr>
            <a:xfrm>
              <a:off x="320115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9" name="tx1289"/>
            <p:cNvSpPr/>
            <p:nvPr/>
          </p:nvSpPr>
          <p:spPr>
            <a:xfrm>
              <a:off x="345610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0" name="tx1290"/>
            <p:cNvSpPr/>
            <p:nvPr/>
          </p:nvSpPr>
          <p:spPr>
            <a:xfrm>
              <a:off x="371106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1" name="tx1291"/>
            <p:cNvSpPr/>
            <p:nvPr/>
          </p:nvSpPr>
          <p:spPr>
            <a:xfrm>
              <a:off x="396602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2" name="tx1292"/>
            <p:cNvSpPr/>
            <p:nvPr/>
          </p:nvSpPr>
          <p:spPr>
            <a:xfrm>
              <a:off x="422097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3" name="tx1293"/>
            <p:cNvSpPr/>
            <p:nvPr/>
          </p:nvSpPr>
          <p:spPr>
            <a:xfrm>
              <a:off x="447593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4" name="tx1294"/>
            <p:cNvSpPr/>
            <p:nvPr/>
          </p:nvSpPr>
          <p:spPr>
            <a:xfrm>
              <a:off x="473088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5" name="tx1295"/>
            <p:cNvSpPr/>
            <p:nvPr/>
          </p:nvSpPr>
          <p:spPr>
            <a:xfrm>
              <a:off x="498584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6" name="tx1296"/>
            <p:cNvSpPr/>
            <p:nvPr/>
          </p:nvSpPr>
          <p:spPr>
            <a:xfrm>
              <a:off x="5240802"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97" name="tx1297"/>
            <p:cNvSpPr/>
            <p:nvPr/>
          </p:nvSpPr>
          <p:spPr>
            <a:xfrm>
              <a:off x="5495758"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8" name="tx1298"/>
            <p:cNvSpPr/>
            <p:nvPr/>
          </p:nvSpPr>
          <p:spPr>
            <a:xfrm>
              <a:off x="5750714"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9" name="tx1299"/>
            <p:cNvSpPr/>
            <p:nvPr/>
          </p:nvSpPr>
          <p:spPr>
            <a:xfrm>
              <a:off x="6005670"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00" name="tx1300"/>
            <p:cNvSpPr/>
            <p:nvPr/>
          </p:nvSpPr>
          <p:spPr>
            <a:xfrm>
              <a:off x="6260626"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01" name="tx1301"/>
            <p:cNvSpPr/>
            <p:nvPr/>
          </p:nvSpPr>
          <p:spPr>
            <a:xfrm>
              <a:off x="6515582"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2" name="tx1302"/>
            <p:cNvSpPr/>
            <p:nvPr/>
          </p:nvSpPr>
          <p:spPr>
            <a:xfrm>
              <a:off x="6770538"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3" name="tx1303"/>
            <p:cNvSpPr/>
            <p:nvPr/>
          </p:nvSpPr>
          <p:spPr>
            <a:xfrm>
              <a:off x="7025494"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4" name="tx1304"/>
            <p:cNvSpPr/>
            <p:nvPr/>
          </p:nvSpPr>
          <p:spPr>
            <a:xfrm>
              <a:off x="7280450"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5" name="tx1305"/>
            <p:cNvSpPr/>
            <p:nvPr/>
          </p:nvSpPr>
          <p:spPr>
            <a:xfrm>
              <a:off x="7535406"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6" name="tx1306"/>
            <p:cNvSpPr/>
            <p:nvPr/>
          </p:nvSpPr>
          <p:spPr>
            <a:xfrm>
              <a:off x="7790362"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7" name="tx1307"/>
            <p:cNvSpPr/>
            <p:nvPr/>
          </p:nvSpPr>
          <p:spPr>
            <a:xfrm>
              <a:off x="8045318"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8" name="tx1308"/>
            <p:cNvSpPr/>
            <p:nvPr/>
          </p:nvSpPr>
          <p:spPr>
            <a:xfrm>
              <a:off x="8300274"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9" name="tx1309"/>
            <p:cNvSpPr/>
            <p:nvPr/>
          </p:nvSpPr>
          <p:spPr>
            <a:xfrm>
              <a:off x="855523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10" name="tx1310"/>
            <p:cNvSpPr/>
            <p:nvPr/>
          </p:nvSpPr>
          <p:spPr>
            <a:xfrm>
              <a:off x="218132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11" name="tx1311"/>
            <p:cNvSpPr/>
            <p:nvPr/>
          </p:nvSpPr>
          <p:spPr>
            <a:xfrm>
              <a:off x="243628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2" name="tx1312"/>
            <p:cNvSpPr/>
            <p:nvPr/>
          </p:nvSpPr>
          <p:spPr>
            <a:xfrm>
              <a:off x="269124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13" name="tx1313"/>
            <p:cNvSpPr/>
            <p:nvPr/>
          </p:nvSpPr>
          <p:spPr>
            <a:xfrm>
              <a:off x="294619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14" name="tx1314"/>
            <p:cNvSpPr/>
            <p:nvPr/>
          </p:nvSpPr>
          <p:spPr>
            <a:xfrm>
              <a:off x="320115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15" name="tx1315"/>
            <p:cNvSpPr/>
            <p:nvPr/>
          </p:nvSpPr>
          <p:spPr>
            <a:xfrm>
              <a:off x="345610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16" name="tx1316"/>
            <p:cNvSpPr/>
            <p:nvPr/>
          </p:nvSpPr>
          <p:spPr>
            <a:xfrm>
              <a:off x="371106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7" name="tx1317"/>
            <p:cNvSpPr/>
            <p:nvPr/>
          </p:nvSpPr>
          <p:spPr>
            <a:xfrm>
              <a:off x="396602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8" name="tx1318"/>
            <p:cNvSpPr/>
            <p:nvPr/>
          </p:nvSpPr>
          <p:spPr>
            <a:xfrm>
              <a:off x="422097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9" name="tx1319"/>
            <p:cNvSpPr/>
            <p:nvPr/>
          </p:nvSpPr>
          <p:spPr>
            <a:xfrm>
              <a:off x="447593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20" name="tx1320"/>
            <p:cNvSpPr/>
            <p:nvPr/>
          </p:nvSpPr>
          <p:spPr>
            <a:xfrm>
              <a:off x="473088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21" name="tx1321"/>
            <p:cNvSpPr/>
            <p:nvPr/>
          </p:nvSpPr>
          <p:spPr>
            <a:xfrm>
              <a:off x="498584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2" name="tx1322"/>
            <p:cNvSpPr/>
            <p:nvPr/>
          </p:nvSpPr>
          <p:spPr>
            <a:xfrm>
              <a:off x="5240802"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23" name="tx1323"/>
            <p:cNvSpPr/>
            <p:nvPr/>
          </p:nvSpPr>
          <p:spPr>
            <a:xfrm>
              <a:off x="5495758"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24" name="tx1324"/>
            <p:cNvSpPr/>
            <p:nvPr/>
          </p:nvSpPr>
          <p:spPr>
            <a:xfrm>
              <a:off x="5750714"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25" name="tx1325"/>
            <p:cNvSpPr/>
            <p:nvPr/>
          </p:nvSpPr>
          <p:spPr>
            <a:xfrm>
              <a:off x="6005670"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6" name="tx1326"/>
            <p:cNvSpPr/>
            <p:nvPr/>
          </p:nvSpPr>
          <p:spPr>
            <a:xfrm>
              <a:off x="6260626"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27" name="tx1327"/>
            <p:cNvSpPr/>
            <p:nvPr/>
          </p:nvSpPr>
          <p:spPr>
            <a:xfrm>
              <a:off x="6515582"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8" name="tx1328"/>
            <p:cNvSpPr/>
            <p:nvPr/>
          </p:nvSpPr>
          <p:spPr>
            <a:xfrm>
              <a:off x="6770538"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29" name="tx1329"/>
            <p:cNvSpPr/>
            <p:nvPr/>
          </p:nvSpPr>
          <p:spPr>
            <a:xfrm>
              <a:off x="7025494"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30" name="tx1330"/>
            <p:cNvSpPr/>
            <p:nvPr/>
          </p:nvSpPr>
          <p:spPr>
            <a:xfrm>
              <a:off x="7280450"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31" name="tx1331"/>
            <p:cNvSpPr/>
            <p:nvPr/>
          </p:nvSpPr>
          <p:spPr>
            <a:xfrm>
              <a:off x="7535406"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32" name="tx1332"/>
            <p:cNvSpPr/>
            <p:nvPr/>
          </p:nvSpPr>
          <p:spPr>
            <a:xfrm>
              <a:off x="7790362"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33" name="tx1333"/>
            <p:cNvSpPr/>
            <p:nvPr/>
          </p:nvSpPr>
          <p:spPr>
            <a:xfrm>
              <a:off x="8045318"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34" name="tx1334"/>
            <p:cNvSpPr/>
            <p:nvPr/>
          </p:nvSpPr>
          <p:spPr>
            <a:xfrm>
              <a:off x="8300274"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35" name="tx1335"/>
            <p:cNvSpPr/>
            <p:nvPr/>
          </p:nvSpPr>
          <p:spPr>
            <a:xfrm>
              <a:off x="855523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6" name="tx1336"/>
            <p:cNvSpPr/>
            <p:nvPr/>
          </p:nvSpPr>
          <p:spPr>
            <a:xfrm>
              <a:off x="218132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37" name="tx1337"/>
            <p:cNvSpPr/>
            <p:nvPr/>
          </p:nvSpPr>
          <p:spPr>
            <a:xfrm>
              <a:off x="243628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38" name="tx1338"/>
            <p:cNvSpPr/>
            <p:nvPr/>
          </p:nvSpPr>
          <p:spPr>
            <a:xfrm>
              <a:off x="269124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39" name="tx1339"/>
            <p:cNvSpPr/>
            <p:nvPr/>
          </p:nvSpPr>
          <p:spPr>
            <a:xfrm>
              <a:off x="294619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40" name="tx1340"/>
            <p:cNvSpPr/>
            <p:nvPr/>
          </p:nvSpPr>
          <p:spPr>
            <a:xfrm>
              <a:off x="320115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41" name="tx1341"/>
            <p:cNvSpPr/>
            <p:nvPr/>
          </p:nvSpPr>
          <p:spPr>
            <a:xfrm>
              <a:off x="345610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42" name="tx1342"/>
            <p:cNvSpPr/>
            <p:nvPr/>
          </p:nvSpPr>
          <p:spPr>
            <a:xfrm>
              <a:off x="371106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43" name="tx1343"/>
            <p:cNvSpPr/>
            <p:nvPr/>
          </p:nvSpPr>
          <p:spPr>
            <a:xfrm>
              <a:off x="396602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44" name="tx1344"/>
            <p:cNvSpPr/>
            <p:nvPr/>
          </p:nvSpPr>
          <p:spPr>
            <a:xfrm>
              <a:off x="422097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45" name="tx1345"/>
            <p:cNvSpPr/>
            <p:nvPr/>
          </p:nvSpPr>
          <p:spPr>
            <a:xfrm>
              <a:off x="447593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46" name="tx1346"/>
            <p:cNvSpPr/>
            <p:nvPr/>
          </p:nvSpPr>
          <p:spPr>
            <a:xfrm>
              <a:off x="473088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47" name="tx1347"/>
            <p:cNvSpPr/>
            <p:nvPr/>
          </p:nvSpPr>
          <p:spPr>
            <a:xfrm>
              <a:off x="498584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48" name="tx1348"/>
            <p:cNvSpPr/>
            <p:nvPr/>
          </p:nvSpPr>
          <p:spPr>
            <a:xfrm>
              <a:off x="5240802"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49" name="tx1349"/>
            <p:cNvSpPr/>
            <p:nvPr/>
          </p:nvSpPr>
          <p:spPr>
            <a:xfrm>
              <a:off x="5495758"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50" name="tx1350"/>
            <p:cNvSpPr/>
            <p:nvPr/>
          </p:nvSpPr>
          <p:spPr>
            <a:xfrm>
              <a:off x="5750714"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51" name="tx1351"/>
            <p:cNvSpPr/>
            <p:nvPr/>
          </p:nvSpPr>
          <p:spPr>
            <a:xfrm>
              <a:off x="6005670"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52" name="tx1352"/>
            <p:cNvSpPr/>
            <p:nvPr/>
          </p:nvSpPr>
          <p:spPr>
            <a:xfrm>
              <a:off x="6260626"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53" name="tx1353"/>
            <p:cNvSpPr/>
            <p:nvPr/>
          </p:nvSpPr>
          <p:spPr>
            <a:xfrm>
              <a:off x="6515582"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54" name="tx1354"/>
            <p:cNvSpPr/>
            <p:nvPr/>
          </p:nvSpPr>
          <p:spPr>
            <a:xfrm>
              <a:off x="6770538"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55" name="tx1355"/>
            <p:cNvSpPr/>
            <p:nvPr/>
          </p:nvSpPr>
          <p:spPr>
            <a:xfrm>
              <a:off x="7025494"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56" name="tx1356"/>
            <p:cNvSpPr/>
            <p:nvPr/>
          </p:nvSpPr>
          <p:spPr>
            <a:xfrm>
              <a:off x="7280450"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57" name="tx1357"/>
            <p:cNvSpPr/>
            <p:nvPr/>
          </p:nvSpPr>
          <p:spPr>
            <a:xfrm>
              <a:off x="7535406"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58" name="tx1358"/>
            <p:cNvSpPr/>
            <p:nvPr/>
          </p:nvSpPr>
          <p:spPr>
            <a:xfrm>
              <a:off x="7790362"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59" name="tx1359"/>
            <p:cNvSpPr/>
            <p:nvPr/>
          </p:nvSpPr>
          <p:spPr>
            <a:xfrm>
              <a:off x="8045318"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60" name="tx1360"/>
            <p:cNvSpPr/>
            <p:nvPr/>
          </p:nvSpPr>
          <p:spPr>
            <a:xfrm>
              <a:off x="8300274"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61" name="tx1361"/>
            <p:cNvSpPr/>
            <p:nvPr/>
          </p:nvSpPr>
          <p:spPr>
            <a:xfrm>
              <a:off x="855523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62" name="tx1362"/>
            <p:cNvSpPr/>
            <p:nvPr/>
          </p:nvSpPr>
          <p:spPr>
            <a:xfrm>
              <a:off x="218132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3" name="tx1363"/>
            <p:cNvSpPr/>
            <p:nvPr/>
          </p:nvSpPr>
          <p:spPr>
            <a:xfrm>
              <a:off x="243628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4" name="tx1364"/>
            <p:cNvSpPr/>
            <p:nvPr/>
          </p:nvSpPr>
          <p:spPr>
            <a:xfrm>
              <a:off x="269124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65" name="tx1365"/>
            <p:cNvSpPr/>
            <p:nvPr/>
          </p:nvSpPr>
          <p:spPr>
            <a:xfrm>
              <a:off x="294619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6" name="tx1366"/>
            <p:cNvSpPr/>
            <p:nvPr/>
          </p:nvSpPr>
          <p:spPr>
            <a:xfrm>
              <a:off x="320115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7" name="tx1367"/>
            <p:cNvSpPr/>
            <p:nvPr/>
          </p:nvSpPr>
          <p:spPr>
            <a:xfrm>
              <a:off x="345610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68" name="tx1368"/>
            <p:cNvSpPr/>
            <p:nvPr/>
          </p:nvSpPr>
          <p:spPr>
            <a:xfrm>
              <a:off x="371106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69" name="tx1369"/>
            <p:cNvSpPr/>
            <p:nvPr/>
          </p:nvSpPr>
          <p:spPr>
            <a:xfrm>
              <a:off x="396602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70" name="tx1370"/>
            <p:cNvSpPr/>
            <p:nvPr/>
          </p:nvSpPr>
          <p:spPr>
            <a:xfrm>
              <a:off x="422097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71" name="tx1371"/>
            <p:cNvSpPr/>
            <p:nvPr/>
          </p:nvSpPr>
          <p:spPr>
            <a:xfrm>
              <a:off x="447593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72" name="tx1372"/>
            <p:cNvSpPr/>
            <p:nvPr/>
          </p:nvSpPr>
          <p:spPr>
            <a:xfrm>
              <a:off x="473088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73" name="tx1373"/>
            <p:cNvSpPr/>
            <p:nvPr/>
          </p:nvSpPr>
          <p:spPr>
            <a:xfrm>
              <a:off x="498584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4" name="tx1374"/>
            <p:cNvSpPr/>
            <p:nvPr/>
          </p:nvSpPr>
          <p:spPr>
            <a:xfrm>
              <a:off x="5240802"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5" name="tx1375"/>
            <p:cNvSpPr/>
            <p:nvPr/>
          </p:nvSpPr>
          <p:spPr>
            <a:xfrm>
              <a:off x="5750714"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6" name="tx1376"/>
            <p:cNvSpPr/>
            <p:nvPr/>
          </p:nvSpPr>
          <p:spPr>
            <a:xfrm>
              <a:off x="6005670"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7" name="tx1377"/>
            <p:cNvSpPr/>
            <p:nvPr/>
          </p:nvSpPr>
          <p:spPr>
            <a:xfrm>
              <a:off x="6260626"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78" name="tx1378"/>
            <p:cNvSpPr/>
            <p:nvPr/>
          </p:nvSpPr>
          <p:spPr>
            <a:xfrm>
              <a:off x="6515582"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79" name="tx1379"/>
            <p:cNvSpPr/>
            <p:nvPr/>
          </p:nvSpPr>
          <p:spPr>
            <a:xfrm>
              <a:off x="6770538"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80" name="tx1380"/>
            <p:cNvSpPr/>
            <p:nvPr/>
          </p:nvSpPr>
          <p:spPr>
            <a:xfrm>
              <a:off x="7025494"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81" name="tx1381"/>
            <p:cNvSpPr/>
            <p:nvPr/>
          </p:nvSpPr>
          <p:spPr>
            <a:xfrm>
              <a:off x="7280450"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2" name="tx1382"/>
            <p:cNvSpPr/>
            <p:nvPr/>
          </p:nvSpPr>
          <p:spPr>
            <a:xfrm>
              <a:off x="7535406"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83" name="tx1383"/>
            <p:cNvSpPr/>
            <p:nvPr/>
          </p:nvSpPr>
          <p:spPr>
            <a:xfrm>
              <a:off x="7790362"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84" name="tx1384"/>
            <p:cNvSpPr/>
            <p:nvPr/>
          </p:nvSpPr>
          <p:spPr>
            <a:xfrm>
              <a:off x="8045318"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85" name="tx1385"/>
            <p:cNvSpPr/>
            <p:nvPr/>
          </p:nvSpPr>
          <p:spPr>
            <a:xfrm>
              <a:off x="8300274"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6" name="tx1386"/>
            <p:cNvSpPr/>
            <p:nvPr/>
          </p:nvSpPr>
          <p:spPr>
            <a:xfrm>
              <a:off x="855523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7" name="tx1387"/>
            <p:cNvSpPr/>
            <p:nvPr/>
          </p:nvSpPr>
          <p:spPr>
            <a:xfrm>
              <a:off x="218132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88" name="tx1388"/>
            <p:cNvSpPr/>
            <p:nvPr/>
          </p:nvSpPr>
          <p:spPr>
            <a:xfrm>
              <a:off x="243628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89" name="tx1389"/>
            <p:cNvSpPr/>
            <p:nvPr/>
          </p:nvSpPr>
          <p:spPr>
            <a:xfrm>
              <a:off x="269124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90" name="tx1390"/>
            <p:cNvSpPr/>
            <p:nvPr/>
          </p:nvSpPr>
          <p:spPr>
            <a:xfrm>
              <a:off x="294619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91" name="tx1391"/>
            <p:cNvSpPr/>
            <p:nvPr/>
          </p:nvSpPr>
          <p:spPr>
            <a:xfrm>
              <a:off x="320115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92" name="tx1392"/>
            <p:cNvSpPr/>
            <p:nvPr/>
          </p:nvSpPr>
          <p:spPr>
            <a:xfrm>
              <a:off x="345610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93" name="tx1393"/>
            <p:cNvSpPr/>
            <p:nvPr/>
          </p:nvSpPr>
          <p:spPr>
            <a:xfrm>
              <a:off x="371106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94" name="tx1394"/>
            <p:cNvSpPr/>
            <p:nvPr/>
          </p:nvSpPr>
          <p:spPr>
            <a:xfrm>
              <a:off x="396602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95" name="tx1395"/>
            <p:cNvSpPr/>
            <p:nvPr/>
          </p:nvSpPr>
          <p:spPr>
            <a:xfrm>
              <a:off x="422097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96" name="tx1396"/>
            <p:cNvSpPr/>
            <p:nvPr/>
          </p:nvSpPr>
          <p:spPr>
            <a:xfrm>
              <a:off x="447593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7" name="tx1397"/>
            <p:cNvSpPr/>
            <p:nvPr/>
          </p:nvSpPr>
          <p:spPr>
            <a:xfrm>
              <a:off x="473088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8" name="tx1398"/>
            <p:cNvSpPr/>
            <p:nvPr/>
          </p:nvSpPr>
          <p:spPr>
            <a:xfrm>
              <a:off x="498584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9" name="tx1399"/>
            <p:cNvSpPr/>
            <p:nvPr/>
          </p:nvSpPr>
          <p:spPr>
            <a:xfrm>
              <a:off x="5240802"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00" name="tx1400"/>
            <p:cNvSpPr/>
            <p:nvPr/>
          </p:nvSpPr>
          <p:spPr>
            <a:xfrm>
              <a:off x="5495758"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01" name="tx1401"/>
            <p:cNvSpPr/>
            <p:nvPr/>
          </p:nvSpPr>
          <p:spPr>
            <a:xfrm>
              <a:off x="5750714"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02" name="tx1402"/>
            <p:cNvSpPr/>
            <p:nvPr/>
          </p:nvSpPr>
          <p:spPr>
            <a:xfrm>
              <a:off x="6005670"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03" name="tx1403"/>
            <p:cNvSpPr/>
            <p:nvPr/>
          </p:nvSpPr>
          <p:spPr>
            <a:xfrm>
              <a:off x="6260626"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04" name="tx1404"/>
            <p:cNvSpPr/>
            <p:nvPr/>
          </p:nvSpPr>
          <p:spPr>
            <a:xfrm>
              <a:off x="6515582"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05" name="tx1405"/>
            <p:cNvSpPr/>
            <p:nvPr/>
          </p:nvSpPr>
          <p:spPr>
            <a:xfrm>
              <a:off x="6770538"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06" name="tx1406"/>
            <p:cNvSpPr/>
            <p:nvPr/>
          </p:nvSpPr>
          <p:spPr>
            <a:xfrm>
              <a:off x="7025494"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07" name="tx1407"/>
            <p:cNvSpPr/>
            <p:nvPr/>
          </p:nvSpPr>
          <p:spPr>
            <a:xfrm>
              <a:off x="7280450"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08" name="tx1408"/>
            <p:cNvSpPr/>
            <p:nvPr/>
          </p:nvSpPr>
          <p:spPr>
            <a:xfrm>
              <a:off x="7535406"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09" name="tx1409"/>
            <p:cNvSpPr/>
            <p:nvPr/>
          </p:nvSpPr>
          <p:spPr>
            <a:xfrm>
              <a:off x="7790362"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10" name="tx1410"/>
            <p:cNvSpPr/>
            <p:nvPr/>
          </p:nvSpPr>
          <p:spPr>
            <a:xfrm>
              <a:off x="8045318"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11" name="tx1411"/>
            <p:cNvSpPr/>
            <p:nvPr/>
          </p:nvSpPr>
          <p:spPr>
            <a:xfrm>
              <a:off x="8300274"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12" name="tx1412"/>
            <p:cNvSpPr/>
            <p:nvPr/>
          </p:nvSpPr>
          <p:spPr>
            <a:xfrm>
              <a:off x="855523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13" name="tx1413"/>
            <p:cNvSpPr/>
            <p:nvPr/>
          </p:nvSpPr>
          <p:spPr>
            <a:xfrm>
              <a:off x="218132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14" name="tx1414"/>
            <p:cNvSpPr/>
            <p:nvPr/>
          </p:nvSpPr>
          <p:spPr>
            <a:xfrm>
              <a:off x="269124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415" name="tx1415"/>
            <p:cNvSpPr/>
            <p:nvPr/>
          </p:nvSpPr>
          <p:spPr>
            <a:xfrm>
              <a:off x="218132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16" name="tx1416"/>
            <p:cNvSpPr/>
            <p:nvPr/>
          </p:nvSpPr>
          <p:spPr>
            <a:xfrm>
              <a:off x="218132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417" name="tx1417"/>
            <p:cNvSpPr/>
            <p:nvPr/>
          </p:nvSpPr>
          <p:spPr>
            <a:xfrm>
              <a:off x="243628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18" name="tx1418"/>
            <p:cNvSpPr/>
            <p:nvPr/>
          </p:nvSpPr>
          <p:spPr>
            <a:xfrm>
              <a:off x="269124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419" name="tx1419"/>
            <p:cNvSpPr/>
            <p:nvPr/>
          </p:nvSpPr>
          <p:spPr>
            <a:xfrm>
              <a:off x="294619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20" name="tx1420"/>
            <p:cNvSpPr/>
            <p:nvPr/>
          </p:nvSpPr>
          <p:spPr>
            <a:xfrm>
              <a:off x="320115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421" name="tx1421"/>
            <p:cNvSpPr/>
            <p:nvPr/>
          </p:nvSpPr>
          <p:spPr>
            <a:xfrm>
              <a:off x="345610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22" name="tx1422"/>
            <p:cNvSpPr/>
            <p:nvPr/>
          </p:nvSpPr>
          <p:spPr>
            <a:xfrm>
              <a:off x="371106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23" name="tx1423"/>
            <p:cNvSpPr/>
            <p:nvPr/>
          </p:nvSpPr>
          <p:spPr>
            <a:xfrm>
              <a:off x="396602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424" name="tx1424"/>
            <p:cNvSpPr/>
            <p:nvPr/>
          </p:nvSpPr>
          <p:spPr>
            <a:xfrm>
              <a:off x="218132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425" name="tx1425"/>
            <p:cNvSpPr/>
            <p:nvPr/>
          </p:nvSpPr>
          <p:spPr>
            <a:xfrm>
              <a:off x="243628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426" name="tx1426"/>
            <p:cNvSpPr/>
            <p:nvPr/>
          </p:nvSpPr>
          <p:spPr>
            <a:xfrm>
              <a:off x="7535406"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427" name="tx1427"/>
            <p:cNvSpPr/>
            <p:nvPr/>
          </p:nvSpPr>
          <p:spPr>
            <a:xfrm>
              <a:off x="218132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28" name="tx1428"/>
            <p:cNvSpPr/>
            <p:nvPr/>
          </p:nvSpPr>
          <p:spPr>
            <a:xfrm>
              <a:off x="447593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29" name="tx1429"/>
            <p:cNvSpPr/>
            <p:nvPr/>
          </p:nvSpPr>
          <p:spPr>
            <a:xfrm>
              <a:off x="218132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30" name="tx1430"/>
            <p:cNvSpPr/>
            <p:nvPr/>
          </p:nvSpPr>
          <p:spPr>
            <a:xfrm>
              <a:off x="243628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31" name="tx1431"/>
            <p:cNvSpPr/>
            <p:nvPr/>
          </p:nvSpPr>
          <p:spPr>
            <a:xfrm>
              <a:off x="422097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32" name="tx1432"/>
            <p:cNvSpPr/>
            <p:nvPr/>
          </p:nvSpPr>
          <p:spPr>
            <a:xfrm>
              <a:off x="473088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33" name="tx1433"/>
            <p:cNvSpPr/>
            <p:nvPr/>
          </p:nvSpPr>
          <p:spPr>
            <a:xfrm>
              <a:off x="498584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434" name="tx1434"/>
            <p:cNvSpPr/>
            <p:nvPr/>
          </p:nvSpPr>
          <p:spPr>
            <a:xfrm>
              <a:off x="5240802"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35" name="tx1435"/>
            <p:cNvSpPr/>
            <p:nvPr/>
          </p:nvSpPr>
          <p:spPr>
            <a:xfrm>
              <a:off x="5750714"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36" name="tx1436"/>
            <p:cNvSpPr/>
            <p:nvPr/>
          </p:nvSpPr>
          <p:spPr>
            <a:xfrm>
              <a:off x="6005670"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37" name="tx1437"/>
            <p:cNvSpPr/>
            <p:nvPr/>
          </p:nvSpPr>
          <p:spPr>
            <a:xfrm>
              <a:off x="6260626"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438" name="tx1438"/>
            <p:cNvSpPr/>
            <p:nvPr/>
          </p:nvSpPr>
          <p:spPr>
            <a:xfrm>
              <a:off x="6515582"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439" name="tx1439"/>
            <p:cNvSpPr/>
            <p:nvPr/>
          </p:nvSpPr>
          <p:spPr>
            <a:xfrm>
              <a:off x="6770538"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440" name="tx1440"/>
            <p:cNvSpPr/>
            <p:nvPr/>
          </p:nvSpPr>
          <p:spPr>
            <a:xfrm>
              <a:off x="7025494"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441" name="tx1441"/>
            <p:cNvSpPr/>
            <p:nvPr/>
          </p:nvSpPr>
          <p:spPr>
            <a:xfrm>
              <a:off x="7280450"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442" name="tx1442"/>
            <p:cNvSpPr/>
            <p:nvPr/>
          </p:nvSpPr>
          <p:spPr>
            <a:xfrm>
              <a:off x="7535406"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443" name="tx1443"/>
            <p:cNvSpPr/>
            <p:nvPr/>
          </p:nvSpPr>
          <p:spPr>
            <a:xfrm>
              <a:off x="7790362"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444" name="tx1444"/>
            <p:cNvSpPr/>
            <p:nvPr/>
          </p:nvSpPr>
          <p:spPr>
            <a:xfrm>
              <a:off x="8045318"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445" name="tx1445"/>
            <p:cNvSpPr/>
            <p:nvPr/>
          </p:nvSpPr>
          <p:spPr>
            <a:xfrm>
              <a:off x="8300274"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446" name="tx1446"/>
            <p:cNvSpPr/>
            <p:nvPr/>
          </p:nvSpPr>
          <p:spPr>
            <a:xfrm>
              <a:off x="855523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447" name="tx1447"/>
            <p:cNvSpPr/>
            <p:nvPr/>
          </p:nvSpPr>
          <p:spPr>
            <a:xfrm>
              <a:off x="345610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48" name="tx1448"/>
            <p:cNvSpPr/>
            <p:nvPr/>
          </p:nvSpPr>
          <p:spPr>
            <a:xfrm>
              <a:off x="371106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449" name="tx1449"/>
            <p:cNvSpPr/>
            <p:nvPr/>
          </p:nvSpPr>
          <p:spPr>
            <a:xfrm>
              <a:off x="422097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450" name="tx1450"/>
            <p:cNvSpPr/>
            <p:nvPr/>
          </p:nvSpPr>
          <p:spPr>
            <a:xfrm>
              <a:off x="6770538"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51" name="tx1451"/>
            <p:cNvSpPr/>
            <p:nvPr/>
          </p:nvSpPr>
          <p:spPr>
            <a:xfrm>
              <a:off x="269124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452" name="tx1452"/>
            <p:cNvSpPr/>
            <p:nvPr/>
          </p:nvSpPr>
          <p:spPr>
            <a:xfrm>
              <a:off x="294619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53" name="tx1453"/>
            <p:cNvSpPr/>
            <p:nvPr/>
          </p:nvSpPr>
          <p:spPr>
            <a:xfrm>
              <a:off x="320115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54" name="tx1454"/>
            <p:cNvSpPr/>
            <p:nvPr/>
          </p:nvSpPr>
          <p:spPr>
            <a:xfrm>
              <a:off x="345610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55" name="tx1455"/>
            <p:cNvSpPr/>
            <p:nvPr/>
          </p:nvSpPr>
          <p:spPr>
            <a:xfrm>
              <a:off x="5495758"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56" name="rc14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82" name="tx2182"/>
            <p:cNvSpPr/>
            <p:nvPr/>
          </p:nvSpPr>
          <p:spPr>
            <a:xfrm rot="-2700000">
              <a:off x="21606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183" name="tx2183"/>
            <p:cNvSpPr/>
            <p:nvPr/>
          </p:nvSpPr>
          <p:spPr>
            <a:xfrm rot="-2700000">
              <a:off x="24156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184" name="tx2184"/>
            <p:cNvSpPr/>
            <p:nvPr/>
          </p:nvSpPr>
          <p:spPr>
            <a:xfrm rot="-2700000">
              <a:off x="26706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185" name="tx2185"/>
            <p:cNvSpPr/>
            <p:nvPr/>
          </p:nvSpPr>
          <p:spPr>
            <a:xfrm rot="-2700000">
              <a:off x="29255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186" name="tx2186"/>
            <p:cNvSpPr/>
            <p:nvPr/>
          </p:nvSpPr>
          <p:spPr>
            <a:xfrm rot="-2700000">
              <a:off x="31805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187" name="tx2187"/>
            <p:cNvSpPr/>
            <p:nvPr/>
          </p:nvSpPr>
          <p:spPr>
            <a:xfrm rot="-2700000">
              <a:off x="34354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188" name="tx2188"/>
            <p:cNvSpPr/>
            <p:nvPr/>
          </p:nvSpPr>
          <p:spPr>
            <a:xfrm rot="-2700000">
              <a:off x="36904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189" name="tx2189"/>
            <p:cNvSpPr/>
            <p:nvPr/>
          </p:nvSpPr>
          <p:spPr>
            <a:xfrm rot="-2700000">
              <a:off x="39453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190" name="tx2190"/>
            <p:cNvSpPr/>
            <p:nvPr/>
          </p:nvSpPr>
          <p:spPr>
            <a:xfrm rot="-2700000">
              <a:off x="42003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191" name="tx2191"/>
            <p:cNvSpPr/>
            <p:nvPr/>
          </p:nvSpPr>
          <p:spPr>
            <a:xfrm rot="-2700000">
              <a:off x="44552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192" name="tx2192"/>
            <p:cNvSpPr/>
            <p:nvPr/>
          </p:nvSpPr>
          <p:spPr>
            <a:xfrm rot="-2700000">
              <a:off x="47102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193" name="tx2193"/>
            <p:cNvSpPr/>
            <p:nvPr/>
          </p:nvSpPr>
          <p:spPr>
            <a:xfrm rot="-2700000">
              <a:off x="49667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194" name="tx2194"/>
            <p:cNvSpPr/>
            <p:nvPr/>
          </p:nvSpPr>
          <p:spPr>
            <a:xfrm rot="-2700000">
              <a:off x="52201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195" name="tx2195"/>
            <p:cNvSpPr/>
            <p:nvPr/>
          </p:nvSpPr>
          <p:spPr>
            <a:xfrm rot="-2700000">
              <a:off x="54751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196" name="tx2196"/>
            <p:cNvSpPr/>
            <p:nvPr/>
          </p:nvSpPr>
          <p:spPr>
            <a:xfrm rot="-2700000">
              <a:off x="57300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197" name="tx2197"/>
            <p:cNvSpPr/>
            <p:nvPr/>
          </p:nvSpPr>
          <p:spPr>
            <a:xfrm rot="-2700000">
              <a:off x="59850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198" name="tx2198"/>
            <p:cNvSpPr/>
            <p:nvPr/>
          </p:nvSpPr>
          <p:spPr>
            <a:xfrm rot="-2700000">
              <a:off x="62399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199" name="tx2199"/>
            <p:cNvSpPr/>
            <p:nvPr/>
          </p:nvSpPr>
          <p:spPr>
            <a:xfrm rot="-2700000">
              <a:off x="64949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200" name="tx2200"/>
            <p:cNvSpPr/>
            <p:nvPr/>
          </p:nvSpPr>
          <p:spPr>
            <a:xfrm rot="-2700000">
              <a:off x="67498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201" name="tx2201"/>
            <p:cNvSpPr/>
            <p:nvPr/>
          </p:nvSpPr>
          <p:spPr>
            <a:xfrm rot="-2700000">
              <a:off x="70048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202" name="tx2202"/>
            <p:cNvSpPr/>
            <p:nvPr/>
          </p:nvSpPr>
          <p:spPr>
            <a:xfrm rot="-2700000">
              <a:off x="72598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203" name="tx2203"/>
            <p:cNvSpPr/>
            <p:nvPr/>
          </p:nvSpPr>
          <p:spPr>
            <a:xfrm rot="-2700000">
              <a:off x="75147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204" name="tx2204"/>
            <p:cNvSpPr/>
            <p:nvPr/>
          </p:nvSpPr>
          <p:spPr>
            <a:xfrm rot="-2700000">
              <a:off x="77697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205" name="tx2205"/>
            <p:cNvSpPr/>
            <p:nvPr/>
          </p:nvSpPr>
          <p:spPr>
            <a:xfrm rot="-2700000">
              <a:off x="80246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206" name="tx2206"/>
            <p:cNvSpPr/>
            <p:nvPr/>
          </p:nvSpPr>
          <p:spPr>
            <a:xfrm rot="-2700000">
              <a:off x="8279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207" name="tx2207"/>
            <p:cNvSpPr/>
            <p:nvPr/>
          </p:nvSpPr>
          <p:spPr>
            <a:xfrm rot="-2700000">
              <a:off x="85345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208" name="tx2208"/>
            <p:cNvSpPr/>
            <p:nvPr/>
          </p:nvSpPr>
          <p:spPr>
            <a:xfrm>
              <a:off x="508182" y="5571055"/>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Papua</a:t>
              </a:r>
            </a:p>
          </p:txBody>
        </p:sp>
        <p:sp>
          <p:nvSpPr>
            <p:cNvPr id="2209" name="tx2209"/>
            <p:cNvSpPr/>
            <p:nvPr/>
          </p:nvSpPr>
          <p:spPr>
            <a:xfrm>
              <a:off x="951117" y="5571055"/>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2210" name="tx2210"/>
            <p:cNvSpPr/>
            <p:nvPr/>
          </p:nvSpPr>
          <p:spPr>
            <a:xfrm>
              <a:off x="1269420" y="5571055"/>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2211" name="tx2211"/>
            <p:cNvSpPr/>
            <p:nvPr/>
          </p:nvSpPr>
          <p:spPr>
            <a:xfrm>
              <a:off x="1339463" y="5410280"/>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Nauru</a:t>
              </a:r>
            </a:p>
          </p:txBody>
        </p:sp>
        <p:sp>
          <p:nvSpPr>
            <p:cNvPr id="2212" name="tx2212"/>
            <p:cNvSpPr/>
            <p:nvPr/>
          </p:nvSpPr>
          <p:spPr>
            <a:xfrm>
              <a:off x="1417004" y="5249505"/>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Laos</a:t>
              </a:r>
            </a:p>
          </p:txBody>
        </p:sp>
        <p:sp>
          <p:nvSpPr>
            <p:cNvPr id="2213" name="tx2213"/>
            <p:cNvSpPr/>
            <p:nvPr/>
          </p:nvSpPr>
          <p:spPr>
            <a:xfrm>
              <a:off x="1044386" y="5088730"/>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Philippines</a:t>
              </a:r>
            </a:p>
          </p:txBody>
        </p:sp>
        <p:sp>
          <p:nvSpPr>
            <p:cNvPr id="2214" name="tx2214"/>
            <p:cNvSpPr/>
            <p:nvPr/>
          </p:nvSpPr>
          <p:spPr>
            <a:xfrm>
              <a:off x="1137655" y="4927955"/>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2215" name="tx2215"/>
            <p:cNvSpPr/>
            <p:nvPr/>
          </p:nvSpPr>
          <p:spPr>
            <a:xfrm>
              <a:off x="1044478" y="4767180"/>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Micronesia</a:t>
              </a:r>
            </a:p>
          </p:txBody>
        </p:sp>
        <p:sp>
          <p:nvSpPr>
            <p:cNvPr id="2216" name="tx2216"/>
            <p:cNvSpPr/>
            <p:nvPr/>
          </p:nvSpPr>
          <p:spPr>
            <a:xfrm>
              <a:off x="1209710" y="4606405"/>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Vanuatu</a:t>
              </a:r>
            </a:p>
          </p:txBody>
        </p:sp>
        <p:sp>
          <p:nvSpPr>
            <p:cNvPr id="2217" name="tx2217"/>
            <p:cNvSpPr/>
            <p:nvPr/>
          </p:nvSpPr>
          <p:spPr>
            <a:xfrm>
              <a:off x="1083157" y="4445631"/>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Cambodia</a:t>
              </a:r>
            </a:p>
          </p:txBody>
        </p:sp>
        <p:sp>
          <p:nvSpPr>
            <p:cNvPr id="2218" name="tx2218"/>
            <p:cNvSpPr/>
            <p:nvPr/>
          </p:nvSpPr>
          <p:spPr>
            <a:xfrm>
              <a:off x="1113972" y="4284856"/>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Indonesia</a:t>
              </a:r>
            </a:p>
          </p:txBody>
        </p:sp>
        <p:sp>
          <p:nvSpPr>
            <p:cNvPr id="2219" name="tx2219"/>
            <p:cNvSpPr/>
            <p:nvPr/>
          </p:nvSpPr>
          <p:spPr>
            <a:xfrm>
              <a:off x="979830" y="4124081"/>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Timor-Leste</a:t>
              </a:r>
            </a:p>
          </p:txBody>
        </p:sp>
        <p:sp>
          <p:nvSpPr>
            <p:cNvPr id="2220" name="tx2220"/>
            <p:cNvSpPr/>
            <p:nvPr/>
          </p:nvSpPr>
          <p:spPr>
            <a:xfrm>
              <a:off x="1277284" y="3963306"/>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Samoa</a:t>
              </a:r>
            </a:p>
          </p:txBody>
        </p:sp>
        <p:sp>
          <p:nvSpPr>
            <p:cNvPr id="2221" name="tx2221"/>
            <p:cNvSpPr/>
            <p:nvPr/>
          </p:nvSpPr>
          <p:spPr>
            <a:xfrm>
              <a:off x="710447" y="3802531"/>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Marshall</a:t>
              </a:r>
            </a:p>
          </p:txBody>
        </p:sp>
        <p:sp>
          <p:nvSpPr>
            <p:cNvPr id="2222" name="tx2222"/>
            <p:cNvSpPr/>
            <p:nvPr/>
          </p:nvSpPr>
          <p:spPr>
            <a:xfrm>
              <a:off x="1277284" y="3802531"/>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223" name="tx2223"/>
            <p:cNvSpPr/>
            <p:nvPr/>
          </p:nvSpPr>
          <p:spPr>
            <a:xfrm>
              <a:off x="686947" y="3641756"/>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Solomon</a:t>
              </a:r>
            </a:p>
          </p:txBody>
        </p:sp>
        <p:sp>
          <p:nvSpPr>
            <p:cNvPr id="2224" name="tx2224"/>
            <p:cNvSpPr/>
            <p:nvPr/>
          </p:nvSpPr>
          <p:spPr>
            <a:xfrm>
              <a:off x="1277284" y="3641756"/>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225" name="tx2225"/>
            <p:cNvSpPr/>
            <p:nvPr/>
          </p:nvSpPr>
          <p:spPr>
            <a:xfrm>
              <a:off x="1293012" y="3480981"/>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Kiribati</a:t>
              </a:r>
            </a:p>
          </p:txBody>
        </p:sp>
        <p:sp>
          <p:nvSpPr>
            <p:cNvPr id="2226" name="tx2226"/>
            <p:cNvSpPr/>
            <p:nvPr/>
          </p:nvSpPr>
          <p:spPr>
            <a:xfrm>
              <a:off x="1331965" y="3320206"/>
              <a:ext cx="38807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EAPR</a:t>
              </a:r>
            </a:p>
          </p:txBody>
        </p:sp>
        <p:sp>
          <p:nvSpPr>
            <p:cNvPr id="2227" name="tx2227"/>
            <p:cNvSpPr/>
            <p:nvPr/>
          </p:nvSpPr>
          <p:spPr>
            <a:xfrm>
              <a:off x="1184107" y="3159431"/>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Thailand</a:t>
              </a:r>
            </a:p>
          </p:txBody>
        </p:sp>
        <p:sp>
          <p:nvSpPr>
            <p:cNvPr id="2228" name="tx2228"/>
            <p:cNvSpPr/>
            <p:nvPr/>
          </p:nvSpPr>
          <p:spPr>
            <a:xfrm>
              <a:off x="1339280" y="2998656"/>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Tonga</a:t>
              </a:r>
            </a:p>
          </p:txBody>
        </p:sp>
        <p:sp>
          <p:nvSpPr>
            <p:cNvPr id="2229" name="tx2229"/>
            <p:cNvSpPr/>
            <p:nvPr/>
          </p:nvSpPr>
          <p:spPr>
            <a:xfrm>
              <a:off x="1541728" y="2837882"/>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Fiji</a:t>
              </a:r>
            </a:p>
          </p:txBody>
        </p:sp>
        <p:sp>
          <p:nvSpPr>
            <p:cNvPr id="2230" name="tx2230"/>
            <p:cNvSpPr/>
            <p:nvPr/>
          </p:nvSpPr>
          <p:spPr>
            <a:xfrm>
              <a:off x="1432732" y="2677107"/>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Niue</a:t>
              </a:r>
            </a:p>
          </p:txBody>
        </p:sp>
        <p:sp>
          <p:nvSpPr>
            <p:cNvPr id="2231" name="tx2231"/>
            <p:cNvSpPr/>
            <p:nvPr/>
          </p:nvSpPr>
          <p:spPr>
            <a:xfrm>
              <a:off x="1168745" y="2516332"/>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Malaysia</a:t>
              </a:r>
            </a:p>
          </p:txBody>
        </p:sp>
        <p:sp>
          <p:nvSpPr>
            <p:cNvPr id="2232" name="tx2232"/>
            <p:cNvSpPr/>
            <p:nvPr/>
          </p:nvSpPr>
          <p:spPr>
            <a:xfrm>
              <a:off x="912255" y="2355557"/>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Cook</a:t>
              </a:r>
            </a:p>
          </p:txBody>
        </p:sp>
        <p:sp>
          <p:nvSpPr>
            <p:cNvPr id="2233" name="tx2233"/>
            <p:cNvSpPr/>
            <p:nvPr/>
          </p:nvSpPr>
          <p:spPr>
            <a:xfrm>
              <a:off x="1277284" y="2355557"/>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234" name="tx2234"/>
            <p:cNvSpPr/>
            <p:nvPr/>
          </p:nvSpPr>
          <p:spPr>
            <a:xfrm>
              <a:off x="1362689" y="2194782"/>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Palau</a:t>
              </a:r>
            </a:p>
          </p:txBody>
        </p:sp>
        <p:sp>
          <p:nvSpPr>
            <p:cNvPr id="2235" name="tx2235"/>
            <p:cNvSpPr/>
            <p:nvPr/>
          </p:nvSpPr>
          <p:spPr>
            <a:xfrm>
              <a:off x="1153017" y="2034007"/>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Mongolia</a:t>
              </a:r>
            </a:p>
          </p:txBody>
        </p:sp>
        <p:sp>
          <p:nvSpPr>
            <p:cNvPr id="2236" name="tx2236"/>
            <p:cNvSpPr/>
            <p:nvPr/>
          </p:nvSpPr>
          <p:spPr>
            <a:xfrm>
              <a:off x="1147988" y="1873232"/>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2237" name="tx2237"/>
            <p:cNvSpPr/>
            <p:nvPr/>
          </p:nvSpPr>
          <p:spPr>
            <a:xfrm>
              <a:off x="1425051" y="1873232"/>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2238" name="tx2238"/>
            <p:cNvSpPr/>
            <p:nvPr/>
          </p:nvSpPr>
          <p:spPr>
            <a:xfrm>
              <a:off x="1355008" y="1712457"/>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China</a:t>
              </a:r>
            </a:p>
          </p:txBody>
        </p:sp>
        <p:sp>
          <p:nvSpPr>
            <p:cNvPr id="2239" name="tx2239"/>
            <p:cNvSpPr/>
            <p:nvPr/>
          </p:nvSpPr>
          <p:spPr>
            <a:xfrm>
              <a:off x="1305905" y="1551682"/>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Tuvalu</a:t>
              </a:r>
            </a:p>
          </p:txBody>
        </p:sp>
        <p:sp>
          <p:nvSpPr>
            <p:cNvPr id="2240" name="tx2240"/>
            <p:cNvSpPr/>
            <p:nvPr/>
          </p:nvSpPr>
          <p:spPr>
            <a:xfrm>
              <a:off x="1331965" y="139090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DPRK</a:t>
              </a:r>
            </a:p>
          </p:txBody>
        </p:sp>
        <p:sp>
          <p:nvSpPr>
            <p:cNvPr id="2241" name="tx2241"/>
            <p:cNvSpPr/>
            <p:nvPr/>
          </p:nvSpPr>
          <p:spPr>
            <a:xfrm>
              <a:off x="531865" y="1230133"/>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Brunei</a:t>
              </a:r>
            </a:p>
          </p:txBody>
        </p:sp>
        <p:sp>
          <p:nvSpPr>
            <p:cNvPr id="2242" name="tx2242"/>
            <p:cNvSpPr/>
            <p:nvPr/>
          </p:nvSpPr>
          <p:spPr>
            <a:xfrm>
              <a:off x="974618" y="1230133"/>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Darussalam</a:t>
              </a:r>
            </a:p>
          </p:txBody>
        </p:sp>
        <p:sp>
          <p:nvSpPr>
            <p:cNvPr id="2243" name="tx2243"/>
            <p:cNvSpPr/>
            <p:nvPr/>
          </p:nvSpPr>
          <p:spPr>
            <a:xfrm>
              <a:off x="352274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244" name="pic2244"/>
            <p:cNvPicPr/>
            <p:nvPr/>
          </p:nvPicPr>
          <p:blipFill>
            <a:blip r:embed="rId2" cstate="print"/>
            <a:stretch>
              <a:fillRect/>
            </a:stretch>
          </p:blipFill>
          <p:spPr>
            <a:xfrm>
              <a:off x="5174335" y="5941026"/>
              <a:ext cx="2160000" cy="219455"/>
            </a:xfrm>
            <a:prstGeom prst="rect">
              <a:avLst/>
            </a:prstGeom>
          </p:spPr>
        </p:pic>
        <p:sp>
          <p:nvSpPr>
            <p:cNvPr id="2245" name="pl2245"/>
            <p:cNvSpPr/>
            <p:nvPr/>
          </p:nvSpPr>
          <p:spPr>
            <a:xfrm>
              <a:off x="51779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6" name="pl2246"/>
            <p:cNvSpPr/>
            <p:nvPr/>
          </p:nvSpPr>
          <p:spPr>
            <a:xfrm>
              <a:off x="64696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7" name="pl2247"/>
            <p:cNvSpPr/>
            <p:nvPr/>
          </p:nvSpPr>
          <p:spPr>
            <a:xfrm>
              <a:off x="66848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8" name="pl2248"/>
            <p:cNvSpPr/>
            <p:nvPr/>
          </p:nvSpPr>
          <p:spPr>
            <a:xfrm>
              <a:off x="69001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9" name="pl2249"/>
            <p:cNvSpPr/>
            <p:nvPr/>
          </p:nvSpPr>
          <p:spPr>
            <a:xfrm>
              <a:off x="71154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0" name="pl2250"/>
            <p:cNvSpPr/>
            <p:nvPr/>
          </p:nvSpPr>
          <p:spPr>
            <a:xfrm>
              <a:off x="73307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1" name="pl2251"/>
            <p:cNvSpPr/>
            <p:nvPr/>
          </p:nvSpPr>
          <p:spPr>
            <a:xfrm>
              <a:off x="51779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2" name="pl2252"/>
            <p:cNvSpPr/>
            <p:nvPr/>
          </p:nvSpPr>
          <p:spPr>
            <a:xfrm>
              <a:off x="64696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3" name="pl2253"/>
            <p:cNvSpPr/>
            <p:nvPr/>
          </p:nvSpPr>
          <p:spPr>
            <a:xfrm>
              <a:off x="66848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4" name="pl2254"/>
            <p:cNvSpPr/>
            <p:nvPr/>
          </p:nvSpPr>
          <p:spPr>
            <a:xfrm>
              <a:off x="69001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5" name="pl2255"/>
            <p:cNvSpPr/>
            <p:nvPr/>
          </p:nvSpPr>
          <p:spPr>
            <a:xfrm>
              <a:off x="71154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6" name="pl2256"/>
            <p:cNvSpPr/>
            <p:nvPr/>
          </p:nvSpPr>
          <p:spPr>
            <a:xfrm>
              <a:off x="73307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7" name="tx2257"/>
            <p:cNvSpPr/>
            <p:nvPr/>
          </p:nvSpPr>
          <p:spPr>
            <a:xfrm>
              <a:off x="514684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258" name="tx2258"/>
            <p:cNvSpPr/>
            <p:nvPr/>
          </p:nvSpPr>
          <p:spPr>
            <a:xfrm>
              <a:off x="64074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259" name="tx2259"/>
            <p:cNvSpPr/>
            <p:nvPr/>
          </p:nvSpPr>
          <p:spPr>
            <a:xfrm>
              <a:off x="66227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260" name="tx2260"/>
            <p:cNvSpPr/>
            <p:nvPr/>
          </p:nvSpPr>
          <p:spPr>
            <a:xfrm>
              <a:off x="683799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261" name="tx2261"/>
            <p:cNvSpPr/>
            <p:nvPr/>
          </p:nvSpPr>
          <p:spPr>
            <a:xfrm>
              <a:off x="70532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262" name="tx2262"/>
            <p:cNvSpPr/>
            <p:nvPr/>
          </p:nvSpPr>
          <p:spPr>
            <a:xfrm>
              <a:off x="723746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263" name="tx2263"/>
            <p:cNvSpPr/>
            <p:nvPr/>
          </p:nvSpPr>
          <p:spPr>
            <a:xfrm>
              <a:off x="1782667"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EAPR, 2000-2025</a:t>
              </a:r>
            </a:p>
          </p:txBody>
        </p:sp>
        <p:sp>
          <p:nvSpPr>
            <p:cNvPr id="2264" name="tx226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5" name="tx226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2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896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549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202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855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08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615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57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2231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08761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529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182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35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6159"/>
              <a:ext cx="3434315" cy="468581"/>
            </a:xfrm>
            <a:custGeom>
              <a:avLst/>
              <a:pathLst>
                <a:path w="3434315" h="468581">
                  <a:moveTo>
                    <a:pt x="0" y="401641"/>
                  </a:moveTo>
                  <a:lnTo>
                    <a:pt x="137372" y="401641"/>
                  </a:lnTo>
                  <a:lnTo>
                    <a:pt x="274745" y="468581"/>
                  </a:lnTo>
                  <a:lnTo>
                    <a:pt x="412117" y="368171"/>
                  </a:lnTo>
                  <a:lnTo>
                    <a:pt x="549490" y="334701"/>
                  </a:lnTo>
                  <a:lnTo>
                    <a:pt x="686863" y="334701"/>
                  </a:lnTo>
                  <a:lnTo>
                    <a:pt x="824235" y="234290"/>
                  </a:lnTo>
                  <a:lnTo>
                    <a:pt x="961608" y="200820"/>
                  </a:lnTo>
                  <a:lnTo>
                    <a:pt x="1098981" y="100410"/>
                  </a:lnTo>
                  <a:lnTo>
                    <a:pt x="1236353" y="33470"/>
                  </a:lnTo>
                  <a:lnTo>
                    <a:pt x="1373726" y="33470"/>
                  </a:lnTo>
                  <a:lnTo>
                    <a:pt x="1511098" y="33470"/>
                  </a:lnTo>
                  <a:lnTo>
                    <a:pt x="1648471" y="0"/>
                  </a:lnTo>
                  <a:lnTo>
                    <a:pt x="1785844" y="66940"/>
                  </a:lnTo>
                  <a:lnTo>
                    <a:pt x="1923216" y="0"/>
                  </a:lnTo>
                  <a:lnTo>
                    <a:pt x="2060589" y="33470"/>
                  </a:lnTo>
                  <a:lnTo>
                    <a:pt x="2197962" y="33470"/>
                  </a:lnTo>
                  <a:lnTo>
                    <a:pt x="2335334" y="33470"/>
                  </a:lnTo>
                  <a:lnTo>
                    <a:pt x="2472707" y="66940"/>
                  </a:lnTo>
                  <a:lnTo>
                    <a:pt x="2610079" y="66940"/>
                  </a:lnTo>
                  <a:lnTo>
                    <a:pt x="2747452" y="133880"/>
                  </a:lnTo>
                  <a:lnTo>
                    <a:pt x="2884825" y="368171"/>
                  </a:lnTo>
                  <a:lnTo>
                    <a:pt x="3022197" y="66940"/>
                  </a:lnTo>
                  <a:lnTo>
                    <a:pt x="3159570" y="234290"/>
                  </a:lnTo>
                  <a:lnTo>
                    <a:pt x="3296943" y="234290"/>
                  </a:lnTo>
                  <a:lnTo>
                    <a:pt x="3434315" y="200820"/>
                  </a:lnTo>
                </a:path>
              </a:pathLst>
            </a:custGeom>
            <a:ln w="27101" cap="flat">
              <a:solidFill>
                <a:srgbClr val="0058AB">
                  <a:alpha val="69803"/>
                </a:srgbClr>
              </a:solidFill>
              <a:prstDash val="solid"/>
              <a:round/>
            </a:ln>
          </p:spPr>
          <p:txBody>
            <a:bodyPr/>
            <a:lstStyle/>
            <a:p/>
          </p:txBody>
        </p:sp>
        <p:sp>
          <p:nvSpPr>
            <p:cNvPr id="25" name="pl25"/>
            <p:cNvSpPr/>
            <p:nvPr/>
          </p:nvSpPr>
          <p:spPr>
            <a:xfrm>
              <a:off x="1083054" y="1916159"/>
              <a:ext cx="3434315" cy="368171"/>
            </a:xfrm>
            <a:custGeom>
              <a:avLst/>
              <a:pathLst>
                <a:path w="3434315" h="368171">
                  <a:moveTo>
                    <a:pt x="0" y="133880"/>
                  </a:moveTo>
                  <a:lnTo>
                    <a:pt x="137372" y="66940"/>
                  </a:lnTo>
                  <a:lnTo>
                    <a:pt x="274745" y="200820"/>
                  </a:lnTo>
                  <a:lnTo>
                    <a:pt x="412117" y="368171"/>
                  </a:lnTo>
                  <a:lnTo>
                    <a:pt x="549490" y="133880"/>
                  </a:lnTo>
                  <a:lnTo>
                    <a:pt x="686863" y="66940"/>
                  </a:lnTo>
                  <a:lnTo>
                    <a:pt x="824235" y="66940"/>
                  </a:lnTo>
                  <a:lnTo>
                    <a:pt x="961608" y="0"/>
                  </a:lnTo>
                  <a:lnTo>
                    <a:pt x="1098981" y="0"/>
                  </a:lnTo>
                  <a:lnTo>
                    <a:pt x="1236353" y="100410"/>
                  </a:lnTo>
                  <a:lnTo>
                    <a:pt x="1373726" y="133880"/>
                  </a:lnTo>
                  <a:lnTo>
                    <a:pt x="1511098" y="167350"/>
                  </a:lnTo>
                  <a:lnTo>
                    <a:pt x="1648471" y="66940"/>
                  </a:lnTo>
                  <a:lnTo>
                    <a:pt x="1785844" y="33470"/>
                  </a:lnTo>
                  <a:lnTo>
                    <a:pt x="1923216" y="267760"/>
                  </a:lnTo>
                  <a:lnTo>
                    <a:pt x="2060589" y="234290"/>
                  </a:lnTo>
                  <a:lnTo>
                    <a:pt x="2197962" y="301230"/>
                  </a:lnTo>
                  <a:lnTo>
                    <a:pt x="2335334" y="200820"/>
                  </a:lnTo>
                  <a:lnTo>
                    <a:pt x="2472707" y="133880"/>
                  </a:lnTo>
                  <a:lnTo>
                    <a:pt x="2610079" y="100410"/>
                  </a:lnTo>
                  <a:lnTo>
                    <a:pt x="2747452" y="234290"/>
                  </a:lnTo>
                  <a:lnTo>
                    <a:pt x="2884825" y="234290"/>
                  </a:lnTo>
                  <a:lnTo>
                    <a:pt x="3022197" y="200820"/>
                  </a:lnTo>
                  <a:lnTo>
                    <a:pt x="3159570" y="200820"/>
                  </a:lnTo>
                  <a:lnTo>
                    <a:pt x="3296943" y="301230"/>
                  </a:lnTo>
                  <a:lnTo>
                    <a:pt x="3434315" y="267760"/>
                  </a:lnTo>
                </a:path>
              </a:pathLst>
            </a:custGeom>
            <a:ln w="27101" cap="flat">
              <a:solidFill>
                <a:srgbClr val="1CABE2">
                  <a:alpha val="69803"/>
                </a:srgbClr>
              </a:solidFill>
              <a:prstDash val="solid"/>
              <a:round/>
            </a:ln>
          </p:spPr>
          <p:txBody>
            <a:bodyPr/>
            <a:lstStyle/>
            <a:p/>
          </p:txBody>
        </p:sp>
        <p:sp>
          <p:nvSpPr>
            <p:cNvPr id="26" name="pl26"/>
            <p:cNvSpPr/>
            <p:nvPr/>
          </p:nvSpPr>
          <p:spPr>
            <a:xfrm>
              <a:off x="1083054" y="2384740"/>
              <a:ext cx="3434315" cy="736342"/>
            </a:xfrm>
            <a:custGeom>
              <a:avLst/>
              <a:pathLst>
                <a:path w="3434315" h="736342">
                  <a:moveTo>
                    <a:pt x="0" y="736342"/>
                  </a:moveTo>
                  <a:lnTo>
                    <a:pt x="137372" y="635931"/>
                  </a:lnTo>
                  <a:lnTo>
                    <a:pt x="274745" y="602461"/>
                  </a:lnTo>
                  <a:lnTo>
                    <a:pt x="412117" y="535521"/>
                  </a:lnTo>
                  <a:lnTo>
                    <a:pt x="549490" y="502051"/>
                  </a:lnTo>
                  <a:lnTo>
                    <a:pt x="686863" y="435111"/>
                  </a:lnTo>
                  <a:lnTo>
                    <a:pt x="824235" y="368171"/>
                  </a:lnTo>
                  <a:lnTo>
                    <a:pt x="961608" y="334701"/>
                  </a:lnTo>
                  <a:lnTo>
                    <a:pt x="1098981" y="301230"/>
                  </a:lnTo>
                  <a:lnTo>
                    <a:pt x="1236353" y="234290"/>
                  </a:lnTo>
                  <a:lnTo>
                    <a:pt x="1373726" y="167350"/>
                  </a:lnTo>
                  <a:lnTo>
                    <a:pt x="1511098" y="133880"/>
                  </a:lnTo>
                  <a:lnTo>
                    <a:pt x="1648471" y="167350"/>
                  </a:lnTo>
                  <a:lnTo>
                    <a:pt x="1785844" y="167350"/>
                  </a:lnTo>
                  <a:lnTo>
                    <a:pt x="1923216" y="100410"/>
                  </a:lnTo>
                  <a:lnTo>
                    <a:pt x="2060589" y="100410"/>
                  </a:lnTo>
                  <a:lnTo>
                    <a:pt x="2197962" y="100410"/>
                  </a:lnTo>
                  <a:lnTo>
                    <a:pt x="2335334" y="100410"/>
                  </a:lnTo>
                  <a:lnTo>
                    <a:pt x="2472707" y="33470"/>
                  </a:lnTo>
                  <a:lnTo>
                    <a:pt x="2610079" y="0"/>
                  </a:lnTo>
                  <a:lnTo>
                    <a:pt x="2747452" y="66940"/>
                  </a:lnTo>
                  <a:lnTo>
                    <a:pt x="2884825" y="133880"/>
                  </a:lnTo>
                  <a:lnTo>
                    <a:pt x="3022197" y="133880"/>
                  </a:lnTo>
                  <a:lnTo>
                    <a:pt x="3159570" y="66940"/>
                  </a:lnTo>
                  <a:lnTo>
                    <a:pt x="3296943" y="66940"/>
                  </a:lnTo>
                  <a:lnTo>
                    <a:pt x="3434315" y="33470"/>
                  </a:lnTo>
                </a:path>
              </a:pathLst>
            </a:custGeom>
            <a:ln w="27101" cap="flat">
              <a:solidFill>
                <a:srgbClr val="00833D">
                  <a:alpha val="69803"/>
                </a:srgbClr>
              </a:solidFill>
              <a:prstDash val="solid"/>
              <a:round/>
            </a:ln>
          </p:spPr>
          <p:txBody>
            <a:bodyPr/>
            <a:lstStyle/>
            <a:p/>
          </p:txBody>
        </p:sp>
        <p:sp>
          <p:nvSpPr>
            <p:cNvPr id="27" name="pl27"/>
            <p:cNvSpPr/>
            <p:nvPr/>
          </p:nvSpPr>
          <p:spPr>
            <a:xfrm>
              <a:off x="1083054" y="1949629"/>
              <a:ext cx="3434315" cy="602461"/>
            </a:xfrm>
            <a:custGeom>
              <a:avLst/>
              <a:pathLst>
                <a:path w="3434315" h="602461">
                  <a:moveTo>
                    <a:pt x="0" y="100410"/>
                  </a:moveTo>
                  <a:lnTo>
                    <a:pt x="137372" y="133880"/>
                  </a:lnTo>
                  <a:lnTo>
                    <a:pt x="274745" y="100410"/>
                  </a:lnTo>
                  <a:lnTo>
                    <a:pt x="412117" y="66940"/>
                  </a:lnTo>
                  <a:lnTo>
                    <a:pt x="549490" y="33470"/>
                  </a:lnTo>
                  <a:lnTo>
                    <a:pt x="686863" y="0"/>
                  </a:lnTo>
                  <a:lnTo>
                    <a:pt x="824235" y="33470"/>
                  </a:lnTo>
                  <a:lnTo>
                    <a:pt x="961608" y="33470"/>
                  </a:lnTo>
                  <a:lnTo>
                    <a:pt x="1098981" y="66940"/>
                  </a:lnTo>
                  <a:lnTo>
                    <a:pt x="1236353" y="0"/>
                  </a:lnTo>
                  <a:lnTo>
                    <a:pt x="1373726" y="33470"/>
                  </a:lnTo>
                  <a:lnTo>
                    <a:pt x="1511098" y="33470"/>
                  </a:lnTo>
                  <a:lnTo>
                    <a:pt x="1648471" y="33470"/>
                  </a:lnTo>
                  <a:lnTo>
                    <a:pt x="1785844" y="133880"/>
                  </a:lnTo>
                  <a:lnTo>
                    <a:pt x="1923216" y="167350"/>
                  </a:lnTo>
                  <a:lnTo>
                    <a:pt x="2060589" y="133880"/>
                  </a:lnTo>
                  <a:lnTo>
                    <a:pt x="2197962" y="167350"/>
                  </a:lnTo>
                  <a:lnTo>
                    <a:pt x="2335334" y="301230"/>
                  </a:lnTo>
                  <a:lnTo>
                    <a:pt x="2472707" y="267760"/>
                  </a:lnTo>
                  <a:lnTo>
                    <a:pt x="2610079" y="468581"/>
                  </a:lnTo>
                  <a:lnTo>
                    <a:pt x="2747452" y="568991"/>
                  </a:lnTo>
                  <a:lnTo>
                    <a:pt x="2884825" y="602461"/>
                  </a:lnTo>
                  <a:lnTo>
                    <a:pt x="3022197" y="502051"/>
                  </a:lnTo>
                  <a:lnTo>
                    <a:pt x="3159570" y="401641"/>
                  </a:lnTo>
                  <a:lnTo>
                    <a:pt x="3296943" y="368171"/>
                  </a:lnTo>
                  <a:lnTo>
                    <a:pt x="3434315" y="368171"/>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0039"/>
              <a:ext cx="3434315" cy="401641"/>
            </a:xfrm>
            <a:custGeom>
              <a:avLst/>
              <a:pathLst>
                <a:path w="3434315" h="401641">
                  <a:moveTo>
                    <a:pt x="0" y="167350"/>
                  </a:moveTo>
                  <a:lnTo>
                    <a:pt x="137372" y="133880"/>
                  </a:lnTo>
                  <a:lnTo>
                    <a:pt x="274745" y="200820"/>
                  </a:lnTo>
                  <a:lnTo>
                    <a:pt x="412117" y="167350"/>
                  </a:lnTo>
                  <a:lnTo>
                    <a:pt x="549490" y="133880"/>
                  </a:lnTo>
                  <a:lnTo>
                    <a:pt x="686863" y="100410"/>
                  </a:lnTo>
                  <a:lnTo>
                    <a:pt x="824235" y="100410"/>
                  </a:lnTo>
                  <a:lnTo>
                    <a:pt x="961608" y="66940"/>
                  </a:lnTo>
                  <a:lnTo>
                    <a:pt x="1098981" y="33470"/>
                  </a:lnTo>
                  <a:lnTo>
                    <a:pt x="1236353" y="33470"/>
                  </a:lnTo>
                  <a:lnTo>
                    <a:pt x="1373726" y="0"/>
                  </a:lnTo>
                  <a:lnTo>
                    <a:pt x="1511098" y="0"/>
                  </a:lnTo>
                  <a:lnTo>
                    <a:pt x="1648471" y="100410"/>
                  </a:lnTo>
                  <a:lnTo>
                    <a:pt x="1785844" y="33470"/>
                  </a:lnTo>
                  <a:lnTo>
                    <a:pt x="1923216" y="33470"/>
                  </a:lnTo>
                  <a:lnTo>
                    <a:pt x="2060589" y="100410"/>
                  </a:lnTo>
                  <a:lnTo>
                    <a:pt x="2197962" y="66940"/>
                  </a:lnTo>
                  <a:lnTo>
                    <a:pt x="2335334" y="33470"/>
                  </a:lnTo>
                  <a:lnTo>
                    <a:pt x="2472707" y="66940"/>
                  </a:lnTo>
                  <a:lnTo>
                    <a:pt x="2610079" y="66940"/>
                  </a:lnTo>
                  <a:lnTo>
                    <a:pt x="2747452" y="200820"/>
                  </a:lnTo>
                  <a:lnTo>
                    <a:pt x="2884825" y="200820"/>
                  </a:lnTo>
                  <a:lnTo>
                    <a:pt x="3022197" y="167350"/>
                  </a:lnTo>
                  <a:lnTo>
                    <a:pt x="3159570" y="334701"/>
                  </a:lnTo>
                  <a:lnTo>
                    <a:pt x="3296943" y="401641"/>
                  </a:lnTo>
                  <a:lnTo>
                    <a:pt x="3434315" y="267760"/>
                  </a:lnTo>
                </a:path>
              </a:pathLst>
            </a:custGeom>
            <a:ln w="27101" cap="flat">
              <a:solidFill>
                <a:srgbClr val="6A1E74">
                  <a:alpha val="69803"/>
                </a:srgbClr>
              </a:solidFill>
              <a:prstDash val="solid"/>
              <a:round/>
            </a:ln>
          </p:spPr>
          <p:txBody>
            <a:bodyPr/>
            <a:lstStyle/>
            <a:p/>
          </p:txBody>
        </p:sp>
        <p:sp>
          <p:nvSpPr>
            <p:cNvPr id="29" name="pl29"/>
            <p:cNvSpPr/>
            <p:nvPr/>
          </p:nvSpPr>
          <p:spPr>
            <a:xfrm>
              <a:off x="1083054" y="2016569"/>
              <a:ext cx="3434315" cy="1071043"/>
            </a:xfrm>
            <a:custGeom>
              <a:avLst/>
              <a:pathLst>
                <a:path w="3434315" h="1071043">
                  <a:moveTo>
                    <a:pt x="0" y="1071043"/>
                  </a:moveTo>
                  <a:lnTo>
                    <a:pt x="137372" y="1004103"/>
                  </a:lnTo>
                  <a:lnTo>
                    <a:pt x="274745" y="1004103"/>
                  </a:lnTo>
                  <a:lnTo>
                    <a:pt x="412117" y="937162"/>
                  </a:lnTo>
                  <a:lnTo>
                    <a:pt x="549490" y="836752"/>
                  </a:lnTo>
                  <a:lnTo>
                    <a:pt x="686863" y="803282"/>
                  </a:lnTo>
                  <a:lnTo>
                    <a:pt x="824235" y="836752"/>
                  </a:lnTo>
                  <a:lnTo>
                    <a:pt x="961608" y="870222"/>
                  </a:lnTo>
                  <a:lnTo>
                    <a:pt x="1098981" y="736342"/>
                  </a:lnTo>
                  <a:lnTo>
                    <a:pt x="1236353" y="635931"/>
                  </a:lnTo>
                  <a:lnTo>
                    <a:pt x="1373726" y="535521"/>
                  </a:lnTo>
                  <a:lnTo>
                    <a:pt x="1511098" y="401641"/>
                  </a:lnTo>
                  <a:lnTo>
                    <a:pt x="1648471" y="401641"/>
                  </a:lnTo>
                  <a:lnTo>
                    <a:pt x="1785844" y="368171"/>
                  </a:lnTo>
                  <a:lnTo>
                    <a:pt x="1923216" y="301230"/>
                  </a:lnTo>
                  <a:lnTo>
                    <a:pt x="2060589" y="234290"/>
                  </a:lnTo>
                  <a:lnTo>
                    <a:pt x="2197962" y="200820"/>
                  </a:lnTo>
                  <a:lnTo>
                    <a:pt x="2335334" y="167350"/>
                  </a:lnTo>
                  <a:lnTo>
                    <a:pt x="2472707" y="133880"/>
                  </a:lnTo>
                  <a:lnTo>
                    <a:pt x="2610079" y="100410"/>
                  </a:lnTo>
                  <a:lnTo>
                    <a:pt x="2747452" y="267760"/>
                  </a:lnTo>
                  <a:lnTo>
                    <a:pt x="2884825" y="234290"/>
                  </a:lnTo>
                  <a:lnTo>
                    <a:pt x="3022197" y="33470"/>
                  </a:lnTo>
                  <a:lnTo>
                    <a:pt x="3159570" y="66940"/>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685971"/>
              <a:ext cx="3434315" cy="1071043"/>
            </a:xfrm>
            <a:custGeom>
              <a:avLst/>
              <a:pathLst>
                <a:path w="3434315" h="1071043">
                  <a:moveTo>
                    <a:pt x="0" y="1037573"/>
                  </a:moveTo>
                  <a:lnTo>
                    <a:pt x="137372" y="1071043"/>
                  </a:lnTo>
                  <a:lnTo>
                    <a:pt x="274745" y="1004103"/>
                  </a:lnTo>
                  <a:lnTo>
                    <a:pt x="412117" y="870222"/>
                  </a:lnTo>
                  <a:lnTo>
                    <a:pt x="549490" y="702872"/>
                  </a:lnTo>
                  <a:lnTo>
                    <a:pt x="686863" y="568991"/>
                  </a:lnTo>
                  <a:lnTo>
                    <a:pt x="824235" y="468581"/>
                  </a:lnTo>
                  <a:lnTo>
                    <a:pt x="961608" y="401641"/>
                  </a:lnTo>
                  <a:lnTo>
                    <a:pt x="1098981" y="234290"/>
                  </a:lnTo>
                  <a:lnTo>
                    <a:pt x="1236353" y="66940"/>
                  </a:lnTo>
                  <a:lnTo>
                    <a:pt x="1373726" y="200820"/>
                  </a:lnTo>
                  <a:lnTo>
                    <a:pt x="1511098" y="267760"/>
                  </a:lnTo>
                  <a:lnTo>
                    <a:pt x="1648471" y="334701"/>
                  </a:lnTo>
                  <a:lnTo>
                    <a:pt x="1785844" y="334701"/>
                  </a:lnTo>
                  <a:lnTo>
                    <a:pt x="1923216" y="301230"/>
                  </a:lnTo>
                  <a:lnTo>
                    <a:pt x="2060589" y="334701"/>
                  </a:lnTo>
                  <a:lnTo>
                    <a:pt x="2197962" y="167350"/>
                  </a:lnTo>
                  <a:lnTo>
                    <a:pt x="2335334" y="133880"/>
                  </a:lnTo>
                  <a:lnTo>
                    <a:pt x="2472707" y="66940"/>
                  </a:lnTo>
                  <a:lnTo>
                    <a:pt x="2610079" y="0"/>
                  </a:lnTo>
                  <a:lnTo>
                    <a:pt x="2747452" y="100410"/>
                  </a:lnTo>
                  <a:lnTo>
                    <a:pt x="2884825" y="234290"/>
                  </a:lnTo>
                  <a:lnTo>
                    <a:pt x="3022197" y="167350"/>
                  </a:lnTo>
                  <a:lnTo>
                    <a:pt x="3159570" y="66940"/>
                  </a:lnTo>
                  <a:lnTo>
                    <a:pt x="3296943" y="33470"/>
                  </a:lnTo>
                  <a:lnTo>
                    <a:pt x="3434315" y="33470"/>
                  </a:lnTo>
                </a:path>
              </a:pathLst>
            </a:custGeom>
            <a:ln w="27101" cap="flat">
              <a:solidFill>
                <a:srgbClr val="F26A21">
                  <a:alpha val="69803"/>
                </a:srgbClr>
              </a:solidFill>
              <a:prstDash val="solid"/>
              <a:round/>
            </a:ln>
          </p:spPr>
          <p:txBody>
            <a:bodyPr/>
            <a:lstStyle/>
            <a:p/>
          </p:txBody>
        </p:sp>
        <p:sp>
          <p:nvSpPr>
            <p:cNvPr id="31" name="pl31"/>
            <p:cNvSpPr/>
            <p:nvPr/>
          </p:nvSpPr>
          <p:spPr>
            <a:xfrm>
              <a:off x="1083054" y="1916159"/>
              <a:ext cx="3434315" cy="468581"/>
            </a:xfrm>
            <a:custGeom>
              <a:avLst/>
              <a:pathLst>
                <a:path w="3434315" h="468581">
                  <a:moveTo>
                    <a:pt x="0" y="401641"/>
                  </a:moveTo>
                  <a:lnTo>
                    <a:pt x="137372" y="401641"/>
                  </a:lnTo>
                  <a:lnTo>
                    <a:pt x="274745" y="468581"/>
                  </a:lnTo>
                  <a:lnTo>
                    <a:pt x="412117" y="368171"/>
                  </a:lnTo>
                  <a:lnTo>
                    <a:pt x="549490" y="334701"/>
                  </a:lnTo>
                  <a:lnTo>
                    <a:pt x="686863" y="334701"/>
                  </a:lnTo>
                  <a:lnTo>
                    <a:pt x="824235" y="234290"/>
                  </a:lnTo>
                  <a:lnTo>
                    <a:pt x="961608" y="200820"/>
                  </a:lnTo>
                  <a:lnTo>
                    <a:pt x="1098981" y="100410"/>
                  </a:lnTo>
                  <a:lnTo>
                    <a:pt x="1236353" y="33470"/>
                  </a:lnTo>
                  <a:lnTo>
                    <a:pt x="1373726" y="33470"/>
                  </a:lnTo>
                  <a:lnTo>
                    <a:pt x="1511098" y="33470"/>
                  </a:lnTo>
                  <a:lnTo>
                    <a:pt x="1648471" y="0"/>
                  </a:lnTo>
                  <a:lnTo>
                    <a:pt x="1785844" y="66940"/>
                  </a:lnTo>
                  <a:lnTo>
                    <a:pt x="1923216" y="0"/>
                  </a:lnTo>
                  <a:lnTo>
                    <a:pt x="2060589" y="33470"/>
                  </a:lnTo>
                  <a:lnTo>
                    <a:pt x="2197962" y="33470"/>
                  </a:lnTo>
                  <a:lnTo>
                    <a:pt x="2335334" y="33470"/>
                  </a:lnTo>
                  <a:lnTo>
                    <a:pt x="2472707" y="66940"/>
                  </a:lnTo>
                  <a:lnTo>
                    <a:pt x="2610079" y="66940"/>
                  </a:lnTo>
                  <a:lnTo>
                    <a:pt x="2747452" y="133880"/>
                  </a:lnTo>
                  <a:lnTo>
                    <a:pt x="2884825" y="368171"/>
                  </a:lnTo>
                  <a:lnTo>
                    <a:pt x="3022197" y="66940"/>
                  </a:lnTo>
                  <a:lnTo>
                    <a:pt x="3159570" y="234290"/>
                  </a:lnTo>
                  <a:lnTo>
                    <a:pt x="3296943" y="234290"/>
                  </a:lnTo>
                  <a:lnTo>
                    <a:pt x="3434315" y="200820"/>
                  </a:lnTo>
                </a:path>
              </a:pathLst>
            </a:custGeom>
            <a:ln w="65043" cap="flat">
              <a:solidFill>
                <a:srgbClr val="000000">
                  <a:alpha val="100000"/>
                </a:srgbClr>
              </a:solidFill>
              <a:prstDash val="solid"/>
              <a:round/>
            </a:ln>
          </p:spPr>
          <p:txBody>
            <a:bodyPr/>
            <a:lstStyle/>
            <a:p/>
          </p:txBody>
        </p:sp>
        <p:sp>
          <p:nvSpPr>
            <p:cNvPr id="32" name="pl32"/>
            <p:cNvSpPr/>
            <p:nvPr/>
          </p:nvSpPr>
          <p:spPr>
            <a:xfrm>
              <a:off x="1083054" y="1916159"/>
              <a:ext cx="3434315" cy="468581"/>
            </a:xfrm>
            <a:custGeom>
              <a:avLst/>
              <a:pathLst>
                <a:path w="3434315" h="468581">
                  <a:moveTo>
                    <a:pt x="0" y="401641"/>
                  </a:moveTo>
                  <a:lnTo>
                    <a:pt x="137372" y="401641"/>
                  </a:lnTo>
                  <a:lnTo>
                    <a:pt x="274745" y="468581"/>
                  </a:lnTo>
                  <a:lnTo>
                    <a:pt x="412117" y="368171"/>
                  </a:lnTo>
                  <a:lnTo>
                    <a:pt x="549490" y="334701"/>
                  </a:lnTo>
                  <a:lnTo>
                    <a:pt x="686863" y="334701"/>
                  </a:lnTo>
                  <a:lnTo>
                    <a:pt x="824235" y="234290"/>
                  </a:lnTo>
                  <a:lnTo>
                    <a:pt x="961608" y="200820"/>
                  </a:lnTo>
                  <a:lnTo>
                    <a:pt x="1098981" y="100410"/>
                  </a:lnTo>
                  <a:lnTo>
                    <a:pt x="1236353" y="33470"/>
                  </a:lnTo>
                  <a:lnTo>
                    <a:pt x="1373726" y="33470"/>
                  </a:lnTo>
                  <a:lnTo>
                    <a:pt x="1511098" y="33470"/>
                  </a:lnTo>
                  <a:lnTo>
                    <a:pt x="1648471" y="0"/>
                  </a:lnTo>
                  <a:lnTo>
                    <a:pt x="1785844" y="66940"/>
                  </a:lnTo>
                  <a:lnTo>
                    <a:pt x="1923216" y="0"/>
                  </a:lnTo>
                  <a:lnTo>
                    <a:pt x="2060589" y="33470"/>
                  </a:lnTo>
                  <a:lnTo>
                    <a:pt x="2197962" y="33470"/>
                  </a:lnTo>
                  <a:lnTo>
                    <a:pt x="2335334" y="33470"/>
                  </a:lnTo>
                  <a:lnTo>
                    <a:pt x="2472707" y="66940"/>
                  </a:lnTo>
                  <a:lnTo>
                    <a:pt x="2610079" y="66940"/>
                  </a:lnTo>
                  <a:lnTo>
                    <a:pt x="2747452" y="133880"/>
                  </a:lnTo>
                  <a:lnTo>
                    <a:pt x="2884825" y="368171"/>
                  </a:lnTo>
                  <a:lnTo>
                    <a:pt x="3022197" y="66940"/>
                  </a:lnTo>
                  <a:lnTo>
                    <a:pt x="3159570" y="234290"/>
                  </a:lnTo>
                  <a:lnTo>
                    <a:pt x="3296943" y="234290"/>
                  </a:lnTo>
                  <a:lnTo>
                    <a:pt x="3434315" y="200820"/>
                  </a:lnTo>
                </a:path>
              </a:pathLst>
            </a:custGeom>
            <a:ln w="40651" cap="flat">
              <a:solidFill>
                <a:srgbClr val="0058AB">
                  <a:alpha val="100000"/>
                </a:srgbClr>
              </a:solidFill>
              <a:prstDash val="solid"/>
              <a:round/>
            </a:ln>
          </p:spPr>
          <p:txBody>
            <a:bodyPr/>
            <a:lstStyle/>
            <a:p/>
          </p:txBody>
        </p:sp>
        <p:sp>
          <p:nvSpPr>
            <p:cNvPr id="33" name="tx33"/>
            <p:cNvSpPr/>
            <p:nvPr/>
          </p:nvSpPr>
          <p:spPr>
            <a:xfrm>
              <a:off x="1022795" y="2147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 name="tx34"/>
            <p:cNvSpPr/>
            <p:nvPr/>
          </p:nvSpPr>
          <p:spPr>
            <a:xfrm>
              <a:off x="1709658" y="20800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 name="tx35"/>
            <p:cNvSpPr/>
            <p:nvPr/>
          </p:nvSpPr>
          <p:spPr>
            <a:xfrm>
              <a:off x="2396521" y="1778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 name="tx36"/>
            <p:cNvSpPr/>
            <p:nvPr/>
          </p:nvSpPr>
          <p:spPr>
            <a:xfrm>
              <a:off x="3083384" y="1778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 name="tx37"/>
            <p:cNvSpPr/>
            <p:nvPr/>
          </p:nvSpPr>
          <p:spPr>
            <a:xfrm>
              <a:off x="3632875" y="1812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 name="tx38"/>
            <p:cNvSpPr/>
            <p:nvPr/>
          </p:nvSpPr>
          <p:spPr>
            <a:xfrm>
              <a:off x="4457110" y="19461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 name="tx39"/>
            <p:cNvSpPr/>
            <p:nvPr/>
          </p:nvSpPr>
          <p:spPr>
            <a:xfrm>
              <a:off x="707342" y="37115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37682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4212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074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727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380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701924"/>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5" name="pl55"/>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6" name="pl56"/>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7" name="pl57"/>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614006"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EAPR, 2000-2025</a:t>
              </a:r>
            </a:p>
          </p:txBody>
        </p:sp>
        <p:sp>
          <p:nvSpPr>
            <p:cNvPr id="69" name="pl69"/>
            <p:cNvSpPr/>
            <p:nvPr/>
          </p:nvSpPr>
          <p:spPr>
            <a:xfrm>
              <a:off x="5227074" y="34514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0148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5782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1417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70515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697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2331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7965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3600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9234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272688"/>
              <a:ext cx="3434315" cy="611193"/>
            </a:xfrm>
            <a:custGeom>
              <a:avLst/>
              <a:pathLst>
                <a:path w="3434315" h="611193">
                  <a:moveTo>
                    <a:pt x="0" y="523879"/>
                  </a:moveTo>
                  <a:lnTo>
                    <a:pt x="137372" y="523879"/>
                  </a:lnTo>
                  <a:lnTo>
                    <a:pt x="274745" y="611193"/>
                  </a:lnTo>
                  <a:lnTo>
                    <a:pt x="412117" y="480223"/>
                  </a:lnTo>
                  <a:lnTo>
                    <a:pt x="549490" y="436566"/>
                  </a:lnTo>
                  <a:lnTo>
                    <a:pt x="686863" y="436566"/>
                  </a:lnTo>
                  <a:lnTo>
                    <a:pt x="824235" y="305596"/>
                  </a:lnTo>
                  <a:lnTo>
                    <a:pt x="961608" y="261939"/>
                  </a:lnTo>
                  <a:lnTo>
                    <a:pt x="1098981" y="130969"/>
                  </a:lnTo>
                  <a:lnTo>
                    <a:pt x="1236353" y="43656"/>
                  </a:lnTo>
                  <a:lnTo>
                    <a:pt x="1373726" y="43656"/>
                  </a:lnTo>
                  <a:lnTo>
                    <a:pt x="1511098" y="43656"/>
                  </a:lnTo>
                  <a:lnTo>
                    <a:pt x="1648471" y="0"/>
                  </a:lnTo>
                  <a:lnTo>
                    <a:pt x="1785844" y="87313"/>
                  </a:lnTo>
                  <a:lnTo>
                    <a:pt x="1923216" y="0"/>
                  </a:lnTo>
                  <a:lnTo>
                    <a:pt x="2060589" y="43656"/>
                  </a:lnTo>
                  <a:lnTo>
                    <a:pt x="2197962" y="43656"/>
                  </a:lnTo>
                  <a:lnTo>
                    <a:pt x="2335334" y="43656"/>
                  </a:lnTo>
                  <a:lnTo>
                    <a:pt x="2472707" y="87313"/>
                  </a:lnTo>
                  <a:lnTo>
                    <a:pt x="2610079" y="87313"/>
                  </a:lnTo>
                  <a:lnTo>
                    <a:pt x="2747452" y="174626"/>
                  </a:lnTo>
                  <a:lnTo>
                    <a:pt x="2884825" y="480223"/>
                  </a:lnTo>
                  <a:lnTo>
                    <a:pt x="3022197" y="87313"/>
                  </a:lnTo>
                  <a:lnTo>
                    <a:pt x="3159570" y="305596"/>
                  </a:lnTo>
                  <a:lnTo>
                    <a:pt x="3296943" y="305596"/>
                  </a:lnTo>
                  <a:lnTo>
                    <a:pt x="3434315" y="261939"/>
                  </a:lnTo>
                </a:path>
              </a:pathLst>
            </a:custGeom>
            <a:ln w="27101" cap="flat">
              <a:solidFill>
                <a:srgbClr val="0058AB">
                  <a:alpha val="69803"/>
                </a:srgbClr>
              </a:solidFill>
              <a:prstDash val="solid"/>
              <a:round/>
            </a:ln>
          </p:spPr>
          <p:txBody>
            <a:bodyPr/>
            <a:lstStyle/>
            <a:p/>
          </p:txBody>
        </p:sp>
        <p:sp>
          <p:nvSpPr>
            <p:cNvPr id="86" name="pl86"/>
            <p:cNvSpPr/>
            <p:nvPr/>
          </p:nvSpPr>
          <p:spPr>
            <a:xfrm>
              <a:off x="5398790" y="2229031"/>
              <a:ext cx="3434315" cy="480223"/>
            </a:xfrm>
            <a:custGeom>
              <a:avLst/>
              <a:pathLst>
                <a:path w="3434315" h="480223">
                  <a:moveTo>
                    <a:pt x="0" y="174626"/>
                  </a:moveTo>
                  <a:lnTo>
                    <a:pt x="137372" y="87313"/>
                  </a:lnTo>
                  <a:lnTo>
                    <a:pt x="274745" y="261939"/>
                  </a:lnTo>
                  <a:lnTo>
                    <a:pt x="412117" y="480223"/>
                  </a:lnTo>
                  <a:lnTo>
                    <a:pt x="549490" y="174626"/>
                  </a:lnTo>
                  <a:lnTo>
                    <a:pt x="686863" y="87313"/>
                  </a:lnTo>
                  <a:lnTo>
                    <a:pt x="824235" y="87313"/>
                  </a:lnTo>
                  <a:lnTo>
                    <a:pt x="961608" y="0"/>
                  </a:lnTo>
                  <a:lnTo>
                    <a:pt x="1098981" y="0"/>
                  </a:lnTo>
                  <a:lnTo>
                    <a:pt x="1236353" y="130969"/>
                  </a:lnTo>
                  <a:lnTo>
                    <a:pt x="1373726" y="174626"/>
                  </a:lnTo>
                  <a:lnTo>
                    <a:pt x="1511098" y="218283"/>
                  </a:lnTo>
                  <a:lnTo>
                    <a:pt x="1648471" y="87313"/>
                  </a:lnTo>
                  <a:lnTo>
                    <a:pt x="1785844" y="43656"/>
                  </a:lnTo>
                  <a:lnTo>
                    <a:pt x="1923216" y="349253"/>
                  </a:lnTo>
                  <a:lnTo>
                    <a:pt x="2060589" y="305596"/>
                  </a:lnTo>
                  <a:lnTo>
                    <a:pt x="2197962" y="392909"/>
                  </a:lnTo>
                  <a:lnTo>
                    <a:pt x="2335334" y="261939"/>
                  </a:lnTo>
                  <a:lnTo>
                    <a:pt x="2472707" y="174626"/>
                  </a:lnTo>
                  <a:lnTo>
                    <a:pt x="2610079" y="130969"/>
                  </a:lnTo>
                  <a:lnTo>
                    <a:pt x="2747452" y="305596"/>
                  </a:lnTo>
                  <a:lnTo>
                    <a:pt x="2884825" y="305596"/>
                  </a:lnTo>
                  <a:lnTo>
                    <a:pt x="3022197" y="261939"/>
                  </a:lnTo>
                  <a:lnTo>
                    <a:pt x="3159570" y="261939"/>
                  </a:lnTo>
                  <a:lnTo>
                    <a:pt x="3296943" y="392909"/>
                  </a:lnTo>
                  <a:lnTo>
                    <a:pt x="3434315" y="349253"/>
                  </a:lnTo>
                </a:path>
              </a:pathLst>
            </a:custGeom>
            <a:ln w="27101" cap="flat">
              <a:solidFill>
                <a:srgbClr val="1CABE2">
                  <a:alpha val="69803"/>
                </a:srgbClr>
              </a:solidFill>
              <a:prstDash val="solid"/>
              <a:round/>
            </a:ln>
          </p:spPr>
          <p:txBody>
            <a:bodyPr/>
            <a:lstStyle/>
            <a:p/>
          </p:txBody>
        </p:sp>
        <p:sp>
          <p:nvSpPr>
            <p:cNvPr id="87" name="pl87"/>
            <p:cNvSpPr/>
            <p:nvPr/>
          </p:nvSpPr>
          <p:spPr>
            <a:xfrm>
              <a:off x="5398790" y="2360001"/>
              <a:ext cx="3434315" cy="960446"/>
            </a:xfrm>
            <a:custGeom>
              <a:avLst/>
              <a:pathLst>
                <a:path w="3434315" h="960446">
                  <a:moveTo>
                    <a:pt x="0" y="960446"/>
                  </a:moveTo>
                  <a:lnTo>
                    <a:pt x="137372" y="829476"/>
                  </a:lnTo>
                  <a:lnTo>
                    <a:pt x="274745" y="785819"/>
                  </a:lnTo>
                  <a:lnTo>
                    <a:pt x="412117" y="698506"/>
                  </a:lnTo>
                  <a:lnTo>
                    <a:pt x="549490" y="654849"/>
                  </a:lnTo>
                  <a:lnTo>
                    <a:pt x="686863" y="567536"/>
                  </a:lnTo>
                  <a:lnTo>
                    <a:pt x="824235" y="480223"/>
                  </a:lnTo>
                  <a:lnTo>
                    <a:pt x="961608" y="436566"/>
                  </a:lnTo>
                  <a:lnTo>
                    <a:pt x="1098981" y="392909"/>
                  </a:lnTo>
                  <a:lnTo>
                    <a:pt x="1236353" y="305596"/>
                  </a:lnTo>
                  <a:lnTo>
                    <a:pt x="1373726" y="218283"/>
                  </a:lnTo>
                  <a:lnTo>
                    <a:pt x="1511098" y="174626"/>
                  </a:lnTo>
                  <a:lnTo>
                    <a:pt x="1648471" y="218283"/>
                  </a:lnTo>
                  <a:lnTo>
                    <a:pt x="1785844" y="218283"/>
                  </a:lnTo>
                  <a:lnTo>
                    <a:pt x="1923216" y="130969"/>
                  </a:lnTo>
                  <a:lnTo>
                    <a:pt x="2060589" y="130969"/>
                  </a:lnTo>
                  <a:lnTo>
                    <a:pt x="2197962" y="130969"/>
                  </a:lnTo>
                  <a:lnTo>
                    <a:pt x="2335334" y="130969"/>
                  </a:lnTo>
                  <a:lnTo>
                    <a:pt x="2472707" y="43656"/>
                  </a:lnTo>
                  <a:lnTo>
                    <a:pt x="2610079" y="0"/>
                  </a:lnTo>
                  <a:lnTo>
                    <a:pt x="2747452" y="87313"/>
                  </a:lnTo>
                  <a:lnTo>
                    <a:pt x="2884825" y="174626"/>
                  </a:lnTo>
                  <a:lnTo>
                    <a:pt x="3022197" y="174626"/>
                  </a:lnTo>
                  <a:lnTo>
                    <a:pt x="3159570" y="87313"/>
                  </a:lnTo>
                  <a:lnTo>
                    <a:pt x="3296943" y="87313"/>
                  </a:lnTo>
                  <a:lnTo>
                    <a:pt x="3434315" y="43656"/>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785819"/>
            </a:xfrm>
            <a:custGeom>
              <a:avLst/>
              <a:pathLst>
                <a:path w="3434315" h="785819">
                  <a:moveTo>
                    <a:pt x="0" y="130969"/>
                  </a:moveTo>
                  <a:lnTo>
                    <a:pt x="137372" y="174626"/>
                  </a:lnTo>
                  <a:lnTo>
                    <a:pt x="274745" y="130969"/>
                  </a:lnTo>
                  <a:lnTo>
                    <a:pt x="412117" y="87313"/>
                  </a:lnTo>
                  <a:lnTo>
                    <a:pt x="549490" y="43656"/>
                  </a:lnTo>
                  <a:lnTo>
                    <a:pt x="686863" y="0"/>
                  </a:lnTo>
                  <a:lnTo>
                    <a:pt x="824235" y="43656"/>
                  </a:lnTo>
                  <a:lnTo>
                    <a:pt x="961608" y="43656"/>
                  </a:lnTo>
                  <a:lnTo>
                    <a:pt x="1098981" y="87313"/>
                  </a:lnTo>
                  <a:lnTo>
                    <a:pt x="1236353" y="0"/>
                  </a:lnTo>
                  <a:lnTo>
                    <a:pt x="1373726" y="43656"/>
                  </a:lnTo>
                  <a:lnTo>
                    <a:pt x="1511098" y="43656"/>
                  </a:lnTo>
                  <a:lnTo>
                    <a:pt x="1648471" y="43656"/>
                  </a:lnTo>
                  <a:lnTo>
                    <a:pt x="1785844" y="174626"/>
                  </a:lnTo>
                  <a:lnTo>
                    <a:pt x="1923216" y="218283"/>
                  </a:lnTo>
                  <a:lnTo>
                    <a:pt x="2060589" y="174626"/>
                  </a:lnTo>
                  <a:lnTo>
                    <a:pt x="2197962" y="218283"/>
                  </a:lnTo>
                  <a:lnTo>
                    <a:pt x="2335334" y="392909"/>
                  </a:lnTo>
                  <a:lnTo>
                    <a:pt x="2472707" y="349253"/>
                  </a:lnTo>
                  <a:lnTo>
                    <a:pt x="2610079" y="611193"/>
                  </a:lnTo>
                  <a:lnTo>
                    <a:pt x="2747452" y="742163"/>
                  </a:lnTo>
                  <a:lnTo>
                    <a:pt x="2884825" y="785819"/>
                  </a:lnTo>
                  <a:lnTo>
                    <a:pt x="3022197" y="654849"/>
                  </a:lnTo>
                  <a:lnTo>
                    <a:pt x="3159570" y="523879"/>
                  </a:lnTo>
                  <a:lnTo>
                    <a:pt x="3296943" y="480223"/>
                  </a:lnTo>
                  <a:lnTo>
                    <a:pt x="3434315" y="480223"/>
                  </a:lnTo>
                </a:path>
              </a:pathLst>
            </a:custGeom>
            <a:ln w="27101" cap="flat">
              <a:solidFill>
                <a:srgbClr val="80BD41">
                  <a:alpha val="69803"/>
                </a:srgbClr>
              </a:solidFill>
              <a:prstDash val="solid"/>
              <a:round/>
            </a:ln>
          </p:spPr>
          <p:txBody>
            <a:bodyPr/>
            <a:lstStyle/>
            <a:p/>
          </p:txBody>
        </p:sp>
        <p:sp>
          <p:nvSpPr>
            <p:cNvPr id="89" name="pl89"/>
            <p:cNvSpPr/>
            <p:nvPr/>
          </p:nvSpPr>
          <p:spPr>
            <a:xfrm>
              <a:off x="5398790" y="2272688"/>
              <a:ext cx="3434315" cy="523879"/>
            </a:xfrm>
            <a:custGeom>
              <a:avLst/>
              <a:pathLst>
                <a:path w="3434315" h="523879">
                  <a:moveTo>
                    <a:pt x="0" y="218283"/>
                  </a:moveTo>
                  <a:lnTo>
                    <a:pt x="137372" y="174626"/>
                  </a:lnTo>
                  <a:lnTo>
                    <a:pt x="274745" y="261939"/>
                  </a:lnTo>
                  <a:lnTo>
                    <a:pt x="412117" y="218283"/>
                  </a:lnTo>
                  <a:lnTo>
                    <a:pt x="549490" y="174626"/>
                  </a:lnTo>
                  <a:lnTo>
                    <a:pt x="686863" y="130969"/>
                  </a:lnTo>
                  <a:lnTo>
                    <a:pt x="824235" y="130969"/>
                  </a:lnTo>
                  <a:lnTo>
                    <a:pt x="961608" y="87313"/>
                  </a:lnTo>
                  <a:lnTo>
                    <a:pt x="1098981" y="43656"/>
                  </a:lnTo>
                  <a:lnTo>
                    <a:pt x="1236353" y="43656"/>
                  </a:lnTo>
                  <a:lnTo>
                    <a:pt x="1373726" y="0"/>
                  </a:lnTo>
                  <a:lnTo>
                    <a:pt x="1511098" y="0"/>
                  </a:lnTo>
                  <a:lnTo>
                    <a:pt x="1648471" y="130969"/>
                  </a:lnTo>
                  <a:lnTo>
                    <a:pt x="1785844" y="43656"/>
                  </a:lnTo>
                  <a:lnTo>
                    <a:pt x="1923216" y="43656"/>
                  </a:lnTo>
                  <a:lnTo>
                    <a:pt x="2060589" y="130969"/>
                  </a:lnTo>
                  <a:lnTo>
                    <a:pt x="2197962" y="87313"/>
                  </a:lnTo>
                  <a:lnTo>
                    <a:pt x="2335334" y="43656"/>
                  </a:lnTo>
                  <a:lnTo>
                    <a:pt x="2472707" y="87313"/>
                  </a:lnTo>
                  <a:lnTo>
                    <a:pt x="2610079" y="87313"/>
                  </a:lnTo>
                  <a:lnTo>
                    <a:pt x="2747452" y="261939"/>
                  </a:lnTo>
                  <a:lnTo>
                    <a:pt x="2884825" y="261939"/>
                  </a:lnTo>
                  <a:lnTo>
                    <a:pt x="3022197" y="218283"/>
                  </a:lnTo>
                  <a:lnTo>
                    <a:pt x="3159570" y="436566"/>
                  </a:lnTo>
                  <a:lnTo>
                    <a:pt x="3296943" y="523879"/>
                  </a:lnTo>
                  <a:lnTo>
                    <a:pt x="3434315" y="349253"/>
                  </a:lnTo>
                </a:path>
              </a:pathLst>
            </a:custGeom>
            <a:ln w="27101" cap="flat">
              <a:solidFill>
                <a:srgbClr val="6A1E74">
                  <a:alpha val="69803"/>
                </a:srgbClr>
              </a:solidFill>
              <a:prstDash val="solid"/>
              <a:round/>
            </a:ln>
          </p:spPr>
          <p:txBody>
            <a:bodyPr/>
            <a:lstStyle/>
            <a:p/>
          </p:txBody>
        </p:sp>
        <p:sp>
          <p:nvSpPr>
            <p:cNvPr id="90" name="pl90"/>
            <p:cNvSpPr/>
            <p:nvPr/>
          </p:nvSpPr>
          <p:spPr>
            <a:xfrm>
              <a:off x="5398790" y="2229031"/>
              <a:ext cx="3434315" cy="1397012"/>
            </a:xfrm>
            <a:custGeom>
              <a:avLst/>
              <a:pathLst>
                <a:path w="3434315" h="1397012">
                  <a:moveTo>
                    <a:pt x="0" y="1397012"/>
                  </a:moveTo>
                  <a:lnTo>
                    <a:pt x="137372" y="1309699"/>
                  </a:lnTo>
                  <a:lnTo>
                    <a:pt x="274745" y="1309699"/>
                  </a:lnTo>
                  <a:lnTo>
                    <a:pt x="412117" y="1222386"/>
                  </a:lnTo>
                  <a:lnTo>
                    <a:pt x="549490" y="1091416"/>
                  </a:lnTo>
                  <a:lnTo>
                    <a:pt x="686863" y="1047759"/>
                  </a:lnTo>
                  <a:lnTo>
                    <a:pt x="824235" y="1091416"/>
                  </a:lnTo>
                  <a:lnTo>
                    <a:pt x="961608" y="1135073"/>
                  </a:lnTo>
                  <a:lnTo>
                    <a:pt x="1098981" y="960446"/>
                  </a:lnTo>
                  <a:lnTo>
                    <a:pt x="1236353" y="829476"/>
                  </a:lnTo>
                  <a:lnTo>
                    <a:pt x="1373726" y="698506"/>
                  </a:lnTo>
                  <a:lnTo>
                    <a:pt x="1511098" y="523879"/>
                  </a:lnTo>
                  <a:lnTo>
                    <a:pt x="1648471" y="523879"/>
                  </a:lnTo>
                  <a:lnTo>
                    <a:pt x="1785844" y="480223"/>
                  </a:lnTo>
                  <a:lnTo>
                    <a:pt x="1923216" y="392909"/>
                  </a:lnTo>
                  <a:lnTo>
                    <a:pt x="2060589" y="305596"/>
                  </a:lnTo>
                  <a:lnTo>
                    <a:pt x="2197962" y="261939"/>
                  </a:lnTo>
                  <a:lnTo>
                    <a:pt x="2335334" y="218283"/>
                  </a:lnTo>
                  <a:lnTo>
                    <a:pt x="2472707" y="174626"/>
                  </a:lnTo>
                  <a:lnTo>
                    <a:pt x="2610079" y="130969"/>
                  </a:lnTo>
                  <a:lnTo>
                    <a:pt x="2747452" y="349253"/>
                  </a:lnTo>
                  <a:lnTo>
                    <a:pt x="2884825" y="305596"/>
                  </a:lnTo>
                  <a:lnTo>
                    <a:pt x="3022197" y="43656"/>
                  </a:lnTo>
                  <a:lnTo>
                    <a:pt x="3159570" y="8731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360001"/>
              <a:ext cx="3434315" cy="1397012"/>
            </a:xfrm>
            <a:custGeom>
              <a:avLst/>
              <a:pathLst>
                <a:path w="3434315" h="1397012">
                  <a:moveTo>
                    <a:pt x="0" y="1353356"/>
                  </a:moveTo>
                  <a:lnTo>
                    <a:pt x="137372" y="1397012"/>
                  </a:lnTo>
                  <a:lnTo>
                    <a:pt x="274745" y="1309699"/>
                  </a:lnTo>
                  <a:lnTo>
                    <a:pt x="412117" y="1135073"/>
                  </a:lnTo>
                  <a:lnTo>
                    <a:pt x="549490" y="916789"/>
                  </a:lnTo>
                  <a:lnTo>
                    <a:pt x="686863" y="742163"/>
                  </a:lnTo>
                  <a:lnTo>
                    <a:pt x="824235" y="611193"/>
                  </a:lnTo>
                  <a:lnTo>
                    <a:pt x="961608" y="523879"/>
                  </a:lnTo>
                  <a:lnTo>
                    <a:pt x="1098981" y="305596"/>
                  </a:lnTo>
                  <a:lnTo>
                    <a:pt x="1236353" y="87313"/>
                  </a:lnTo>
                  <a:lnTo>
                    <a:pt x="1373726" y="261939"/>
                  </a:lnTo>
                  <a:lnTo>
                    <a:pt x="1511098" y="349253"/>
                  </a:lnTo>
                  <a:lnTo>
                    <a:pt x="1648471" y="436566"/>
                  </a:lnTo>
                  <a:lnTo>
                    <a:pt x="1785844" y="436566"/>
                  </a:lnTo>
                  <a:lnTo>
                    <a:pt x="1923216" y="392909"/>
                  </a:lnTo>
                  <a:lnTo>
                    <a:pt x="2060589" y="436566"/>
                  </a:lnTo>
                  <a:lnTo>
                    <a:pt x="2197962" y="218283"/>
                  </a:lnTo>
                  <a:lnTo>
                    <a:pt x="2335334" y="174626"/>
                  </a:lnTo>
                  <a:lnTo>
                    <a:pt x="2472707" y="87313"/>
                  </a:lnTo>
                  <a:lnTo>
                    <a:pt x="2610079" y="0"/>
                  </a:lnTo>
                  <a:lnTo>
                    <a:pt x="2747452" y="130969"/>
                  </a:lnTo>
                  <a:lnTo>
                    <a:pt x="2884825" y="305596"/>
                  </a:lnTo>
                  <a:lnTo>
                    <a:pt x="3022197" y="218283"/>
                  </a:lnTo>
                  <a:lnTo>
                    <a:pt x="3159570" y="87313"/>
                  </a:lnTo>
                  <a:lnTo>
                    <a:pt x="3296943" y="43656"/>
                  </a:lnTo>
                  <a:lnTo>
                    <a:pt x="3434315" y="43656"/>
                  </a:lnTo>
                </a:path>
              </a:pathLst>
            </a:custGeom>
            <a:ln w="27101" cap="flat">
              <a:solidFill>
                <a:srgbClr val="F26A21">
                  <a:alpha val="69803"/>
                </a:srgbClr>
              </a:solidFill>
              <a:prstDash val="solid"/>
              <a:round/>
            </a:ln>
          </p:spPr>
          <p:txBody>
            <a:bodyPr/>
            <a:lstStyle/>
            <a:p/>
          </p:txBody>
        </p:sp>
        <p:sp>
          <p:nvSpPr>
            <p:cNvPr id="92" name="pl92"/>
            <p:cNvSpPr/>
            <p:nvPr/>
          </p:nvSpPr>
          <p:spPr>
            <a:xfrm>
              <a:off x="5398790" y="2360001"/>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272688"/>
              <a:ext cx="3434315" cy="611193"/>
            </a:xfrm>
            <a:custGeom>
              <a:avLst/>
              <a:pathLst>
                <a:path w="3434315" h="611193">
                  <a:moveTo>
                    <a:pt x="0" y="523879"/>
                  </a:moveTo>
                  <a:lnTo>
                    <a:pt x="137372" y="523879"/>
                  </a:lnTo>
                  <a:lnTo>
                    <a:pt x="274745" y="611193"/>
                  </a:lnTo>
                  <a:lnTo>
                    <a:pt x="412117" y="480223"/>
                  </a:lnTo>
                  <a:lnTo>
                    <a:pt x="549490" y="436566"/>
                  </a:lnTo>
                  <a:lnTo>
                    <a:pt x="686863" y="436566"/>
                  </a:lnTo>
                  <a:lnTo>
                    <a:pt x="824235" y="305596"/>
                  </a:lnTo>
                  <a:lnTo>
                    <a:pt x="961608" y="261939"/>
                  </a:lnTo>
                  <a:lnTo>
                    <a:pt x="1098981" y="130969"/>
                  </a:lnTo>
                  <a:lnTo>
                    <a:pt x="1236353" y="43656"/>
                  </a:lnTo>
                  <a:lnTo>
                    <a:pt x="1373726" y="43656"/>
                  </a:lnTo>
                  <a:lnTo>
                    <a:pt x="1511098" y="43656"/>
                  </a:lnTo>
                  <a:lnTo>
                    <a:pt x="1648471" y="0"/>
                  </a:lnTo>
                  <a:lnTo>
                    <a:pt x="1785844" y="87313"/>
                  </a:lnTo>
                  <a:lnTo>
                    <a:pt x="1923216" y="0"/>
                  </a:lnTo>
                  <a:lnTo>
                    <a:pt x="2060589" y="43656"/>
                  </a:lnTo>
                  <a:lnTo>
                    <a:pt x="2197962" y="43656"/>
                  </a:lnTo>
                  <a:lnTo>
                    <a:pt x="2335334" y="43656"/>
                  </a:lnTo>
                  <a:lnTo>
                    <a:pt x="2472707" y="87313"/>
                  </a:lnTo>
                  <a:lnTo>
                    <a:pt x="2610079" y="87313"/>
                  </a:lnTo>
                  <a:lnTo>
                    <a:pt x="2747452" y="174626"/>
                  </a:lnTo>
                  <a:lnTo>
                    <a:pt x="2884825" y="480223"/>
                  </a:lnTo>
                  <a:lnTo>
                    <a:pt x="3022197" y="87313"/>
                  </a:lnTo>
                  <a:lnTo>
                    <a:pt x="3159570" y="305596"/>
                  </a:lnTo>
                  <a:lnTo>
                    <a:pt x="3296943" y="305596"/>
                  </a:lnTo>
                  <a:lnTo>
                    <a:pt x="3434315" y="261939"/>
                  </a:lnTo>
                </a:path>
              </a:pathLst>
            </a:custGeom>
            <a:ln w="65043" cap="flat">
              <a:solidFill>
                <a:srgbClr val="000000">
                  <a:alpha val="100000"/>
                </a:srgbClr>
              </a:solidFill>
              <a:prstDash val="solid"/>
              <a:round/>
            </a:ln>
          </p:spPr>
          <p:txBody>
            <a:bodyPr/>
            <a:lstStyle/>
            <a:p/>
          </p:txBody>
        </p:sp>
        <p:sp>
          <p:nvSpPr>
            <p:cNvPr id="94" name="pl94"/>
            <p:cNvSpPr/>
            <p:nvPr/>
          </p:nvSpPr>
          <p:spPr>
            <a:xfrm>
              <a:off x="5398790" y="2272688"/>
              <a:ext cx="3434315" cy="611193"/>
            </a:xfrm>
            <a:custGeom>
              <a:avLst/>
              <a:pathLst>
                <a:path w="3434315" h="611193">
                  <a:moveTo>
                    <a:pt x="0" y="523879"/>
                  </a:moveTo>
                  <a:lnTo>
                    <a:pt x="137372" y="523879"/>
                  </a:lnTo>
                  <a:lnTo>
                    <a:pt x="274745" y="611193"/>
                  </a:lnTo>
                  <a:lnTo>
                    <a:pt x="412117" y="480223"/>
                  </a:lnTo>
                  <a:lnTo>
                    <a:pt x="549490" y="436566"/>
                  </a:lnTo>
                  <a:lnTo>
                    <a:pt x="686863" y="436566"/>
                  </a:lnTo>
                  <a:lnTo>
                    <a:pt x="824235" y="305596"/>
                  </a:lnTo>
                  <a:lnTo>
                    <a:pt x="961608" y="261939"/>
                  </a:lnTo>
                  <a:lnTo>
                    <a:pt x="1098981" y="130969"/>
                  </a:lnTo>
                  <a:lnTo>
                    <a:pt x="1236353" y="43656"/>
                  </a:lnTo>
                  <a:lnTo>
                    <a:pt x="1373726" y="43656"/>
                  </a:lnTo>
                  <a:lnTo>
                    <a:pt x="1511098" y="43656"/>
                  </a:lnTo>
                  <a:lnTo>
                    <a:pt x="1648471" y="0"/>
                  </a:lnTo>
                  <a:lnTo>
                    <a:pt x="1785844" y="87313"/>
                  </a:lnTo>
                  <a:lnTo>
                    <a:pt x="1923216" y="0"/>
                  </a:lnTo>
                  <a:lnTo>
                    <a:pt x="2060589" y="43656"/>
                  </a:lnTo>
                  <a:lnTo>
                    <a:pt x="2197962" y="43656"/>
                  </a:lnTo>
                  <a:lnTo>
                    <a:pt x="2335334" y="43656"/>
                  </a:lnTo>
                  <a:lnTo>
                    <a:pt x="2472707" y="87313"/>
                  </a:lnTo>
                  <a:lnTo>
                    <a:pt x="2610079" y="87313"/>
                  </a:lnTo>
                  <a:lnTo>
                    <a:pt x="2747452" y="174626"/>
                  </a:lnTo>
                  <a:lnTo>
                    <a:pt x="2884825" y="480223"/>
                  </a:lnTo>
                  <a:lnTo>
                    <a:pt x="3022197" y="87313"/>
                  </a:lnTo>
                  <a:lnTo>
                    <a:pt x="3159570" y="305596"/>
                  </a:lnTo>
                  <a:lnTo>
                    <a:pt x="3296943" y="305596"/>
                  </a:lnTo>
                  <a:lnTo>
                    <a:pt x="3434315" y="261939"/>
                  </a:lnTo>
                </a:path>
              </a:pathLst>
            </a:custGeom>
            <a:ln w="40651" cap="flat">
              <a:solidFill>
                <a:srgbClr val="0058AB">
                  <a:alpha val="100000"/>
                </a:srgbClr>
              </a:solidFill>
              <a:prstDash val="solid"/>
              <a:round/>
            </a:ln>
          </p:spPr>
          <p:txBody>
            <a:bodyPr/>
            <a:lstStyle/>
            <a:p/>
          </p:txBody>
        </p:sp>
        <p:sp>
          <p:nvSpPr>
            <p:cNvPr id="95" name="tx95"/>
            <p:cNvSpPr/>
            <p:nvPr/>
          </p:nvSpPr>
          <p:spPr>
            <a:xfrm>
              <a:off x="5320472" y="26180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6" name="tx96"/>
            <p:cNvSpPr/>
            <p:nvPr/>
          </p:nvSpPr>
          <p:spPr>
            <a:xfrm>
              <a:off x="6037464" y="2530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7" name="tx97"/>
            <p:cNvSpPr/>
            <p:nvPr/>
          </p:nvSpPr>
          <p:spPr>
            <a:xfrm>
              <a:off x="6742387" y="2137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8" name="tx98"/>
            <p:cNvSpPr/>
            <p:nvPr/>
          </p:nvSpPr>
          <p:spPr>
            <a:xfrm>
              <a:off x="7429250" y="2137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9" name="tx99"/>
            <p:cNvSpPr/>
            <p:nvPr/>
          </p:nvSpPr>
          <p:spPr>
            <a:xfrm>
              <a:off x="7978740" y="21814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3560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01" name="tx101"/>
            <p:cNvSpPr/>
            <p:nvPr/>
          </p:nvSpPr>
          <p:spPr>
            <a:xfrm>
              <a:off x="4980741" y="362421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18764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75107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31451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8779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701924"/>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5" name="pl115"/>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6" name="pl116"/>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l117"/>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29" name="pl129"/>
            <p:cNvSpPr/>
            <p:nvPr/>
          </p:nvSpPr>
          <p:spPr>
            <a:xfrm>
              <a:off x="204565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57850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11136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64422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17707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6" name="pl13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7" name="pl13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281208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344937"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7779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41065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943507"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79224" y="5796365"/>
              <a:ext cx="5211712" cy="100410"/>
            </a:xfrm>
            <a:prstGeom prst="rect">
              <a:avLst/>
            </a:prstGeom>
            <a:solidFill>
              <a:srgbClr val="0058AB">
                <a:alpha val="80000"/>
              </a:srgbClr>
            </a:solidFill>
          </p:spPr>
          <p:txBody>
            <a:bodyPr/>
            <a:lstStyle/>
            <a:p/>
          </p:txBody>
        </p:sp>
        <p:sp>
          <p:nvSpPr>
            <p:cNvPr id="144" name="rc144"/>
            <p:cNvSpPr/>
            <p:nvPr/>
          </p:nvSpPr>
          <p:spPr>
            <a:xfrm>
              <a:off x="1279224" y="5670852"/>
              <a:ext cx="7357712" cy="100410"/>
            </a:xfrm>
            <a:prstGeom prst="rect">
              <a:avLst/>
            </a:prstGeom>
            <a:solidFill>
              <a:srgbClr val="0058AB">
                <a:alpha val="80000"/>
              </a:srgbClr>
            </a:solidFill>
          </p:spPr>
          <p:txBody>
            <a:bodyPr/>
            <a:lstStyle/>
            <a:p/>
          </p:txBody>
        </p:sp>
        <p:sp>
          <p:nvSpPr>
            <p:cNvPr id="145" name="rc145"/>
            <p:cNvSpPr/>
            <p:nvPr/>
          </p:nvSpPr>
          <p:spPr>
            <a:xfrm>
              <a:off x="1279224" y="5545339"/>
              <a:ext cx="6744569" cy="100410"/>
            </a:xfrm>
            <a:prstGeom prst="rect">
              <a:avLst/>
            </a:prstGeom>
            <a:solidFill>
              <a:srgbClr val="0058AB">
                <a:alpha val="80000"/>
              </a:srgbClr>
            </a:solidFill>
          </p:spPr>
          <p:txBody>
            <a:bodyPr/>
            <a:lstStyle/>
            <a:p/>
          </p:txBody>
        </p:sp>
        <p:sp>
          <p:nvSpPr>
            <p:cNvPr id="146" name="tx146"/>
            <p:cNvSpPr/>
            <p:nvPr/>
          </p:nvSpPr>
          <p:spPr>
            <a:xfrm>
              <a:off x="6566237"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47" name="tx147"/>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48" name="tx148"/>
            <p:cNvSpPr/>
            <p:nvPr/>
          </p:nvSpPr>
          <p:spPr>
            <a:xfrm>
              <a:off x="8099094"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49" name="tx149"/>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50" name="tx150"/>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51" name="tx151"/>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2" name="tx152"/>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53" name="tx153"/>
            <p:cNvSpPr/>
            <p:nvPr/>
          </p:nvSpPr>
          <p:spPr>
            <a:xfrm>
              <a:off x="263541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54" name="tx154"/>
            <p:cNvSpPr/>
            <p:nvPr/>
          </p:nvSpPr>
          <p:spPr>
            <a:xfrm>
              <a:off x="416827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55" name="tx155"/>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56" name="tx156"/>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57" name="tx157"/>
            <p:cNvSpPr/>
            <p:nvPr/>
          </p:nvSpPr>
          <p:spPr>
            <a:xfrm>
              <a:off x="876684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58" name="tx158"/>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59" name="tx159"/>
            <p:cNvSpPr/>
            <p:nvPr/>
          </p:nvSpPr>
          <p:spPr>
            <a:xfrm>
              <a:off x="911338" y="5309464"/>
              <a:ext cx="350763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EAPR</a:t>
              </a:r>
            </a:p>
          </p:txBody>
        </p:sp>
        <p:sp>
          <p:nvSpPr>
            <p:cNvPr id="160" name="tx16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2" name="tx162"/>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EAPR ranked number 2 out of 7 UNICEF regions, with DTP3 coverage of 89%.
DTP3 coverage (89%) was 4 percentage points lower than in 2019 (93%).
This equates to 2.2 million undervaccinated children in 2025 compared to 1.7 million undervaccinated children in 2019.</a:t>
            </a:r>
          </a:p>
        </p:txBody>
      </p:sp>
      <p:sp>
        <p:nvSpPr>
          <p:cNvPr id="1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65" name=""/>
          <p:cNvGrpSpPr/>
          <p:nvPr/>
        </p:nvGrpSpPr>
        <p:grpSpPr>
          <a:xfrm>
            <a:off x="292608" y="1005840"/>
            <a:ext cx="8595360" cy="28575"/>
            <a:chOff x="292608" y="1005840"/>
            <a:chExt cx="8595360" cy="28575"/>
          </a:xfrm>
        </p:grpSpPr>
        <p:sp>
          <p:nvSpPr>
            <p:cNvPr id="16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287"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552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2675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2105119"/>
              <a:ext cx="3434315" cy="456720"/>
            </a:xfrm>
            <a:custGeom>
              <a:avLst/>
              <a:pathLst>
                <a:path w="3434315" h="456720">
                  <a:moveTo>
                    <a:pt x="0" y="0"/>
                  </a:moveTo>
                  <a:lnTo>
                    <a:pt x="490616" y="0"/>
                  </a:lnTo>
                  <a:lnTo>
                    <a:pt x="981233" y="101493"/>
                  </a:lnTo>
                  <a:lnTo>
                    <a:pt x="1471849" y="456720"/>
                  </a:lnTo>
                  <a:lnTo>
                    <a:pt x="1962466" y="0"/>
                  </a:lnTo>
                  <a:lnTo>
                    <a:pt x="2453082" y="253733"/>
                  </a:lnTo>
                  <a:lnTo>
                    <a:pt x="2943699" y="253733"/>
                  </a:lnTo>
                  <a:lnTo>
                    <a:pt x="3434315" y="202987"/>
                  </a:lnTo>
                </a:path>
              </a:pathLst>
            </a:custGeom>
            <a:ln w="27101" cap="flat">
              <a:solidFill>
                <a:srgbClr val="0058AB">
                  <a:alpha val="69803"/>
                </a:srgbClr>
              </a:solidFill>
              <a:prstDash val="solid"/>
              <a:round/>
            </a:ln>
          </p:spPr>
          <p:txBody>
            <a:bodyPr/>
            <a:lstStyle/>
            <a:p/>
          </p:txBody>
        </p:sp>
        <p:sp>
          <p:nvSpPr>
            <p:cNvPr id="19" name="pl19"/>
            <p:cNvSpPr/>
            <p:nvPr/>
          </p:nvSpPr>
          <p:spPr>
            <a:xfrm>
              <a:off x="1083054" y="2155866"/>
              <a:ext cx="3434315" cy="304480"/>
            </a:xfrm>
            <a:custGeom>
              <a:avLst/>
              <a:pathLst>
                <a:path w="3434315" h="304480">
                  <a:moveTo>
                    <a:pt x="0" y="50746"/>
                  </a:moveTo>
                  <a:lnTo>
                    <a:pt x="490616" y="0"/>
                  </a:lnTo>
                  <a:lnTo>
                    <a:pt x="981233" y="202987"/>
                  </a:lnTo>
                  <a:lnTo>
                    <a:pt x="1471849" y="202987"/>
                  </a:lnTo>
                  <a:lnTo>
                    <a:pt x="1962466" y="152240"/>
                  </a:lnTo>
                  <a:lnTo>
                    <a:pt x="2453082" y="152240"/>
                  </a:lnTo>
                  <a:lnTo>
                    <a:pt x="2943699" y="304480"/>
                  </a:lnTo>
                  <a:lnTo>
                    <a:pt x="3434315" y="253733"/>
                  </a:lnTo>
                </a:path>
              </a:pathLst>
            </a:custGeom>
            <a:ln w="27101" cap="flat">
              <a:solidFill>
                <a:srgbClr val="1CABE2">
                  <a:alpha val="69803"/>
                </a:srgbClr>
              </a:solidFill>
              <a:prstDash val="solid"/>
              <a:round/>
            </a:ln>
          </p:spPr>
          <p:txBody>
            <a:bodyPr/>
            <a:lstStyle/>
            <a:p/>
          </p:txBody>
        </p:sp>
        <p:sp>
          <p:nvSpPr>
            <p:cNvPr id="20" name="pl20"/>
            <p:cNvSpPr/>
            <p:nvPr/>
          </p:nvSpPr>
          <p:spPr>
            <a:xfrm>
              <a:off x="1083054" y="2714080"/>
              <a:ext cx="3434315" cy="202987"/>
            </a:xfrm>
            <a:custGeom>
              <a:avLst/>
              <a:pathLst>
                <a:path w="3434315" h="202987">
                  <a:moveTo>
                    <a:pt x="0" y="50746"/>
                  </a:moveTo>
                  <a:lnTo>
                    <a:pt x="490616" y="0"/>
                  </a:lnTo>
                  <a:lnTo>
                    <a:pt x="981233" y="101493"/>
                  </a:lnTo>
                  <a:lnTo>
                    <a:pt x="1471849" y="202987"/>
                  </a:lnTo>
                  <a:lnTo>
                    <a:pt x="1962466" y="202987"/>
                  </a:lnTo>
                  <a:lnTo>
                    <a:pt x="2453082" y="101493"/>
                  </a:lnTo>
                  <a:lnTo>
                    <a:pt x="2943699" y="101493"/>
                  </a:lnTo>
                  <a:lnTo>
                    <a:pt x="3434315" y="50746"/>
                  </a:lnTo>
                </a:path>
              </a:pathLst>
            </a:custGeom>
            <a:ln w="27101" cap="flat">
              <a:solidFill>
                <a:srgbClr val="00833D">
                  <a:alpha val="69803"/>
                </a:srgbClr>
              </a:solidFill>
              <a:prstDash val="solid"/>
              <a:round/>
            </a:ln>
          </p:spPr>
          <p:txBody>
            <a:bodyPr/>
            <a:lstStyle/>
            <a:p/>
          </p:txBody>
        </p:sp>
        <p:sp>
          <p:nvSpPr>
            <p:cNvPr id="21" name="pl21"/>
            <p:cNvSpPr/>
            <p:nvPr/>
          </p:nvSpPr>
          <p:spPr>
            <a:xfrm>
              <a:off x="1083054" y="2460346"/>
              <a:ext cx="3434315" cy="507467"/>
            </a:xfrm>
            <a:custGeom>
              <a:avLst/>
              <a:pathLst>
                <a:path w="3434315" h="507467">
                  <a:moveTo>
                    <a:pt x="0" y="0"/>
                  </a:moveTo>
                  <a:lnTo>
                    <a:pt x="490616" y="304480"/>
                  </a:lnTo>
                  <a:lnTo>
                    <a:pt x="981233" y="456720"/>
                  </a:lnTo>
                  <a:lnTo>
                    <a:pt x="1471849" y="507467"/>
                  </a:lnTo>
                  <a:lnTo>
                    <a:pt x="1962466" y="355227"/>
                  </a:lnTo>
                  <a:lnTo>
                    <a:pt x="2453082" y="202987"/>
                  </a:lnTo>
                  <a:lnTo>
                    <a:pt x="2943699" y="152240"/>
                  </a:lnTo>
                  <a:lnTo>
                    <a:pt x="3434315" y="152240"/>
                  </a:lnTo>
                </a:path>
              </a:pathLst>
            </a:custGeom>
            <a:ln w="27101" cap="flat">
              <a:solidFill>
                <a:srgbClr val="80BD41">
                  <a:alpha val="69803"/>
                </a:srgbClr>
              </a:solidFill>
              <a:prstDash val="solid"/>
              <a:round/>
            </a:ln>
          </p:spPr>
          <p:txBody>
            <a:bodyPr/>
            <a:lstStyle/>
            <a:p/>
          </p:txBody>
        </p:sp>
        <p:sp>
          <p:nvSpPr>
            <p:cNvPr id="22" name="pl22"/>
            <p:cNvSpPr/>
            <p:nvPr/>
          </p:nvSpPr>
          <p:spPr>
            <a:xfrm>
              <a:off x="1083054" y="2308106"/>
              <a:ext cx="3434315" cy="507467"/>
            </a:xfrm>
            <a:custGeom>
              <a:avLst/>
              <a:pathLst>
                <a:path w="3434315" h="507467">
                  <a:moveTo>
                    <a:pt x="0" y="0"/>
                  </a:moveTo>
                  <a:lnTo>
                    <a:pt x="490616" y="0"/>
                  </a:lnTo>
                  <a:lnTo>
                    <a:pt x="981233" y="202987"/>
                  </a:lnTo>
                  <a:lnTo>
                    <a:pt x="1471849" y="202987"/>
                  </a:lnTo>
                  <a:lnTo>
                    <a:pt x="1962466" y="152240"/>
                  </a:lnTo>
                  <a:lnTo>
                    <a:pt x="2453082" y="405974"/>
                  </a:lnTo>
                  <a:lnTo>
                    <a:pt x="2943699" y="507467"/>
                  </a:lnTo>
                  <a:lnTo>
                    <a:pt x="3434315" y="304480"/>
                  </a:lnTo>
                </a:path>
              </a:pathLst>
            </a:custGeom>
            <a:ln w="27101" cap="flat">
              <a:solidFill>
                <a:srgbClr val="6A1E74">
                  <a:alpha val="69803"/>
                </a:srgbClr>
              </a:solidFill>
              <a:prstDash val="solid"/>
              <a:round/>
            </a:ln>
          </p:spPr>
          <p:txBody>
            <a:bodyPr/>
            <a:lstStyle/>
            <a:p/>
          </p:txBody>
        </p:sp>
        <p:sp>
          <p:nvSpPr>
            <p:cNvPr id="23" name="pl23"/>
            <p:cNvSpPr/>
            <p:nvPr/>
          </p:nvSpPr>
          <p:spPr>
            <a:xfrm>
              <a:off x="1083054" y="2155866"/>
              <a:ext cx="3434315" cy="405974"/>
            </a:xfrm>
            <a:custGeom>
              <a:avLst/>
              <a:pathLst>
                <a:path w="3434315" h="405974">
                  <a:moveTo>
                    <a:pt x="0" y="202987"/>
                  </a:moveTo>
                  <a:lnTo>
                    <a:pt x="490616" y="152240"/>
                  </a:lnTo>
                  <a:lnTo>
                    <a:pt x="981233" y="405974"/>
                  </a:lnTo>
                  <a:lnTo>
                    <a:pt x="1471849" y="355227"/>
                  </a:lnTo>
                  <a:lnTo>
                    <a:pt x="1962466" y="50746"/>
                  </a:lnTo>
                  <a:lnTo>
                    <a:pt x="2453082" y="101493"/>
                  </a:lnTo>
                  <a:lnTo>
                    <a:pt x="2943699" y="0"/>
                  </a:lnTo>
                  <a:lnTo>
                    <a:pt x="3434315" y="0"/>
                  </a:lnTo>
                </a:path>
              </a:pathLst>
            </a:custGeom>
            <a:ln w="27101" cap="flat">
              <a:solidFill>
                <a:srgbClr val="E2231A">
                  <a:alpha val="69803"/>
                </a:srgbClr>
              </a:solidFill>
              <a:prstDash val="solid"/>
              <a:round/>
            </a:ln>
          </p:spPr>
          <p:txBody>
            <a:bodyPr/>
            <a:lstStyle/>
            <a:p/>
          </p:txBody>
        </p:sp>
        <p:sp>
          <p:nvSpPr>
            <p:cNvPr id="24" name="pl24"/>
            <p:cNvSpPr/>
            <p:nvPr/>
          </p:nvSpPr>
          <p:spPr>
            <a:xfrm>
              <a:off x="1083054" y="3170801"/>
              <a:ext cx="3434315" cy="355227"/>
            </a:xfrm>
            <a:custGeom>
              <a:avLst/>
              <a:pathLst>
                <a:path w="3434315" h="355227">
                  <a:moveTo>
                    <a:pt x="0" y="101493"/>
                  </a:moveTo>
                  <a:lnTo>
                    <a:pt x="490616" y="0"/>
                  </a:lnTo>
                  <a:lnTo>
                    <a:pt x="981233" y="152240"/>
                  </a:lnTo>
                  <a:lnTo>
                    <a:pt x="1471849" y="355227"/>
                  </a:lnTo>
                  <a:lnTo>
                    <a:pt x="1962466" y="253733"/>
                  </a:lnTo>
                  <a:lnTo>
                    <a:pt x="2453082" y="101493"/>
                  </a:lnTo>
                  <a:lnTo>
                    <a:pt x="2943699" y="50746"/>
                  </a:lnTo>
                  <a:lnTo>
                    <a:pt x="3434315" y="50746"/>
                  </a:lnTo>
                </a:path>
              </a:pathLst>
            </a:custGeom>
            <a:ln w="27101" cap="flat">
              <a:solidFill>
                <a:srgbClr val="F26A21">
                  <a:alpha val="69803"/>
                </a:srgbClr>
              </a:solidFill>
              <a:prstDash val="solid"/>
              <a:round/>
            </a:ln>
          </p:spPr>
          <p:txBody>
            <a:bodyPr/>
            <a:lstStyle/>
            <a:p/>
          </p:txBody>
        </p:sp>
        <p:sp>
          <p:nvSpPr>
            <p:cNvPr id="25" name="pl25"/>
            <p:cNvSpPr/>
            <p:nvPr/>
          </p:nvSpPr>
          <p:spPr>
            <a:xfrm>
              <a:off x="1083054" y="2105119"/>
              <a:ext cx="3434315" cy="456720"/>
            </a:xfrm>
            <a:custGeom>
              <a:avLst/>
              <a:pathLst>
                <a:path w="3434315" h="456720">
                  <a:moveTo>
                    <a:pt x="0" y="0"/>
                  </a:moveTo>
                  <a:lnTo>
                    <a:pt x="490616" y="0"/>
                  </a:lnTo>
                  <a:lnTo>
                    <a:pt x="981233" y="101493"/>
                  </a:lnTo>
                  <a:lnTo>
                    <a:pt x="1471849" y="456720"/>
                  </a:lnTo>
                  <a:lnTo>
                    <a:pt x="1962466" y="0"/>
                  </a:lnTo>
                  <a:lnTo>
                    <a:pt x="2453082" y="253733"/>
                  </a:lnTo>
                  <a:lnTo>
                    <a:pt x="2943699" y="253733"/>
                  </a:lnTo>
                  <a:lnTo>
                    <a:pt x="3434315" y="202987"/>
                  </a:lnTo>
                </a:path>
              </a:pathLst>
            </a:custGeom>
            <a:ln w="65043" cap="flat">
              <a:solidFill>
                <a:srgbClr val="000000">
                  <a:alpha val="100000"/>
                </a:srgbClr>
              </a:solidFill>
              <a:prstDash val="solid"/>
              <a:round/>
            </a:ln>
          </p:spPr>
          <p:txBody>
            <a:bodyPr/>
            <a:lstStyle/>
            <a:p/>
          </p:txBody>
        </p:sp>
        <p:sp>
          <p:nvSpPr>
            <p:cNvPr id="26" name="pl26"/>
            <p:cNvSpPr/>
            <p:nvPr/>
          </p:nvSpPr>
          <p:spPr>
            <a:xfrm>
              <a:off x="1083054" y="2105119"/>
              <a:ext cx="3434315" cy="456720"/>
            </a:xfrm>
            <a:custGeom>
              <a:avLst/>
              <a:pathLst>
                <a:path w="3434315" h="456720">
                  <a:moveTo>
                    <a:pt x="0" y="0"/>
                  </a:moveTo>
                  <a:lnTo>
                    <a:pt x="490616" y="0"/>
                  </a:lnTo>
                  <a:lnTo>
                    <a:pt x="981233" y="101493"/>
                  </a:lnTo>
                  <a:lnTo>
                    <a:pt x="1471849" y="456720"/>
                  </a:lnTo>
                  <a:lnTo>
                    <a:pt x="1962466" y="0"/>
                  </a:lnTo>
                  <a:lnTo>
                    <a:pt x="2453082" y="253733"/>
                  </a:lnTo>
                  <a:lnTo>
                    <a:pt x="2943699" y="253733"/>
                  </a:lnTo>
                  <a:lnTo>
                    <a:pt x="3434315" y="202987"/>
                  </a:lnTo>
                </a:path>
              </a:pathLst>
            </a:custGeom>
            <a:ln w="40651" cap="flat">
              <a:solidFill>
                <a:srgbClr val="0058AB">
                  <a:alpha val="100000"/>
                </a:srgbClr>
              </a:solidFill>
              <a:prstDash val="solid"/>
              <a:round/>
            </a:ln>
          </p:spPr>
          <p:txBody>
            <a:bodyPr/>
            <a:lstStyle/>
            <a:p/>
          </p:txBody>
        </p:sp>
        <p:sp>
          <p:nvSpPr>
            <p:cNvPr id="27" name="tx27"/>
            <p:cNvSpPr/>
            <p:nvPr/>
          </p:nvSpPr>
          <p:spPr>
            <a:xfrm>
              <a:off x="1022795"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 name="tx28"/>
            <p:cNvSpPr/>
            <p:nvPr/>
          </p:nvSpPr>
          <p:spPr>
            <a:xfrm>
              <a:off x="1513411"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 name="tx29"/>
            <p:cNvSpPr/>
            <p:nvPr/>
          </p:nvSpPr>
          <p:spPr>
            <a:xfrm>
              <a:off x="2004028"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 name="tx30"/>
            <p:cNvSpPr/>
            <p:nvPr/>
          </p:nvSpPr>
          <p:spPr>
            <a:xfrm>
              <a:off x="2494644" y="2391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 name="tx31"/>
            <p:cNvSpPr/>
            <p:nvPr/>
          </p:nvSpPr>
          <p:spPr>
            <a:xfrm>
              <a:off x="2985261"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 name="tx32"/>
            <p:cNvSpPr/>
            <p:nvPr/>
          </p:nvSpPr>
          <p:spPr>
            <a:xfrm>
              <a:off x="3475877"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 name="tx33"/>
            <p:cNvSpPr/>
            <p:nvPr/>
          </p:nvSpPr>
          <p:spPr>
            <a:xfrm>
              <a:off x="3966494"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 name="tx34"/>
            <p:cNvSpPr/>
            <p:nvPr/>
          </p:nvSpPr>
          <p:spPr>
            <a:xfrm>
              <a:off x="4457110"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168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2292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0415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88538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13010"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13010" y="4697591"/>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47" name="pl47"/>
            <p:cNvSpPr/>
            <p:nvPr/>
          </p:nvSpPr>
          <p:spPr>
            <a:xfrm>
              <a:off x="1413010"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8" name="pl48"/>
            <p:cNvSpPr/>
            <p:nvPr/>
          </p:nvSpPr>
          <p:spPr>
            <a:xfrm>
              <a:off x="2124419"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9" name="pl49"/>
            <p:cNvSpPr/>
            <p:nvPr/>
          </p:nvSpPr>
          <p:spPr>
            <a:xfrm>
              <a:off x="2124419"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828788"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pl51"/>
            <p:cNvSpPr/>
            <p:nvPr/>
          </p:nvSpPr>
          <p:spPr>
            <a:xfrm>
              <a:off x="2828788"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5428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8010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80109"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39151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391519"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09588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09588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21379"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14006"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EAPR, 2018-2025</a:t>
              </a:r>
            </a:p>
          </p:txBody>
        </p:sp>
        <p:sp>
          <p:nvSpPr>
            <p:cNvPr id="61" name="pl61"/>
            <p:cNvSpPr/>
            <p:nvPr/>
          </p:nvSpPr>
          <p:spPr>
            <a:xfrm>
              <a:off x="5227074" y="34625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8282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19392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227074" y="314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25110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18767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39879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38002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6125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34248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2511093"/>
              <a:ext cx="3434315" cy="1141802"/>
            </a:xfrm>
            <a:custGeom>
              <a:avLst/>
              <a:pathLst>
                <a:path w="3434315" h="1141802">
                  <a:moveTo>
                    <a:pt x="0" y="0"/>
                  </a:moveTo>
                  <a:lnTo>
                    <a:pt x="490616" y="0"/>
                  </a:lnTo>
                  <a:lnTo>
                    <a:pt x="981233" y="253733"/>
                  </a:lnTo>
                  <a:lnTo>
                    <a:pt x="1471849" y="1141802"/>
                  </a:lnTo>
                  <a:lnTo>
                    <a:pt x="1962466" y="0"/>
                  </a:lnTo>
                  <a:lnTo>
                    <a:pt x="2453082" y="634334"/>
                  </a:lnTo>
                  <a:lnTo>
                    <a:pt x="2943699" y="634334"/>
                  </a:lnTo>
                  <a:lnTo>
                    <a:pt x="3434315" y="507467"/>
                  </a:lnTo>
                </a:path>
              </a:pathLst>
            </a:custGeom>
            <a:ln w="27101" cap="flat">
              <a:solidFill>
                <a:srgbClr val="0058AB">
                  <a:alpha val="69803"/>
                </a:srgbClr>
              </a:solidFill>
              <a:prstDash val="solid"/>
              <a:round/>
            </a:ln>
          </p:spPr>
          <p:txBody>
            <a:bodyPr/>
            <a:lstStyle/>
            <a:p/>
          </p:txBody>
        </p:sp>
        <p:sp>
          <p:nvSpPr>
            <p:cNvPr id="73" name="pl73"/>
            <p:cNvSpPr/>
            <p:nvPr/>
          </p:nvSpPr>
          <p:spPr>
            <a:xfrm>
              <a:off x="5398790" y="2511093"/>
              <a:ext cx="3434315" cy="761201"/>
            </a:xfrm>
            <a:custGeom>
              <a:avLst/>
              <a:pathLst>
                <a:path w="3434315" h="761201">
                  <a:moveTo>
                    <a:pt x="0" y="126866"/>
                  </a:moveTo>
                  <a:lnTo>
                    <a:pt x="490616" y="0"/>
                  </a:lnTo>
                  <a:lnTo>
                    <a:pt x="981233" y="507467"/>
                  </a:lnTo>
                  <a:lnTo>
                    <a:pt x="1471849" y="507467"/>
                  </a:lnTo>
                  <a:lnTo>
                    <a:pt x="1962466" y="380600"/>
                  </a:lnTo>
                  <a:lnTo>
                    <a:pt x="2453082" y="380600"/>
                  </a:lnTo>
                  <a:lnTo>
                    <a:pt x="2943699" y="761201"/>
                  </a:lnTo>
                  <a:lnTo>
                    <a:pt x="3434315" y="634334"/>
                  </a:lnTo>
                </a:path>
              </a:pathLst>
            </a:custGeom>
            <a:ln w="27101" cap="flat">
              <a:solidFill>
                <a:srgbClr val="1CABE2">
                  <a:alpha val="69803"/>
                </a:srgbClr>
              </a:solidFill>
              <a:prstDash val="solid"/>
              <a:round/>
            </a:ln>
          </p:spPr>
          <p:txBody>
            <a:bodyPr/>
            <a:lstStyle/>
            <a:p/>
          </p:txBody>
        </p:sp>
        <p:sp>
          <p:nvSpPr>
            <p:cNvPr id="74" name="pl74"/>
            <p:cNvSpPr/>
            <p:nvPr/>
          </p:nvSpPr>
          <p:spPr>
            <a:xfrm>
              <a:off x="5398790" y="2511093"/>
              <a:ext cx="3434315" cy="507467"/>
            </a:xfrm>
            <a:custGeom>
              <a:avLst/>
              <a:pathLst>
                <a:path w="3434315" h="507467">
                  <a:moveTo>
                    <a:pt x="0" y="126866"/>
                  </a:moveTo>
                  <a:lnTo>
                    <a:pt x="490616" y="0"/>
                  </a:lnTo>
                  <a:lnTo>
                    <a:pt x="981233" y="253733"/>
                  </a:lnTo>
                  <a:lnTo>
                    <a:pt x="1471849" y="507467"/>
                  </a:lnTo>
                  <a:lnTo>
                    <a:pt x="1962466" y="507467"/>
                  </a:lnTo>
                  <a:lnTo>
                    <a:pt x="2453082" y="253733"/>
                  </a:lnTo>
                  <a:lnTo>
                    <a:pt x="2943699" y="253733"/>
                  </a:lnTo>
                  <a:lnTo>
                    <a:pt x="3434315" y="126866"/>
                  </a:lnTo>
                </a:path>
              </a:pathLst>
            </a:custGeom>
            <a:ln w="27101" cap="flat">
              <a:solidFill>
                <a:srgbClr val="00833D">
                  <a:alpha val="69803"/>
                </a:srgbClr>
              </a:solidFill>
              <a:prstDash val="solid"/>
              <a:round/>
            </a:ln>
          </p:spPr>
          <p:txBody>
            <a:bodyPr/>
            <a:lstStyle/>
            <a:p/>
          </p:txBody>
        </p:sp>
        <p:sp>
          <p:nvSpPr>
            <p:cNvPr id="75" name="pl75"/>
            <p:cNvSpPr/>
            <p:nvPr/>
          </p:nvSpPr>
          <p:spPr>
            <a:xfrm>
              <a:off x="5398790" y="1749892"/>
              <a:ext cx="3434315" cy="1268668"/>
            </a:xfrm>
            <a:custGeom>
              <a:avLst/>
              <a:pathLst>
                <a:path w="3434315" h="1268668">
                  <a:moveTo>
                    <a:pt x="0" y="0"/>
                  </a:moveTo>
                  <a:lnTo>
                    <a:pt x="490616" y="761201"/>
                  </a:lnTo>
                  <a:lnTo>
                    <a:pt x="981233" y="1141802"/>
                  </a:lnTo>
                  <a:lnTo>
                    <a:pt x="1471849" y="1268668"/>
                  </a:lnTo>
                  <a:lnTo>
                    <a:pt x="1962466" y="888068"/>
                  </a:lnTo>
                  <a:lnTo>
                    <a:pt x="2453082" y="507467"/>
                  </a:lnTo>
                  <a:lnTo>
                    <a:pt x="2943699" y="380600"/>
                  </a:lnTo>
                  <a:lnTo>
                    <a:pt x="3434315" y="380600"/>
                  </a:lnTo>
                </a:path>
              </a:pathLst>
            </a:custGeom>
            <a:ln w="27101" cap="flat">
              <a:solidFill>
                <a:srgbClr val="80BD41">
                  <a:alpha val="69803"/>
                </a:srgbClr>
              </a:solidFill>
              <a:prstDash val="solid"/>
              <a:round/>
            </a:ln>
          </p:spPr>
          <p:txBody>
            <a:bodyPr/>
            <a:lstStyle/>
            <a:p/>
          </p:txBody>
        </p:sp>
        <p:sp>
          <p:nvSpPr>
            <p:cNvPr id="76" name="pl76"/>
            <p:cNvSpPr/>
            <p:nvPr/>
          </p:nvSpPr>
          <p:spPr>
            <a:xfrm>
              <a:off x="5398790" y="2511093"/>
              <a:ext cx="3434315" cy="1268668"/>
            </a:xfrm>
            <a:custGeom>
              <a:avLst/>
              <a:pathLst>
                <a:path w="3434315" h="1268668">
                  <a:moveTo>
                    <a:pt x="0" y="0"/>
                  </a:moveTo>
                  <a:lnTo>
                    <a:pt x="490616" y="0"/>
                  </a:lnTo>
                  <a:lnTo>
                    <a:pt x="981233" y="507467"/>
                  </a:lnTo>
                  <a:lnTo>
                    <a:pt x="1471849" y="507467"/>
                  </a:lnTo>
                  <a:lnTo>
                    <a:pt x="1962466" y="380600"/>
                  </a:lnTo>
                  <a:lnTo>
                    <a:pt x="2453082" y="1014935"/>
                  </a:lnTo>
                  <a:lnTo>
                    <a:pt x="2943699" y="1268668"/>
                  </a:lnTo>
                  <a:lnTo>
                    <a:pt x="3434315" y="761201"/>
                  </a:lnTo>
                </a:path>
              </a:pathLst>
            </a:custGeom>
            <a:ln w="27101" cap="flat">
              <a:solidFill>
                <a:srgbClr val="6A1E74">
                  <a:alpha val="69803"/>
                </a:srgbClr>
              </a:solidFill>
              <a:prstDash val="solid"/>
              <a:round/>
            </a:ln>
          </p:spPr>
          <p:txBody>
            <a:bodyPr/>
            <a:lstStyle/>
            <a:p/>
          </p:txBody>
        </p:sp>
        <p:sp>
          <p:nvSpPr>
            <p:cNvPr id="77" name="pl77"/>
            <p:cNvSpPr/>
            <p:nvPr/>
          </p:nvSpPr>
          <p:spPr>
            <a:xfrm>
              <a:off x="5398790" y="2130492"/>
              <a:ext cx="3434315" cy="1014935"/>
            </a:xfrm>
            <a:custGeom>
              <a:avLst/>
              <a:pathLst>
                <a:path w="3434315" h="1014935">
                  <a:moveTo>
                    <a:pt x="0" y="507467"/>
                  </a:moveTo>
                  <a:lnTo>
                    <a:pt x="490616" y="380600"/>
                  </a:lnTo>
                  <a:lnTo>
                    <a:pt x="981233" y="1014935"/>
                  </a:lnTo>
                  <a:lnTo>
                    <a:pt x="1471849" y="888068"/>
                  </a:lnTo>
                  <a:lnTo>
                    <a:pt x="1962466" y="126866"/>
                  </a:lnTo>
                  <a:lnTo>
                    <a:pt x="2453082" y="253733"/>
                  </a:lnTo>
                  <a:lnTo>
                    <a:pt x="2943699" y="0"/>
                  </a:lnTo>
                  <a:lnTo>
                    <a:pt x="3434315" y="0"/>
                  </a:lnTo>
                </a:path>
              </a:pathLst>
            </a:custGeom>
            <a:ln w="27101" cap="flat">
              <a:solidFill>
                <a:srgbClr val="E2231A">
                  <a:alpha val="69803"/>
                </a:srgbClr>
              </a:solidFill>
              <a:prstDash val="solid"/>
              <a:round/>
            </a:ln>
          </p:spPr>
          <p:txBody>
            <a:bodyPr/>
            <a:lstStyle/>
            <a:p/>
          </p:txBody>
        </p:sp>
        <p:sp>
          <p:nvSpPr>
            <p:cNvPr id="78" name="pl78"/>
            <p:cNvSpPr/>
            <p:nvPr/>
          </p:nvSpPr>
          <p:spPr>
            <a:xfrm>
              <a:off x="5398790" y="2511093"/>
              <a:ext cx="3434315" cy="888068"/>
            </a:xfrm>
            <a:custGeom>
              <a:avLst/>
              <a:pathLst>
                <a:path w="3434315" h="888068">
                  <a:moveTo>
                    <a:pt x="0" y="253733"/>
                  </a:moveTo>
                  <a:lnTo>
                    <a:pt x="490616" y="0"/>
                  </a:lnTo>
                  <a:lnTo>
                    <a:pt x="981233" y="380600"/>
                  </a:lnTo>
                  <a:lnTo>
                    <a:pt x="1471849" y="888068"/>
                  </a:lnTo>
                  <a:lnTo>
                    <a:pt x="1962466" y="634334"/>
                  </a:lnTo>
                  <a:lnTo>
                    <a:pt x="2453082" y="253733"/>
                  </a:lnTo>
                  <a:lnTo>
                    <a:pt x="2943699" y="126866"/>
                  </a:lnTo>
                  <a:lnTo>
                    <a:pt x="3434315" y="126866"/>
                  </a:lnTo>
                </a:path>
              </a:pathLst>
            </a:custGeom>
            <a:ln w="27101" cap="flat">
              <a:solidFill>
                <a:srgbClr val="F26A21">
                  <a:alpha val="69803"/>
                </a:srgbClr>
              </a:solidFill>
              <a:prstDash val="solid"/>
              <a:round/>
            </a:ln>
          </p:spPr>
          <p:txBody>
            <a:bodyPr/>
            <a:lstStyle/>
            <a:p/>
          </p:txBody>
        </p:sp>
        <p:sp>
          <p:nvSpPr>
            <p:cNvPr id="79" name="pl79"/>
            <p:cNvSpPr/>
            <p:nvPr/>
          </p:nvSpPr>
          <p:spPr>
            <a:xfrm>
              <a:off x="5398790" y="2511093"/>
              <a:ext cx="3434315" cy="0"/>
            </a:xfrm>
            <a:custGeom>
              <a:avLst/>
              <a:pathLst>
                <a:path w="3434315" h="0">
                  <a:moveTo>
                    <a:pt x="0" y="0"/>
                  </a:moveTo>
                  <a:lnTo>
                    <a:pt x="0" y="0"/>
                  </a:lnTo>
                  <a:lnTo>
                    <a:pt x="0" y="0"/>
                  </a:lnTo>
                  <a:lnTo>
                    <a:pt x="0" y="0"/>
                  </a:lnTo>
                  <a:lnTo>
                    <a:pt x="0" y="0"/>
                  </a:lnTo>
                  <a:lnTo>
                    <a:pt x="0" y="0"/>
                  </a:lnTo>
                  <a:lnTo>
                    <a:pt x="0" y="0"/>
                  </a:lnTo>
                  <a:lnTo>
                    <a:pt x="490616" y="0"/>
                  </a:lnTo>
                  <a:lnTo>
                    <a:pt x="490616" y="0"/>
                  </a:lnTo>
                  <a:lnTo>
                    <a:pt x="490616" y="0"/>
                  </a:lnTo>
                  <a:lnTo>
                    <a:pt x="490616" y="0"/>
                  </a:lnTo>
                  <a:lnTo>
                    <a:pt x="490616" y="0"/>
                  </a:lnTo>
                  <a:lnTo>
                    <a:pt x="490616" y="0"/>
                  </a:lnTo>
                  <a:lnTo>
                    <a:pt x="490616" y="0"/>
                  </a:lnTo>
                  <a:lnTo>
                    <a:pt x="981233" y="0"/>
                  </a:lnTo>
                  <a:lnTo>
                    <a:pt x="981233" y="0"/>
                  </a:lnTo>
                  <a:lnTo>
                    <a:pt x="981233" y="0"/>
                  </a:lnTo>
                  <a:lnTo>
                    <a:pt x="981233" y="0"/>
                  </a:lnTo>
                  <a:lnTo>
                    <a:pt x="981233" y="0"/>
                  </a:lnTo>
                  <a:lnTo>
                    <a:pt x="981233" y="0"/>
                  </a:lnTo>
                  <a:lnTo>
                    <a:pt x="981233" y="0"/>
                  </a:lnTo>
                  <a:lnTo>
                    <a:pt x="1471849" y="0"/>
                  </a:lnTo>
                  <a:lnTo>
                    <a:pt x="1471849" y="0"/>
                  </a:lnTo>
                  <a:lnTo>
                    <a:pt x="1471849" y="0"/>
                  </a:lnTo>
                  <a:lnTo>
                    <a:pt x="1471849" y="0"/>
                  </a:lnTo>
                  <a:lnTo>
                    <a:pt x="1471849" y="0"/>
                  </a:lnTo>
                  <a:lnTo>
                    <a:pt x="1471849" y="0"/>
                  </a:lnTo>
                  <a:lnTo>
                    <a:pt x="1471849" y="0"/>
                  </a:lnTo>
                  <a:lnTo>
                    <a:pt x="1962466" y="0"/>
                  </a:lnTo>
                  <a:lnTo>
                    <a:pt x="1962466" y="0"/>
                  </a:lnTo>
                  <a:lnTo>
                    <a:pt x="1962466" y="0"/>
                  </a:lnTo>
                  <a:lnTo>
                    <a:pt x="1962466" y="0"/>
                  </a:lnTo>
                  <a:lnTo>
                    <a:pt x="1962466" y="0"/>
                  </a:lnTo>
                  <a:lnTo>
                    <a:pt x="1962466" y="0"/>
                  </a:lnTo>
                  <a:lnTo>
                    <a:pt x="1962466" y="0"/>
                  </a:lnTo>
                  <a:lnTo>
                    <a:pt x="2453082" y="0"/>
                  </a:lnTo>
                  <a:lnTo>
                    <a:pt x="2453082" y="0"/>
                  </a:lnTo>
                  <a:lnTo>
                    <a:pt x="2453082" y="0"/>
                  </a:lnTo>
                  <a:lnTo>
                    <a:pt x="2453082" y="0"/>
                  </a:lnTo>
                  <a:lnTo>
                    <a:pt x="2453082" y="0"/>
                  </a:lnTo>
                  <a:lnTo>
                    <a:pt x="2453082" y="0"/>
                  </a:lnTo>
                  <a:lnTo>
                    <a:pt x="2453082" y="0"/>
                  </a:lnTo>
                  <a:lnTo>
                    <a:pt x="2943699" y="0"/>
                  </a:lnTo>
                  <a:lnTo>
                    <a:pt x="2943699" y="0"/>
                  </a:lnTo>
                  <a:lnTo>
                    <a:pt x="2943699" y="0"/>
                  </a:lnTo>
                  <a:lnTo>
                    <a:pt x="2943699" y="0"/>
                  </a:lnTo>
                  <a:lnTo>
                    <a:pt x="2943699" y="0"/>
                  </a:lnTo>
                  <a:lnTo>
                    <a:pt x="2943699" y="0"/>
                  </a:lnTo>
                  <a:lnTo>
                    <a:pt x="2943699"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0" name="pl80"/>
            <p:cNvSpPr/>
            <p:nvPr/>
          </p:nvSpPr>
          <p:spPr>
            <a:xfrm>
              <a:off x="5398790" y="2511093"/>
              <a:ext cx="3434315" cy="1141802"/>
            </a:xfrm>
            <a:custGeom>
              <a:avLst/>
              <a:pathLst>
                <a:path w="3434315" h="1141802">
                  <a:moveTo>
                    <a:pt x="0" y="0"/>
                  </a:moveTo>
                  <a:lnTo>
                    <a:pt x="490616" y="0"/>
                  </a:lnTo>
                  <a:lnTo>
                    <a:pt x="981233" y="253733"/>
                  </a:lnTo>
                  <a:lnTo>
                    <a:pt x="1471849" y="1141802"/>
                  </a:lnTo>
                  <a:lnTo>
                    <a:pt x="1962466" y="0"/>
                  </a:lnTo>
                  <a:lnTo>
                    <a:pt x="2453082" y="634334"/>
                  </a:lnTo>
                  <a:lnTo>
                    <a:pt x="2943699" y="634334"/>
                  </a:lnTo>
                  <a:lnTo>
                    <a:pt x="3434315" y="507467"/>
                  </a:lnTo>
                </a:path>
              </a:pathLst>
            </a:custGeom>
            <a:ln w="65043" cap="flat">
              <a:solidFill>
                <a:srgbClr val="000000">
                  <a:alpha val="100000"/>
                </a:srgbClr>
              </a:solidFill>
              <a:prstDash val="solid"/>
              <a:round/>
            </a:ln>
          </p:spPr>
          <p:txBody>
            <a:bodyPr/>
            <a:lstStyle/>
            <a:p/>
          </p:txBody>
        </p:sp>
        <p:sp>
          <p:nvSpPr>
            <p:cNvPr id="81" name="pl81"/>
            <p:cNvSpPr/>
            <p:nvPr/>
          </p:nvSpPr>
          <p:spPr>
            <a:xfrm>
              <a:off x="5398790" y="2511093"/>
              <a:ext cx="3434315" cy="1141802"/>
            </a:xfrm>
            <a:custGeom>
              <a:avLst/>
              <a:pathLst>
                <a:path w="3434315" h="1141802">
                  <a:moveTo>
                    <a:pt x="0" y="0"/>
                  </a:moveTo>
                  <a:lnTo>
                    <a:pt x="490616" y="0"/>
                  </a:lnTo>
                  <a:lnTo>
                    <a:pt x="981233" y="253733"/>
                  </a:lnTo>
                  <a:lnTo>
                    <a:pt x="1471849" y="1141802"/>
                  </a:lnTo>
                  <a:lnTo>
                    <a:pt x="1962466" y="0"/>
                  </a:lnTo>
                  <a:lnTo>
                    <a:pt x="2453082" y="634334"/>
                  </a:lnTo>
                  <a:lnTo>
                    <a:pt x="2943699" y="634334"/>
                  </a:lnTo>
                  <a:lnTo>
                    <a:pt x="3434315" y="507467"/>
                  </a:lnTo>
                </a:path>
              </a:pathLst>
            </a:custGeom>
            <a:ln w="40651" cap="flat">
              <a:solidFill>
                <a:srgbClr val="0058AB">
                  <a:alpha val="100000"/>
                </a:srgbClr>
              </a:solidFill>
              <a:prstDash val="solid"/>
              <a:round/>
            </a:ln>
          </p:spPr>
          <p:txBody>
            <a:bodyPr/>
            <a:lstStyle/>
            <a:p/>
          </p:txBody>
        </p:sp>
        <p:sp>
          <p:nvSpPr>
            <p:cNvPr id="82" name="tx82"/>
            <p:cNvSpPr/>
            <p:nvPr/>
          </p:nvSpPr>
          <p:spPr>
            <a:xfrm>
              <a:off x="5368661" y="23325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5859277" y="23325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6331834"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6822451" y="34743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6" name="tx86"/>
            <p:cNvSpPr/>
            <p:nvPr/>
          </p:nvSpPr>
          <p:spPr>
            <a:xfrm>
              <a:off x="7331127" y="23325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7803684" y="29668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8294300" y="29668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9" name="tx89"/>
            <p:cNvSpPr/>
            <p:nvPr/>
          </p:nvSpPr>
          <p:spPr>
            <a:xfrm>
              <a:off x="8784917" y="28400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0" name="tx90"/>
            <p:cNvSpPr/>
            <p:nvPr/>
          </p:nvSpPr>
          <p:spPr>
            <a:xfrm>
              <a:off x="4980741" y="373427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1" name="tx91"/>
            <p:cNvSpPr/>
            <p:nvPr/>
          </p:nvSpPr>
          <p:spPr>
            <a:xfrm>
              <a:off x="5051424" y="309993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a:off x="5093761" y="246560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a:off x="5093761" y="183126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4" name="tx94"/>
            <p:cNvSpPr/>
            <p:nvPr/>
          </p:nvSpPr>
          <p:spPr>
            <a:xfrm rot="-5400000">
              <a:off x="525742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5" name="tx95"/>
            <p:cNvSpPr/>
            <p:nvPr/>
          </p:nvSpPr>
          <p:spPr>
            <a:xfrm rot="-5400000">
              <a:off x="623865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6" name="tx96"/>
            <p:cNvSpPr/>
            <p:nvPr/>
          </p:nvSpPr>
          <p:spPr>
            <a:xfrm rot="-5400000">
              <a:off x="7219890"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7" name="tx97"/>
            <p:cNvSpPr/>
            <p:nvPr/>
          </p:nvSpPr>
          <p:spPr>
            <a:xfrm rot="-5400000">
              <a:off x="820112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rot="-5400000">
              <a:off x="4281635"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5728746"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5728746" y="4697591"/>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01" name="pl101"/>
            <p:cNvSpPr/>
            <p:nvPr/>
          </p:nvSpPr>
          <p:spPr>
            <a:xfrm>
              <a:off x="5728746"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2" name="pl102"/>
            <p:cNvSpPr/>
            <p:nvPr/>
          </p:nvSpPr>
          <p:spPr>
            <a:xfrm>
              <a:off x="6440156"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3" name="pl103"/>
            <p:cNvSpPr/>
            <p:nvPr/>
          </p:nvSpPr>
          <p:spPr>
            <a:xfrm>
              <a:off x="6440156"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14452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5" name="pl105"/>
            <p:cNvSpPr/>
            <p:nvPr/>
          </p:nvSpPr>
          <p:spPr>
            <a:xfrm>
              <a:off x="714452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6" name="pl106"/>
            <p:cNvSpPr/>
            <p:nvPr/>
          </p:nvSpPr>
          <p:spPr>
            <a:xfrm>
              <a:off x="7870016"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7" name="tx107"/>
            <p:cNvSpPr/>
            <p:nvPr/>
          </p:nvSpPr>
          <p:spPr>
            <a:xfrm>
              <a:off x="5995846"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8" name="tx108"/>
            <p:cNvSpPr/>
            <p:nvPr/>
          </p:nvSpPr>
          <p:spPr>
            <a:xfrm>
              <a:off x="5995846"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9" name="tx109"/>
            <p:cNvSpPr/>
            <p:nvPr/>
          </p:nvSpPr>
          <p:spPr>
            <a:xfrm>
              <a:off x="670725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0" name="tx110"/>
            <p:cNvSpPr/>
            <p:nvPr/>
          </p:nvSpPr>
          <p:spPr>
            <a:xfrm>
              <a:off x="6707255"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1" name="tx111"/>
            <p:cNvSpPr/>
            <p:nvPr/>
          </p:nvSpPr>
          <p:spPr>
            <a:xfrm>
              <a:off x="7411624"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2" name="tx112"/>
            <p:cNvSpPr/>
            <p:nvPr/>
          </p:nvSpPr>
          <p:spPr>
            <a:xfrm>
              <a:off x="7411624"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3" name="tx113"/>
            <p:cNvSpPr/>
            <p:nvPr/>
          </p:nvSpPr>
          <p:spPr>
            <a:xfrm>
              <a:off x="8137115"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4" name="tx11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5" name="pl115"/>
            <p:cNvSpPr/>
            <p:nvPr/>
          </p:nvSpPr>
          <p:spPr>
            <a:xfrm>
              <a:off x="204565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357850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11136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664422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17707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2" name="pl122"/>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3" name="pl123"/>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281208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344937"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87779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41065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943507"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279224" y="5795011"/>
              <a:ext cx="5211712" cy="101493"/>
            </a:xfrm>
            <a:prstGeom prst="rect">
              <a:avLst/>
            </a:prstGeom>
            <a:solidFill>
              <a:srgbClr val="0058AB">
                <a:alpha val="80000"/>
              </a:srgbClr>
            </a:solidFill>
          </p:spPr>
          <p:txBody>
            <a:bodyPr/>
            <a:lstStyle/>
            <a:p/>
          </p:txBody>
        </p:sp>
        <p:sp>
          <p:nvSpPr>
            <p:cNvPr id="130" name="rc130"/>
            <p:cNvSpPr/>
            <p:nvPr/>
          </p:nvSpPr>
          <p:spPr>
            <a:xfrm>
              <a:off x="1279224" y="5668144"/>
              <a:ext cx="7357712" cy="101493"/>
            </a:xfrm>
            <a:prstGeom prst="rect">
              <a:avLst/>
            </a:prstGeom>
            <a:solidFill>
              <a:srgbClr val="0058AB">
                <a:alpha val="80000"/>
              </a:srgbClr>
            </a:solidFill>
          </p:spPr>
          <p:txBody>
            <a:bodyPr/>
            <a:lstStyle/>
            <a:p/>
          </p:txBody>
        </p:sp>
        <p:sp>
          <p:nvSpPr>
            <p:cNvPr id="131" name="rc131"/>
            <p:cNvSpPr/>
            <p:nvPr/>
          </p:nvSpPr>
          <p:spPr>
            <a:xfrm>
              <a:off x="1279224" y="5541277"/>
              <a:ext cx="6744569" cy="101493"/>
            </a:xfrm>
            <a:prstGeom prst="rect">
              <a:avLst/>
            </a:prstGeom>
            <a:solidFill>
              <a:srgbClr val="0058AB">
                <a:alpha val="80000"/>
              </a:srgbClr>
            </a:solidFill>
          </p:spPr>
          <p:txBody>
            <a:bodyPr/>
            <a:lstStyle/>
            <a:p/>
          </p:txBody>
        </p:sp>
        <p:sp>
          <p:nvSpPr>
            <p:cNvPr id="132" name="tx132"/>
            <p:cNvSpPr/>
            <p:nvPr/>
          </p:nvSpPr>
          <p:spPr>
            <a:xfrm>
              <a:off x="6566237"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3" name="tx133"/>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4" name="tx134"/>
            <p:cNvSpPr/>
            <p:nvPr/>
          </p:nvSpPr>
          <p:spPr>
            <a:xfrm>
              <a:off x="8099094"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5" name="tx135"/>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6" name="tx136"/>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7" name="tx137"/>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8" name="tx138"/>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9" name="tx139"/>
            <p:cNvSpPr/>
            <p:nvPr/>
          </p:nvSpPr>
          <p:spPr>
            <a:xfrm>
              <a:off x="263541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40" name="tx140"/>
            <p:cNvSpPr/>
            <p:nvPr/>
          </p:nvSpPr>
          <p:spPr>
            <a:xfrm>
              <a:off x="416827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1" name="tx141"/>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2" name="tx142"/>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43" name="tx143"/>
            <p:cNvSpPr/>
            <p:nvPr/>
          </p:nvSpPr>
          <p:spPr>
            <a:xfrm>
              <a:off x="876684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44" name="tx144"/>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5" name="tx145"/>
            <p:cNvSpPr/>
            <p:nvPr/>
          </p:nvSpPr>
          <p:spPr>
            <a:xfrm>
              <a:off x="911338" y="5305131"/>
              <a:ext cx="350763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EAPR</a:t>
              </a:r>
            </a:p>
          </p:txBody>
        </p:sp>
        <p:sp>
          <p:nvSpPr>
            <p:cNvPr id="146" name="tx14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8" name="tx148"/>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EAPR ranked number 2 out of 7 UNICEF regions, with DTP3 coverage of 89%.
DTP3 coverage (89%) was 4 percentage points lower than in 2019 (93%).
This equates to 2.2 million undervaccinated children in 2025 compared to 1.7 million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EAPR, 3 out of 27 (11%) countries had DTP3 coverage below 70% in 2025. These are Laos, Nauru, and Papua New Guinea.
These countries account for approximately 408,000 (2%) of the total annual cohort of surviving infants in the region.
There were 13 (48%) countries that achieved DTP3 of 90% or higher, accounting for 11.4 million (59%)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 countries achieved at least 90% DTP3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23" name="pl23"/>
            <p:cNvSpPr/>
            <p:nvPr/>
          </p:nvSpPr>
          <p:spPr>
            <a:xfrm>
              <a:off x="830429" y="1471412"/>
              <a:ext cx="1461582" cy="78205"/>
            </a:xfrm>
            <a:custGeom>
              <a:avLst/>
              <a:pathLst>
                <a:path w="1461582" h="78205">
                  <a:moveTo>
                    <a:pt x="0" y="0"/>
                  </a:moveTo>
                  <a:lnTo>
                    <a:pt x="208797" y="9775"/>
                  </a:lnTo>
                  <a:lnTo>
                    <a:pt x="417595" y="29326"/>
                  </a:lnTo>
                  <a:lnTo>
                    <a:pt x="626392" y="29326"/>
                  </a:lnTo>
                  <a:lnTo>
                    <a:pt x="835190" y="48878"/>
                  </a:lnTo>
                  <a:lnTo>
                    <a:pt x="1043987" y="48878"/>
                  </a:lnTo>
                  <a:lnTo>
                    <a:pt x="1252785" y="58653"/>
                  </a:lnTo>
                  <a:lnTo>
                    <a:pt x="1461582" y="78205"/>
                  </a:lnTo>
                </a:path>
              </a:pathLst>
            </a:custGeom>
            <a:ln w="40651" cap="flat">
              <a:solidFill>
                <a:srgbClr val="BEBEBE">
                  <a:alpha val="69803"/>
                </a:srgbClr>
              </a:solidFill>
              <a:prstDash val="solid"/>
              <a:round/>
            </a:ln>
          </p:spPr>
          <p:txBody>
            <a:bodyPr/>
            <a:lstStyle/>
            <a:p/>
          </p:txBody>
        </p:sp>
        <p:sp>
          <p:nvSpPr>
            <p:cNvPr id="24" name="pl24"/>
            <p:cNvSpPr/>
            <p:nvPr/>
          </p:nvSpPr>
          <p:spPr>
            <a:xfrm>
              <a:off x="830429" y="1471412"/>
              <a:ext cx="1461582" cy="78205"/>
            </a:xfrm>
            <a:custGeom>
              <a:avLst/>
              <a:pathLst>
                <a:path w="1461582" h="78205">
                  <a:moveTo>
                    <a:pt x="0" y="0"/>
                  </a:moveTo>
                  <a:lnTo>
                    <a:pt x="208797" y="9775"/>
                  </a:lnTo>
                  <a:lnTo>
                    <a:pt x="417595" y="29326"/>
                  </a:lnTo>
                  <a:lnTo>
                    <a:pt x="626392" y="29326"/>
                  </a:lnTo>
                  <a:lnTo>
                    <a:pt x="835190" y="48878"/>
                  </a:lnTo>
                  <a:lnTo>
                    <a:pt x="1043987" y="48878"/>
                  </a:lnTo>
                  <a:lnTo>
                    <a:pt x="1252785" y="58653"/>
                  </a:lnTo>
                  <a:lnTo>
                    <a:pt x="1461582" y="78205"/>
                  </a:lnTo>
                </a:path>
              </a:pathLst>
            </a:custGeom>
            <a:ln w="35231" cap="flat">
              <a:solidFill>
                <a:srgbClr val="BEBEBE">
                  <a:alpha val="69803"/>
                </a:srgbClr>
              </a:solidFill>
              <a:prstDash val="solid"/>
              <a:round/>
            </a:ln>
          </p:spPr>
          <p:txBody>
            <a:bodyPr/>
            <a:lstStyle/>
            <a:p/>
          </p:txBody>
        </p:sp>
        <p:sp>
          <p:nvSpPr>
            <p:cNvPr id="25" name="pl25"/>
            <p:cNvSpPr/>
            <p:nvPr/>
          </p:nvSpPr>
          <p:spPr>
            <a:xfrm>
              <a:off x="83042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26" name="pl26"/>
            <p:cNvSpPr/>
            <p:nvPr/>
          </p:nvSpPr>
          <p:spPr>
            <a:xfrm>
              <a:off x="830429" y="1471412"/>
              <a:ext cx="1461582" cy="78205"/>
            </a:xfrm>
            <a:custGeom>
              <a:avLst/>
              <a:pathLst>
                <a:path w="1461582" h="78205">
                  <a:moveTo>
                    <a:pt x="0" y="0"/>
                  </a:moveTo>
                  <a:lnTo>
                    <a:pt x="208797" y="9775"/>
                  </a:lnTo>
                  <a:lnTo>
                    <a:pt x="417595" y="29326"/>
                  </a:lnTo>
                  <a:lnTo>
                    <a:pt x="626392" y="29326"/>
                  </a:lnTo>
                  <a:lnTo>
                    <a:pt x="835190" y="48878"/>
                  </a:lnTo>
                  <a:lnTo>
                    <a:pt x="1043987" y="48878"/>
                  </a:lnTo>
                  <a:lnTo>
                    <a:pt x="1252785" y="58653"/>
                  </a:lnTo>
                  <a:lnTo>
                    <a:pt x="1461582" y="78205"/>
                  </a:lnTo>
                </a:path>
              </a:pathLst>
            </a:custGeom>
            <a:ln w="40651" cap="flat">
              <a:solidFill>
                <a:srgbClr val="000000">
                  <a:alpha val="100000"/>
                </a:srgbClr>
              </a:solidFill>
              <a:prstDash val="solid"/>
              <a:round/>
            </a:ln>
          </p:spPr>
          <p:txBody>
            <a:bodyPr/>
            <a:lstStyle/>
            <a:p/>
          </p:txBody>
        </p:sp>
        <p:sp>
          <p:nvSpPr>
            <p:cNvPr id="27" name="pl27"/>
            <p:cNvSpPr/>
            <p:nvPr/>
          </p:nvSpPr>
          <p:spPr>
            <a:xfrm>
              <a:off x="830429" y="1471412"/>
              <a:ext cx="1461582" cy="78205"/>
            </a:xfrm>
            <a:custGeom>
              <a:avLst/>
              <a:pathLst>
                <a:path w="1461582" h="78205">
                  <a:moveTo>
                    <a:pt x="0" y="0"/>
                  </a:moveTo>
                  <a:lnTo>
                    <a:pt x="208797" y="9775"/>
                  </a:lnTo>
                  <a:lnTo>
                    <a:pt x="417595" y="29326"/>
                  </a:lnTo>
                  <a:lnTo>
                    <a:pt x="626392" y="29326"/>
                  </a:lnTo>
                  <a:lnTo>
                    <a:pt x="835190" y="48878"/>
                  </a:lnTo>
                  <a:lnTo>
                    <a:pt x="1043987" y="48878"/>
                  </a:lnTo>
                  <a:lnTo>
                    <a:pt x="1252785" y="58653"/>
                  </a:lnTo>
                  <a:lnTo>
                    <a:pt x="1461582" y="78205"/>
                  </a:lnTo>
                </a:path>
              </a:pathLst>
            </a:custGeom>
            <a:ln w="35231" cap="flat">
              <a:solidFill>
                <a:srgbClr val="1CABE2">
                  <a:alpha val="100000"/>
                </a:srgbClr>
              </a:solidFill>
              <a:prstDash val="solid"/>
              <a:round/>
            </a:ln>
          </p:spPr>
          <p:txBody>
            <a:bodyPr/>
            <a:lstStyle/>
            <a:p/>
          </p:txBody>
        </p:sp>
        <p:sp>
          <p:nvSpPr>
            <p:cNvPr id="28" name="tx28"/>
            <p:cNvSpPr/>
            <p:nvPr/>
          </p:nvSpPr>
          <p:spPr>
            <a:xfrm>
              <a:off x="770170" y="129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9" name="tx29"/>
            <p:cNvSpPr/>
            <p:nvPr/>
          </p:nvSpPr>
          <p:spPr>
            <a:xfrm>
              <a:off x="978968" y="1302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 name="tx30"/>
            <p:cNvSpPr/>
            <p:nvPr/>
          </p:nvSpPr>
          <p:spPr>
            <a:xfrm>
              <a:off x="1187765"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 name="tx31"/>
            <p:cNvSpPr/>
            <p:nvPr/>
          </p:nvSpPr>
          <p:spPr>
            <a:xfrm>
              <a:off x="1396563"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 name="tx32"/>
            <p:cNvSpPr/>
            <p:nvPr/>
          </p:nvSpPr>
          <p:spPr>
            <a:xfrm>
              <a:off x="1605360" y="1341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 name="tx33"/>
            <p:cNvSpPr/>
            <p:nvPr/>
          </p:nvSpPr>
          <p:spPr>
            <a:xfrm>
              <a:off x="1814158" y="1341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 name="tx34"/>
            <p:cNvSpPr/>
            <p:nvPr/>
          </p:nvSpPr>
          <p:spPr>
            <a:xfrm>
              <a:off x="2022955"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5" name="tx35"/>
            <p:cNvSpPr/>
            <p:nvPr/>
          </p:nvSpPr>
          <p:spPr>
            <a:xfrm>
              <a:off x="2231753" y="1371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54" name="pl54"/>
            <p:cNvSpPr/>
            <p:nvPr/>
          </p:nvSpPr>
          <p:spPr>
            <a:xfrm>
              <a:off x="830429" y="2892761"/>
              <a:ext cx="1461582" cy="136859"/>
            </a:xfrm>
            <a:custGeom>
              <a:avLst/>
              <a:pathLst>
                <a:path w="1461582" h="136859">
                  <a:moveTo>
                    <a:pt x="0" y="0"/>
                  </a:moveTo>
                  <a:lnTo>
                    <a:pt x="208797" y="87980"/>
                  </a:lnTo>
                  <a:lnTo>
                    <a:pt x="417595" y="136859"/>
                  </a:lnTo>
                  <a:lnTo>
                    <a:pt x="626392" y="97756"/>
                  </a:lnTo>
                  <a:lnTo>
                    <a:pt x="835190" y="48878"/>
                  </a:lnTo>
                  <a:lnTo>
                    <a:pt x="1043987" y="9775"/>
                  </a:lnTo>
                  <a:lnTo>
                    <a:pt x="1252785" y="78205"/>
                  </a:lnTo>
                  <a:lnTo>
                    <a:pt x="1461582" y="78205"/>
                  </a:lnTo>
                </a:path>
              </a:pathLst>
            </a:custGeom>
            <a:ln w="40651" cap="flat">
              <a:solidFill>
                <a:srgbClr val="BEBEBE">
                  <a:alpha val="69803"/>
                </a:srgbClr>
              </a:solidFill>
              <a:prstDash val="solid"/>
              <a:round/>
            </a:ln>
          </p:spPr>
          <p:txBody>
            <a:bodyPr/>
            <a:lstStyle/>
            <a:p/>
          </p:txBody>
        </p:sp>
        <p:sp>
          <p:nvSpPr>
            <p:cNvPr id="55" name="pl55"/>
            <p:cNvSpPr/>
            <p:nvPr/>
          </p:nvSpPr>
          <p:spPr>
            <a:xfrm>
              <a:off x="830429" y="2892761"/>
              <a:ext cx="1461582" cy="136859"/>
            </a:xfrm>
            <a:custGeom>
              <a:avLst/>
              <a:pathLst>
                <a:path w="1461582" h="136859">
                  <a:moveTo>
                    <a:pt x="0" y="0"/>
                  </a:moveTo>
                  <a:lnTo>
                    <a:pt x="208797" y="87980"/>
                  </a:lnTo>
                  <a:lnTo>
                    <a:pt x="417595" y="136859"/>
                  </a:lnTo>
                  <a:lnTo>
                    <a:pt x="626392" y="97756"/>
                  </a:lnTo>
                  <a:lnTo>
                    <a:pt x="835190" y="48878"/>
                  </a:lnTo>
                  <a:lnTo>
                    <a:pt x="1043987" y="9775"/>
                  </a:lnTo>
                  <a:lnTo>
                    <a:pt x="1252785" y="78205"/>
                  </a:lnTo>
                  <a:lnTo>
                    <a:pt x="1461582" y="78205"/>
                  </a:lnTo>
                </a:path>
              </a:pathLst>
            </a:custGeom>
            <a:ln w="35231" cap="flat">
              <a:solidFill>
                <a:srgbClr val="BEBEBE">
                  <a:alpha val="69803"/>
                </a:srgbClr>
              </a:solidFill>
              <a:prstDash val="solid"/>
              <a:round/>
            </a:ln>
          </p:spPr>
          <p:txBody>
            <a:bodyPr/>
            <a:lstStyle/>
            <a:p/>
          </p:txBody>
        </p:sp>
        <p:sp>
          <p:nvSpPr>
            <p:cNvPr id="56" name="pl56"/>
            <p:cNvSpPr/>
            <p:nvPr/>
          </p:nvSpPr>
          <p:spPr>
            <a:xfrm>
              <a:off x="83042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57" name="pl57"/>
            <p:cNvSpPr/>
            <p:nvPr/>
          </p:nvSpPr>
          <p:spPr>
            <a:xfrm>
              <a:off x="830429" y="2892761"/>
              <a:ext cx="1461582" cy="136859"/>
            </a:xfrm>
            <a:custGeom>
              <a:avLst/>
              <a:pathLst>
                <a:path w="1461582" h="136859">
                  <a:moveTo>
                    <a:pt x="0" y="0"/>
                  </a:moveTo>
                  <a:lnTo>
                    <a:pt x="208797" y="87980"/>
                  </a:lnTo>
                  <a:lnTo>
                    <a:pt x="417595" y="136859"/>
                  </a:lnTo>
                  <a:lnTo>
                    <a:pt x="626392" y="97756"/>
                  </a:lnTo>
                  <a:lnTo>
                    <a:pt x="835190" y="48878"/>
                  </a:lnTo>
                  <a:lnTo>
                    <a:pt x="1043987" y="9775"/>
                  </a:lnTo>
                  <a:lnTo>
                    <a:pt x="1252785" y="78205"/>
                  </a:lnTo>
                  <a:lnTo>
                    <a:pt x="1461582" y="78205"/>
                  </a:lnTo>
                </a:path>
              </a:pathLst>
            </a:custGeom>
            <a:ln w="40651" cap="flat">
              <a:solidFill>
                <a:srgbClr val="000000">
                  <a:alpha val="100000"/>
                </a:srgbClr>
              </a:solidFill>
              <a:prstDash val="solid"/>
              <a:round/>
            </a:ln>
          </p:spPr>
          <p:txBody>
            <a:bodyPr/>
            <a:lstStyle/>
            <a:p/>
          </p:txBody>
        </p:sp>
        <p:sp>
          <p:nvSpPr>
            <p:cNvPr id="58" name="pl58"/>
            <p:cNvSpPr/>
            <p:nvPr/>
          </p:nvSpPr>
          <p:spPr>
            <a:xfrm>
              <a:off x="830429" y="2892761"/>
              <a:ext cx="1461582" cy="136859"/>
            </a:xfrm>
            <a:custGeom>
              <a:avLst/>
              <a:pathLst>
                <a:path w="1461582" h="136859">
                  <a:moveTo>
                    <a:pt x="0" y="0"/>
                  </a:moveTo>
                  <a:lnTo>
                    <a:pt x="208797" y="87980"/>
                  </a:lnTo>
                  <a:lnTo>
                    <a:pt x="417595" y="136859"/>
                  </a:lnTo>
                  <a:lnTo>
                    <a:pt x="626392" y="97756"/>
                  </a:lnTo>
                  <a:lnTo>
                    <a:pt x="835190" y="48878"/>
                  </a:lnTo>
                  <a:lnTo>
                    <a:pt x="1043987" y="9775"/>
                  </a:lnTo>
                  <a:lnTo>
                    <a:pt x="1252785" y="78205"/>
                  </a:lnTo>
                  <a:lnTo>
                    <a:pt x="1461582" y="78205"/>
                  </a:lnTo>
                </a:path>
              </a:pathLst>
            </a:custGeom>
            <a:ln w="35231" cap="flat">
              <a:solidFill>
                <a:srgbClr val="1CABE2">
                  <a:alpha val="100000"/>
                </a:srgbClr>
              </a:solidFill>
              <a:prstDash val="solid"/>
              <a:round/>
            </a:ln>
          </p:spPr>
          <p:txBody>
            <a:bodyPr/>
            <a:lstStyle/>
            <a:p/>
          </p:txBody>
        </p:sp>
        <p:sp>
          <p:nvSpPr>
            <p:cNvPr id="59" name="tx59"/>
            <p:cNvSpPr/>
            <p:nvPr/>
          </p:nvSpPr>
          <p:spPr>
            <a:xfrm>
              <a:off x="770170"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0" name="tx60"/>
            <p:cNvSpPr/>
            <p:nvPr/>
          </p:nvSpPr>
          <p:spPr>
            <a:xfrm>
              <a:off x="978968" y="2802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1" name="tx61"/>
            <p:cNvSpPr/>
            <p:nvPr/>
          </p:nvSpPr>
          <p:spPr>
            <a:xfrm>
              <a:off x="1187765"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2" name="tx62"/>
            <p:cNvSpPr/>
            <p:nvPr/>
          </p:nvSpPr>
          <p:spPr>
            <a:xfrm>
              <a:off x="139656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 name="tx63"/>
            <p:cNvSpPr/>
            <p:nvPr/>
          </p:nvSpPr>
          <p:spPr>
            <a:xfrm>
              <a:off x="1605360"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4" name="tx64"/>
            <p:cNvSpPr/>
            <p:nvPr/>
          </p:nvSpPr>
          <p:spPr>
            <a:xfrm>
              <a:off x="1814158" y="27239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5" name="tx65"/>
            <p:cNvSpPr/>
            <p:nvPr/>
          </p:nvSpPr>
          <p:spPr>
            <a:xfrm>
              <a:off x="2022955" y="279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6" name="tx66"/>
            <p:cNvSpPr/>
            <p:nvPr/>
          </p:nvSpPr>
          <p:spPr>
            <a:xfrm>
              <a:off x="2231753" y="279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85" name="pl85"/>
            <p:cNvSpPr/>
            <p:nvPr/>
          </p:nvSpPr>
          <p:spPr>
            <a:xfrm>
              <a:off x="83042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BEBEBE">
                  <a:alpha val="69803"/>
                </a:srgbClr>
              </a:solidFill>
              <a:prstDash val="solid"/>
              <a:round/>
            </a:ln>
          </p:spPr>
          <p:txBody>
            <a:bodyPr/>
            <a:lstStyle/>
            <a:p/>
          </p:txBody>
        </p:sp>
        <p:sp>
          <p:nvSpPr>
            <p:cNvPr id="86" name="pl86"/>
            <p:cNvSpPr/>
            <p:nvPr/>
          </p:nvSpPr>
          <p:spPr>
            <a:xfrm>
              <a:off x="83042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BEBEBE">
                  <a:alpha val="69803"/>
                </a:srgbClr>
              </a:solidFill>
              <a:prstDash val="solid"/>
              <a:round/>
            </a:ln>
          </p:spPr>
          <p:txBody>
            <a:bodyPr/>
            <a:lstStyle/>
            <a:p/>
          </p:txBody>
        </p:sp>
        <p:sp>
          <p:nvSpPr>
            <p:cNvPr id="87" name="pl87"/>
            <p:cNvSpPr/>
            <p:nvPr/>
          </p:nvSpPr>
          <p:spPr>
            <a:xfrm>
              <a:off x="83042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88" name="pl88"/>
            <p:cNvSpPr/>
            <p:nvPr/>
          </p:nvSpPr>
          <p:spPr>
            <a:xfrm>
              <a:off x="83042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000000">
                  <a:alpha val="100000"/>
                </a:srgbClr>
              </a:solidFill>
              <a:prstDash val="solid"/>
              <a:round/>
            </a:ln>
          </p:spPr>
          <p:txBody>
            <a:bodyPr/>
            <a:lstStyle/>
            <a:p/>
          </p:txBody>
        </p:sp>
        <p:sp>
          <p:nvSpPr>
            <p:cNvPr id="89" name="pl89"/>
            <p:cNvSpPr/>
            <p:nvPr/>
          </p:nvSpPr>
          <p:spPr>
            <a:xfrm>
              <a:off x="83042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1CABE2">
                  <a:alpha val="100000"/>
                </a:srgbClr>
              </a:solidFill>
              <a:prstDash val="solid"/>
              <a:round/>
            </a:ln>
          </p:spPr>
          <p:txBody>
            <a:bodyPr/>
            <a:lstStyle/>
            <a:p/>
          </p:txBody>
        </p:sp>
        <p:sp>
          <p:nvSpPr>
            <p:cNvPr id="90" name="tx90"/>
            <p:cNvSpPr/>
            <p:nvPr/>
          </p:nvSpPr>
          <p:spPr>
            <a:xfrm>
              <a:off x="770170"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 name="tx91"/>
            <p:cNvSpPr/>
            <p:nvPr/>
          </p:nvSpPr>
          <p:spPr>
            <a:xfrm>
              <a:off x="978968" y="37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 name="tx92"/>
            <p:cNvSpPr/>
            <p:nvPr/>
          </p:nvSpPr>
          <p:spPr>
            <a:xfrm>
              <a:off x="1187765"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3" name="tx93"/>
            <p:cNvSpPr/>
            <p:nvPr/>
          </p:nvSpPr>
          <p:spPr>
            <a:xfrm>
              <a:off x="1396563" y="37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 name="tx94"/>
            <p:cNvSpPr/>
            <p:nvPr/>
          </p:nvSpPr>
          <p:spPr>
            <a:xfrm>
              <a:off x="160536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 name="tx95"/>
            <p:cNvSpPr/>
            <p:nvPr/>
          </p:nvSpPr>
          <p:spPr>
            <a:xfrm>
              <a:off x="1814158"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 name="tx96"/>
            <p:cNvSpPr/>
            <p:nvPr/>
          </p:nvSpPr>
          <p:spPr>
            <a:xfrm>
              <a:off x="2022955"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 name="tx97"/>
            <p:cNvSpPr/>
            <p:nvPr/>
          </p:nvSpPr>
          <p:spPr>
            <a:xfrm>
              <a:off x="2231753"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116" name="pl116"/>
            <p:cNvSpPr/>
            <p:nvPr/>
          </p:nvSpPr>
          <p:spPr>
            <a:xfrm>
              <a:off x="830429" y="5276003"/>
              <a:ext cx="1461582" cy="97756"/>
            </a:xfrm>
            <a:custGeom>
              <a:avLst/>
              <a:pathLst>
                <a:path w="1461582" h="97756">
                  <a:moveTo>
                    <a:pt x="0" y="87980"/>
                  </a:moveTo>
                  <a:lnTo>
                    <a:pt x="208797" y="0"/>
                  </a:lnTo>
                  <a:lnTo>
                    <a:pt x="417595" y="0"/>
                  </a:lnTo>
                  <a:lnTo>
                    <a:pt x="626392" y="68429"/>
                  </a:lnTo>
                  <a:lnTo>
                    <a:pt x="835190" y="48878"/>
                  </a:lnTo>
                  <a:lnTo>
                    <a:pt x="1043987" y="97756"/>
                  </a:lnTo>
                  <a:lnTo>
                    <a:pt x="1252785" y="68429"/>
                  </a:lnTo>
                  <a:lnTo>
                    <a:pt x="1461582" y="68429"/>
                  </a:lnTo>
                </a:path>
              </a:pathLst>
            </a:custGeom>
            <a:ln w="40651" cap="flat">
              <a:solidFill>
                <a:srgbClr val="BEBEBE">
                  <a:alpha val="69803"/>
                </a:srgbClr>
              </a:solidFill>
              <a:prstDash val="solid"/>
              <a:round/>
            </a:ln>
          </p:spPr>
          <p:txBody>
            <a:bodyPr/>
            <a:lstStyle/>
            <a:p/>
          </p:txBody>
        </p:sp>
        <p:sp>
          <p:nvSpPr>
            <p:cNvPr id="117" name="pl117"/>
            <p:cNvSpPr/>
            <p:nvPr/>
          </p:nvSpPr>
          <p:spPr>
            <a:xfrm>
              <a:off x="830429" y="5276003"/>
              <a:ext cx="1461582" cy="97756"/>
            </a:xfrm>
            <a:custGeom>
              <a:avLst/>
              <a:pathLst>
                <a:path w="1461582" h="97756">
                  <a:moveTo>
                    <a:pt x="0" y="87980"/>
                  </a:moveTo>
                  <a:lnTo>
                    <a:pt x="208797" y="0"/>
                  </a:lnTo>
                  <a:lnTo>
                    <a:pt x="417595" y="0"/>
                  </a:lnTo>
                  <a:lnTo>
                    <a:pt x="626392" y="68429"/>
                  </a:lnTo>
                  <a:lnTo>
                    <a:pt x="835190" y="48878"/>
                  </a:lnTo>
                  <a:lnTo>
                    <a:pt x="1043987" y="97756"/>
                  </a:lnTo>
                  <a:lnTo>
                    <a:pt x="1252785" y="68429"/>
                  </a:lnTo>
                  <a:lnTo>
                    <a:pt x="1461582" y="68429"/>
                  </a:lnTo>
                </a:path>
              </a:pathLst>
            </a:custGeom>
            <a:ln w="35231" cap="flat">
              <a:solidFill>
                <a:srgbClr val="BEBEBE">
                  <a:alpha val="69803"/>
                </a:srgbClr>
              </a:solidFill>
              <a:prstDash val="solid"/>
              <a:round/>
            </a:ln>
          </p:spPr>
          <p:txBody>
            <a:bodyPr/>
            <a:lstStyle/>
            <a:p/>
          </p:txBody>
        </p:sp>
        <p:sp>
          <p:nvSpPr>
            <p:cNvPr id="118" name="pl118"/>
            <p:cNvSpPr/>
            <p:nvPr/>
          </p:nvSpPr>
          <p:spPr>
            <a:xfrm>
              <a:off x="83042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276003"/>
              <a:ext cx="1461582" cy="97756"/>
            </a:xfrm>
            <a:custGeom>
              <a:avLst/>
              <a:pathLst>
                <a:path w="1461582" h="97756">
                  <a:moveTo>
                    <a:pt x="0" y="87980"/>
                  </a:moveTo>
                  <a:lnTo>
                    <a:pt x="208797" y="0"/>
                  </a:lnTo>
                  <a:lnTo>
                    <a:pt x="417595" y="0"/>
                  </a:lnTo>
                  <a:lnTo>
                    <a:pt x="626392" y="68429"/>
                  </a:lnTo>
                  <a:lnTo>
                    <a:pt x="835190" y="48878"/>
                  </a:lnTo>
                  <a:lnTo>
                    <a:pt x="1043987" y="97756"/>
                  </a:lnTo>
                  <a:lnTo>
                    <a:pt x="1252785" y="68429"/>
                  </a:lnTo>
                  <a:lnTo>
                    <a:pt x="1461582" y="68429"/>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276003"/>
              <a:ext cx="1461582" cy="97756"/>
            </a:xfrm>
            <a:custGeom>
              <a:avLst/>
              <a:pathLst>
                <a:path w="1461582" h="97756">
                  <a:moveTo>
                    <a:pt x="0" y="87980"/>
                  </a:moveTo>
                  <a:lnTo>
                    <a:pt x="208797" y="0"/>
                  </a:lnTo>
                  <a:lnTo>
                    <a:pt x="417595" y="0"/>
                  </a:lnTo>
                  <a:lnTo>
                    <a:pt x="626392" y="68429"/>
                  </a:lnTo>
                  <a:lnTo>
                    <a:pt x="835190" y="48878"/>
                  </a:lnTo>
                  <a:lnTo>
                    <a:pt x="1043987" y="97756"/>
                  </a:lnTo>
                  <a:lnTo>
                    <a:pt x="1252785" y="68429"/>
                  </a:lnTo>
                  <a:lnTo>
                    <a:pt x="1461582" y="68429"/>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 name="tx122"/>
            <p:cNvSpPr/>
            <p:nvPr/>
          </p:nvSpPr>
          <p:spPr>
            <a:xfrm>
              <a:off x="978968"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3" name="tx123"/>
            <p:cNvSpPr/>
            <p:nvPr/>
          </p:nvSpPr>
          <p:spPr>
            <a:xfrm>
              <a:off x="1187765"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 name="tx124"/>
            <p:cNvSpPr/>
            <p:nvPr/>
          </p:nvSpPr>
          <p:spPr>
            <a:xfrm>
              <a:off x="1396563"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5" name="tx125"/>
            <p:cNvSpPr/>
            <p:nvPr/>
          </p:nvSpPr>
          <p:spPr>
            <a:xfrm>
              <a:off x="1605360" y="514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6" name="tx126"/>
            <p:cNvSpPr/>
            <p:nvPr/>
          </p:nvSpPr>
          <p:spPr>
            <a:xfrm>
              <a:off x="1814158"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7" name="tx127"/>
            <p:cNvSpPr/>
            <p:nvPr/>
          </p:nvSpPr>
          <p:spPr>
            <a:xfrm>
              <a:off x="2022955"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8" name="tx128"/>
            <p:cNvSpPr/>
            <p:nvPr/>
          </p:nvSpPr>
          <p:spPr>
            <a:xfrm>
              <a:off x="2231753"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373655"/>
              <a:ext cx="1461582" cy="263942"/>
            </a:xfrm>
            <a:custGeom>
              <a:avLst/>
              <a:pathLst>
                <a:path w="1461582" h="263942">
                  <a:moveTo>
                    <a:pt x="0" y="0"/>
                  </a:moveTo>
                  <a:lnTo>
                    <a:pt x="208797" y="9775"/>
                  </a:lnTo>
                  <a:lnTo>
                    <a:pt x="417595" y="97756"/>
                  </a:lnTo>
                  <a:lnTo>
                    <a:pt x="626392" y="175961"/>
                  </a:lnTo>
                  <a:lnTo>
                    <a:pt x="835190" y="263942"/>
                  </a:lnTo>
                  <a:lnTo>
                    <a:pt x="1043987" y="127083"/>
                  </a:lnTo>
                  <a:lnTo>
                    <a:pt x="1252785" y="234615"/>
                  </a:lnTo>
                  <a:lnTo>
                    <a:pt x="1461582" y="39102"/>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373655"/>
              <a:ext cx="1461582" cy="263942"/>
            </a:xfrm>
            <a:custGeom>
              <a:avLst/>
              <a:pathLst>
                <a:path w="1461582" h="263942">
                  <a:moveTo>
                    <a:pt x="0" y="0"/>
                  </a:moveTo>
                  <a:lnTo>
                    <a:pt x="208797" y="9775"/>
                  </a:lnTo>
                  <a:lnTo>
                    <a:pt x="417595" y="97756"/>
                  </a:lnTo>
                  <a:lnTo>
                    <a:pt x="626392" y="175961"/>
                  </a:lnTo>
                  <a:lnTo>
                    <a:pt x="835190" y="263942"/>
                  </a:lnTo>
                  <a:lnTo>
                    <a:pt x="1043987" y="127083"/>
                  </a:lnTo>
                  <a:lnTo>
                    <a:pt x="1252785" y="234615"/>
                  </a:lnTo>
                  <a:lnTo>
                    <a:pt x="1461582" y="39102"/>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373655"/>
              <a:ext cx="1461582" cy="263942"/>
            </a:xfrm>
            <a:custGeom>
              <a:avLst/>
              <a:pathLst>
                <a:path w="1461582" h="263942">
                  <a:moveTo>
                    <a:pt x="0" y="0"/>
                  </a:moveTo>
                  <a:lnTo>
                    <a:pt x="208797" y="9775"/>
                  </a:lnTo>
                  <a:lnTo>
                    <a:pt x="417595" y="97756"/>
                  </a:lnTo>
                  <a:lnTo>
                    <a:pt x="626392" y="175961"/>
                  </a:lnTo>
                  <a:lnTo>
                    <a:pt x="835190" y="263942"/>
                  </a:lnTo>
                  <a:lnTo>
                    <a:pt x="1043987" y="127083"/>
                  </a:lnTo>
                  <a:lnTo>
                    <a:pt x="1252785" y="234615"/>
                  </a:lnTo>
                  <a:lnTo>
                    <a:pt x="1461582" y="39102"/>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373655"/>
              <a:ext cx="1461582" cy="263942"/>
            </a:xfrm>
            <a:custGeom>
              <a:avLst/>
              <a:pathLst>
                <a:path w="1461582" h="263942">
                  <a:moveTo>
                    <a:pt x="0" y="0"/>
                  </a:moveTo>
                  <a:lnTo>
                    <a:pt x="208797" y="9775"/>
                  </a:lnTo>
                  <a:lnTo>
                    <a:pt x="417595" y="97756"/>
                  </a:lnTo>
                  <a:lnTo>
                    <a:pt x="626392" y="175961"/>
                  </a:lnTo>
                  <a:lnTo>
                    <a:pt x="835190" y="263942"/>
                  </a:lnTo>
                  <a:lnTo>
                    <a:pt x="1043987" y="127083"/>
                  </a:lnTo>
                  <a:lnTo>
                    <a:pt x="1252785" y="234615"/>
                  </a:lnTo>
                  <a:lnTo>
                    <a:pt x="1461582" y="39102"/>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195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3" name="tx153"/>
            <p:cNvSpPr/>
            <p:nvPr/>
          </p:nvSpPr>
          <p:spPr>
            <a:xfrm>
              <a:off x="2656297" y="1204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4" name="tx154"/>
            <p:cNvSpPr/>
            <p:nvPr/>
          </p:nvSpPr>
          <p:spPr>
            <a:xfrm>
              <a:off x="2865095" y="129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5" name="tx155"/>
            <p:cNvSpPr/>
            <p:nvPr/>
          </p:nvSpPr>
          <p:spPr>
            <a:xfrm>
              <a:off x="3073892" y="1371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6" name="tx156"/>
            <p:cNvSpPr/>
            <p:nvPr/>
          </p:nvSpPr>
          <p:spPr>
            <a:xfrm>
              <a:off x="3282690" y="1459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7" name="tx157"/>
            <p:cNvSpPr/>
            <p:nvPr/>
          </p:nvSpPr>
          <p:spPr>
            <a:xfrm>
              <a:off x="3491488"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8" name="tx158"/>
            <p:cNvSpPr/>
            <p:nvPr/>
          </p:nvSpPr>
          <p:spPr>
            <a:xfrm>
              <a:off x="3700285"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9" name="tx159"/>
            <p:cNvSpPr/>
            <p:nvPr/>
          </p:nvSpPr>
          <p:spPr>
            <a:xfrm>
              <a:off x="3909083" y="1234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658145"/>
              <a:ext cx="1461582" cy="58653"/>
            </a:xfrm>
            <a:custGeom>
              <a:avLst/>
              <a:pathLst>
                <a:path w="1461582" h="58653">
                  <a:moveTo>
                    <a:pt x="0" y="0"/>
                  </a:moveTo>
                  <a:lnTo>
                    <a:pt x="208797" y="9775"/>
                  </a:lnTo>
                  <a:lnTo>
                    <a:pt x="417595" y="9775"/>
                  </a:lnTo>
                  <a:lnTo>
                    <a:pt x="626392" y="39102"/>
                  </a:lnTo>
                  <a:lnTo>
                    <a:pt x="835190" y="19551"/>
                  </a:lnTo>
                  <a:lnTo>
                    <a:pt x="1043987" y="39102"/>
                  </a:lnTo>
                  <a:lnTo>
                    <a:pt x="1252785" y="58653"/>
                  </a:lnTo>
                  <a:lnTo>
                    <a:pt x="1461582" y="39102"/>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658145"/>
              <a:ext cx="1461582" cy="58653"/>
            </a:xfrm>
            <a:custGeom>
              <a:avLst/>
              <a:pathLst>
                <a:path w="1461582" h="58653">
                  <a:moveTo>
                    <a:pt x="0" y="0"/>
                  </a:moveTo>
                  <a:lnTo>
                    <a:pt x="208797" y="9775"/>
                  </a:lnTo>
                  <a:lnTo>
                    <a:pt x="417595" y="9775"/>
                  </a:lnTo>
                  <a:lnTo>
                    <a:pt x="626392" y="39102"/>
                  </a:lnTo>
                  <a:lnTo>
                    <a:pt x="835190" y="19551"/>
                  </a:lnTo>
                  <a:lnTo>
                    <a:pt x="1043987" y="39102"/>
                  </a:lnTo>
                  <a:lnTo>
                    <a:pt x="1252785" y="58653"/>
                  </a:lnTo>
                  <a:lnTo>
                    <a:pt x="1461582" y="39102"/>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658145"/>
              <a:ext cx="1461582" cy="58653"/>
            </a:xfrm>
            <a:custGeom>
              <a:avLst/>
              <a:pathLst>
                <a:path w="1461582" h="58653">
                  <a:moveTo>
                    <a:pt x="0" y="0"/>
                  </a:moveTo>
                  <a:lnTo>
                    <a:pt x="208797" y="9775"/>
                  </a:lnTo>
                  <a:lnTo>
                    <a:pt x="417595" y="9775"/>
                  </a:lnTo>
                  <a:lnTo>
                    <a:pt x="626392" y="39102"/>
                  </a:lnTo>
                  <a:lnTo>
                    <a:pt x="835190" y="19551"/>
                  </a:lnTo>
                  <a:lnTo>
                    <a:pt x="1043987" y="39102"/>
                  </a:lnTo>
                  <a:lnTo>
                    <a:pt x="1252785" y="58653"/>
                  </a:lnTo>
                  <a:lnTo>
                    <a:pt x="1461582" y="39102"/>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658145"/>
              <a:ext cx="1461582" cy="58653"/>
            </a:xfrm>
            <a:custGeom>
              <a:avLst/>
              <a:pathLst>
                <a:path w="1461582" h="58653">
                  <a:moveTo>
                    <a:pt x="0" y="0"/>
                  </a:moveTo>
                  <a:lnTo>
                    <a:pt x="208797" y="9775"/>
                  </a:lnTo>
                  <a:lnTo>
                    <a:pt x="417595" y="9775"/>
                  </a:lnTo>
                  <a:lnTo>
                    <a:pt x="626392" y="39102"/>
                  </a:lnTo>
                  <a:lnTo>
                    <a:pt x="835190" y="19551"/>
                  </a:lnTo>
                  <a:lnTo>
                    <a:pt x="1043987" y="39102"/>
                  </a:lnTo>
                  <a:lnTo>
                    <a:pt x="1252785" y="58653"/>
                  </a:lnTo>
                  <a:lnTo>
                    <a:pt x="1461582" y="39102"/>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479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4" name="tx184"/>
            <p:cNvSpPr/>
            <p:nvPr/>
          </p:nvSpPr>
          <p:spPr>
            <a:xfrm>
              <a:off x="2656297" y="2489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85" name="tx185"/>
            <p:cNvSpPr/>
            <p:nvPr/>
          </p:nvSpPr>
          <p:spPr>
            <a:xfrm>
              <a:off x="2865095" y="2489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86" name="tx186"/>
            <p:cNvSpPr/>
            <p:nvPr/>
          </p:nvSpPr>
          <p:spPr>
            <a:xfrm>
              <a:off x="3073892" y="2518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7" name="tx187"/>
            <p:cNvSpPr/>
            <p:nvPr/>
          </p:nvSpPr>
          <p:spPr>
            <a:xfrm>
              <a:off x="3282690" y="2499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8" name="tx188"/>
            <p:cNvSpPr/>
            <p:nvPr/>
          </p:nvSpPr>
          <p:spPr>
            <a:xfrm>
              <a:off x="3491488" y="2518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9" name="tx189"/>
            <p:cNvSpPr/>
            <p:nvPr/>
          </p:nvSpPr>
          <p:spPr>
            <a:xfrm>
              <a:off x="3700285" y="25382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90" name="tx190"/>
            <p:cNvSpPr/>
            <p:nvPr/>
          </p:nvSpPr>
          <p:spPr>
            <a:xfrm>
              <a:off x="3909083" y="2518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209" name="pl209"/>
            <p:cNvSpPr/>
            <p:nvPr/>
          </p:nvSpPr>
          <p:spPr>
            <a:xfrm>
              <a:off x="2507759" y="3942635"/>
              <a:ext cx="1461582" cy="39102"/>
            </a:xfrm>
            <a:custGeom>
              <a:avLst/>
              <a:pathLst>
                <a:path w="1461582" h="39102">
                  <a:moveTo>
                    <a:pt x="0" y="0"/>
                  </a:moveTo>
                  <a:lnTo>
                    <a:pt x="208797" y="0"/>
                  </a:lnTo>
                  <a:lnTo>
                    <a:pt x="417595" y="0"/>
                  </a:lnTo>
                  <a:lnTo>
                    <a:pt x="626392" y="0"/>
                  </a:lnTo>
                  <a:lnTo>
                    <a:pt x="835190" y="0"/>
                  </a:lnTo>
                  <a:lnTo>
                    <a:pt x="1043987" y="0"/>
                  </a:lnTo>
                  <a:lnTo>
                    <a:pt x="1252785" y="0"/>
                  </a:lnTo>
                  <a:lnTo>
                    <a:pt x="1461582" y="39102"/>
                  </a:lnTo>
                </a:path>
              </a:pathLst>
            </a:custGeom>
            <a:ln w="40651" cap="flat">
              <a:solidFill>
                <a:srgbClr val="BEBEBE">
                  <a:alpha val="69803"/>
                </a:srgbClr>
              </a:solidFill>
              <a:prstDash val="solid"/>
              <a:round/>
            </a:ln>
          </p:spPr>
          <p:txBody>
            <a:bodyPr/>
            <a:lstStyle/>
            <a:p/>
          </p:txBody>
        </p:sp>
        <p:sp>
          <p:nvSpPr>
            <p:cNvPr id="210" name="pl210"/>
            <p:cNvSpPr/>
            <p:nvPr/>
          </p:nvSpPr>
          <p:spPr>
            <a:xfrm>
              <a:off x="2507759" y="3942635"/>
              <a:ext cx="1461582" cy="39102"/>
            </a:xfrm>
            <a:custGeom>
              <a:avLst/>
              <a:pathLst>
                <a:path w="1461582" h="39102">
                  <a:moveTo>
                    <a:pt x="0" y="0"/>
                  </a:moveTo>
                  <a:lnTo>
                    <a:pt x="208797" y="0"/>
                  </a:lnTo>
                  <a:lnTo>
                    <a:pt x="417595" y="0"/>
                  </a:lnTo>
                  <a:lnTo>
                    <a:pt x="626392" y="0"/>
                  </a:lnTo>
                  <a:lnTo>
                    <a:pt x="835190" y="0"/>
                  </a:lnTo>
                  <a:lnTo>
                    <a:pt x="1043987" y="0"/>
                  </a:lnTo>
                  <a:lnTo>
                    <a:pt x="1252785" y="0"/>
                  </a:lnTo>
                  <a:lnTo>
                    <a:pt x="1461582" y="39102"/>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3942635"/>
              <a:ext cx="1461582" cy="39102"/>
            </a:xfrm>
            <a:custGeom>
              <a:avLst/>
              <a:pathLst>
                <a:path w="1461582" h="39102">
                  <a:moveTo>
                    <a:pt x="0" y="0"/>
                  </a:moveTo>
                  <a:lnTo>
                    <a:pt x="208797" y="0"/>
                  </a:lnTo>
                  <a:lnTo>
                    <a:pt x="417595" y="0"/>
                  </a:lnTo>
                  <a:lnTo>
                    <a:pt x="626392" y="0"/>
                  </a:lnTo>
                  <a:lnTo>
                    <a:pt x="835190" y="0"/>
                  </a:lnTo>
                  <a:lnTo>
                    <a:pt x="1043987" y="0"/>
                  </a:lnTo>
                  <a:lnTo>
                    <a:pt x="1252785" y="0"/>
                  </a:lnTo>
                  <a:lnTo>
                    <a:pt x="1461582" y="39102"/>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3942635"/>
              <a:ext cx="1461582" cy="39102"/>
            </a:xfrm>
            <a:custGeom>
              <a:avLst/>
              <a:pathLst>
                <a:path w="1461582" h="39102">
                  <a:moveTo>
                    <a:pt x="0" y="0"/>
                  </a:moveTo>
                  <a:lnTo>
                    <a:pt x="208797" y="0"/>
                  </a:lnTo>
                  <a:lnTo>
                    <a:pt x="417595" y="0"/>
                  </a:lnTo>
                  <a:lnTo>
                    <a:pt x="626392" y="0"/>
                  </a:lnTo>
                  <a:lnTo>
                    <a:pt x="835190" y="0"/>
                  </a:lnTo>
                  <a:lnTo>
                    <a:pt x="1043987" y="0"/>
                  </a:lnTo>
                  <a:lnTo>
                    <a:pt x="1252785" y="0"/>
                  </a:lnTo>
                  <a:lnTo>
                    <a:pt x="1461582" y="39102"/>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5" name="tx215"/>
            <p:cNvSpPr/>
            <p:nvPr/>
          </p:nvSpPr>
          <p:spPr>
            <a:xfrm>
              <a:off x="2656297"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6" name="tx216"/>
            <p:cNvSpPr/>
            <p:nvPr/>
          </p:nvSpPr>
          <p:spPr>
            <a:xfrm>
              <a:off x="2865095"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7" name="tx217"/>
            <p:cNvSpPr/>
            <p:nvPr/>
          </p:nvSpPr>
          <p:spPr>
            <a:xfrm>
              <a:off x="3073892"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8" name="tx218"/>
            <p:cNvSpPr/>
            <p:nvPr/>
          </p:nvSpPr>
          <p:spPr>
            <a:xfrm>
              <a:off x="328269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9" name="tx219"/>
            <p:cNvSpPr/>
            <p:nvPr/>
          </p:nvSpPr>
          <p:spPr>
            <a:xfrm>
              <a:off x="3491488"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0" name="tx220"/>
            <p:cNvSpPr/>
            <p:nvPr/>
          </p:nvSpPr>
          <p:spPr>
            <a:xfrm>
              <a:off x="3700285"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1" name="tx221"/>
            <p:cNvSpPr/>
            <p:nvPr/>
          </p:nvSpPr>
          <p:spPr>
            <a:xfrm>
              <a:off x="3909083"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246676"/>
              <a:ext cx="1461582" cy="48878"/>
            </a:xfrm>
            <a:custGeom>
              <a:avLst/>
              <a:pathLst>
                <a:path w="1461582" h="48878">
                  <a:moveTo>
                    <a:pt x="0" y="0"/>
                  </a:moveTo>
                  <a:lnTo>
                    <a:pt x="208797" y="0"/>
                  </a:lnTo>
                  <a:lnTo>
                    <a:pt x="417595" y="0"/>
                  </a:lnTo>
                  <a:lnTo>
                    <a:pt x="626392" y="48878"/>
                  </a:lnTo>
                  <a:lnTo>
                    <a:pt x="835190" y="48878"/>
                  </a:lnTo>
                  <a:lnTo>
                    <a:pt x="1043987" y="48878"/>
                  </a:lnTo>
                  <a:lnTo>
                    <a:pt x="1252785" y="48878"/>
                  </a:lnTo>
                  <a:lnTo>
                    <a:pt x="1461582" y="48878"/>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246676"/>
              <a:ext cx="1461582" cy="48878"/>
            </a:xfrm>
            <a:custGeom>
              <a:avLst/>
              <a:pathLst>
                <a:path w="1461582" h="48878">
                  <a:moveTo>
                    <a:pt x="0" y="0"/>
                  </a:moveTo>
                  <a:lnTo>
                    <a:pt x="208797" y="0"/>
                  </a:lnTo>
                  <a:lnTo>
                    <a:pt x="417595" y="0"/>
                  </a:lnTo>
                  <a:lnTo>
                    <a:pt x="626392" y="48878"/>
                  </a:lnTo>
                  <a:lnTo>
                    <a:pt x="835190" y="48878"/>
                  </a:lnTo>
                  <a:lnTo>
                    <a:pt x="1043987" y="48878"/>
                  </a:lnTo>
                  <a:lnTo>
                    <a:pt x="1252785" y="48878"/>
                  </a:lnTo>
                  <a:lnTo>
                    <a:pt x="1461582" y="48878"/>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246676"/>
              <a:ext cx="1461582" cy="48878"/>
            </a:xfrm>
            <a:custGeom>
              <a:avLst/>
              <a:pathLst>
                <a:path w="1461582" h="48878">
                  <a:moveTo>
                    <a:pt x="0" y="0"/>
                  </a:moveTo>
                  <a:lnTo>
                    <a:pt x="208797" y="0"/>
                  </a:lnTo>
                  <a:lnTo>
                    <a:pt x="417595" y="0"/>
                  </a:lnTo>
                  <a:lnTo>
                    <a:pt x="626392" y="48878"/>
                  </a:lnTo>
                  <a:lnTo>
                    <a:pt x="835190" y="48878"/>
                  </a:lnTo>
                  <a:lnTo>
                    <a:pt x="1043987" y="48878"/>
                  </a:lnTo>
                  <a:lnTo>
                    <a:pt x="1252785" y="48878"/>
                  </a:lnTo>
                  <a:lnTo>
                    <a:pt x="1461582" y="48878"/>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246676"/>
              <a:ext cx="1461582" cy="48878"/>
            </a:xfrm>
            <a:custGeom>
              <a:avLst/>
              <a:pathLst>
                <a:path w="1461582" h="48878">
                  <a:moveTo>
                    <a:pt x="0" y="0"/>
                  </a:moveTo>
                  <a:lnTo>
                    <a:pt x="208797" y="0"/>
                  </a:lnTo>
                  <a:lnTo>
                    <a:pt x="417595" y="0"/>
                  </a:lnTo>
                  <a:lnTo>
                    <a:pt x="626392" y="48878"/>
                  </a:lnTo>
                  <a:lnTo>
                    <a:pt x="835190" y="48878"/>
                  </a:lnTo>
                  <a:lnTo>
                    <a:pt x="1043987" y="48878"/>
                  </a:lnTo>
                  <a:lnTo>
                    <a:pt x="1252785" y="48878"/>
                  </a:lnTo>
                  <a:lnTo>
                    <a:pt x="1461582" y="48878"/>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068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6" name="tx246"/>
            <p:cNvSpPr/>
            <p:nvPr/>
          </p:nvSpPr>
          <p:spPr>
            <a:xfrm>
              <a:off x="2656297" y="5068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7" name="tx247"/>
            <p:cNvSpPr/>
            <p:nvPr/>
          </p:nvSpPr>
          <p:spPr>
            <a:xfrm>
              <a:off x="2865095" y="5068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8" name="tx248"/>
            <p:cNvSpPr/>
            <p:nvPr/>
          </p:nvSpPr>
          <p:spPr>
            <a:xfrm>
              <a:off x="3073892" y="5117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9" name="tx249"/>
            <p:cNvSpPr/>
            <p:nvPr/>
          </p:nvSpPr>
          <p:spPr>
            <a:xfrm>
              <a:off x="3282690" y="5117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0" name="tx250"/>
            <p:cNvSpPr/>
            <p:nvPr/>
          </p:nvSpPr>
          <p:spPr>
            <a:xfrm>
              <a:off x="3491488" y="5117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1" name="tx251"/>
            <p:cNvSpPr/>
            <p:nvPr/>
          </p:nvSpPr>
          <p:spPr>
            <a:xfrm>
              <a:off x="3700285" y="5117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2" name="tx252"/>
            <p:cNvSpPr/>
            <p:nvPr/>
          </p:nvSpPr>
          <p:spPr>
            <a:xfrm>
              <a:off x="3909083" y="5117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383431"/>
              <a:ext cx="1461582" cy="39102"/>
            </a:xfrm>
            <a:custGeom>
              <a:avLst/>
              <a:pathLst>
                <a:path w="1461582" h="39102">
                  <a:moveTo>
                    <a:pt x="0" y="39102"/>
                  </a:moveTo>
                  <a:lnTo>
                    <a:pt x="208797" y="9775"/>
                  </a:lnTo>
                  <a:lnTo>
                    <a:pt x="417595" y="9775"/>
                  </a:lnTo>
                  <a:lnTo>
                    <a:pt x="626392" y="0"/>
                  </a:lnTo>
                  <a:lnTo>
                    <a:pt x="835190" y="19551"/>
                  </a:lnTo>
                  <a:lnTo>
                    <a:pt x="1043987" y="9775"/>
                  </a:lnTo>
                  <a:lnTo>
                    <a:pt x="1252785" y="39102"/>
                  </a:lnTo>
                  <a:lnTo>
                    <a:pt x="1461582" y="3910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383431"/>
              <a:ext cx="1461582" cy="39102"/>
            </a:xfrm>
            <a:custGeom>
              <a:avLst/>
              <a:pathLst>
                <a:path w="1461582" h="39102">
                  <a:moveTo>
                    <a:pt x="0" y="39102"/>
                  </a:moveTo>
                  <a:lnTo>
                    <a:pt x="208797" y="9775"/>
                  </a:lnTo>
                  <a:lnTo>
                    <a:pt x="417595" y="9775"/>
                  </a:lnTo>
                  <a:lnTo>
                    <a:pt x="626392" y="0"/>
                  </a:lnTo>
                  <a:lnTo>
                    <a:pt x="835190" y="19551"/>
                  </a:lnTo>
                  <a:lnTo>
                    <a:pt x="1043987" y="9775"/>
                  </a:lnTo>
                  <a:lnTo>
                    <a:pt x="1252785" y="39102"/>
                  </a:lnTo>
                  <a:lnTo>
                    <a:pt x="1461582" y="3910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383431"/>
              <a:ext cx="1461582" cy="39102"/>
            </a:xfrm>
            <a:custGeom>
              <a:avLst/>
              <a:pathLst>
                <a:path w="1461582" h="39102">
                  <a:moveTo>
                    <a:pt x="0" y="39102"/>
                  </a:moveTo>
                  <a:lnTo>
                    <a:pt x="208797" y="9775"/>
                  </a:lnTo>
                  <a:lnTo>
                    <a:pt x="417595" y="9775"/>
                  </a:lnTo>
                  <a:lnTo>
                    <a:pt x="626392" y="0"/>
                  </a:lnTo>
                  <a:lnTo>
                    <a:pt x="835190" y="19551"/>
                  </a:lnTo>
                  <a:lnTo>
                    <a:pt x="1043987" y="9775"/>
                  </a:lnTo>
                  <a:lnTo>
                    <a:pt x="1252785" y="39102"/>
                  </a:lnTo>
                  <a:lnTo>
                    <a:pt x="1461582" y="3910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383431"/>
              <a:ext cx="1461582" cy="39102"/>
            </a:xfrm>
            <a:custGeom>
              <a:avLst/>
              <a:pathLst>
                <a:path w="1461582" h="39102">
                  <a:moveTo>
                    <a:pt x="0" y="39102"/>
                  </a:moveTo>
                  <a:lnTo>
                    <a:pt x="208797" y="9775"/>
                  </a:lnTo>
                  <a:lnTo>
                    <a:pt x="417595" y="9775"/>
                  </a:lnTo>
                  <a:lnTo>
                    <a:pt x="626392" y="0"/>
                  </a:lnTo>
                  <a:lnTo>
                    <a:pt x="835190" y="19551"/>
                  </a:lnTo>
                  <a:lnTo>
                    <a:pt x="1043987" y="9775"/>
                  </a:lnTo>
                  <a:lnTo>
                    <a:pt x="1252785" y="39102"/>
                  </a:lnTo>
                  <a:lnTo>
                    <a:pt x="1461582" y="3910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7" name="tx277"/>
            <p:cNvSpPr/>
            <p:nvPr/>
          </p:nvSpPr>
          <p:spPr>
            <a:xfrm>
              <a:off x="4333627" y="12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8" name="tx278"/>
            <p:cNvSpPr/>
            <p:nvPr/>
          </p:nvSpPr>
          <p:spPr>
            <a:xfrm>
              <a:off x="4542425" y="12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9" name="tx279"/>
            <p:cNvSpPr/>
            <p:nvPr/>
          </p:nvSpPr>
          <p:spPr>
            <a:xfrm>
              <a:off x="4751222" y="1204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80" name="tx280"/>
            <p:cNvSpPr/>
            <p:nvPr/>
          </p:nvSpPr>
          <p:spPr>
            <a:xfrm>
              <a:off x="4960020" y="12244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1" name="tx281"/>
            <p:cNvSpPr/>
            <p:nvPr/>
          </p:nvSpPr>
          <p:spPr>
            <a:xfrm>
              <a:off x="5168817" y="12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2" name="tx282"/>
            <p:cNvSpPr/>
            <p:nvPr/>
          </p:nvSpPr>
          <p:spPr>
            <a:xfrm>
              <a:off x="5377615"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3" name="tx283"/>
            <p:cNvSpPr/>
            <p:nvPr/>
          </p:nvSpPr>
          <p:spPr>
            <a:xfrm>
              <a:off x="5586413"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785229"/>
              <a:ext cx="1461582" cy="68429"/>
            </a:xfrm>
            <a:custGeom>
              <a:avLst/>
              <a:pathLst>
                <a:path w="1461582" h="68429">
                  <a:moveTo>
                    <a:pt x="0" y="48878"/>
                  </a:moveTo>
                  <a:lnTo>
                    <a:pt x="208797" y="68429"/>
                  </a:lnTo>
                  <a:lnTo>
                    <a:pt x="417595" y="39102"/>
                  </a:lnTo>
                  <a:lnTo>
                    <a:pt x="626392" y="0"/>
                  </a:lnTo>
                  <a:lnTo>
                    <a:pt x="835190" y="0"/>
                  </a:lnTo>
                  <a:lnTo>
                    <a:pt x="1043987" y="9775"/>
                  </a:lnTo>
                  <a:lnTo>
                    <a:pt x="1252785" y="9775"/>
                  </a:lnTo>
                  <a:lnTo>
                    <a:pt x="1461582" y="9775"/>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785229"/>
              <a:ext cx="1461582" cy="68429"/>
            </a:xfrm>
            <a:custGeom>
              <a:avLst/>
              <a:pathLst>
                <a:path w="1461582" h="68429">
                  <a:moveTo>
                    <a:pt x="0" y="48878"/>
                  </a:moveTo>
                  <a:lnTo>
                    <a:pt x="208797" y="68429"/>
                  </a:lnTo>
                  <a:lnTo>
                    <a:pt x="417595" y="39102"/>
                  </a:lnTo>
                  <a:lnTo>
                    <a:pt x="626392" y="0"/>
                  </a:lnTo>
                  <a:lnTo>
                    <a:pt x="835190" y="0"/>
                  </a:lnTo>
                  <a:lnTo>
                    <a:pt x="1043987" y="9775"/>
                  </a:lnTo>
                  <a:lnTo>
                    <a:pt x="1252785" y="9775"/>
                  </a:lnTo>
                  <a:lnTo>
                    <a:pt x="1461582" y="9775"/>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785229"/>
              <a:ext cx="1461582" cy="68429"/>
            </a:xfrm>
            <a:custGeom>
              <a:avLst/>
              <a:pathLst>
                <a:path w="1461582" h="68429">
                  <a:moveTo>
                    <a:pt x="0" y="48878"/>
                  </a:moveTo>
                  <a:lnTo>
                    <a:pt x="208797" y="68429"/>
                  </a:lnTo>
                  <a:lnTo>
                    <a:pt x="417595" y="39102"/>
                  </a:lnTo>
                  <a:lnTo>
                    <a:pt x="626392" y="0"/>
                  </a:lnTo>
                  <a:lnTo>
                    <a:pt x="835190" y="0"/>
                  </a:lnTo>
                  <a:lnTo>
                    <a:pt x="1043987" y="9775"/>
                  </a:lnTo>
                  <a:lnTo>
                    <a:pt x="1252785" y="9775"/>
                  </a:lnTo>
                  <a:lnTo>
                    <a:pt x="1461582" y="9775"/>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785229"/>
              <a:ext cx="1461582" cy="68429"/>
            </a:xfrm>
            <a:custGeom>
              <a:avLst/>
              <a:pathLst>
                <a:path w="1461582" h="68429">
                  <a:moveTo>
                    <a:pt x="0" y="48878"/>
                  </a:moveTo>
                  <a:lnTo>
                    <a:pt x="208797" y="68429"/>
                  </a:lnTo>
                  <a:lnTo>
                    <a:pt x="417595" y="39102"/>
                  </a:lnTo>
                  <a:lnTo>
                    <a:pt x="626392" y="0"/>
                  </a:lnTo>
                  <a:lnTo>
                    <a:pt x="835190" y="0"/>
                  </a:lnTo>
                  <a:lnTo>
                    <a:pt x="1043987" y="9775"/>
                  </a:lnTo>
                  <a:lnTo>
                    <a:pt x="1252785" y="9775"/>
                  </a:lnTo>
                  <a:lnTo>
                    <a:pt x="1461582" y="9775"/>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6555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8" name="tx308"/>
            <p:cNvSpPr/>
            <p:nvPr/>
          </p:nvSpPr>
          <p:spPr>
            <a:xfrm>
              <a:off x="4333627" y="2675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09" name="tx309"/>
            <p:cNvSpPr/>
            <p:nvPr/>
          </p:nvSpPr>
          <p:spPr>
            <a:xfrm>
              <a:off x="4542425" y="2645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0" name="tx310"/>
            <p:cNvSpPr/>
            <p:nvPr/>
          </p:nvSpPr>
          <p:spPr>
            <a:xfrm>
              <a:off x="4751222"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1" name="tx311"/>
            <p:cNvSpPr/>
            <p:nvPr/>
          </p:nvSpPr>
          <p:spPr>
            <a:xfrm>
              <a:off x="4960020"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2" name="tx312"/>
            <p:cNvSpPr/>
            <p:nvPr/>
          </p:nvSpPr>
          <p:spPr>
            <a:xfrm>
              <a:off x="5168817" y="2616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3" name="tx313"/>
            <p:cNvSpPr/>
            <p:nvPr/>
          </p:nvSpPr>
          <p:spPr>
            <a:xfrm>
              <a:off x="5377615" y="2616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4" name="tx314"/>
            <p:cNvSpPr/>
            <p:nvPr/>
          </p:nvSpPr>
          <p:spPr>
            <a:xfrm>
              <a:off x="5586413" y="2616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339" name="tx339"/>
            <p:cNvSpPr/>
            <p:nvPr/>
          </p:nvSpPr>
          <p:spPr>
            <a:xfrm>
              <a:off x="433362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340" name="tx340"/>
            <p:cNvSpPr/>
            <p:nvPr/>
          </p:nvSpPr>
          <p:spPr>
            <a:xfrm>
              <a:off x="4542425" y="4340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341" name="tx341"/>
            <p:cNvSpPr/>
            <p:nvPr/>
          </p:nvSpPr>
          <p:spPr>
            <a:xfrm>
              <a:off x="475122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342" name="tx342"/>
            <p:cNvSpPr/>
            <p:nvPr/>
          </p:nvSpPr>
          <p:spPr>
            <a:xfrm>
              <a:off x="4960020"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343" name="tx343"/>
            <p:cNvSpPr/>
            <p:nvPr/>
          </p:nvSpPr>
          <p:spPr>
            <a:xfrm>
              <a:off x="516881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344" name="tx344"/>
            <p:cNvSpPr/>
            <p:nvPr/>
          </p:nvSpPr>
          <p:spPr>
            <a:xfrm>
              <a:off x="5377615" y="4321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45" name="tx345"/>
            <p:cNvSpPr/>
            <p:nvPr/>
          </p:nvSpPr>
          <p:spPr>
            <a:xfrm>
              <a:off x="5586413" y="4311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38353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38353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38353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38353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0" name="tx370"/>
            <p:cNvSpPr/>
            <p:nvPr/>
          </p:nvSpPr>
          <p:spPr>
            <a:xfrm>
              <a:off x="4333627"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1" name="tx371"/>
            <p:cNvSpPr/>
            <p:nvPr/>
          </p:nvSpPr>
          <p:spPr>
            <a:xfrm>
              <a:off x="4542425"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2" name="tx372"/>
            <p:cNvSpPr/>
            <p:nvPr/>
          </p:nvSpPr>
          <p:spPr>
            <a:xfrm>
              <a:off x="4751222"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3" name="tx373"/>
            <p:cNvSpPr/>
            <p:nvPr/>
          </p:nvSpPr>
          <p:spPr>
            <a:xfrm>
              <a:off x="4960020"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4" name="tx374"/>
            <p:cNvSpPr/>
            <p:nvPr/>
          </p:nvSpPr>
          <p:spPr>
            <a:xfrm>
              <a:off x="5168817"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5" name="tx375"/>
            <p:cNvSpPr/>
            <p:nvPr/>
          </p:nvSpPr>
          <p:spPr>
            <a:xfrm>
              <a:off x="5377615"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6" name="tx376"/>
            <p:cNvSpPr/>
            <p:nvPr/>
          </p:nvSpPr>
          <p:spPr>
            <a:xfrm>
              <a:off x="5586413"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451861"/>
              <a:ext cx="1461582" cy="234615"/>
            </a:xfrm>
            <a:custGeom>
              <a:avLst/>
              <a:pathLst>
                <a:path w="1461582" h="234615">
                  <a:moveTo>
                    <a:pt x="0" y="58653"/>
                  </a:moveTo>
                  <a:lnTo>
                    <a:pt x="208797" y="58653"/>
                  </a:lnTo>
                  <a:lnTo>
                    <a:pt x="417595" y="136859"/>
                  </a:lnTo>
                  <a:lnTo>
                    <a:pt x="626392" y="234615"/>
                  </a:lnTo>
                  <a:lnTo>
                    <a:pt x="835190" y="0"/>
                  </a:lnTo>
                  <a:lnTo>
                    <a:pt x="1043987" y="78205"/>
                  </a:lnTo>
                  <a:lnTo>
                    <a:pt x="1252785" y="127083"/>
                  </a:lnTo>
                  <a:lnTo>
                    <a:pt x="1461582" y="8798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451861"/>
              <a:ext cx="1461582" cy="234615"/>
            </a:xfrm>
            <a:custGeom>
              <a:avLst/>
              <a:pathLst>
                <a:path w="1461582" h="234615">
                  <a:moveTo>
                    <a:pt x="0" y="58653"/>
                  </a:moveTo>
                  <a:lnTo>
                    <a:pt x="208797" y="58653"/>
                  </a:lnTo>
                  <a:lnTo>
                    <a:pt x="417595" y="136859"/>
                  </a:lnTo>
                  <a:lnTo>
                    <a:pt x="626392" y="234615"/>
                  </a:lnTo>
                  <a:lnTo>
                    <a:pt x="835190" y="0"/>
                  </a:lnTo>
                  <a:lnTo>
                    <a:pt x="1043987" y="78205"/>
                  </a:lnTo>
                  <a:lnTo>
                    <a:pt x="1252785" y="127083"/>
                  </a:lnTo>
                  <a:lnTo>
                    <a:pt x="1461582" y="8798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451861"/>
              <a:ext cx="1461582" cy="234615"/>
            </a:xfrm>
            <a:custGeom>
              <a:avLst/>
              <a:pathLst>
                <a:path w="1461582" h="234615">
                  <a:moveTo>
                    <a:pt x="0" y="58653"/>
                  </a:moveTo>
                  <a:lnTo>
                    <a:pt x="208797" y="58653"/>
                  </a:lnTo>
                  <a:lnTo>
                    <a:pt x="417595" y="136859"/>
                  </a:lnTo>
                  <a:lnTo>
                    <a:pt x="626392" y="234615"/>
                  </a:lnTo>
                  <a:lnTo>
                    <a:pt x="835190" y="0"/>
                  </a:lnTo>
                  <a:lnTo>
                    <a:pt x="1043987" y="78205"/>
                  </a:lnTo>
                  <a:lnTo>
                    <a:pt x="1252785" y="127083"/>
                  </a:lnTo>
                  <a:lnTo>
                    <a:pt x="1461582" y="8798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451861"/>
              <a:ext cx="1461582" cy="234615"/>
            </a:xfrm>
            <a:custGeom>
              <a:avLst/>
              <a:pathLst>
                <a:path w="1461582" h="234615">
                  <a:moveTo>
                    <a:pt x="0" y="58653"/>
                  </a:moveTo>
                  <a:lnTo>
                    <a:pt x="208797" y="58653"/>
                  </a:lnTo>
                  <a:lnTo>
                    <a:pt x="417595" y="136859"/>
                  </a:lnTo>
                  <a:lnTo>
                    <a:pt x="626392" y="234615"/>
                  </a:lnTo>
                  <a:lnTo>
                    <a:pt x="835190" y="0"/>
                  </a:lnTo>
                  <a:lnTo>
                    <a:pt x="1043987" y="78205"/>
                  </a:lnTo>
                  <a:lnTo>
                    <a:pt x="1252785" y="127083"/>
                  </a:lnTo>
                  <a:lnTo>
                    <a:pt x="1461582" y="8798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31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1" name="tx401"/>
            <p:cNvSpPr/>
            <p:nvPr/>
          </p:nvSpPr>
          <p:spPr>
            <a:xfrm>
              <a:off x="6010957" y="1331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2" name="tx402"/>
            <p:cNvSpPr/>
            <p:nvPr/>
          </p:nvSpPr>
          <p:spPr>
            <a:xfrm>
              <a:off x="6219755" y="1410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3" name="tx403"/>
            <p:cNvSpPr/>
            <p:nvPr/>
          </p:nvSpPr>
          <p:spPr>
            <a:xfrm>
              <a:off x="6428552" y="1507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4" name="tx404"/>
            <p:cNvSpPr/>
            <p:nvPr/>
          </p:nvSpPr>
          <p:spPr>
            <a:xfrm>
              <a:off x="6637350" y="1273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05" name="tx405"/>
            <p:cNvSpPr/>
            <p:nvPr/>
          </p:nvSpPr>
          <p:spPr>
            <a:xfrm>
              <a:off x="6846147"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6" name="tx406"/>
            <p:cNvSpPr/>
            <p:nvPr/>
          </p:nvSpPr>
          <p:spPr>
            <a:xfrm>
              <a:off x="7054945" y="1400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7" name="tx407"/>
            <p:cNvSpPr/>
            <p:nvPr/>
          </p:nvSpPr>
          <p:spPr>
            <a:xfrm>
              <a:off x="7263742" y="13612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14556"/>
              <a:ext cx="1461582" cy="136859"/>
            </a:xfrm>
            <a:custGeom>
              <a:avLst/>
              <a:pathLst>
                <a:path w="1461582" h="136859">
                  <a:moveTo>
                    <a:pt x="0" y="78205"/>
                  </a:moveTo>
                  <a:lnTo>
                    <a:pt x="208797" y="48878"/>
                  </a:lnTo>
                  <a:lnTo>
                    <a:pt x="417595" y="0"/>
                  </a:lnTo>
                  <a:lnTo>
                    <a:pt x="626392" y="107532"/>
                  </a:lnTo>
                  <a:lnTo>
                    <a:pt x="835190" y="136859"/>
                  </a:lnTo>
                  <a:lnTo>
                    <a:pt x="1043987" y="39102"/>
                  </a:lnTo>
                  <a:lnTo>
                    <a:pt x="1252785" y="68429"/>
                  </a:lnTo>
                  <a:lnTo>
                    <a:pt x="1461582" y="97756"/>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14556"/>
              <a:ext cx="1461582" cy="136859"/>
            </a:xfrm>
            <a:custGeom>
              <a:avLst/>
              <a:pathLst>
                <a:path w="1461582" h="136859">
                  <a:moveTo>
                    <a:pt x="0" y="78205"/>
                  </a:moveTo>
                  <a:lnTo>
                    <a:pt x="208797" y="48878"/>
                  </a:lnTo>
                  <a:lnTo>
                    <a:pt x="417595" y="0"/>
                  </a:lnTo>
                  <a:lnTo>
                    <a:pt x="626392" y="107532"/>
                  </a:lnTo>
                  <a:lnTo>
                    <a:pt x="835190" y="136859"/>
                  </a:lnTo>
                  <a:lnTo>
                    <a:pt x="1043987" y="39102"/>
                  </a:lnTo>
                  <a:lnTo>
                    <a:pt x="1252785" y="68429"/>
                  </a:lnTo>
                  <a:lnTo>
                    <a:pt x="1461582" y="97756"/>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14556"/>
              <a:ext cx="1461582" cy="136859"/>
            </a:xfrm>
            <a:custGeom>
              <a:avLst/>
              <a:pathLst>
                <a:path w="1461582" h="136859">
                  <a:moveTo>
                    <a:pt x="0" y="78205"/>
                  </a:moveTo>
                  <a:lnTo>
                    <a:pt x="208797" y="48878"/>
                  </a:lnTo>
                  <a:lnTo>
                    <a:pt x="417595" y="0"/>
                  </a:lnTo>
                  <a:lnTo>
                    <a:pt x="626392" y="107532"/>
                  </a:lnTo>
                  <a:lnTo>
                    <a:pt x="835190" y="136859"/>
                  </a:lnTo>
                  <a:lnTo>
                    <a:pt x="1043987" y="39102"/>
                  </a:lnTo>
                  <a:lnTo>
                    <a:pt x="1252785" y="68429"/>
                  </a:lnTo>
                  <a:lnTo>
                    <a:pt x="1461582" y="97756"/>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14556"/>
              <a:ext cx="1461582" cy="136859"/>
            </a:xfrm>
            <a:custGeom>
              <a:avLst/>
              <a:pathLst>
                <a:path w="1461582" h="136859">
                  <a:moveTo>
                    <a:pt x="0" y="78205"/>
                  </a:moveTo>
                  <a:lnTo>
                    <a:pt x="208797" y="48878"/>
                  </a:lnTo>
                  <a:lnTo>
                    <a:pt x="417595" y="0"/>
                  </a:lnTo>
                  <a:lnTo>
                    <a:pt x="626392" y="107532"/>
                  </a:lnTo>
                  <a:lnTo>
                    <a:pt x="835190" y="136859"/>
                  </a:lnTo>
                  <a:lnTo>
                    <a:pt x="1043987" y="39102"/>
                  </a:lnTo>
                  <a:lnTo>
                    <a:pt x="1252785" y="68429"/>
                  </a:lnTo>
                  <a:lnTo>
                    <a:pt x="1461582" y="97756"/>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2" name="tx432"/>
            <p:cNvSpPr/>
            <p:nvPr/>
          </p:nvSpPr>
          <p:spPr>
            <a:xfrm>
              <a:off x="6010957" y="26848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3" name="tx433"/>
            <p:cNvSpPr/>
            <p:nvPr/>
          </p:nvSpPr>
          <p:spPr>
            <a:xfrm>
              <a:off x="6219755" y="2636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4" name="tx434"/>
            <p:cNvSpPr/>
            <p:nvPr/>
          </p:nvSpPr>
          <p:spPr>
            <a:xfrm>
              <a:off x="6428552" y="2743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35" name="tx435"/>
            <p:cNvSpPr/>
            <p:nvPr/>
          </p:nvSpPr>
          <p:spPr>
            <a:xfrm>
              <a:off x="6637350" y="27728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6" name="tx436"/>
            <p:cNvSpPr/>
            <p:nvPr/>
          </p:nvSpPr>
          <p:spPr>
            <a:xfrm>
              <a:off x="6846147" y="2675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37" name="tx437"/>
            <p:cNvSpPr/>
            <p:nvPr/>
          </p:nvSpPr>
          <p:spPr>
            <a:xfrm>
              <a:off x="7054945" y="27044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8" name="tx438"/>
            <p:cNvSpPr/>
            <p:nvPr/>
          </p:nvSpPr>
          <p:spPr>
            <a:xfrm>
              <a:off x="7263742"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040392"/>
              <a:ext cx="1461582" cy="195512"/>
            </a:xfrm>
            <a:custGeom>
              <a:avLst/>
              <a:pathLst>
                <a:path w="1461582" h="195512">
                  <a:moveTo>
                    <a:pt x="0" y="48878"/>
                  </a:moveTo>
                  <a:lnTo>
                    <a:pt x="208797" y="48878"/>
                  </a:lnTo>
                  <a:lnTo>
                    <a:pt x="417595" y="58653"/>
                  </a:lnTo>
                  <a:lnTo>
                    <a:pt x="626392" y="195512"/>
                  </a:lnTo>
                  <a:lnTo>
                    <a:pt x="835190" y="48878"/>
                  </a:lnTo>
                  <a:lnTo>
                    <a:pt x="1043987" y="0"/>
                  </a:lnTo>
                  <a:lnTo>
                    <a:pt x="1252785" y="175961"/>
                  </a:lnTo>
                  <a:lnTo>
                    <a:pt x="1461582" y="175961"/>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040392"/>
              <a:ext cx="1461582" cy="195512"/>
            </a:xfrm>
            <a:custGeom>
              <a:avLst/>
              <a:pathLst>
                <a:path w="1461582" h="195512">
                  <a:moveTo>
                    <a:pt x="0" y="48878"/>
                  </a:moveTo>
                  <a:lnTo>
                    <a:pt x="208797" y="48878"/>
                  </a:lnTo>
                  <a:lnTo>
                    <a:pt x="417595" y="58653"/>
                  </a:lnTo>
                  <a:lnTo>
                    <a:pt x="626392" y="195512"/>
                  </a:lnTo>
                  <a:lnTo>
                    <a:pt x="835190" y="48878"/>
                  </a:lnTo>
                  <a:lnTo>
                    <a:pt x="1043987" y="0"/>
                  </a:lnTo>
                  <a:lnTo>
                    <a:pt x="1252785" y="175961"/>
                  </a:lnTo>
                  <a:lnTo>
                    <a:pt x="1461582" y="175961"/>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040392"/>
              <a:ext cx="1461582" cy="195512"/>
            </a:xfrm>
            <a:custGeom>
              <a:avLst/>
              <a:pathLst>
                <a:path w="1461582" h="195512">
                  <a:moveTo>
                    <a:pt x="0" y="48878"/>
                  </a:moveTo>
                  <a:lnTo>
                    <a:pt x="208797" y="48878"/>
                  </a:lnTo>
                  <a:lnTo>
                    <a:pt x="417595" y="58653"/>
                  </a:lnTo>
                  <a:lnTo>
                    <a:pt x="626392" y="195512"/>
                  </a:lnTo>
                  <a:lnTo>
                    <a:pt x="835190" y="48878"/>
                  </a:lnTo>
                  <a:lnTo>
                    <a:pt x="1043987" y="0"/>
                  </a:lnTo>
                  <a:lnTo>
                    <a:pt x="1252785" y="175961"/>
                  </a:lnTo>
                  <a:lnTo>
                    <a:pt x="1461582" y="175961"/>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040392"/>
              <a:ext cx="1461582" cy="195512"/>
            </a:xfrm>
            <a:custGeom>
              <a:avLst/>
              <a:pathLst>
                <a:path w="1461582" h="195512">
                  <a:moveTo>
                    <a:pt x="0" y="48878"/>
                  </a:moveTo>
                  <a:lnTo>
                    <a:pt x="208797" y="48878"/>
                  </a:lnTo>
                  <a:lnTo>
                    <a:pt x="417595" y="58653"/>
                  </a:lnTo>
                  <a:lnTo>
                    <a:pt x="626392" y="195512"/>
                  </a:lnTo>
                  <a:lnTo>
                    <a:pt x="835190" y="48878"/>
                  </a:lnTo>
                  <a:lnTo>
                    <a:pt x="1043987" y="0"/>
                  </a:lnTo>
                  <a:lnTo>
                    <a:pt x="1252785" y="175961"/>
                  </a:lnTo>
                  <a:lnTo>
                    <a:pt x="1461582" y="175961"/>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9107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3" name="tx463"/>
            <p:cNvSpPr/>
            <p:nvPr/>
          </p:nvSpPr>
          <p:spPr>
            <a:xfrm>
              <a:off x="6010957" y="39107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4" name="tx464"/>
            <p:cNvSpPr/>
            <p:nvPr/>
          </p:nvSpPr>
          <p:spPr>
            <a:xfrm>
              <a:off x="6219755"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5" name="tx465"/>
            <p:cNvSpPr/>
            <p:nvPr/>
          </p:nvSpPr>
          <p:spPr>
            <a:xfrm>
              <a:off x="6428552" y="4057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6" name="tx466"/>
            <p:cNvSpPr/>
            <p:nvPr/>
          </p:nvSpPr>
          <p:spPr>
            <a:xfrm>
              <a:off x="6637350" y="39107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7" name="tx467"/>
            <p:cNvSpPr/>
            <p:nvPr/>
          </p:nvSpPr>
          <p:spPr>
            <a:xfrm>
              <a:off x="6846147" y="3861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68" name="tx468"/>
            <p:cNvSpPr/>
            <p:nvPr/>
          </p:nvSpPr>
          <p:spPr>
            <a:xfrm>
              <a:off x="7054945"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9" name="tx469"/>
            <p:cNvSpPr/>
            <p:nvPr/>
          </p:nvSpPr>
          <p:spPr>
            <a:xfrm>
              <a:off x="7263742"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227125"/>
              <a:ext cx="1461582" cy="48878"/>
            </a:xfrm>
            <a:custGeom>
              <a:avLst/>
              <a:pathLst>
                <a:path w="1461582" h="48878">
                  <a:moveTo>
                    <a:pt x="0" y="0"/>
                  </a:moveTo>
                  <a:lnTo>
                    <a:pt x="208797" y="0"/>
                  </a:lnTo>
                  <a:lnTo>
                    <a:pt x="417595" y="0"/>
                  </a:lnTo>
                  <a:lnTo>
                    <a:pt x="626392" y="0"/>
                  </a:lnTo>
                  <a:lnTo>
                    <a:pt x="835190" y="0"/>
                  </a:lnTo>
                  <a:lnTo>
                    <a:pt x="1043987" y="0"/>
                  </a:lnTo>
                  <a:lnTo>
                    <a:pt x="1252785" y="0"/>
                  </a:lnTo>
                  <a:lnTo>
                    <a:pt x="1461582" y="48878"/>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227125"/>
              <a:ext cx="1461582" cy="48878"/>
            </a:xfrm>
            <a:custGeom>
              <a:avLst/>
              <a:pathLst>
                <a:path w="1461582" h="48878">
                  <a:moveTo>
                    <a:pt x="0" y="0"/>
                  </a:moveTo>
                  <a:lnTo>
                    <a:pt x="208797" y="0"/>
                  </a:lnTo>
                  <a:lnTo>
                    <a:pt x="417595" y="0"/>
                  </a:lnTo>
                  <a:lnTo>
                    <a:pt x="626392" y="0"/>
                  </a:lnTo>
                  <a:lnTo>
                    <a:pt x="835190" y="0"/>
                  </a:lnTo>
                  <a:lnTo>
                    <a:pt x="1043987" y="0"/>
                  </a:lnTo>
                  <a:lnTo>
                    <a:pt x="1252785" y="0"/>
                  </a:lnTo>
                  <a:lnTo>
                    <a:pt x="1461582" y="48878"/>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227125"/>
              <a:ext cx="1461582" cy="48878"/>
            </a:xfrm>
            <a:custGeom>
              <a:avLst/>
              <a:pathLst>
                <a:path w="1461582" h="48878">
                  <a:moveTo>
                    <a:pt x="0" y="0"/>
                  </a:moveTo>
                  <a:lnTo>
                    <a:pt x="208797" y="0"/>
                  </a:lnTo>
                  <a:lnTo>
                    <a:pt x="417595" y="0"/>
                  </a:lnTo>
                  <a:lnTo>
                    <a:pt x="626392" y="0"/>
                  </a:lnTo>
                  <a:lnTo>
                    <a:pt x="835190" y="0"/>
                  </a:lnTo>
                  <a:lnTo>
                    <a:pt x="1043987" y="0"/>
                  </a:lnTo>
                  <a:lnTo>
                    <a:pt x="1252785" y="0"/>
                  </a:lnTo>
                  <a:lnTo>
                    <a:pt x="1461582" y="48878"/>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227125"/>
              <a:ext cx="1461582" cy="48878"/>
            </a:xfrm>
            <a:custGeom>
              <a:avLst/>
              <a:pathLst>
                <a:path w="1461582" h="48878">
                  <a:moveTo>
                    <a:pt x="0" y="0"/>
                  </a:moveTo>
                  <a:lnTo>
                    <a:pt x="208797" y="0"/>
                  </a:lnTo>
                  <a:lnTo>
                    <a:pt x="417595" y="0"/>
                  </a:lnTo>
                  <a:lnTo>
                    <a:pt x="626392" y="0"/>
                  </a:lnTo>
                  <a:lnTo>
                    <a:pt x="835190" y="0"/>
                  </a:lnTo>
                  <a:lnTo>
                    <a:pt x="1043987" y="0"/>
                  </a:lnTo>
                  <a:lnTo>
                    <a:pt x="1252785" y="0"/>
                  </a:lnTo>
                  <a:lnTo>
                    <a:pt x="1461582" y="48878"/>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4" name="tx494"/>
            <p:cNvSpPr/>
            <p:nvPr/>
          </p:nvSpPr>
          <p:spPr>
            <a:xfrm>
              <a:off x="6010957"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5" name="tx495"/>
            <p:cNvSpPr/>
            <p:nvPr/>
          </p:nvSpPr>
          <p:spPr>
            <a:xfrm>
              <a:off x="6219755"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6" name="tx496"/>
            <p:cNvSpPr/>
            <p:nvPr/>
          </p:nvSpPr>
          <p:spPr>
            <a:xfrm>
              <a:off x="6428552"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7" name="tx497"/>
            <p:cNvSpPr/>
            <p:nvPr/>
          </p:nvSpPr>
          <p:spPr>
            <a:xfrm>
              <a:off x="6637350"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8" name="tx498"/>
            <p:cNvSpPr/>
            <p:nvPr/>
          </p:nvSpPr>
          <p:spPr>
            <a:xfrm>
              <a:off x="6846147"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9" name="tx499"/>
            <p:cNvSpPr/>
            <p:nvPr/>
          </p:nvSpPr>
          <p:spPr>
            <a:xfrm>
              <a:off x="7054945"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0" name="tx500"/>
            <p:cNvSpPr/>
            <p:nvPr/>
          </p:nvSpPr>
          <p:spPr>
            <a:xfrm>
              <a:off x="7263742"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393207"/>
              <a:ext cx="1461582" cy="97756"/>
            </a:xfrm>
            <a:custGeom>
              <a:avLst/>
              <a:pathLst>
                <a:path w="1461582" h="97756">
                  <a:moveTo>
                    <a:pt x="0" y="19551"/>
                  </a:moveTo>
                  <a:lnTo>
                    <a:pt x="208797" y="0"/>
                  </a:lnTo>
                  <a:lnTo>
                    <a:pt x="417595" y="48878"/>
                  </a:lnTo>
                  <a:lnTo>
                    <a:pt x="626392" y="68429"/>
                  </a:lnTo>
                  <a:lnTo>
                    <a:pt x="835190" y="58653"/>
                  </a:lnTo>
                  <a:lnTo>
                    <a:pt x="1043987" y="68429"/>
                  </a:lnTo>
                  <a:lnTo>
                    <a:pt x="1252785" y="29326"/>
                  </a:lnTo>
                  <a:lnTo>
                    <a:pt x="1461582" y="97756"/>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393207"/>
              <a:ext cx="1461582" cy="97756"/>
            </a:xfrm>
            <a:custGeom>
              <a:avLst/>
              <a:pathLst>
                <a:path w="1461582" h="97756">
                  <a:moveTo>
                    <a:pt x="0" y="19551"/>
                  </a:moveTo>
                  <a:lnTo>
                    <a:pt x="208797" y="0"/>
                  </a:lnTo>
                  <a:lnTo>
                    <a:pt x="417595" y="48878"/>
                  </a:lnTo>
                  <a:lnTo>
                    <a:pt x="626392" y="68429"/>
                  </a:lnTo>
                  <a:lnTo>
                    <a:pt x="835190" y="58653"/>
                  </a:lnTo>
                  <a:lnTo>
                    <a:pt x="1043987" y="68429"/>
                  </a:lnTo>
                  <a:lnTo>
                    <a:pt x="1252785" y="29326"/>
                  </a:lnTo>
                  <a:lnTo>
                    <a:pt x="1461582" y="97756"/>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3230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393207"/>
              <a:ext cx="1461582" cy="97756"/>
            </a:xfrm>
            <a:custGeom>
              <a:avLst/>
              <a:pathLst>
                <a:path w="1461582" h="97756">
                  <a:moveTo>
                    <a:pt x="0" y="19551"/>
                  </a:moveTo>
                  <a:lnTo>
                    <a:pt x="208797" y="0"/>
                  </a:lnTo>
                  <a:lnTo>
                    <a:pt x="417595" y="48878"/>
                  </a:lnTo>
                  <a:lnTo>
                    <a:pt x="626392" y="68429"/>
                  </a:lnTo>
                  <a:lnTo>
                    <a:pt x="835190" y="58653"/>
                  </a:lnTo>
                  <a:lnTo>
                    <a:pt x="1043987" y="68429"/>
                  </a:lnTo>
                  <a:lnTo>
                    <a:pt x="1252785" y="29326"/>
                  </a:lnTo>
                  <a:lnTo>
                    <a:pt x="1461582" y="97756"/>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393207"/>
              <a:ext cx="1461582" cy="97756"/>
            </a:xfrm>
            <a:custGeom>
              <a:avLst/>
              <a:pathLst>
                <a:path w="1461582" h="97756">
                  <a:moveTo>
                    <a:pt x="0" y="19551"/>
                  </a:moveTo>
                  <a:lnTo>
                    <a:pt x="208797" y="0"/>
                  </a:lnTo>
                  <a:lnTo>
                    <a:pt x="417595" y="48878"/>
                  </a:lnTo>
                  <a:lnTo>
                    <a:pt x="626392" y="68429"/>
                  </a:lnTo>
                  <a:lnTo>
                    <a:pt x="835190" y="58653"/>
                  </a:lnTo>
                  <a:lnTo>
                    <a:pt x="1043987" y="68429"/>
                  </a:lnTo>
                  <a:lnTo>
                    <a:pt x="1252785" y="29326"/>
                  </a:lnTo>
                  <a:lnTo>
                    <a:pt x="1461582" y="97756"/>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234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5" name="tx525"/>
            <p:cNvSpPr/>
            <p:nvPr/>
          </p:nvSpPr>
          <p:spPr>
            <a:xfrm>
              <a:off x="7688287" y="12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6" name="tx526"/>
            <p:cNvSpPr/>
            <p:nvPr/>
          </p:nvSpPr>
          <p:spPr>
            <a:xfrm>
              <a:off x="7897085" y="1263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27" name="tx527"/>
            <p:cNvSpPr/>
            <p:nvPr/>
          </p:nvSpPr>
          <p:spPr>
            <a:xfrm>
              <a:off x="8105882" y="1283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8" name="tx528"/>
            <p:cNvSpPr/>
            <p:nvPr/>
          </p:nvSpPr>
          <p:spPr>
            <a:xfrm>
              <a:off x="8314680" y="1273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29" name="tx529"/>
            <p:cNvSpPr/>
            <p:nvPr/>
          </p:nvSpPr>
          <p:spPr>
            <a:xfrm>
              <a:off x="8523477" y="1283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30" name="tx530"/>
            <p:cNvSpPr/>
            <p:nvPr/>
          </p:nvSpPr>
          <p:spPr>
            <a:xfrm>
              <a:off x="8732275"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1" name="tx531"/>
            <p:cNvSpPr/>
            <p:nvPr/>
          </p:nvSpPr>
          <p:spPr>
            <a:xfrm>
              <a:off x="8941072" y="1312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736350"/>
              <a:ext cx="1461582" cy="527884"/>
            </a:xfrm>
            <a:custGeom>
              <a:avLst/>
              <a:pathLst>
                <a:path w="1461582" h="527884">
                  <a:moveTo>
                    <a:pt x="0" y="0"/>
                  </a:moveTo>
                  <a:lnTo>
                    <a:pt x="208797" y="9775"/>
                  </a:lnTo>
                  <a:lnTo>
                    <a:pt x="417595" y="68429"/>
                  </a:lnTo>
                  <a:lnTo>
                    <a:pt x="626392" y="527884"/>
                  </a:lnTo>
                  <a:lnTo>
                    <a:pt x="835190" y="195512"/>
                  </a:lnTo>
                  <a:lnTo>
                    <a:pt x="1043987" y="195512"/>
                  </a:lnTo>
                  <a:lnTo>
                    <a:pt x="1252785" y="195512"/>
                  </a:lnTo>
                  <a:lnTo>
                    <a:pt x="1461582" y="195512"/>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736350"/>
              <a:ext cx="1461582" cy="527884"/>
            </a:xfrm>
            <a:custGeom>
              <a:avLst/>
              <a:pathLst>
                <a:path w="1461582" h="527884">
                  <a:moveTo>
                    <a:pt x="0" y="0"/>
                  </a:moveTo>
                  <a:lnTo>
                    <a:pt x="208797" y="9775"/>
                  </a:lnTo>
                  <a:lnTo>
                    <a:pt x="417595" y="68429"/>
                  </a:lnTo>
                  <a:lnTo>
                    <a:pt x="626392" y="527884"/>
                  </a:lnTo>
                  <a:lnTo>
                    <a:pt x="835190" y="195512"/>
                  </a:lnTo>
                  <a:lnTo>
                    <a:pt x="1043987" y="195512"/>
                  </a:lnTo>
                  <a:lnTo>
                    <a:pt x="1252785" y="195512"/>
                  </a:lnTo>
                  <a:lnTo>
                    <a:pt x="1461582" y="195512"/>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1679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736350"/>
              <a:ext cx="1461582" cy="527884"/>
            </a:xfrm>
            <a:custGeom>
              <a:avLst/>
              <a:pathLst>
                <a:path w="1461582" h="527884">
                  <a:moveTo>
                    <a:pt x="0" y="0"/>
                  </a:moveTo>
                  <a:lnTo>
                    <a:pt x="208797" y="9775"/>
                  </a:lnTo>
                  <a:lnTo>
                    <a:pt x="417595" y="68429"/>
                  </a:lnTo>
                  <a:lnTo>
                    <a:pt x="626392" y="527884"/>
                  </a:lnTo>
                  <a:lnTo>
                    <a:pt x="835190" y="195512"/>
                  </a:lnTo>
                  <a:lnTo>
                    <a:pt x="1043987" y="195512"/>
                  </a:lnTo>
                  <a:lnTo>
                    <a:pt x="1252785" y="195512"/>
                  </a:lnTo>
                  <a:lnTo>
                    <a:pt x="1461582" y="195512"/>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736350"/>
              <a:ext cx="1461582" cy="527884"/>
            </a:xfrm>
            <a:custGeom>
              <a:avLst/>
              <a:pathLst>
                <a:path w="1461582" h="527884">
                  <a:moveTo>
                    <a:pt x="0" y="0"/>
                  </a:moveTo>
                  <a:lnTo>
                    <a:pt x="208797" y="9775"/>
                  </a:lnTo>
                  <a:lnTo>
                    <a:pt x="417595" y="68429"/>
                  </a:lnTo>
                  <a:lnTo>
                    <a:pt x="626392" y="527884"/>
                  </a:lnTo>
                  <a:lnTo>
                    <a:pt x="835190" y="195512"/>
                  </a:lnTo>
                  <a:lnTo>
                    <a:pt x="1043987" y="195512"/>
                  </a:lnTo>
                  <a:lnTo>
                    <a:pt x="1252785" y="195512"/>
                  </a:lnTo>
                  <a:lnTo>
                    <a:pt x="1461582" y="195512"/>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557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6" name="tx556"/>
            <p:cNvSpPr/>
            <p:nvPr/>
          </p:nvSpPr>
          <p:spPr>
            <a:xfrm>
              <a:off x="7688287" y="2567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7" name="tx557"/>
            <p:cNvSpPr/>
            <p:nvPr/>
          </p:nvSpPr>
          <p:spPr>
            <a:xfrm>
              <a:off x="7897085" y="262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8" name="tx558"/>
            <p:cNvSpPr/>
            <p:nvPr/>
          </p:nvSpPr>
          <p:spPr>
            <a:xfrm>
              <a:off x="8105882" y="3085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59" name="tx559"/>
            <p:cNvSpPr/>
            <p:nvPr/>
          </p:nvSpPr>
          <p:spPr>
            <a:xfrm>
              <a:off x="8314680"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60" name="tx560"/>
            <p:cNvSpPr/>
            <p:nvPr/>
          </p:nvSpPr>
          <p:spPr>
            <a:xfrm>
              <a:off x="8523477"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61" name="tx561"/>
            <p:cNvSpPr/>
            <p:nvPr/>
          </p:nvSpPr>
          <p:spPr>
            <a:xfrm>
              <a:off x="8732275"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62" name="tx562"/>
            <p:cNvSpPr/>
            <p:nvPr/>
          </p:nvSpPr>
          <p:spPr>
            <a:xfrm>
              <a:off x="8941072"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040392"/>
              <a:ext cx="1461582" cy="439903"/>
            </a:xfrm>
            <a:custGeom>
              <a:avLst/>
              <a:pathLst>
                <a:path w="1461582" h="439903">
                  <a:moveTo>
                    <a:pt x="0" y="439903"/>
                  </a:moveTo>
                  <a:lnTo>
                    <a:pt x="208797" y="205288"/>
                  </a:lnTo>
                  <a:lnTo>
                    <a:pt x="417595" y="0"/>
                  </a:lnTo>
                  <a:lnTo>
                    <a:pt x="626392" y="39102"/>
                  </a:lnTo>
                  <a:lnTo>
                    <a:pt x="835190" y="127083"/>
                  </a:lnTo>
                  <a:lnTo>
                    <a:pt x="1043987" y="58653"/>
                  </a:lnTo>
                  <a:lnTo>
                    <a:pt x="1252785" y="39102"/>
                  </a:lnTo>
                  <a:lnTo>
                    <a:pt x="1461582" y="48878"/>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040392"/>
              <a:ext cx="1461582" cy="439903"/>
            </a:xfrm>
            <a:custGeom>
              <a:avLst/>
              <a:pathLst>
                <a:path w="1461582" h="439903">
                  <a:moveTo>
                    <a:pt x="0" y="439903"/>
                  </a:moveTo>
                  <a:lnTo>
                    <a:pt x="208797" y="205288"/>
                  </a:lnTo>
                  <a:lnTo>
                    <a:pt x="417595" y="0"/>
                  </a:lnTo>
                  <a:lnTo>
                    <a:pt x="626392" y="39102"/>
                  </a:lnTo>
                  <a:lnTo>
                    <a:pt x="835190" y="127083"/>
                  </a:lnTo>
                  <a:lnTo>
                    <a:pt x="1043987" y="58653"/>
                  </a:lnTo>
                  <a:lnTo>
                    <a:pt x="1252785" y="39102"/>
                  </a:lnTo>
                  <a:lnTo>
                    <a:pt x="1461582" y="48878"/>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0128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040392"/>
              <a:ext cx="1461582" cy="439903"/>
            </a:xfrm>
            <a:custGeom>
              <a:avLst/>
              <a:pathLst>
                <a:path w="1461582" h="439903">
                  <a:moveTo>
                    <a:pt x="0" y="439903"/>
                  </a:moveTo>
                  <a:lnTo>
                    <a:pt x="208797" y="205288"/>
                  </a:lnTo>
                  <a:lnTo>
                    <a:pt x="417595" y="0"/>
                  </a:lnTo>
                  <a:lnTo>
                    <a:pt x="626392" y="39102"/>
                  </a:lnTo>
                  <a:lnTo>
                    <a:pt x="835190" y="127083"/>
                  </a:lnTo>
                  <a:lnTo>
                    <a:pt x="1043987" y="58653"/>
                  </a:lnTo>
                  <a:lnTo>
                    <a:pt x="1252785" y="39102"/>
                  </a:lnTo>
                  <a:lnTo>
                    <a:pt x="1461582" y="48878"/>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040392"/>
              <a:ext cx="1461582" cy="439903"/>
            </a:xfrm>
            <a:custGeom>
              <a:avLst/>
              <a:pathLst>
                <a:path w="1461582" h="439903">
                  <a:moveTo>
                    <a:pt x="0" y="439903"/>
                  </a:moveTo>
                  <a:lnTo>
                    <a:pt x="208797" y="205288"/>
                  </a:lnTo>
                  <a:lnTo>
                    <a:pt x="417595" y="0"/>
                  </a:lnTo>
                  <a:lnTo>
                    <a:pt x="626392" y="39102"/>
                  </a:lnTo>
                  <a:lnTo>
                    <a:pt x="835190" y="127083"/>
                  </a:lnTo>
                  <a:lnTo>
                    <a:pt x="1043987" y="58653"/>
                  </a:lnTo>
                  <a:lnTo>
                    <a:pt x="1252785" y="39102"/>
                  </a:lnTo>
                  <a:lnTo>
                    <a:pt x="1461582" y="48878"/>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301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587" name="tx587"/>
            <p:cNvSpPr/>
            <p:nvPr/>
          </p:nvSpPr>
          <p:spPr>
            <a:xfrm>
              <a:off x="7688287" y="4067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88" name="tx588"/>
            <p:cNvSpPr/>
            <p:nvPr/>
          </p:nvSpPr>
          <p:spPr>
            <a:xfrm>
              <a:off x="7897085" y="3861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89" name="tx589"/>
            <p:cNvSpPr/>
            <p:nvPr/>
          </p:nvSpPr>
          <p:spPr>
            <a:xfrm>
              <a:off x="8105882"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90" name="tx590"/>
            <p:cNvSpPr/>
            <p:nvPr/>
          </p:nvSpPr>
          <p:spPr>
            <a:xfrm>
              <a:off x="8314680" y="3988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91" name="tx591"/>
            <p:cNvSpPr/>
            <p:nvPr/>
          </p:nvSpPr>
          <p:spPr>
            <a:xfrm>
              <a:off x="8523477"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2" name="tx592"/>
            <p:cNvSpPr/>
            <p:nvPr/>
          </p:nvSpPr>
          <p:spPr>
            <a:xfrm>
              <a:off x="8732275"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93" name="tx593"/>
            <p:cNvSpPr/>
            <p:nvPr/>
          </p:nvSpPr>
          <p:spPr>
            <a:xfrm>
              <a:off x="8941072" y="39107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315106"/>
              <a:ext cx="1461582" cy="273718"/>
            </a:xfrm>
            <a:custGeom>
              <a:avLst/>
              <a:pathLst>
                <a:path w="1461582" h="273718">
                  <a:moveTo>
                    <a:pt x="0" y="48878"/>
                  </a:moveTo>
                  <a:lnTo>
                    <a:pt x="208797" y="0"/>
                  </a:lnTo>
                  <a:lnTo>
                    <a:pt x="417595" y="117307"/>
                  </a:lnTo>
                  <a:lnTo>
                    <a:pt x="626392" y="273718"/>
                  </a:lnTo>
                  <a:lnTo>
                    <a:pt x="835190" y="215064"/>
                  </a:lnTo>
                  <a:lnTo>
                    <a:pt x="1043987" y="175961"/>
                  </a:lnTo>
                  <a:lnTo>
                    <a:pt x="1252785" y="185737"/>
                  </a:lnTo>
                  <a:lnTo>
                    <a:pt x="1461582" y="127083"/>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315106"/>
              <a:ext cx="1461582" cy="273718"/>
            </a:xfrm>
            <a:custGeom>
              <a:avLst/>
              <a:pathLst>
                <a:path w="1461582" h="273718">
                  <a:moveTo>
                    <a:pt x="0" y="48878"/>
                  </a:moveTo>
                  <a:lnTo>
                    <a:pt x="208797" y="0"/>
                  </a:lnTo>
                  <a:lnTo>
                    <a:pt x="417595" y="117307"/>
                  </a:lnTo>
                  <a:lnTo>
                    <a:pt x="626392" y="273718"/>
                  </a:lnTo>
                  <a:lnTo>
                    <a:pt x="835190" y="215064"/>
                  </a:lnTo>
                  <a:lnTo>
                    <a:pt x="1043987" y="175961"/>
                  </a:lnTo>
                  <a:lnTo>
                    <a:pt x="1252785" y="185737"/>
                  </a:lnTo>
                  <a:lnTo>
                    <a:pt x="1461582" y="127083"/>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285779"/>
              <a:ext cx="1461582" cy="87980"/>
            </a:xfrm>
            <a:custGeom>
              <a:avLst/>
              <a:pathLst>
                <a:path w="1461582" h="87980">
                  <a:moveTo>
                    <a:pt x="0" y="0"/>
                  </a:moveTo>
                  <a:lnTo>
                    <a:pt x="208797" y="0"/>
                  </a:lnTo>
                  <a:lnTo>
                    <a:pt x="417595" y="19551"/>
                  </a:lnTo>
                  <a:lnTo>
                    <a:pt x="626392" y="87980"/>
                  </a:lnTo>
                  <a:lnTo>
                    <a:pt x="835190" y="0"/>
                  </a:lnTo>
                  <a:lnTo>
                    <a:pt x="1043987" y="48878"/>
                  </a:lnTo>
                  <a:lnTo>
                    <a:pt x="1252785" y="48878"/>
                  </a:lnTo>
                  <a:lnTo>
                    <a:pt x="1461582" y="39102"/>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315106"/>
              <a:ext cx="1461582" cy="273718"/>
            </a:xfrm>
            <a:custGeom>
              <a:avLst/>
              <a:pathLst>
                <a:path w="1461582" h="273718">
                  <a:moveTo>
                    <a:pt x="0" y="48878"/>
                  </a:moveTo>
                  <a:lnTo>
                    <a:pt x="208797" y="0"/>
                  </a:lnTo>
                  <a:lnTo>
                    <a:pt x="417595" y="117307"/>
                  </a:lnTo>
                  <a:lnTo>
                    <a:pt x="626392" y="273718"/>
                  </a:lnTo>
                  <a:lnTo>
                    <a:pt x="835190" y="215064"/>
                  </a:lnTo>
                  <a:lnTo>
                    <a:pt x="1043987" y="175961"/>
                  </a:lnTo>
                  <a:lnTo>
                    <a:pt x="1252785" y="185737"/>
                  </a:lnTo>
                  <a:lnTo>
                    <a:pt x="1461582" y="127083"/>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315106"/>
              <a:ext cx="1461582" cy="273718"/>
            </a:xfrm>
            <a:custGeom>
              <a:avLst/>
              <a:pathLst>
                <a:path w="1461582" h="273718">
                  <a:moveTo>
                    <a:pt x="0" y="48878"/>
                  </a:moveTo>
                  <a:lnTo>
                    <a:pt x="208797" y="0"/>
                  </a:lnTo>
                  <a:lnTo>
                    <a:pt x="417595" y="117307"/>
                  </a:lnTo>
                  <a:lnTo>
                    <a:pt x="626392" y="273718"/>
                  </a:lnTo>
                  <a:lnTo>
                    <a:pt x="835190" y="215064"/>
                  </a:lnTo>
                  <a:lnTo>
                    <a:pt x="1043987" y="175961"/>
                  </a:lnTo>
                  <a:lnTo>
                    <a:pt x="1252785" y="185737"/>
                  </a:lnTo>
                  <a:lnTo>
                    <a:pt x="1461582" y="127083"/>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8" name="tx618"/>
            <p:cNvSpPr/>
            <p:nvPr/>
          </p:nvSpPr>
          <p:spPr>
            <a:xfrm>
              <a:off x="7688287" y="51365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9" name="tx619"/>
            <p:cNvSpPr/>
            <p:nvPr/>
          </p:nvSpPr>
          <p:spPr>
            <a:xfrm>
              <a:off x="7897085" y="52538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20" name="tx620"/>
            <p:cNvSpPr/>
            <p:nvPr/>
          </p:nvSpPr>
          <p:spPr>
            <a:xfrm>
              <a:off x="8105882"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21" name="tx621"/>
            <p:cNvSpPr/>
            <p:nvPr/>
          </p:nvSpPr>
          <p:spPr>
            <a:xfrm>
              <a:off x="8314680" y="5351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22" name="tx622"/>
            <p:cNvSpPr/>
            <p:nvPr/>
          </p:nvSpPr>
          <p:spPr>
            <a:xfrm>
              <a:off x="8523477" y="5312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23" name="tx623"/>
            <p:cNvSpPr/>
            <p:nvPr/>
          </p:nvSpPr>
          <p:spPr>
            <a:xfrm>
              <a:off x="8732275"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4" name="tx624"/>
            <p:cNvSpPr/>
            <p:nvPr/>
          </p:nvSpPr>
          <p:spPr>
            <a:xfrm>
              <a:off x="8941072" y="526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25" name="tx625"/>
            <p:cNvSpPr/>
            <p:nvPr/>
          </p:nvSpPr>
          <p:spPr>
            <a:xfrm>
              <a:off x="1148049" y="4780070"/>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626" name="tx626"/>
            <p:cNvSpPr/>
            <p:nvPr/>
          </p:nvSpPr>
          <p:spPr>
            <a:xfrm>
              <a:off x="3024215" y="4780070"/>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627" name="tx627"/>
            <p:cNvSpPr/>
            <p:nvPr/>
          </p:nvSpPr>
          <p:spPr>
            <a:xfrm>
              <a:off x="4619843" y="4780070"/>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628" name="tx628"/>
            <p:cNvSpPr/>
            <p:nvPr/>
          </p:nvSpPr>
          <p:spPr>
            <a:xfrm>
              <a:off x="6440917" y="4780070"/>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629" name="tx629"/>
            <p:cNvSpPr/>
            <p:nvPr/>
          </p:nvSpPr>
          <p:spPr>
            <a:xfrm>
              <a:off x="8066446" y="4780070"/>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30" name="tx630"/>
            <p:cNvSpPr/>
            <p:nvPr/>
          </p:nvSpPr>
          <p:spPr>
            <a:xfrm>
              <a:off x="140901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1" name="tx631"/>
            <p:cNvSpPr/>
            <p:nvPr/>
          </p:nvSpPr>
          <p:spPr>
            <a:xfrm>
              <a:off x="3123656" y="3495580"/>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632" name="tx632"/>
            <p:cNvSpPr/>
            <p:nvPr/>
          </p:nvSpPr>
          <p:spPr>
            <a:xfrm>
              <a:off x="443120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3" name="tx633"/>
            <p:cNvSpPr/>
            <p:nvPr/>
          </p:nvSpPr>
          <p:spPr>
            <a:xfrm>
              <a:off x="6323005" y="349558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4" name="tx634"/>
            <p:cNvSpPr/>
            <p:nvPr/>
          </p:nvSpPr>
          <p:spPr>
            <a:xfrm>
              <a:off x="8093466" y="3495580"/>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Samoa</a:t>
              </a:r>
            </a:p>
          </p:txBody>
        </p:sp>
        <p:sp>
          <p:nvSpPr>
            <p:cNvPr id="635" name="tx635"/>
            <p:cNvSpPr/>
            <p:nvPr/>
          </p:nvSpPr>
          <p:spPr>
            <a:xfrm>
              <a:off x="1440017"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36" name="tx636"/>
            <p:cNvSpPr/>
            <p:nvPr/>
          </p:nvSpPr>
          <p:spPr>
            <a:xfrm>
              <a:off x="3018088" y="2211091"/>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637" name="tx637"/>
            <p:cNvSpPr/>
            <p:nvPr/>
          </p:nvSpPr>
          <p:spPr>
            <a:xfrm>
              <a:off x="4512127" y="2211091"/>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Marshall Islands</a:t>
              </a:r>
            </a:p>
          </p:txBody>
        </p:sp>
        <p:sp>
          <p:nvSpPr>
            <p:cNvPr id="638" name="tx638"/>
            <p:cNvSpPr/>
            <p:nvPr/>
          </p:nvSpPr>
          <p:spPr>
            <a:xfrm>
              <a:off x="6323051" y="2211091"/>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639" name="tx639"/>
            <p:cNvSpPr/>
            <p:nvPr/>
          </p:nvSpPr>
          <p:spPr>
            <a:xfrm>
              <a:off x="8037642" y="2211091"/>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40" name="tx640"/>
            <p:cNvSpPr/>
            <p:nvPr/>
          </p:nvSpPr>
          <p:spPr>
            <a:xfrm>
              <a:off x="1306514" y="926601"/>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641" name="tx641"/>
            <p:cNvSpPr/>
            <p:nvPr/>
          </p:nvSpPr>
          <p:spPr>
            <a:xfrm>
              <a:off x="2915493" y="926601"/>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642" name="tx642"/>
            <p:cNvSpPr/>
            <p:nvPr/>
          </p:nvSpPr>
          <p:spPr>
            <a:xfrm>
              <a:off x="4844603" y="926601"/>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643" name="tx643"/>
            <p:cNvSpPr/>
            <p:nvPr/>
          </p:nvSpPr>
          <p:spPr>
            <a:xfrm>
              <a:off x="6350803" y="926601"/>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644" name="tx644"/>
            <p:cNvSpPr/>
            <p:nvPr/>
          </p:nvSpPr>
          <p:spPr>
            <a:xfrm>
              <a:off x="8099776" y="926601"/>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68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387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08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3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2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083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2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48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37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28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77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2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17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773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17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173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6844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EAPR,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Cook Islands, Malaysia, and Niue had the highest coverage (95%), while Papua New Guinea had the lowest coverage (43%).
DTP3 coverage increased in 5 out of these 20 countries between 2024 and 2025. The largest increase was 20 percentage points in Cook Islands from 75% to 95%.
7 countries saw a decrease in coverage (Cambodia, Kiribati, Micronesia, Nauru, Niue, Samoa, and Tonga). The largest decline was 7% points in Kiribati from 94% to 87%. Coverage remained constant between 2024 and 2025 in the remaining 8 countries.
In 2025, 6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6638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730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797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130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197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26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330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382"/>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382"/>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24" name="pl24"/>
            <p:cNvSpPr/>
            <p:nvPr/>
          </p:nvSpPr>
          <p:spPr>
            <a:xfrm>
              <a:off x="805693"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382"/>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382"/>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27" name="pl27"/>
            <p:cNvSpPr/>
            <p:nvPr/>
          </p:nvSpPr>
          <p:spPr>
            <a:xfrm>
              <a:off x="732387" y="122638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985009"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94455"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403901"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1613347"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tx33"/>
            <p:cNvSpPr/>
            <p:nvPr/>
          </p:nvSpPr>
          <p:spPr>
            <a:xfrm>
              <a:off x="1822793"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tx34"/>
            <p:cNvSpPr/>
            <p:nvPr/>
          </p:nvSpPr>
          <p:spPr>
            <a:xfrm>
              <a:off x="2032239"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tx35"/>
            <p:cNvSpPr/>
            <p:nvPr/>
          </p:nvSpPr>
          <p:spPr>
            <a:xfrm>
              <a:off x="2241685"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704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77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3837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171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238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30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371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53" name="pl53"/>
            <p:cNvSpPr/>
            <p:nvPr/>
          </p:nvSpPr>
          <p:spPr>
            <a:xfrm>
              <a:off x="805693" y="2460063"/>
              <a:ext cx="1466121" cy="281603"/>
            </a:xfrm>
            <a:custGeom>
              <a:avLst/>
              <a:pathLst>
                <a:path w="1466121" h="281603">
                  <a:moveTo>
                    <a:pt x="0" y="70400"/>
                  </a:moveTo>
                  <a:lnTo>
                    <a:pt x="209445" y="70400"/>
                  </a:lnTo>
                  <a:lnTo>
                    <a:pt x="418891" y="164268"/>
                  </a:lnTo>
                  <a:lnTo>
                    <a:pt x="628337" y="281603"/>
                  </a:lnTo>
                  <a:lnTo>
                    <a:pt x="837783" y="0"/>
                  </a:lnTo>
                  <a:lnTo>
                    <a:pt x="1047229" y="93867"/>
                  </a:lnTo>
                  <a:lnTo>
                    <a:pt x="1256675" y="152535"/>
                  </a:lnTo>
                  <a:lnTo>
                    <a:pt x="1466121" y="105601"/>
                  </a:lnTo>
                </a:path>
              </a:pathLst>
            </a:custGeom>
            <a:ln w="40651" cap="flat">
              <a:solidFill>
                <a:srgbClr val="BEBEBE">
                  <a:alpha val="69803"/>
                </a:srgbClr>
              </a:solidFill>
              <a:prstDash val="solid"/>
              <a:round/>
            </a:ln>
          </p:spPr>
          <p:txBody>
            <a:bodyPr/>
            <a:lstStyle/>
            <a:p/>
          </p:txBody>
        </p:sp>
        <p:sp>
          <p:nvSpPr>
            <p:cNvPr id="54" name="pl54"/>
            <p:cNvSpPr/>
            <p:nvPr/>
          </p:nvSpPr>
          <p:spPr>
            <a:xfrm>
              <a:off x="805693" y="2460063"/>
              <a:ext cx="1466121" cy="281603"/>
            </a:xfrm>
            <a:custGeom>
              <a:avLst/>
              <a:pathLst>
                <a:path w="1466121" h="281603">
                  <a:moveTo>
                    <a:pt x="0" y="70400"/>
                  </a:moveTo>
                  <a:lnTo>
                    <a:pt x="209445" y="70400"/>
                  </a:lnTo>
                  <a:lnTo>
                    <a:pt x="418891" y="164268"/>
                  </a:lnTo>
                  <a:lnTo>
                    <a:pt x="628337" y="281603"/>
                  </a:lnTo>
                  <a:lnTo>
                    <a:pt x="837783" y="0"/>
                  </a:lnTo>
                  <a:lnTo>
                    <a:pt x="1047229" y="93867"/>
                  </a:lnTo>
                  <a:lnTo>
                    <a:pt x="1256675" y="152535"/>
                  </a:lnTo>
                  <a:lnTo>
                    <a:pt x="1466121" y="105601"/>
                  </a:lnTo>
                </a:path>
              </a:pathLst>
            </a:custGeom>
            <a:ln w="35231" cap="flat">
              <a:solidFill>
                <a:srgbClr val="BEBEBE">
                  <a:alpha val="69803"/>
                </a:srgbClr>
              </a:solidFill>
              <a:prstDash val="solid"/>
              <a:round/>
            </a:ln>
          </p:spPr>
          <p:txBody>
            <a:bodyPr/>
            <a:lstStyle/>
            <a:p/>
          </p:txBody>
        </p:sp>
        <p:sp>
          <p:nvSpPr>
            <p:cNvPr id="55" name="pl55"/>
            <p:cNvSpPr/>
            <p:nvPr/>
          </p:nvSpPr>
          <p:spPr>
            <a:xfrm>
              <a:off x="805693"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56" name="pl56"/>
            <p:cNvSpPr/>
            <p:nvPr/>
          </p:nvSpPr>
          <p:spPr>
            <a:xfrm>
              <a:off x="805693" y="2460063"/>
              <a:ext cx="1466121" cy="281603"/>
            </a:xfrm>
            <a:custGeom>
              <a:avLst/>
              <a:pathLst>
                <a:path w="1466121" h="281603">
                  <a:moveTo>
                    <a:pt x="0" y="70400"/>
                  </a:moveTo>
                  <a:lnTo>
                    <a:pt x="209445" y="70400"/>
                  </a:lnTo>
                  <a:lnTo>
                    <a:pt x="418891" y="164268"/>
                  </a:lnTo>
                  <a:lnTo>
                    <a:pt x="628337" y="281603"/>
                  </a:lnTo>
                  <a:lnTo>
                    <a:pt x="837783" y="0"/>
                  </a:lnTo>
                  <a:lnTo>
                    <a:pt x="1047229" y="93867"/>
                  </a:lnTo>
                  <a:lnTo>
                    <a:pt x="1256675" y="152535"/>
                  </a:lnTo>
                  <a:lnTo>
                    <a:pt x="1466121" y="105601"/>
                  </a:lnTo>
                </a:path>
              </a:pathLst>
            </a:custGeom>
            <a:ln w="40651" cap="flat">
              <a:solidFill>
                <a:srgbClr val="000000">
                  <a:alpha val="100000"/>
                </a:srgbClr>
              </a:solidFill>
              <a:prstDash val="solid"/>
              <a:round/>
            </a:ln>
          </p:spPr>
          <p:txBody>
            <a:bodyPr/>
            <a:lstStyle/>
            <a:p/>
          </p:txBody>
        </p:sp>
        <p:sp>
          <p:nvSpPr>
            <p:cNvPr id="57" name="pl57"/>
            <p:cNvSpPr/>
            <p:nvPr/>
          </p:nvSpPr>
          <p:spPr>
            <a:xfrm>
              <a:off x="805693" y="2460063"/>
              <a:ext cx="1466121" cy="281603"/>
            </a:xfrm>
            <a:custGeom>
              <a:avLst/>
              <a:pathLst>
                <a:path w="1466121" h="281603">
                  <a:moveTo>
                    <a:pt x="0" y="70400"/>
                  </a:moveTo>
                  <a:lnTo>
                    <a:pt x="209445" y="70400"/>
                  </a:lnTo>
                  <a:lnTo>
                    <a:pt x="418891" y="164268"/>
                  </a:lnTo>
                  <a:lnTo>
                    <a:pt x="628337" y="281603"/>
                  </a:lnTo>
                  <a:lnTo>
                    <a:pt x="837783" y="0"/>
                  </a:lnTo>
                  <a:lnTo>
                    <a:pt x="1047229" y="93867"/>
                  </a:lnTo>
                  <a:lnTo>
                    <a:pt x="1256675" y="152535"/>
                  </a:lnTo>
                  <a:lnTo>
                    <a:pt x="1466121" y="105601"/>
                  </a:lnTo>
                </a:path>
              </a:pathLst>
            </a:custGeom>
            <a:ln w="35231" cap="flat">
              <a:solidFill>
                <a:srgbClr val="80BD41">
                  <a:alpha val="100000"/>
                </a:srgbClr>
              </a:solidFill>
              <a:prstDash val="solid"/>
              <a:round/>
            </a:ln>
          </p:spPr>
          <p:txBody>
            <a:bodyPr/>
            <a:lstStyle/>
            <a:p/>
          </p:txBody>
        </p:sp>
        <p:sp>
          <p:nvSpPr>
            <p:cNvPr id="58" name="pl58"/>
            <p:cNvSpPr/>
            <p:nvPr/>
          </p:nvSpPr>
          <p:spPr>
            <a:xfrm>
              <a:off x="732387" y="253046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519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519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4457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 name="tx62"/>
            <p:cNvSpPr/>
            <p:nvPr/>
          </p:nvSpPr>
          <p:spPr>
            <a:xfrm>
              <a:off x="1355712" y="25631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3" name="tx63"/>
            <p:cNvSpPr/>
            <p:nvPr/>
          </p:nvSpPr>
          <p:spPr>
            <a:xfrm>
              <a:off x="1613347" y="2281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4" name="tx64"/>
            <p:cNvSpPr/>
            <p:nvPr/>
          </p:nvSpPr>
          <p:spPr>
            <a:xfrm>
              <a:off x="1804733" y="2375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5" name="tx65"/>
            <p:cNvSpPr/>
            <p:nvPr/>
          </p:nvSpPr>
          <p:spPr>
            <a:xfrm>
              <a:off x="201417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6" name="tx66"/>
            <p:cNvSpPr/>
            <p:nvPr/>
          </p:nvSpPr>
          <p:spPr>
            <a:xfrm>
              <a:off x="2223625"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745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81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6878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212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78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345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412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84" name="pl84"/>
            <p:cNvSpPr/>
            <p:nvPr/>
          </p:nvSpPr>
          <p:spPr>
            <a:xfrm>
              <a:off x="805693" y="3822812"/>
              <a:ext cx="1466121" cy="633608"/>
            </a:xfrm>
            <a:custGeom>
              <a:avLst/>
              <a:pathLst>
                <a:path w="1466121" h="633608">
                  <a:moveTo>
                    <a:pt x="0" y="0"/>
                  </a:moveTo>
                  <a:lnTo>
                    <a:pt x="209445" y="11733"/>
                  </a:lnTo>
                  <a:lnTo>
                    <a:pt x="418891" y="82134"/>
                  </a:lnTo>
                  <a:lnTo>
                    <a:pt x="628337" y="633608"/>
                  </a:lnTo>
                  <a:lnTo>
                    <a:pt x="837783" y="234669"/>
                  </a:lnTo>
                  <a:lnTo>
                    <a:pt x="1047229" y="234669"/>
                  </a:lnTo>
                  <a:lnTo>
                    <a:pt x="1256675" y="234669"/>
                  </a:lnTo>
                  <a:lnTo>
                    <a:pt x="1466121" y="234669"/>
                  </a:lnTo>
                </a:path>
              </a:pathLst>
            </a:custGeom>
            <a:ln w="40651" cap="flat">
              <a:solidFill>
                <a:srgbClr val="BEBEBE">
                  <a:alpha val="69803"/>
                </a:srgbClr>
              </a:solidFill>
              <a:prstDash val="solid"/>
              <a:round/>
            </a:ln>
          </p:spPr>
          <p:txBody>
            <a:bodyPr/>
            <a:lstStyle/>
            <a:p/>
          </p:txBody>
        </p:sp>
        <p:sp>
          <p:nvSpPr>
            <p:cNvPr id="85" name="pl85"/>
            <p:cNvSpPr/>
            <p:nvPr/>
          </p:nvSpPr>
          <p:spPr>
            <a:xfrm>
              <a:off x="805693" y="3822812"/>
              <a:ext cx="1466121" cy="633608"/>
            </a:xfrm>
            <a:custGeom>
              <a:avLst/>
              <a:pathLst>
                <a:path w="1466121" h="633608">
                  <a:moveTo>
                    <a:pt x="0" y="0"/>
                  </a:moveTo>
                  <a:lnTo>
                    <a:pt x="209445" y="11733"/>
                  </a:lnTo>
                  <a:lnTo>
                    <a:pt x="418891" y="82134"/>
                  </a:lnTo>
                  <a:lnTo>
                    <a:pt x="628337" y="633608"/>
                  </a:lnTo>
                  <a:lnTo>
                    <a:pt x="837783" y="234669"/>
                  </a:lnTo>
                  <a:lnTo>
                    <a:pt x="1047229" y="234669"/>
                  </a:lnTo>
                  <a:lnTo>
                    <a:pt x="1256675" y="234669"/>
                  </a:lnTo>
                  <a:lnTo>
                    <a:pt x="1466121" y="234669"/>
                  </a:lnTo>
                </a:path>
              </a:pathLst>
            </a:custGeom>
            <a:ln w="35231" cap="flat">
              <a:solidFill>
                <a:srgbClr val="BEBEBE">
                  <a:alpha val="69803"/>
                </a:srgbClr>
              </a:solidFill>
              <a:prstDash val="solid"/>
              <a:round/>
            </a:ln>
          </p:spPr>
          <p:txBody>
            <a:bodyPr/>
            <a:lstStyle/>
            <a:p/>
          </p:txBody>
        </p:sp>
        <p:sp>
          <p:nvSpPr>
            <p:cNvPr id="86" name="pl86"/>
            <p:cNvSpPr/>
            <p:nvPr/>
          </p:nvSpPr>
          <p:spPr>
            <a:xfrm>
              <a:off x="805693"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87" name="pl87"/>
            <p:cNvSpPr/>
            <p:nvPr/>
          </p:nvSpPr>
          <p:spPr>
            <a:xfrm>
              <a:off x="805693" y="3822812"/>
              <a:ext cx="1466121" cy="633608"/>
            </a:xfrm>
            <a:custGeom>
              <a:avLst/>
              <a:pathLst>
                <a:path w="1466121" h="633608">
                  <a:moveTo>
                    <a:pt x="0" y="0"/>
                  </a:moveTo>
                  <a:lnTo>
                    <a:pt x="209445" y="11733"/>
                  </a:lnTo>
                  <a:lnTo>
                    <a:pt x="418891" y="82134"/>
                  </a:lnTo>
                  <a:lnTo>
                    <a:pt x="628337" y="633608"/>
                  </a:lnTo>
                  <a:lnTo>
                    <a:pt x="837783" y="234669"/>
                  </a:lnTo>
                  <a:lnTo>
                    <a:pt x="1047229" y="234669"/>
                  </a:lnTo>
                  <a:lnTo>
                    <a:pt x="1256675" y="234669"/>
                  </a:lnTo>
                  <a:lnTo>
                    <a:pt x="1466121" y="234669"/>
                  </a:lnTo>
                </a:path>
              </a:pathLst>
            </a:custGeom>
            <a:ln w="40651" cap="flat">
              <a:solidFill>
                <a:srgbClr val="000000">
                  <a:alpha val="100000"/>
                </a:srgbClr>
              </a:solidFill>
              <a:prstDash val="solid"/>
              <a:round/>
            </a:ln>
          </p:spPr>
          <p:txBody>
            <a:bodyPr/>
            <a:lstStyle/>
            <a:p/>
          </p:txBody>
        </p:sp>
        <p:sp>
          <p:nvSpPr>
            <p:cNvPr id="88" name="pl88"/>
            <p:cNvSpPr/>
            <p:nvPr/>
          </p:nvSpPr>
          <p:spPr>
            <a:xfrm>
              <a:off x="805693" y="3822812"/>
              <a:ext cx="1466121" cy="633608"/>
            </a:xfrm>
            <a:custGeom>
              <a:avLst/>
              <a:pathLst>
                <a:path w="1466121" h="633608">
                  <a:moveTo>
                    <a:pt x="0" y="0"/>
                  </a:moveTo>
                  <a:lnTo>
                    <a:pt x="209445" y="11733"/>
                  </a:lnTo>
                  <a:lnTo>
                    <a:pt x="418891" y="82134"/>
                  </a:lnTo>
                  <a:lnTo>
                    <a:pt x="628337" y="633608"/>
                  </a:lnTo>
                  <a:lnTo>
                    <a:pt x="837783" y="234669"/>
                  </a:lnTo>
                  <a:lnTo>
                    <a:pt x="1047229" y="234669"/>
                  </a:lnTo>
                  <a:lnTo>
                    <a:pt x="1256675" y="234669"/>
                  </a:lnTo>
                  <a:lnTo>
                    <a:pt x="1466121" y="234669"/>
                  </a:lnTo>
                </a:path>
              </a:pathLst>
            </a:custGeom>
            <a:ln w="35231" cap="flat">
              <a:solidFill>
                <a:srgbClr val="80BD41">
                  <a:alpha val="100000"/>
                </a:srgbClr>
              </a:solidFill>
              <a:prstDash val="solid"/>
              <a:round/>
            </a:ln>
          </p:spPr>
          <p:txBody>
            <a:bodyPr/>
            <a:lstStyle/>
            <a:p/>
          </p:txBody>
        </p:sp>
        <p:sp>
          <p:nvSpPr>
            <p:cNvPr id="89" name="pl89"/>
            <p:cNvSpPr/>
            <p:nvPr/>
          </p:nvSpPr>
          <p:spPr>
            <a:xfrm>
              <a:off x="732387" y="383454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442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 name="tx93"/>
            <p:cNvSpPr/>
            <p:nvPr/>
          </p:nvSpPr>
          <p:spPr>
            <a:xfrm>
              <a:off x="1355712"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4" name="tx94"/>
            <p:cNvSpPr/>
            <p:nvPr/>
          </p:nvSpPr>
          <p:spPr>
            <a:xfrm>
              <a:off x="1565158"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5" name="tx95"/>
            <p:cNvSpPr/>
            <p:nvPr/>
          </p:nvSpPr>
          <p:spPr>
            <a:xfrm>
              <a:off x="1774604"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6" name="tx96"/>
            <p:cNvSpPr/>
            <p:nvPr/>
          </p:nvSpPr>
          <p:spPr>
            <a:xfrm>
              <a:off x="1984050"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7" name="tx97"/>
            <p:cNvSpPr/>
            <p:nvPr/>
          </p:nvSpPr>
          <p:spPr>
            <a:xfrm>
              <a:off x="2193496"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786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852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49919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253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319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38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4529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38627"/>
              <a:ext cx="1466121" cy="117334"/>
            </a:xfrm>
            <a:custGeom>
              <a:avLst/>
              <a:pathLst>
                <a:path w="1466121" h="117334">
                  <a:moveTo>
                    <a:pt x="0" y="105601"/>
                  </a:moveTo>
                  <a:lnTo>
                    <a:pt x="209445" y="0"/>
                  </a:lnTo>
                  <a:lnTo>
                    <a:pt x="418891" y="0"/>
                  </a:lnTo>
                  <a:lnTo>
                    <a:pt x="628337" y="82134"/>
                  </a:lnTo>
                  <a:lnTo>
                    <a:pt x="837783" y="58667"/>
                  </a:lnTo>
                  <a:lnTo>
                    <a:pt x="1047229" y="117334"/>
                  </a:lnTo>
                  <a:lnTo>
                    <a:pt x="1256675" y="82134"/>
                  </a:lnTo>
                  <a:lnTo>
                    <a:pt x="1466121" y="82134"/>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38627"/>
              <a:ext cx="1466121" cy="117334"/>
            </a:xfrm>
            <a:custGeom>
              <a:avLst/>
              <a:pathLst>
                <a:path w="1466121" h="117334">
                  <a:moveTo>
                    <a:pt x="0" y="105601"/>
                  </a:moveTo>
                  <a:lnTo>
                    <a:pt x="209445" y="0"/>
                  </a:lnTo>
                  <a:lnTo>
                    <a:pt x="418891" y="0"/>
                  </a:lnTo>
                  <a:lnTo>
                    <a:pt x="628337" y="82134"/>
                  </a:lnTo>
                  <a:lnTo>
                    <a:pt x="837783" y="58667"/>
                  </a:lnTo>
                  <a:lnTo>
                    <a:pt x="1047229" y="117334"/>
                  </a:lnTo>
                  <a:lnTo>
                    <a:pt x="1256675" y="82134"/>
                  </a:lnTo>
                  <a:lnTo>
                    <a:pt x="1466121" y="82134"/>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38627"/>
              <a:ext cx="1466121" cy="117334"/>
            </a:xfrm>
            <a:custGeom>
              <a:avLst/>
              <a:pathLst>
                <a:path w="1466121" h="117334">
                  <a:moveTo>
                    <a:pt x="0" y="105601"/>
                  </a:moveTo>
                  <a:lnTo>
                    <a:pt x="209445" y="0"/>
                  </a:lnTo>
                  <a:lnTo>
                    <a:pt x="418891" y="0"/>
                  </a:lnTo>
                  <a:lnTo>
                    <a:pt x="628337" y="82134"/>
                  </a:lnTo>
                  <a:lnTo>
                    <a:pt x="837783" y="58667"/>
                  </a:lnTo>
                  <a:lnTo>
                    <a:pt x="1047229" y="117334"/>
                  </a:lnTo>
                  <a:lnTo>
                    <a:pt x="1256675" y="82134"/>
                  </a:lnTo>
                  <a:lnTo>
                    <a:pt x="1466121" y="82134"/>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38627"/>
              <a:ext cx="1466121" cy="117334"/>
            </a:xfrm>
            <a:custGeom>
              <a:avLst/>
              <a:pathLst>
                <a:path w="1466121" h="117334">
                  <a:moveTo>
                    <a:pt x="0" y="105601"/>
                  </a:moveTo>
                  <a:lnTo>
                    <a:pt x="209445" y="0"/>
                  </a:lnTo>
                  <a:lnTo>
                    <a:pt x="418891" y="0"/>
                  </a:lnTo>
                  <a:lnTo>
                    <a:pt x="628337" y="82134"/>
                  </a:lnTo>
                  <a:lnTo>
                    <a:pt x="837783" y="58667"/>
                  </a:lnTo>
                  <a:lnTo>
                    <a:pt x="1047229" y="117334"/>
                  </a:lnTo>
                  <a:lnTo>
                    <a:pt x="1256675" y="82134"/>
                  </a:lnTo>
                  <a:lnTo>
                    <a:pt x="1466121" y="82134"/>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3862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656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2" name="tx122"/>
            <p:cNvSpPr/>
            <p:nvPr/>
          </p:nvSpPr>
          <p:spPr>
            <a:xfrm>
              <a:off x="985009"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4" name="tx124"/>
            <p:cNvSpPr/>
            <p:nvPr/>
          </p:nvSpPr>
          <p:spPr>
            <a:xfrm>
              <a:off x="1385842"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5" name="tx125"/>
            <p:cNvSpPr/>
            <p:nvPr/>
          </p:nvSpPr>
          <p:spPr>
            <a:xfrm>
              <a:off x="1595288"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6" name="tx126"/>
            <p:cNvSpPr/>
            <p:nvPr/>
          </p:nvSpPr>
          <p:spPr>
            <a:xfrm>
              <a:off x="1774604" y="50774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7" name="tx127"/>
            <p:cNvSpPr/>
            <p:nvPr/>
          </p:nvSpPr>
          <p:spPr>
            <a:xfrm>
              <a:off x="2014179"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8" name="tx128"/>
            <p:cNvSpPr/>
            <p:nvPr/>
          </p:nvSpPr>
          <p:spPr>
            <a:xfrm>
              <a:off x="2223625"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6638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730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797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130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197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26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330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14648"/>
              <a:ext cx="1466121" cy="93867"/>
            </a:xfrm>
            <a:custGeom>
              <a:avLst/>
              <a:pathLst>
                <a:path w="1466121" h="93867">
                  <a:moveTo>
                    <a:pt x="0" y="0"/>
                  </a:moveTo>
                  <a:lnTo>
                    <a:pt x="209445" y="11733"/>
                  </a:lnTo>
                  <a:lnTo>
                    <a:pt x="418891" y="35200"/>
                  </a:lnTo>
                  <a:lnTo>
                    <a:pt x="628337" y="35200"/>
                  </a:lnTo>
                  <a:lnTo>
                    <a:pt x="837783" y="58667"/>
                  </a:lnTo>
                  <a:lnTo>
                    <a:pt x="1047229" y="58667"/>
                  </a:lnTo>
                  <a:lnTo>
                    <a:pt x="1256675" y="70400"/>
                  </a:lnTo>
                  <a:lnTo>
                    <a:pt x="1466121" y="93867"/>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14648"/>
              <a:ext cx="1466121" cy="93867"/>
            </a:xfrm>
            <a:custGeom>
              <a:avLst/>
              <a:pathLst>
                <a:path w="1466121" h="93867">
                  <a:moveTo>
                    <a:pt x="0" y="0"/>
                  </a:moveTo>
                  <a:lnTo>
                    <a:pt x="209445" y="11733"/>
                  </a:lnTo>
                  <a:lnTo>
                    <a:pt x="418891" y="35200"/>
                  </a:lnTo>
                  <a:lnTo>
                    <a:pt x="628337" y="35200"/>
                  </a:lnTo>
                  <a:lnTo>
                    <a:pt x="837783" y="58667"/>
                  </a:lnTo>
                  <a:lnTo>
                    <a:pt x="1047229" y="58667"/>
                  </a:lnTo>
                  <a:lnTo>
                    <a:pt x="1256675" y="70400"/>
                  </a:lnTo>
                  <a:lnTo>
                    <a:pt x="1466121" y="93867"/>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14648"/>
              <a:ext cx="1466121" cy="93867"/>
            </a:xfrm>
            <a:custGeom>
              <a:avLst/>
              <a:pathLst>
                <a:path w="1466121" h="93867">
                  <a:moveTo>
                    <a:pt x="0" y="0"/>
                  </a:moveTo>
                  <a:lnTo>
                    <a:pt x="209445" y="11733"/>
                  </a:lnTo>
                  <a:lnTo>
                    <a:pt x="418891" y="35200"/>
                  </a:lnTo>
                  <a:lnTo>
                    <a:pt x="628337" y="35200"/>
                  </a:lnTo>
                  <a:lnTo>
                    <a:pt x="837783" y="58667"/>
                  </a:lnTo>
                  <a:lnTo>
                    <a:pt x="1047229" y="58667"/>
                  </a:lnTo>
                  <a:lnTo>
                    <a:pt x="1256675" y="70400"/>
                  </a:lnTo>
                  <a:lnTo>
                    <a:pt x="1466121" y="93867"/>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14648"/>
              <a:ext cx="1466121" cy="93867"/>
            </a:xfrm>
            <a:custGeom>
              <a:avLst/>
              <a:pathLst>
                <a:path w="1466121" h="93867">
                  <a:moveTo>
                    <a:pt x="0" y="0"/>
                  </a:moveTo>
                  <a:lnTo>
                    <a:pt x="209445" y="11733"/>
                  </a:lnTo>
                  <a:lnTo>
                    <a:pt x="418891" y="35200"/>
                  </a:lnTo>
                  <a:lnTo>
                    <a:pt x="628337" y="35200"/>
                  </a:lnTo>
                  <a:lnTo>
                    <a:pt x="837783" y="58667"/>
                  </a:lnTo>
                  <a:lnTo>
                    <a:pt x="1047229" y="58667"/>
                  </a:lnTo>
                  <a:lnTo>
                    <a:pt x="1256675" y="70400"/>
                  </a:lnTo>
                  <a:lnTo>
                    <a:pt x="1466121" y="93867"/>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2638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0360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3" name="tx153"/>
            <p:cNvSpPr/>
            <p:nvPr/>
          </p:nvSpPr>
          <p:spPr>
            <a:xfrm>
              <a:off x="2667332"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58718" y="1071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5" name="tx155"/>
            <p:cNvSpPr/>
            <p:nvPr/>
          </p:nvSpPr>
          <p:spPr>
            <a:xfrm>
              <a:off x="3068164" y="1071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6" name="tx156"/>
            <p:cNvSpPr/>
            <p:nvPr/>
          </p:nvSpPr>
          <p:spPr>
            <a:xfrm>
              <a:off x="3277610"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57" name="tx157"/>
            <p:cNvSpPr/>
            <p:nvPr/>
          </p:nvSpPr>
          <p:spPr>
            <a:xfrm>
              <a:off x="3487056"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58" name="tx158"/>
            <p:cNvSpPr/>
            <p:nvPr/>
          </p:nvSpPr>
          <p:spPr>
            <a:xfrm>
              <a:off x="3696502" y="1106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9" name="tx159"/>
            <p:cNvSpPr/>
            <p:nvPr/>
          </p:nvSpPr>
          <p:spPr>
            <a:xfrm>
              <a:off x="3905948" y="11299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704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77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3837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171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238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30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371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30464"/>
              <a:ext cx="1466121" cy="117334"/>
            </a:xfrm>
            <a:custGeom>
              <a:avLst/>
              <a:pathLst>
                <a:path w="1466121" h="117334">
                  <a:moveTo>
                    <a:pt x="0" y="23466"/>
                  </a:moveTo>
                  <a:lnTo>
                    <a:pt x="209445" y="0"/>
                  </a:lnTo>
                  <a:lnTo>
                    <a:pt x="418891" y="58667"/>
                  </a:lnTo>
                  <a:lnTo>
                    <a:pt x="628337" y="82134"/>
                  </a:lnTo>
                  <a:lnTo>
                    <a:pt x="837783" y="70400"/>
                  </a:lnTo>
                  <a:lnTo>
                    <a:pt x="1047229" y="82134"/>
                  </a:lnTo>
                  <a:lnTo>
                    <a:pt x="1256675" y="35200"/>
                  </a:lnTo>
                  <a:lnTo>
                    <a:pt x="1466121" y="117334"/>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30464"/>
              <a:ext cx="1466121" cy="117334"/>
            </a:xfrm>
            <a:custGeom>
              <a:avLst/>
              <a:pathLst>
                <a:path w="1466121" h="117334">
                  <a:moveTo>
                    <a:pt x="0" y="23466"/>
                  </a:moveTo>
                  <a:lnTo>
                    <a:pt x="209445" y="0"/>
                  </a:lnTo>
                  <a:lnTo>
                    <a:pt x="418891" y="58667"/>
                  </a:lnTo>
                  <a:lnTo>
                    <a:pt x="628337" y="82134"/>
                  </a:lnTo>
                  <a:lnTo>
                    <a:pt x="837783" y="70400"/>
                  </a:lnTo>
                  <a:lnTo>
                    <a:pt x="1047229" y="82134"/>
                  </a:lnTo>
                  <a:lnTo>
                    <a:pt x="1256675" y="35200"/>
                  </a:lnTo>
                  <a:lnTo>
                    <a:pt x="1466121" y="117334"/>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30464"/>
              <a:ext cx="1466121" cy="117334"/>
            </a:xfrm>
            <a:custGeom>
              <a:avLst/>
              <a:pathLst>
                <a:path w="1466121" h="117334">
                  <a:moveTo>
                    <a:pt x="0" y="23466"/>
                  </a:moveTo>
                  <a:lnTo>
                    <a:pt x="209445" y="0"/>
                  </a:lnTo>
                  <a:lnTo>
                    <a:pt x="418891" y="58667"/>
                  </a:lnTo>
                  <a:lnTo>
                    <a:pt x="628337" y="82134"/>
                  </a:lnTo>
                  <a:lnTo>
                    <a:pt x="837783" y="70400"/>
                  </a:lnTo>
                  <a:lnTo>
                    <a:pt x="1047229" y="82134"/>
                  </a:lnTo>
                  <a:lnTo>
                    <a:pt x="1256675" y="35200"/>
                  </a:lnTo>
                  <a:lnTo>
                    <a:pt x="1466121" y="117334"/>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30464"/>
              <a:ext cx="1466121" cy="117334"/>
            </a:xfrm>
            <a:custGeom>
              <a:avLst/>
              <a:pathLst>
                <a:path w="1466121" h="117334">
                  <a:moveTo>
                    <a:pt x="0" y="23466"/>
                  </a:moveTo>
                  <a:lnTo>
                    <a:pt x="209445" y="0"/>
                  </a:lnTo>
                  <a:lnTo>
                    <a:pt x="418891" y="58667"/>
                  </a:lnTo>
                  <a:lnTo>
                    <a:pt x="628337" y="82134"/>
                  </a:lnTo>
                  <a:lnTo>
                    <a:pt x="837783" y="70400"/>
                  </a:lnTo>
                  <a:lnTo>
                    <a:pt x="1047229" y="82134"/>
                  </a:lnTo>
                  <a:lnTo>
                    <a:pt x="1256675" y="35200"/>
                  </a:lnTo>
                  <a:lnTo>
                    <a:pt x="1466121" y="117334"/>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3046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75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4" name="tx184"/>
            <p:cNvSpPr/>
            <p:nvPr/>
          </p:nvSpPr>
          <p:spPr>
            <a:xfrm>
              <a:off x="2667332" y="23519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105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6" name="tx186"/>
            <p:cNvSpPr/>
            <p:nvPr/>
          </p:nvSpPr>
          <p:spPr>
            <a:xfrm>
              <a:off x="3068164"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7" name="tx187"/>
            <p:cNvSpPr/>
            <p:nvPr/>
          </p:nvSpPr>
          <p:spPr>
            <a:xfrm>
              <a:off x="3277610"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8" name="tx188"/>
            <p:cNvSpPr/>
            <p:nvPr/>
          </p:nvSpPr>
          <p:spPr>
            <a:xfrm>
              <a:off x="3487056"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9" name="tx189"/>
            <p:cNvSpPr/>
            <p:nvPr/>
          </p:nvSpPr>
          <p:spPr>
            <a:xfrm>
              <a:off x="3696502"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0" name="tx190"/>
            <p:cNvSpPr/>
            <p:nvPr/>
          </p:nvSpPr>
          <p:spPr>
            <a:xfrm>
              <a:off x="3875818" y="246924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745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81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6878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212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78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345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412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799345"/>
              <a:ext cx="1466121" cy="387205"/>
            </a:xfrm>
            <a:custGeom>
              <a:avLst/>
              <a:pathLst>
                <a:path w="1466121" h="387205">
                  <a:moveTo>
                    <a:pt x="0" y="105601"/>
                  </a:moveTo>
                  <a:lnTo>
                    <a:pt x="209445" y="35200"/>
                  </a:lnTo>
                  <a:lnTo>
                    <a:pt x="418891" y="46933"/>
                  </a:lnTo>
                  <a:lnTo>
                    <a:pt x="628337" y="11733"/>
                  </a:lnTo>
                  <a:lnTo>
                    <a:pt x="837783" y="0"/>
                  </a:lnTo>
                  <a:lnTo>
                    <a:pt x="1047229" y="164268"/>
                  </a:lnTo>
                  <a:lnTo>
                    <a:pt x="1256675" y="340271"/>
                  </a:lnTo>
                  <a:lnTo>
                    <a:pt x="1466121" y="387205"/>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799345"/>
              <a:ext cx="1466121" cy="387205"/>
            </a:xfrm>
            <a:custGeom>
              <a:avLst/>
              <a:pathLst>
                <a:path w="1466121" h="387205">
                  <a:moveTo>
                    <a:pt x="0" y="105601"/>
                  </a:moveTo>
                  <a:lnTo>
                    <a:pt x="209445" y="35200"/>
                  </a:lnTo>
                  <a:lnTo>
                    <a:pt x="418891" y="46933"/>
                  </a:lnTo>
                  <a:lnTo>
                    <a:pt x="628337" y="11733"/>
                  </a:lnTo>
                  <a:lnTo>
                    <a:pt x="837783" y="0"/>
                  </a:lnTo>
                  <a:lnTo>
                    <a:pt x="1047229" y="164268"/>
                  </a:lnTo>
                  <a:lnTo>
                    <a:pt x="1256675" y="340271"/>
                  </a:lnTo>
                  <a:lnTo>
                    <a:pt x="1466121" y="387205"/>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799345"/>
              <a:ext cx="1466121" cy="387205"/>
            </a:xfrm>
            <a:custGeom>
              <a:avLst/>
              <a:pathLst>
                <a:path w="1466121" h="387205">
                  <a:moveTo>
                    <a:pt x="0" y="105601"/>
                  </a:moveTo>
                  <a:lnTo>
                    <a:pt x="209445" y="35200"/>
                  </a:lnTo>
                  <a:lnTo>
                    <a:pt x="418891" y="46933"/>
                  </a:lnTo>
                  <a:lnTo>
                    <a:pt x="628337" y="11733"/>
                  </a:lnTo>
                  <a:lnTo>
                    <a:pt x="837783" y="0"/>
                  </a:lnTo>
                  <a:lnTo>
                    <a:pt x="1047229" y="164268"/>
                  </a:lnTo>
                  <a:lnTo>
                    <a:pt x="1256675" y="340271"/>
                  </a:lnTo>
                  <a:lnTo>
                    <a:pt x="1466121" y="387205"/>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799345"/>
              <a:ext cx="1466121" cy="387205"/>
            </a:xfrm>
            <a:custGeom>
              <a:avLst/>
              <a:pathLst>
                <a:path w="1466121" h="387205">
                  <a:moveTo>
                    <a:pt x="0" y="105601"/>
                  </a:moveTo>
                  <a:lnTo>
                    <a:pt x="209445" y="35200"/>
                  </a:lnTo>
                  <a:lnTo>
                    <a:pt x="418891" y="46933"/>
                  </a:lnTo>
                  <a:lnTo>
                    <a:pt x="628337" y="11733"/>
                  </a:lnTo>
                  <a:lnTo>
                    <a:pt x="837783" y="0"/>
                  </a:lnTo>
                  <a:lnTo>
                    <a:pt x="1047229" y="164268"/>
                  </a:lnTo>
                  <a:lnTo>
                    <a:pt x="1256675" y="340271"/>
                  </a:lnTo>
                  <a:lnTo>
                    <a:pt x="1466121" y="387205"/>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3454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39826"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5" name="tx215"/>
            <p:cNvSpPr/>
            <p:nvPr/>
          </p:nvSpPr>
          <p:spPr>
            <a:xfrm>
              <a:off x="2667332"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6677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7" name="tx217"/>
            <p:cNvSpPr/>
            <p:nvPr/>
          </p:nvSpPr>
          <p:spPr>
            <a:xfrm>
              <a:off x="3086224" y="36325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3295670" y="3620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9" name="tx219"/>
            <p:cNvSpPr/>
            <p:nvPr/>
          </p:nvSpPr>
          <p:spPr>
            <a:xfrm>
              <a:off x="3460950" y="3785059"/>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20" name="tx220"/>
            <p:cNvSpPr/>
            <p:nvPr/>
          </p:nvSpPr>
          <p:spPr>
            <a:xfrm>
              <a:off x="3666372" y="39610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21" name="tx221"/>
            <p:cNvSpPr/>
            <p:nvPr/>
          </p:nvSpPr>
          <p:spPr>
            <a:xfrm>
              <a:off x="3875818" y="4007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786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852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49919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253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319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38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4529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38627"/>
              <a:ext cx="1466121" cy="58667"/>
            </a:xfrm>
            <a:custGeom>
              <a:avLst/>
              <a:pathLst>
                <a:path w="1466121" h="58667">
                  <a:moveTo>
                    <a:pt x="0" y="0"/>
                  </a:moveTo>
                  <a:lnTo>
                    <a:pt x="209445" y="0"/>
                  </a:lnTo>
                  <a:lnTo>
                    <a:pt x="418891" y="0"/>
                  </a:lnTo>
                  <a:lnTo>
                    <a:pt x="628337" y="58667"/>
                  </a:lnTo>
                  <a:lnTo>
                    <a:pt x="837783" y="58667"/>
                  </a:lnTo>
                  <a:lnTo>
                    <a:pt x="1047229" y="58667"/>
                  </a:lnTo>
                  <a:lnTo>
                    <a:pt x="1256675" y="58667"/>
                  </a:lnTo>
                  <a:lnTo>
                    <a:pt x="1466121" y="58667"/>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38627"/>
              <a:ext cx="1466121" cy="58667"/>
            </a:xfrm>
            <a:custGeom>
              <a:avLst/>
              <a:pathLst>
                <a:path w="1466121" h="58667">
                  <a:moveTo>
                    <a:pt x="0" y="0"/>
                  </a:moveTo>
                  <a:lnTo>
                    <a:pt x="209445" y="0"/>
                  </a:lnTo>
                  <a:lnTo>
                    <a:pt x="418891" y="0"/>
                  </a:lnTo>
                  <a:lnTo>
                    <a:pt x="628337" y="58667"/>
                  </a:lnTo>
                  <a:lnTo>
                    <a:pt x="837783" y="58667"/>
                  </a:lnTo>
                  <a:lnTo>
                    <a:pt x="1047229" y="58667"/>
                  </a:lnTo>
                  <a:lnTo>
                    <a:pt x="1256675" y="58667"/>
                  </a:lnTo>
                  <a:lnTo>
                    <a:pt x="1466121" y="58667"/>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38627"/>
              <a:ext cx="1466121" cy="58667"/>
            </a:xfrm>
            <a:custGeom>
              <a:avLst/>
              <a:pathLst>
                <a:path w="1466121" h="58667">
                  <a:moveTo>
                    <a:pt x="0" y="0"/>
                  </a:moveTo>
                  <a:lnTo>
                    <a:pt x="209445" y="0"/>
                  </a:lnTo>
                  <a:lnTo>
                    <a:pt x="418891" y="0"/>
                  </a:lnTo>
                  <a:lnTo>
                    <a:pt x="628337" y="58667"/>
                  </a:lnTo>
                  <a:lnTo>
                    <a:pt x="837783" y="58667"/>
                  </a:lnTo>
                  <a:lnTo>
                    <a:pt x="1047229" y="58667"/>
                  </a:lnTo>
                  <a:lnTo>
                    <a:pt x="1256675" y="58667"/>
                  </a:lnTo>
                  <a:lnTo>
                    <a:pt x="1466121" y="58667"/>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38627"/>
              <a:ext cx="1466121" cy="58667"/>
            </a:xfrm>
            <a:custGeom>
              <a:avLst/>
              <a:pathLst>
                <a:path w="1466121" h="58667">
                  <a:moveTo>
                    <a:pt x="0" y="0"/>
                  </a:moveTo>
                  <a:lnTo>
                    <a:pt x="209445" y="0"/>
                  </a:lnTo>
                  <a:lnTo>
                    <a:pt x="418891" y="0"/>
                  </a:lnTo>
                  <a:lnTo>
                    <a:pt x="628337" y="58667"/>
                  </a:lnTo>
                  <a:lnTo>
                    <a:pt x="837783" y="58667"/>
                  </a:lnTo>
                  <a:lnTo>
                    <a:pt x="1047229" y="58667"/>
                  </a:lnTo>
                  <a:lnTo>
                    <a:pt x="1256675" y="58667"/>
                  </a:lnTo>
                  <a:lnTo>
                    <a:pt x="1466121" y="58667"/>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3862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76778"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8" name="tx248"/>
            <p:cNvSpPr/>
            <p:nvPr/>
          </p:nvSpPr>
          <p:spPr>
            <a:xfrm>
              <a:off x="3068164"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9" name="tx249"/>
            <p:cNvSpPr/>
            <p:nvPr/>
          </p:nvSpPr>
          <p:spPr>
            <a:xfrm>
              <a:off x="3277610"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0" name="tx250"/>
            <p:cNvSpPr/>
            <p:nvPr/>
          </p:nvSpPr>
          <p:spPr>
            <a:xfrm>
              <a:off x="3487056"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1" name="tx251"/>
            <p:cNvSpPr/>
            <p:nvPr/>
          </p:nvSpPr>
          <p:spPr>
            <a:xfrm>
              <a:off x="3696502"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2" name="tx252"/>
            <p:cNvSpPr/>
            <p:nvPr/>
          </p:nvSpPr>
          <p:spPr>
            <a:xfrm>
              <a:off x="3905948"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6638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730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797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130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197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26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330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226382"/>
              <a:ext cx="1466121" cy="35200"/>
            </a:xfrm>
            <a:custGeom>
              <a:avLst/>
              <a:pathLst>
                <a:path w="1466121" h="35200">
                  <a:moveTo>
                    <a:pt x="0" y="0"/>
                  </a:moveTo>
                  <a:lnTo>
                    <a:pt x="209445" y="0"/>
                  </a:lnTo>
                  <a:lnTo>
                    <a:pt x="418891" y="0"/>
                  </a:lnTo>
                  <a:lnTo>
                    <a:pt x="628337" y="0"/>
                  </a:lnTo>
                  <a:lnTo>
                    <a:pt x="837783" y="0"/>
                  </a:lnTo>
                  <a:lnTo>
                    <a:pt x="1047229" y="35200"/>
                  </a:lnTo>
                  <a:lnTo>
                    <a:pt x="1256675" y="23466"/>
                  </a:lnTo>
                  <a:lnTo>
                    <a:pt x="1466121" y="23466"/>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226382"/>
              <a:ext cx="1466121" cy="35200"/>
            </a:xfrm>
            <a:custGeom>
              <a:avLst/>
              <a:pathLst>
                <a:path w="1466121" h="35200">
                  <a:moveTo>
                    <a:pt x="0" y="0"/>
                  </a:moveTo>
                  <a:lnTo>
                    <a:pt x="209445" y="0"/>
                  </a:lnTo>
                  <a:lnTo>
                    <a:pt x="418891" y="0"/>
                  </a:lnTo>
                  <a:lnTo>
                    <a:pt x="628337" y="0"/>
                  </a:lnTo>
                  <a:lnTo>
                    <a:pt x="837783" y="0"/>
                  </a:lnTo>
                  <a:lnTo>
                    <a:pt x="1047229" y="35200"/>
                  </a:lnTo>
                  <a:lnTo>
                    <a:pt x="1256675" y="23466"/>
                  </a:lnTo>
                  <a:lnTo>
                    <a:pt x="1466121" y="23466"/>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226382"/>
              <a:ext cx="1466121" cy="35200"/>
            </a:xfrm>
            <a:custGeom>
              <a:avLst/>
              <a:pathLst>
                <a:path w="1466121" h="35200">
                  <a:moveTo>
                    <a:pt x="0" y="0"/>
                  </a:moveTo>
                  <a:lnTo>
                    <a:pt x="209445" y="0"/>
                  </a:lnTo>
                  <a:lnTo>
                    <a:pt x="418891" y="0"/>
                  </a:lnTo>
                  <a:lnTo>
                    <a:pt x="628337" y="0"/>
                  </a:lnTo>
                  <a:lnTo>
                    <a:pt x="837783" y="0"/>
                  </a:lnTo>
                  <a:lnTo>
                    <a:pt x="1047229" y="35200"/>
                  </a:lnTo>
                  <a:lnTo>
                    <a:pt x="1256675" y="23466"/>
                  </a:lnTo>
                  <a:lnTo>
                    <a:pt x="1466121" y="23466"/>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226382"/>
              <a:ext cx="1466121" cy="35200"/>
            </a:xfrm>
            <a:custGeom>
              <a:avLst/>
              <a:pathLst>
                <a:path w="1466121" h="35200">
                  <a:moveTo>
                    <a:pt x="0" y="0"/>
                  </a:moveTo>
                  <a:lnTo>
                    <a:pt x="209445" y="0"/>
                  </a:lnTo>
                  <a:lnTo>
                    <a:pt x="418891" y="0"/>
                  </a:lnTo>
                  <a:lnTo>
                    <a:pt x="628337" y="0"/>
                  </a:lnTo>
                  <a:lnTo>
                    <a:pt x="837783" y="0"/>
                  </a:lnTo>
                  <a:lnTo>
                    <a:pt x="1047229" y="35200"/>
                  </a:lnTo>
                  <a:lnTo>
                    <a:pt x="1256675" y="23466"/>
                  </a:lnTo>
                  <a:lnTo>
                    <a:pt x="1466121" y="23466"/>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2638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7" name="tx277"/>
            <p:cNvSpPr/>
            <p:nvPr/>
          </p:nvSpPr>
          <p:spPr>
            <a:xfrm>
              <a:off x="4349654"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59100"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768546"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0" name="tx280"/>
            <p:cNvSpPr/>
            <p:nvPr/>
          </p:nvSpPr>
          <p:spPr>
            <a:xfrm>
              <a:off x="4977992"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1" name="tx281"/>
            <p:cNvSpPr/>
            <p:nvPr/>
          </p:nvSpPr>
          <p:spPr>
            <a:xfrm>
              <a:off x="5169379"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2" name="tx282"/>
            <p:cNvSpPr/>
            <p:nvPr/>
          </p:nvSpPr>
          <p:spPr>
            <a:xfrm>
              <a:off x="5378824" y="1071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3" name="tx283"/>
            <p:cNvSpPr/>
            <p:nvPr/>
          </p:nvSpPr>
          <p:spPr>
            <a:xfrm>
              <a:off x="5588270" y="1071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704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77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3837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171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238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30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371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18730"/>
              <a:ext cx="1466121" cy="70400"/>
            </a:xfrm>
            <a:custGeom>
              <a:avLst/>
              <a:pathLst>
                <a:path w="1466121" h="70400">
                  <a:moveTo>
                    <a:pt x="0" y="0"/>
                  </a:moveTo>
                  <a:lnTo>
                    <a:pt x="209445" y="11733"/>
                  </a:lnTo>
                  <a:lnTo>
                    <a:pt x="418891" y="11733"/>
                  </a:lnTo>
                  <a:lnTo>
                    <a:pt x="628337" y="46933"/>
                  </a:lnTo>
                  <a:lnTo>
                    <a:pt x="837783" y="23466"/>
                  </a:lnTo>
                  <a:lnTo>
                    <a:pt x="1047229" y="46933"/>
                  </a:lnTo>
                  <a:lnTo>
                    <a:pt x="1256675" y="70400"/>
                  </a:lnTo>
                  <a:lnTo>
                    <a:pt x="1466121" y="46933"/>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18730"/>
              <a:ext cx="1466121" cy="70400"/>
            </a:xfrm>
            <a:custGeom>
              <a:avLst/>
              <a:pathLst>
                <a:path w="1466121" h="70400">
                  <a:moveTo>
                    <a:pt x="0" y="0"/>
                  </a:moveTo>
                  <a:lnTo>
                    <a:pt x="209445" y="11733"/>
                  </a:lnTo>
                  <a:lnTo>
                    <a:pt x="418891" y="11733"/>
                  </a:lnTo>
                  <a:lnTo>
                    <a:pt x="628337" y="46933"/>
                  </a:lnTo>
                  <a:lnTo>
                    <a:pt x="837783" y="23466"/>
                  </a:lnTo>
                  <a:lnTo>
                    <a:pt x="1047229" y="46933"/>
                  </a:lnTo>
                  <a:lnTo>
                    <a:pt x="1256675" y="70400"/>
                  </a:lnTo>
                  <a:lnTo>
                    <a:pt x="1466121" y="46933"/>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18730"/>
              <a:ext cx="1466121" cy="70400"/>
            </a:xfrm>
            <a:custGeom>
              <a:avLst/>
              <a:pathLst>
                <a:path w="1466121" h="70400">
                  <a:moveTo>
                    <a:pt x="0" y="0"/>
                  </a:moveTo>
                  <a:lnTo>
                    <a:pt x="209445" y="11733"/>
                  </a:lnTo>
                  <a:lnTo>
                    <a:pt x="418891" y="11733"/>
                  </a:lnTo>
                  <a:lnTo>
                    <a:pt x="628337" y="46933"/>
                  </a:lnTo>
                  <a:lnTo>
                    <a:pt x="837783" y="23466"/>
                  </a:lnTo>
                  <a:lnTo>
                    <a:pt x="1047229" y="46933"/>
                  </a:lnTo>
                  <a:lnTo>
                    <a:pt x="1256675" y="70400"/>
                  </a:lnTo>
                  <a:lnTo>
                    <a:pt x="1466121" y="46933"/>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18730"/>
              <a:ext cx="1466121" cy="70400"/>
            </a:xfrm>
            <a:custGeom>
              <a:avLst/>
              <a:pathLst>
                <a:path w="1466121" h="70400">
                  <a:moveTo>
                    <a:pt x="0" y="0"/>
                  </a:moveTo>
                  <a:lnTo>
                    <a:pt x="209445" y="11733"/>
                  </a:lnTo>
                  <a:lnTo>
                    <a:pt x="418891" y="11733"/>
                  </a:lnTo>
                  <a:lnTo>
                    <a:pt x="628337" y="46933"/>
                  </a:lnTo>
                  <a:lnTo>
                    <a:pt x="837783" y="23466"/>
                  </a:lnTo>
                  <a:lnTo>
                    <a:pt x="1047229" y="46933"/>
                  </a:lnTo>
                  <a:lnTo>
                    <a:pt x="1256675" y="70400"/>
                  </a:lnTo>
                  <a:lnTo>
                    <a:pt x="1466121" y="46933"/>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3046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3519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59100" y="23519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0" name="tx310"/>
            <p:cNvSpPr/>
            <p:nvPr/>
          </p:nvSpPr>
          <p:spPr>
            <a:xfrm>
              <a:off x="4750487"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1" name="tx311"/>
            <p:cNvSpPr/>
            <p:nvPr/>
          </p:nvSpPr>
          <p:spPr>
            <a:xfrm>
              <a:off x="4959933" y="23636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2" name="tx312"/>
            <p:cNvSpPr/>
            <p:nvPr/>
          </p:nvSpPr>
          <p:spPr>
            <a:xfrm>
              <a:off x="5169379"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3" name="tx313"/>
            <p:cNvSpPr/>
            <p:nvPr/>
          </p:nvSpPr>
          <p:spPr>
            <a:xfrm>
              <a:off x="5378824" y="24105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4" name="tx314"/>
            <p:cNvSpPr/>
            <p:nvPr/>
          </p:nvSpPr>
          <p:spPr>
            <a:xfrm>
              <a:off x="5588270"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745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81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6878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212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78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345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412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34545"/>
              <a:ext cx="1466121" cy="46933"/>
            </a:xfrm>
            <a:custGeom>
              <a:avLst/>
              <a:pathLst>
                <a:path w="1466121" h="46933">
                  <a:moveTo>
                    <a:pt x="0" y="0"/>
                  </a:moveTo>
                  <a:lnTo>
                    <a:pt x="209445" y="0"/>
                  </a:lnTo>
                  <a:lnTo>
                    <a:pt x="418891" y="0"/>
                  </a:lnTo>
                  <a:lnTo>
                    <a:pt x="628337" y="0"/>
                  </a:lnTo>
                  <a:lnTo>
                    <a:pt x="837783" y="0"/>
                  </a:lnTo>
                  <a:lnTo>
                    <a:pt x="1047229" y="0"/>
                  </a:lnTo>
                  <a:lnTo>
                    <a:pt x="1256675" y="0"/>
                  </a:lnTo>
                  <a:lnTo>
                    <a:pt x="1466121" y="46933"/>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34545"/>
              <a:ext cx="1466121" cy="46933"/>
            </a:xfrm>
            <a:custGeom>
              <a:avLst/>
              <a:pathLst>
                <a:path w="1466121" h="46933">
                  <a:moveTo>
                    <a:pt x="0" y="0"/>
                  </a:moveTo>
                  <a:lnTo>
                    <a:pt x="209445" y="0"/>
                  </a:lnTo>
                  <a:lnTo>
                    <a:pt x="418891" y="0"/>
                  </a:lnTo>
                  <a:lnTo>
                    <a:pt x="628337" y="0"/>
                  </a:lnTo>
                  <a:lnTo>
                    <a:pt x="837783" y="0"/>
                  </a:lnTo>
                  <a:lnTo>
                    <a:pt x="1047229" y="0"/>
                  </a:lnTo>
                  <a:lnTo>
                    <a:pt x="1256675" y="0"/>
                  </a:lnTo>
                  <a:lnTo>
                    <a:pt x="1466121" y="46933"/>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34545"/>
              <a:ext cx="1466121" cy="46933"/>
            </a:xfrm>
            <a:custGeom>
              <a:avLst/>
              <a:pathLst>
                <a:path w="1466121" h="46933">
                  <a:moveTo>
                    <a:pt x="0" y="0"/>
                  </a:moveTo>
                  <a:lnTo>
                    <a:pt x="209445" y="0"/>
                  </a:lnTo>
                  <a:lnTo>
                    <a:pt x="418891" y="0"/>
                  </a:lnTo>
                  <a:lnTo>
                    <a:pt x="628337" y="0"/>
                  </a:lnTo>
                  <a:lnTo>
                    <a:pt x="837783" y="0"/>
                  </a:lnTo>
                  <a:lnTo>
                    <a:pt x="1047229" y="0"/>
                  </a:lnTo>
                  <a:lnTo>
                    <a:pt x="1256675" y="0"/>
                  </a:lnTo>
                  <a:lnTo>
                    <a:pt x="1466121" y="46933"/>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34545"/>
              <a:ext cx="1466121" cy="46933"/>
            </a:xfrm>
            <a:custGeom>
              <a:avLst/>
              <a:pathLst>
                <a:path w="1466121" h="46933">
                  <a:moveTo>
                    <a:pt x="0" y="0"/>
                  </a:moveTo>
                  <a:lnTo>
                    <a:pt x="209445" y="0"/>
                  </a:lnTo>
                  <a:lnTo>
                    <a:pt x="418891" y="0"/>
                  </a:lnTo>
                  <a:lnTo>
                    <a:pt x="628337" y="0"/>
                  </a:lnTo>
                  <a:lnTo>
                    <a:pt x="837783" y="0"/>
                  </a:lnTo>
                  <a:lnTo>
                    <a:pt x="1047229" y="0"/>
                  </a:lnTo>
                  <a:lnTo>
                    <a:pt x="1256675" y="0"/>
                  </a:lnTo>
                  <a:lnTo>
                    <a:pt x="1466121" y="46933"/>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3454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9" name="tx339"/>
            <p:cNvSpPr/>
            <p:nvPr/>
          </p:nvSpPr>
          <p:spPr>
            <a:xfrm>
              <a:off x="4349654"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59100"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1" name="tx341"/>
            <p:cNvSpPr/>
            <p:nvPr/>
          </p:nvSpPr>
          <p:spPr>
            <a:xfrm>
              <a:off x="4768546"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2" name="tx342"/>
            <p:cNvSpPr/>
            <p:nvPr/>
          </p:nvSpPr>
          <p:spPr>
            <a:xfrm>
              <a:off x="4977992"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3" name="tx343"/>
            <p:cNvSpPr/>
            <p:nvPr/>
          </p:nvSpPr>
          <p:spPr>
            <a:xfrm>
              <a:off x="5187438"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4" name="tx344"/>
            <p:cNvSpPr/>
            <p:nvPr/>
          </p:nvSpPr>
          <p:spPr>
            <a:xfrm>
              <a:off x="5396884"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5" name="tx345"/>
            <p:cNvSpPr/>
            <p:nvPr/>
          </p:nvSpPr>
          <p:spPr>
            <a:xfrm>
              <a:off x="5588270"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786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852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49919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253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319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38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4529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38627"/>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38627"/>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38627"/>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38627"/>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3862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40208"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0" name="tx370"/>
            <p:cNvSpPr/>
            <p:nvPr/>
          </p:nvSpPr>
          <p:spPr>
            <a:xfrm>
              <a:off x="4349654"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59100"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2" name="tx372"/>
            <p:cNvSpPr/>
            <p:nvPr/>
          </p:nvSpPr>
          <p:spPr>
            <a:xfrm>
              <a:off x="4768546"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3" name="tx373"/>
            <p:cNvSpPr/>
            <p:nvPr/>
          </p:nvSpPr>
          <p:spPr>
            <a:xfrm>
              <a:off x="4977992"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4" name="tx374"/>
            <p:cNvSpPr/>
            <p:nvPr/>
          </p:nvSpPr>
          <p:spPr>
            <a:xfrm>
              <a:off x="5187438"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5" name="tx375"/>
            <p:cNvSpPr/>
            <p:nvPr/>
          </p:nvSpPr>
          <p:spPr>
            <a:xfrm>
              <a:off x="5396884"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6" name="tx376"/>
            <p:cNvSpPr/>
            <p:nvPr/>
          </p:nvSpPr>
          <p:spPr>
            <a:xfrm>
              <a:off x="5606330"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6638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730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797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130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197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26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330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14648"/>
              <a:ext cx="1466121" cy="316804"/>
            </a:xfrm>
            <a:custGeom>
              <a:avLst/>
              <a:pathLst>
                <a:path w="1466121" h="316804">
                  <a:moveTo>
                    <a:pt x="0" y="0"/>
                  </a:moveTo>
                  <a:lnTo>
                    <a:pt x="209445" y="11733"/>
                  </a:lnTo>
                  <a:lnTo>
                    <a:pt x="418891" y="117334"/>
                  </a:lnTo>
                  <a:lnTo>
                    <a:pt x="628337" y="211202"/>
                  </a:lnTo>
                  <a:lnTo>
                    <a:pt x="837783" y="316804"/>
                  </a:lnTo>
                  <a:lnTo>
                    <a:pt x="1047229" y="152535"/>
                  </a:lnTo>
                  <a:lnTo>
                    <a:pt x="1256675" y="281603"/>
                  </a:lnTo>
                  <a:lnTo>
                    <a:pt x="1466121" y="46933"/>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14648"/>
              <a:ext cx="1466121" cy="316804"/>
            </a:xfrm>
            <a:custGeom>
              <a:avLst/>
              <a:pathLst>
                <a:path w="1466121" h="316804">
                  <a:moveTo>
                    <a:pt x="0" y="0"/>
                  </a:moveTo>
                  <a:lnTo>
                    <a:pt x="209445" y="11733"/>
                  </a:lnTo>
                  <a:lnTo>
                    <a:pt x="418891" y="117334"/>
                  </a:lnTo>
                  <a:lnTo>
                    <a:pt x="628337" y="211202"/>
                  </a:lnTo>
                  <a:lnTo>
                    <a:pt x="837783" y="316804"/>
                  </a:lnTo>
                  <a:lnTo>
                    <a:pt x="1047229" y="152535"/>
                  </a:lnTo>
                  <a:lnTo>
                    <a:pt x="1256675" y="281603"/>
                  </a:lnTo>
                  <a:lnTo>
                    <a:pt x="1466121" y="46933"/>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14648"/>
              <a:ext cx="1466121" cy="316804"/>
            </a:xfrm>
            <a:custGeom>
              <a:avLst/>
              <a:pathLst>
                <a:path w="1466121" h="316804">
                  <a:moveTo>
                    <a:pt x="0" y="0"/>
                  </a:moveTo>
                  <a:lnTo>
                    <a:pt x="209445" y="11733"/>
                  </a:lnTo>
                  <a:lnTo>
                    <a:pt x="418891" y="117334"/>
                  </a:lnTo>
                  <a:lnTo>
                    <a:pt x="628337" y="211202"/>
                  </a:lnTo>
                  <a:lnTo>
                    <a:pt x="837783" y="316804"/>
                  </a:lnTo>
                  <a:lnTo>
                    <a:pt x="1047229" y="152535"/>
                  </a:lnTo>
                  <a:lnTo>
                    <a:pt x="1256675" y="281603"/>
                  </a:lnTo>
                  <a:lnTo>
                    <a:pt x="1466121" y="46933"/>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14648"/>
              <a:ext cx="1466121" cy="316804"/>
            </a:xfrm>
            <a:custGeom>
              <a:avLst/>
              <a:pathLst>
                <a:path w="1466121" h="316804">
                  <a:moveTo>
                    <a:pt x="0" y="0"/>
                  </a:moveTo>
                  <a:lnTo>
                    <a:pt x="209445" y="11733"/>
                  </a:lnTo>
                  <a:lnTo>
                    <a:pt x="418891" y="117334"/>
                  </a:lnTo>
                  <a:lnTo>
                    <a:pt x="628337" y="211202"/>
                  </a:lnTo>
                  <a:lnTo>
                    <a:pt x="837783" y="316804"/>
                  </a:lnTo>
                  <a:lnTo>
                    <a:pt x="1047229" y="152535"/>
                  </a:lnTo>
                  <a:lnTo>
                    <a:pt x="1256675" y="281603"/>
                  </a:lnTo>
                  <a:lnTo>
                    <a:pt x="1466121" y="46933"/>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2638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22531" y="10360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1" name="tx401"/>
            <p:cNvSpPr/>
            <p:nvPr/>
          </p:nvSpPr>
          <p:spPr>
            <a:xfrm>
              <a:off x="6031977"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153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03" name="tx403"/>
            <p:cNvSpPr/>
            <p:nvPr/>
          </p:nvSpPr>
          <p:spPr>
            <a:xfrm>
              <a:off x="6402680" y="12472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04" name="tx404"/>
            <p:cNvSpPr/>
            <p:nvPr/>
          </p:nvSpPr>
          <p:spPr>
            <a:xfrm>
              <a:off x="6612126" y="13528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405" name="tx405"/>
            <p:cNvSpPr/>
            <p:nvPr/>
          </p:nvSpPr>
          <p:spPr>
            <a:xfrm>
              <a:off x="6821572"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06" name="tx406"/>
            <p:cNvSpPr/>
            <p:nvPr/>
          </p:nvSpPr>
          <p:spPr>
            <a:xfrm>
              <a:off x="7031018" y="13176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07" name="tx407"/>
            <p:cNvSpPr/>
            <p:nvPr/>
          </p:nvSpPr>
          <p:spPr>
            <a:xfrm>
              <a:off x="7270593"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704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77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3837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171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238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30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371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471796"/>
              <a:ext cx="1466121" cy="164268"/>
            </a:xfrm>
            <a:custGeom>
              <a:avLst/>
              <a:pathLst>
                <a:path w="1466121" h="164268">
                  <a:moveTo>
                    <a:pt x="0" y="93867"/>
                  </a:moveTo>
                  <a:lnTo>
                    <a:pt x="209445" y="58667"/>
                  </a:lnTo>
                  <a:lnTo>
                    <a:pt x="418891" y="0"/>
                  </a:lnTo>
                  <a:lnTo>
                    <a:pt x="628337" y="129068"/>
                  </a:lnTo>
                  <a:lnTo>
                    <a:pt x="837783" y="164268"/>
                  </a:lnTo>
                  <a:lnTo>
                    <a:pt x="1047229" y="46933"/>
                  </a:lnTo>
                  <a:lnTo>
                    <a:pt x="1256675" y="82134"/>
                  </a:lnTo>
                  <a:lnTo>
                    <a:pt x="1466121" y="117334"/>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471796"/>
              <a:ext cx="1466121" cy="164268"/>
            </a:xfrm>
            <a:custGeom>
              <a:avLst/>
              <a:pathLst>
                <a:path w="1466121" h="164268">
                  <a:moveTo>
                    <a:pt x="0" y="93867"/>
                  </a:moveTo>
                  <a:lnTo>
                    <a:pt x="209445" y="58667"/>
                  </a:lnTo>
                  <a:lnTo>
                    <a:pt x="418891" y="0"/>
                  </a:lnTo>
                  <a:lnTo>
                    <a:pt x="628337" y="129068"/>
                  </a:lnTo>
                  <a:lnTo>
                    <a:pt x="837783" y="164268"/>
                  </a:lnTo>
                  <a:lnTo>
                    <a:pt x="1047229" y="46933"/>
                  </a:lnTo>
                  <a:lnTo>
                    <a:pt x="1256675" y="82134"/>
                  </a:lnTo>
                  <a:lnTo>
                    <a:pt x="1466121" y="117334"/>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471796"/>
              <a:ext cx="1466121" cy="164268"/>
            </a:xfrm>
            <a:custGeom>
              <a:avLst/>
              <a:pathLst>
                <a:path w="1466121" h="164268">
                  <a:moveTo>
                    <a:pt x="0" y="93867"/>
                  </a:moveTo>
                  <a:lnTo>
                    <a:pt x="209445" y="58667"/>
                  </a:lnTo>
                  <a:lnTo>
                    <a:pt x="418891" y="0"/>
                  </a:lnTo>
                  <a:lnTo>
                    <a:pt x="628337" y="129068"/>
                  </a:lnTo>
                  <a:lnTo>
                    <a:pt x="837783" y="164268"/>
                  </a:lnTo>
                  <a:lnTo>
                    <a:pt x="1047229" y="46933"/>
                  </a:lnTo>
                  <a:lnTo>
                    <a:pt x="1256675" y="82134"/>
                  </a:lnTo>
                  <a:lnTo>
                    <a:pt x="1466121" y="117334"/>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471796"/>
              <a:ext cx="1466121" cy="164268"/>
            </a:xfrm>
            <a:custGeom>
              <a:avLst/>
              <a:pathLst>
                <a:path w="1466121" h="164268">
                  <a:moveTo>
                    <a:pt x="0" y="93867"/>
                  </a:moveTo>
                  <a:lnTo>
                    <a:pt x="209445" y="58667"/>
                  </a:lnTo>
                  <a:lnTo>
                    <a:pt x="418891" y="0"/>
                  </a:lnTo>
                  <a:lnTo>
                    <a:pt x="628337" y="129068"/>
                  </a:lnTo>
                  <a:lnTo>
                    <a:pt x="837783" y="164268"/>
                  </a:lnTo>
                  <a:lnTo>
                    <a:pt x="1047229" y="46933"/>
                  </a:lnTo>
                  <a:lnTo>
                    <a:pt x="1256675" y="82134"/>
                  </a:lnTo>
                  <a:lnTo>
                    <a:pt x="1466121" y="117334"/>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3046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2" name="tx432"/>
            <p:cNvSpPr/>
            <p:nvPr/>
          </p:nvSpPr>
          <p:spPr>
            <a:xfrm>
              <a:off x="6031977" y="23519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293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4" name="tx434"/>
            <p:cNvSpPr/>
            <p:nvPr/>
          </p:nvSpPr>
          <p:spPr>
            <a:xfrm>
              <a:off x="6432809"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5" name="tx435"/>
            <p:cNvSpPr/>
            <p:nvPr/>
          </p:nvSpPr>
          <p:spPr>
            <a:xfrm>
              <a:off x="6642255"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36" name="tx436"/>
            <p:cNvSpPr/>
            <p:nvPr/>
          </p:nvSpPr>
          <p:spPr>
            <a:xfrm>
              <a:off x="6869761"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7" name="tx437"/>
            <p:cNvSpPr/>
            <p:nvPr/>
          </p:nvSpPr>
          <p:spPr>
            <a:xfrm>
              <a:off x="7061147" y="2375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8" name="tx438"/>
            <p:cNvSpPr/>
            <p:nvPr/>
          </p:nvSpPr>
          <p:spPr>
            <a:xfrm>
              <a:off x="7270593" y="24105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745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81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6878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212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78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345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412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34545"/>
              <a:ext cx="1466121" cy="35200"/>
            </a:xfrm>
            <a:custGeom>
              <a:avLst/>
              <a:pathLst>
                <a:path w="1466121" h="35200">
                  <a:moveTo>
                    <a:pt x="0" y="23466"/>
                  </a:moveTo>
                  <a:lnTo>
                    <a:pt x="209445" y="0"/>
                  </a:lnTo>
                  <a:lnTo>
                    <a:pt x="418891" y="11733"/>
                  </a:lnTo>
                  <a:lnTo>
                    <a:pt x="628337" y="23466"/>
                  </a:lnTo>
                  <a:lnTo>
                    <a:pt x="837783" y="35200"/>
                  </a:lnTo>
                  <a:lnTo>
                    <a:pt x="1047229" y="0"/>
                  </a:lnTo>
                  <a:lnTo>
                    <a:pt x="1256675" y="0"/>
                  </a:lnTo>
                  <a:lnTo>
                    <a:pt x="1466121" y="11733"/>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34545"/>
              <a:ext cx="1466121" cy="35200"/>
            </a:xfrm>
            <a:custGeom>
              <a:avLst/>
              <a:pathLst>
                <a:path w="1466121" h="35200">
                  <a:moveTo>
                    <a:pt x="0" y="23466"/>
                  </a:moveTo>
                  <a:lnTo>
                    <a:pt x="209445" y="0"/>
                  </a:lnTo>
                  <a:lnTo>
                    <a:pt x="418891" y="11733"/>
                  </a:lnTo>
                  <a:lnTo>
                    <a:pt x="628337" y="23466"/>
                  </a:lnTo>
                  <a:lnTo>
                    <a:pt x="837783" y="35200"/>
                  </a:lnTo>
                  <a:lnTo>
                    <a:pt x="1047229" y="0"/>
                  </a:lnTo>
                  <a:lnTo>
                    <a:pt x="1256675" y="0"/>
                  </a:lnTo>
                  <a:lnTo>
                    <a:pt x="1466121" y="11733"/>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34545"/>
              <a:ext cx="1466121" cy="35200"/>
            </a:xfrm>
            <a:custGeom>
              <a:avLst/>
              <a:pathLst>
                <a:path w="1466121" h="35200">
                  <a:moveTo>
                    <a:pt x="0" y="23466"/>
                  </a:moveTo>
                  <a:lnTo>
                    <a:pt x="209445" y="0"/>
                  </a:lnTo>
                  <a:lnTo>
                    <a:pt x="418891" y="11733"/>
                  </a:lnTo>
                  <a:lnTo>
                    <a:pt x="628337" y="23466"/>
                  </a:lnTo>
                  <a:lnTo>
                    <a:pt x="837783" y="35200"/>
                  </a:lnTo>
                  <a:lnTo>
                    <a:pt x="1047229" y="0"/>
                  </a:lnTo>
                  <a:lnTo>
                    <a:pt x="1256675" y="0"/>
                  </a:lnTo>
                  <a:lnTo>
                    <a:pt x="1466121" y="11733"/>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34545"/>
              <a:ext cx="1466121" cy="35200"/>
            </a:xfrm>
            <a:custGeom>
              <a:avLst/>
              <a:pathLst>
                <a:path w="1466121" h="35200">
                  <a:moveTo>
                    <a:pt x="0" y="23466"/>
                  </a:moveTo>
                  <a:lnTo>
                    <a:pt x="209445" y="0"/>
                  </a:lnTo>
                  <a:lnTo>
                    <a:pt x="418891" y="11733"/>
                  </a:lnTo>
                  <a:lnTo>
                    <a:pt x="628337" y="23466"/>
                  </a:lnTo>
                  <a:lnTo>
                    <a:pt x="837783" y="35200"/>
                  </a:lnTo>
                  <a:lnTo>
                    <a:pt x="1047229" y="0"/>
                  </a:lnTo>
                  <a:lnTo>
                    <a:pt x="1256675" y="0"/>
                  </a:lnTo>
                  <a:lnTo>
                    <a:pt x="1466121" y="11733"/>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3454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04472" y="36794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6677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432809" y="36794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6" name="tx466"/>
            <p:cNvSpPr/>
            <p:nvPr/>
          </p:nvSpPr>
          <p:spPr>
            <a:xfrm>
              <a:off x="6642255"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7" name="tx467"/>
            <p:cNvSpPr/>
            <p:nvPr/>
          </p:nvSpPr>
          <p:spPr>
            <a:xfrm>
              <a:off x="6869761"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8" name="tx468"/>
            <p:cNvSpPr/>
            <p:nvPr/>
          </p:nvSpPr>
          <p:spPr>
            <a:xfrm>
              <a:off x="7079206"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9" name="tx469"/>
            <p:cNvSpPr/>
            <p:nvPr/>
          </p:nvSpPr>
          <p:spPr>
            <a:xfrm>
              <a:off x="7270593" y="36677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786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852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49919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253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319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38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4529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38627"/>
              <a:ext cx="1466121" cy="58667"/>
            </a:xfrm>
            <a:custGeom>
              <a:avLst/>
              <a:pathLst>
                <a:path w="1466121" h="58667">
                  <a:moveTo>
                    <a:pt x="0" y="0"/>
                  </a:moveTo>
                  <a:lnTo>
                    <a:pt x="209445" y="0"/>
                  </a:lnTo>
                  <a:lnTo>
                    <a:pt x="418891" y="0"/>
                  </a:lnTo>
                  <a:lnTo>
                    <a:pt x="628337" y="0"/>
                  </a:lnTo>
                  <a:lnTo>
                    <a:pt x="837783" y="0"/>
                  </a:lnTo>
                  <a:lnTo>
                    <a:pt x="1047229" y="0"/>
                  </a:lnTo>
                  <a:lnTo>
                    <a:pt x="1256675" y="0"/>
                  </a:lnTo>
                  <a:lnTo>
                    <a:pt x="1466121" y="58667"/>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38627"/>
              <a:ext cx="1466121" cy="58667"/>
            </a:xfrm>
            <a:custGeom>
              <a:avLst/>
              <a:pathLst>
                <a:path w="1466121" h="58667">
                  <a:moveTo>
                    <a:pt x="0" y="0"/>
                  </a:moveTo>
                  <a:lnTo>
                    <a:pt x="209445" y="0"/>
                  </a:lnTo>
                  <a:lnTo>
                    <a:pt x="418891" y="0"/>
                  </a:lnTo>
                  <a:lnTo>
                    <a:pt x="628337" y="0"/>
                  </a:lnTo>
                  <a:lnTo>
                    <a:pt x="837783" y="0"/>
                  </a:lnTo>
                  <a:lnTo>
                    <a:pt x="1047229" y="0"/>
                  </a:lnTo>
                  <a:lnTo>
                    <a:pt x="1256675" y="0"/>
                  </a:lnTo>
                  <a:lnTo>
                    <a:pt x="1466121" y="58667"/>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38627"/>
              <a:ext cx="1466121" cy="58667"/>
            </a:xfrm>
            <a:custGeom>
              <a:avLst/>
              <a:pathLst>
                <a:path w="1466121" h="58667">
                  <a:moveTo>
                    <a:pt x="0" y="0"/>
                  </a:moveTo>
                  <a:lnTo>
                    <a:pt x="209445" y="0"/>
                  </a:lnTo>
                  <a:lnTo>
                    <a:pt x="418891" y="0"/>
                  </a:lnTo>
                  <a:lnTo>
                    <a:pt x="628337" y="0"/>
                  </a:lnTo>
                  <a:lnTo>
                    <a:pt x="837783" y="0"/>
                  </a:lnTo>
                  <a:lnTo>
                    <a:pt x="1047229" y="0"/>
                  </a:lnTo>
                  <a:lnTo>
                    <a:pt x="1256675" y="0"/>
                  </a:lnTo>
                  <a:lnTo>
                    <a:pt x="1466121" y="58667"/>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38627"/>
              <a:ext cx="1466121" cy="58667"/>
            </a:xfrm>
            <a:custGeom>
              <a:avLst/>
              <a:pathLst>
                <a:path w="1466121" h="58667">
                  <a:moveTo>
                    <a:pt x="0" y="0"/>
                  </a:moveTo>
                  <a:lnTo>
                    <a:pt x="209445" y="0"/>
                  </a:lnTo>
                  <a:lnTo>
                    <a:pt x="418891" y="0"/>
                  </a:lnTo>
                  <a:lnTo>
                    <a:pt x="628337" y="0"/>
                  </a:lnTo>
                  <a:lnTo>
                    <a:pt x="837783" y="0"/>
                  </a:lnTo>
                  <a:lnTo>
                    <a:pt x="1047229" y="0"/>
                  </a:lnTo>
                  <a:lnTo>
                    <a:pt x="1256675" y="0"/>
                  </a:lnTo>
                  <a:lnTo>
                    <a:pt x="1466121" y="58667"/>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3862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22531"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4" name="tx494"/>
            <p:cNvSpPr/>
            <p:nvPr/>
          </p:nvSpPr>
          <p:spPr>
            <a:xfrm>
              <a:off x="6031977"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41423"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6" name="tx496"/>
            <p:cNvSpPr/>
            <p:nvPr/>
          </p:nvSpPr>
          <p:spPr>
            <a:xfrm>
              <a:off x="6450869"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7" name="tx497"/>
            <p:cNvSpPr/>
            <p:nvPr/>
          </p:nvSpPr>
          <p:spPr>
            <a:xfrm>
              <a:off x="6660315"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8" name="tx498"/>
            <p:cNvSpPr/>
            <p:nvPr/>
          </p:nvSpPr>
          <p:spPr>
            <a:xfrm>
              <a:off x="6869761"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9" name="tx499"/>
            <p:cNvSpPr/>
            <p:nvPr/>
          </p:nvSpPr>
          <p:spPr>
            <a:xfrm>
              <a:off x="7079206"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0" name="tx500"/>
            <p:cNvSpPr/>
            <p:nvPr/>
          </p:nvSpPr>
          <p:spPr>
            <a:xfrm>
              <a:off x="7270593"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6638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730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797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130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1971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263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330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14648"/>
              <a:ext cx="1466121" cy="46933"/>
            </a:xfrm>
            <a:custGeom>
              <a:avLst/>
              <a:pathLst>
                <a:path w="1466121" h="46933">
                  <a:moveTo>
                    <a:pt x="0" y="46933"/>
                  </a:moveTo>
                  <a:lnTo>
                    <a:pt x="209445" y="11733"/>
                  </a:lnTo>
                  <a:lnTo>
                    <a:pt x="418891" y="11733"/>
                  </a:lnTo>
                  <a:lnTo>
                    <a:pt x="628337" y="0"/>
                  </a:lnTo>
                  <a:lnTo>
                    <a:pt x="837783" y="23466"/>
                  </a:lnTo>
                  <a:lnTo>
                    <a:pt x="1047229" y="11733"/>
                  </a:lnTo>
                  <a:lnTo>
                    <a:pt x="1256675" y="46933"/>
                  </a:lnTo>
                  <a:lnTo>
                    <a:pt x="1466121" y="46933"/>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14648"/>
              <a:ext cx="1466121" cy="46933"/>
            </a:xfrm>
            <a:custGeom>
              <a:avLst/>
              <a:pathLst>
                <a:path w="1466121" h="46933">
                  <a:moveTo>
                    <a:pt x="0" y="46933"/>
                  </a:moveTo>
                  <a:lnTo>
                    <a:pt x="209445" y="11733"/>
                  </a:lnTo>
                  <a:lnTo>
                    <a:pt x="418891" y="11733"/>
                  </a:lnTo>
                  <a:lnTo>
                    <a:pt x="628337" y="0"/>
                  </a:lnTo>
                  <a:lnTo>
                    <a:pt x="837783" y="23466"/>
                  </a:lnTo>
                  <a:lnTo>
                    <a:pt x="1047229" y="11733"/>
                  </a:lnTo>
                  <a:lnTo>
                    <a:pt x="1256675" y="46933"/>
                  </a:lnTo>
                  <a:lnTo>
                    <a:pt x="1466121" y="46933"/>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26382"/>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14648"/>
              <a:ext cx="1466121" cy="46933"/>
            </a:xfrm>
            <a:custGeom>
              <a:avLst/>
              <a:pathLst>
                <a:path w="1466121" h="46933">
                  <a:moveTo>
                    <a:pt x="0" y="46933"/>
                  </a:moveTo>
                  <a:lnTo>
                    <a:pt x="209445" y="11733"/>
                  </a:lnTo>
                  <a:lnTo>
                    <a:pt x="418891" y="11733"/>
                  </a:lnTo>
                  <a:lnTo>
                    <a:pt x="628337" y="0"/>
                  </a:lnTo>
                  <a:lnTo>
                    <a:pt x="837783" y="23466"/>
                  </a:lnTo>
                  <a:lnTo>
                    <a:pt x="1047229" y="11733"/>
                  </a:lnTo>
                  <a:lnTo>
                    <a:pt x="1256675" y="46933"/>
                  </a:lnTo>
                  <a:lnTo>
                    <a:pt x="1466121" y="46933"/>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14648"/>
              <a:ext cx="1466121" cy="46933"/>
            </a:xfrm>
            <a:custGeom>
              <a:avLst/>
              <a:pathLst>
                <a:path w="1466121" h="46933">
                  <a:moveTo>
                    <a:pt x="0" y="46933"/>
                  </a:moveTo>
                  <a:lnTo>
                    <a:pt x="209445" y="11733"/>
                  </a:lnTo>
                  <a:lnTo>
                    <a:pt x="418891" y="11733"/>
                  </a:lnTo>
                  <a:lnTo>
                    <a:pt x="628337" y="0"/>
                  </a:lnTo>
                  <a:lnTo>
                    <a:pt x="837783" y="23466"/>
                  </a:lnTo>
                  <a:lnTo>
                    <a:pt x="1047229" y="11733"/>
                  </a:lnTo>
                  <a:lnTo>
                    <a:pt x="1256675" y="46933"/>
                  </a:lnTo>
                  <a:lnTo>
                    <a:pt x="1466121" y="46933"/>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2638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5" name="tx525"/>
            <p:cNvSpPr/>
            <p:nvPr/>
          </p:nvSpPr>
          <p:spPr>
            <a:xfrm>
              <a:off x="7714299"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7" name="tx527"/>
            <p:cNvSpPr/>
            <p:nvPr/>
          </p:nvSpPr>
          <p:spPr>
            <a:xfrm>
              <a:off x="8133191" y="10360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8" name="tx528"/>
            <p:cNvSpPr/>
            <p:nvPr/>
          </p:nvSpPr>
          <p:spPr>
            <a:xfrm>
              <a:off x="8324578" y="1059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9" name="tx529"/>
            <p:cNvSpPr/>
            <p:nvPr/>
          </p:nvSpPr>
          <p:spPr>
            <a:xfrm>
              <a:off x="8552083"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8743470"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1" name="tx531"/>
            <p:cNvSpPr/>
            <p:nvPr/>
          </p:nvSpPr>
          <p:spPr>
            <a:xfrm>
              <a:off x="8952916"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7046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77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3837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171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238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304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3712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18730"/>
              <a:ext cx="1466121" cy="46933"/>
            </a:xfrm>
            <a:custGeom>
              <a:avLst/>
              <a:pathLst>
                <a:path w="1466121" h="46933">
                  <a:moveTo>
                    <a:pt x="0" y="0"/>
                  </a:moveTo>
                  <a:lnTo>
                    <a:pt x="209445" y="11733"/>
                  </a:lnTo>
                  <a:lnTo>
                    <a:pt x="418891" y="35200"/>
                  </a:lnTo>
                  <a:lnTo>
                    <a:pt x="628337" y="46933"/>
                  </a:lnTo>
                  <a:lnTo>
                    <a:pt x="837783" y="46933"/>
                  </a:lnTo>
                  <a:lnTo>
                    <a:pt x="1047229" y="35200"/>
                  </a:lnTo>
                  <a:lnTo>
                    <a:pt x="1256675" y="35200"/>
                  </a:lnTo>
                  <a:lnTo>
                    <a:pt x="1466121" y="35200"/>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18730"/>
              <a:ext cx="1466121" cy="46933"/>
            </a:xfrm>
            <a:custGeom>
              <a:avLst/>
              <a:pathLst>
                <a:path w="1466121" h="46933">
                  <a:moveTo>
                    <a:pt x="0" y="0"/>
                  </a:moveTo>
                  <a:lnTo>
                    <a:pt x="209445" y="11733"/>
                  </a:lnTo>
                  <a:lnTo>
                    <a:pt x="418891" y="35200"/>
                  </a:lnTo>
                  <a:lnTo>
                    <a:pt x="628337" y="46933"/>
                  </a:lnTo>
                  <a:lnTo>
                    <a:pt x="837783" y="46933"/>
                  </a:lnTo>
                  <a:lnTo>
                    <a:pt x="1047229" y="35200"/>
                  </a:lnTo>
                  <a:lnTo>
                    <a:pt x="1256675" y="35200"/>
                  </a:lnTo>
                  <a:lnTo>
                    <a:pt x="1466121" y="35200"/>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30464"/>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18730"/>
              <a:ext cx="1466121" cy="46933"/>
            </a:xfrm>
            <a:custGeom>
              <a:avLst/>
              <a:pathLst>
                <a:path w="1466121" h="46933">
                  <a:moveTo>
                    <a:pt x="0" y="0"/>
                  </a:moveTo>
                  <a:lnTo>
                    <a:pt x="209445" y="11733"/>
                  </a:lnTo>
                  <a:lnTo>
                    <a:pt x="418891" y="35200"/>
                  </a:lnTo>
                  <a:lnTo>
                    <a:pt x="628337" y="46933"/>
                  </a:lnTo>
                  <a:lnTo>
                    <a:pt x="837783" y="46933"/>
                  </a:lnTo>
                  <a:lnTo>
                    <a:pt x="1047229" y="35200"/>
                  </a:lnTo>
                  <a:lnTo>
                    <a:pt x="1256675" y="35200"/>
                  </a:lnTo>
                  <a:lnTo>
                    <a:pt x="1466121" y="35200"/>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18730"/>
              <a:ext cx="1466121" cy="46933"/>
            </a:xfrm>
            <a:custGeom>
              <a:avLst/>
              <a:pathLst>
                <a:path w="1466121" h="46933">
                  <a:moveTo>
                    <a:pt x="0" y="0"/>
                  </a:moveTo>
                  <a:lnTo>
                    <a:pt x="209445" y="11733"/>
                  </a:lnTo>
                  <a:lnTo>
                    <a:pt x="418891" y="35200"/>
                  </a:lnTo>
                  <a:lnTo>
                    <a:pt x="628337" y="46933"/>
                  </a:lnTo>
                  <a:lnTo>
                    <a:pt x="837783" y="46933"/>
                  </a:lnTo>
                  <a:lnTo>
                    <a:pt x="1047229" y="35200"/>
                  </a:lnTo>
                  <a:lnTo>
                    <a:pt x="1256675" y="35200"/>
                  </a:lnTo>
                  <a:lnTo>
                    <a:pt x="1466121" y="35200"/>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3046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6" name="tx556"/>
            <p:cNvSpPr/>
            <p:nvPr/>
          </p:nvSpPr>
          <p:spPr>
            <a:xfrm>
              <a:off x="7714299" y="23519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375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8" name="tx558"/>
            <p:cNvSpPr/>
            <p:nvPr/>
          </p:nvSpPr>
          <p:spPr>
            <a:xfrm>
              <a:off x="8115132"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9" name="tx559"/>
            <p:cNvSpPr/>
            <p:nvPr/>
          </p:nvSpPr>
          <p:spPr>
            <a:xfrm>
              <a:off x="8324578"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0" name="tx560"/>
            <p:cNvSpPr/>
            <p:nvPr/>
          </p:nvSpPr>
          <p:spPr>
            <a:xfrm>
              <a:off x="8534024" y="2375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1" name="tx561"/>
            <p:cNvSpPr/>
            <p:nvPr/>
          </p:nvSpPr>
          <p:spPr>
            <a:xfrm>
              <a:off x="8743470" y="2375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2" name="tx562"/>
            <p:cNvSpPr/>
            <p:nvPr/>
          </p:nvSpPr>
          <p:spPr>
            <a:xfrm>
              <a:off x="8952916" y="2375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7455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81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6878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212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78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345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4120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775878"/>
              <a:ext cx="1466121" cy="234669"/>
            </a:xfrm>
            <a:custGeom>
              <a:avLst/>
              <a:pathLst>
                <a:path w="1466121" h="234669">
                  <a:moveTo>
                    <a:pt x="0" y="58667"/>
                  </a:moveTo>
                  <a:lnTo>
                    <a:pt x="209445" y="58667"/>
                  </a:lnTo>
                  <a:lnTo>
                    <a:pt x="418891" y="70400"/>
                  </a:lnTo>
                  <a:lnTo>
                    <a:pt x="628337" y="234669"/>
                  </a:lnTo>
                  <a:lnTo>
                    <a:pt x="837783" y="58667"/>
                  </a:lnTo>
                  <a:lnTo>
                    <a:pt x="1047229" y="0"/>
                  </a:lnTo>
                  <a:lnTo>
                    <a:pt x="1256675" y="211202"/>
                  </a:lnTo>
                  <a:lnTo>
                    <a:pt x="1466121" y="211202"/>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775878"/>
              <a:ext cx="1466121" cy="234669"/>
            </a:xfrm>
            <a:custGeom>
              <a:avLst/>
              <a:pathLst>
                <a:path w="1466121" h="234669">
                  <a:moveTo>
                    <a:pt x="0" y="58667"/>
                  </a:moveTo>
                  <a:lnTo>
                    <a:pt x="209445" y="58667"/>
                  </a:lnTo>
                  <a:lnTo>
                    <a:pt x="418891" y="70400"/>
                  </a:lnTo>
                  <a:lnTo>
                    <a:pt x="628337" y="234669"/>
                  </a:lnTo>
                  <a:lnTo>
                    <a:pt x="837783" y="58667"/>
                  </a:lnTo>
                  <a:lnTo>
                    <a:pt x="1047229" y="0"/>
                  </a:lnTo>
                  <a:lnTo>
                    <a:pt x="1256675" y="211202"/>
                  </a:lnTo>
                  <a:lnTo>
                    <a:pt x="1466121" y="211202"/>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34545"/>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775878"/>
              <a:ext cx="1466121" cy="234669"/>
            </a:xfrm>
            <a:custGeom>
              <a:avLst/>
              <a:pathLst>
                <a:path w="1466121" h="234669">
                  <a:moveTo>
                    <a:pt x="0" y="58667"/>
                  </a:moveTo>
                  <a:lnTo>
                    <a:pt x="209445" y="58667"/>
                  </a:lnTo>
                  <a:lnTo>
                    <a:pt x="418891" y="70400"/>
                  </a:lnTo>
                  <a:lnTo>
                    <a:pt x="628337" y="234669"/>
                  </a:lnTo>
                  <a:lnTo>
                    <a:pt x="837783" y="58667"/>
                  </a:lnTo>
                  <a:lnTo>
                    <a:pt x="1047229" y="0"/>
                  </a:lnTo>
                  <a:lnTo>
                    <a:pt x="1256675" y="211202"/>
                  </a:lnTo>
                  <a:lnTo>
                    <a:pt x="1466121" y="211202"/>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775878"/>
              <a:ext cx="1466121" cy="234669"/>
            </a:xfrm>
            <a:custGeom>
              <a:avLst/>
              <a:pathLst>
                <a:path w="1466121" h="234669">
                  <a:moveTo>
                    <a:pt x="0" y="58667"/>
                  </a:moveTo>
                  <a:lnTo>
                    <a:pt x="209445" y="58667"/>
                  </a:lnTo>
                  <a:lnTo>
                    <a:pt x="418891" y="70400"/>
                  </a:lnTo>
                  <a:lnTo>
                    <a:pt x="628337" y="234669"/>
                  </a:lnTo>
                  <a:lnTo>
                    <a:pt x="837783" y="58667"/>
                  </a:lnTo>
                  <a:lnTo>
                    <a:pt x="1047229" y="0"/>
                  </a:lnTo>
                  <a:lnTo>
                    <a:pt x="1256675" y="211202"/>
                  </a:lnTo>
                  <a:lnTo>
                    <a:pt x="1466121" y="211202"/>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3454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6677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9" name="tx589"/>
            <p:cNvSpPr/>
            <p:nvPr/>
          </p:nvSpPr>
          <p:spPr>
            <a:xfrm>
              <a:off x="8085002" y="38319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90" name="tx590"/>
            <p:cNvSpPr/>
            <p:nvPr/>
          </p:nvSpPr>
          <p:spPr>
            <a:xfrm>
              <a:off x="8342637"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1" name="tx591"/>
            <p:cNvSpPr/>
            <p:nvPr/>
          </p:nvSpPr>
          <p:spPr>
            <a:xfrm>
              <a:off x="8552083" y="35973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2" name="tx592"/>
            <p:cNvSpPr/>
            <p:nvPr/>
          </p:nvSpPr>
          <p:spPr>
            <a:xfrm>
              <a:off x="8713340" y="38085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93" name="tx593"/>
            <p:cNvSpPr/>
            <p:nvPr/>
          </p:nvSpPr>
          <p:spPr>
            <a:xfrm>
              <a:off x="8922786" y="38085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786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852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49919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253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319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38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4529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38627"/>
              <a:ext cx="1466121" cy="328537"/>
            </a:xfrm>
            <a:custGeom>
              <a:avLst/>
              <a:pathLst>
                <a:path w="1466121" h="328537">
                  <a:moveTo>
                    <a:pt x="0" y="58667"/>
                  </a:moveTo>
                  <a:lnTo>
                    <a:pt x="209445" y="0"/>
                  </a:lnTo>
                  <a:lnTo>
                    <a:pt x="418891" y="140801"/>
                  </a:lnTo>
                  <a:lnTo>
                    <a:pt x="628337" y="328537"/>
                  </a:lnTo>
                  <a:lnTo>
                    <a:pt x="837783" y="258136"/>
                  </a:lnTo>
                  <a:lnTo>
                    <a:pt x="1047229" y="211202"/>
                  </a:lnTo>
                  <a:lnTo>
                    <a:pt x="1256675" y="222936"/>
                  </a:lnTo>
                  <a:lnTo>
                    <a:pt x="1466121" y="152535"/>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38627"/>
              <a:ext cx="1466121" cy="328537"/>
            </a:xfrm>
            <a:custGeom>
              <a:avLst/>
              <a:pathLst>
                <a:path w="1466121" h="328537">
                  <a:moveTo>
                    <a:pt x="0" y="58667"/>
                  </a:moveTo>
                  <a:lnTo>
                    <a:pt x="209445" y="0"/>
                  </a:lnTo>
                  <a:lnTo>
                    <a:pt x="418891" y="140801"/>
                  </a:lnTo>
                  <a:lnTo>
                    <a:pt x="628337" y="328537"/>
                  </a:lnTo>
                  <a:lnTo>
                    <a:pt x="837783" y="258136"/>
                  </a:lnTo>
                  <a:lnTo>
                    <a:pt x="1047229" y="211202"/>
                  </a:lnTo>
                  <a:lnTo>
                    <a:pt x="1256675" y="222936"/>
                  </a:lnTo>
                  <a:lnTo>
                    <a:pt x="1466121" y="152535"/>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38627"/>
              <a:ext cx="1466121" cy="105601"/>
            </a:xfrm>
            <a:custGeom>
              <a:avLst/>
              <a:pathLst>
                <a:path w="1466121" h="105601">
                  <a:moveTo>
                    <a:pt x="0" y="0"/>
                  </a:moveTo>
                  <a:lnTo>
                    <a:pt x="209445" y="0"/>
                  </a:lnTo>
                  <a:lnTo>
                    <a:pt x="418891" y="23466"/>
                  </a:lnTo>
                  <a:lnTo>
                    <a:pt x="628337" y="105601"/>
                  </a:lnTo>
                  <a:lnTo>
                    <a:pt x="837783" y="0"/>
                  </a:lnTo>
                  <a:lnTo>
                    <a:pt x="1047229" y="58667"/>
                  </a:lnTo>
                  <a:lnTo>
                    <a:pt x="1256675" y="58667"/>
                  </a:lnTo>
                  <a:lnTo>
                    <a:pt x="1466121" y="46933"/>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38627"/>
              <a:ext cx="1466121" cy="328537"/>
            </a:xfrm>
            <a:custGeom>
              <a:avLst/>
              <a:pathLst>
                <a:path w="1466121" h="328537">
                  <a:moveTo>
                    <a:pt x="0" y="58667"/>
                  </a:moveTo>
                  <a:lnTo>
                    <a:pt x="209445" y="0"/>
                  </a:lnTo>
                  <a:lnTo>
                    <a:pt x="418891" y="140801"/>
                  </a:lnTo>
                  <a:lnTo>
                    <a:pt x="628337" y="328537"/>
                  </a:lnTo>
                  <a:lnTo>
                    <a:pt x="837783" y="258136"/>
                  </a:lnTo>
                  <a:lnTo>
                    <a:pt x="1047229" y="211202"/>
                  </a:lnTo>
                  <a:lnTo>
                    <a:pt x="1256675" y="222936"/>
                  </a:lnTo>
                  <a:lnTo>
                    <a:pt x="1466121" y="152535"/>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38627"/>
              <a:ext cx="1466121" cy="328537"/>
            </a:xfrm>
            <a:custGeom>
              <a:avLst/>
              <a:pathLst>
                <a:path w="1466121" h="328537">
                  <a:moveTo>
                    <a:pt x="0" y="58667"/>
                  </a:moveTo>
                  <a:lnTo>
                    <a:pt x="209445" y="0"/>
                  </a:lnTo>
                  <a:lnTo>
                    <a:pt x="418891" y="140801"/>
                  </a:lnTo>
                  <a:lnTo>
                    <a:pt x="628337" y="328537"/>
                  </a:lnTo>
                  <a:lnTo>
                    <a:pt x="837783" y="258136"/>
                  </a:lnTo>
                  <a:lnTo>
                    <a:pt x="1047229" y="211202"/>
                  </a:lnTo>
                  <a:lnTo>
                    <a:pt x="1256675" y="222936"/>
                  </a:lnTo>
                  <a:lnTo>
                    <a:pt x="1466121" y="152535"/>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3862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8" name="tx618"/>
            <p:cNvSpPr/>
            <p:nvPr/>
          </p:nvSpPr>
          <p:spPr>
            <a:xfrm>
              <a:off x="7714299"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875556" y="51008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0" name="tx620"/>
            <p:cNvSpPr/>
            <p:nvPr/>
          </p:nvSpPr>
          <p:spPr>
            <a:xfrm>
              <a:off x="8085002" y="52886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621" name="tx621"/>
            <p:cNvSpPr/>
            <p:nvPr/>
          </p:nvSpPr>
          <p:spPr>
            <a:xfrm>
              <a:off x="8294448"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622" name="tx622"/>
            <p:cNvSpPr/>
            <p:nvPr/>
          </p:nvSpPr>
          <p:spPr>
            <a:xfrm>
              <a:off x="8503894"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3" name="tx623"/>
            <p:cNvSpPr/>
            <p:nvPr/>
          </p:nvSpPr>
          <p:spPr>
            <a:xfrm>
              <a:off x="8713340" y="51830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24" name="tx624"/>
            <p:cNvSpPr/>
            <p:nvPr/>
          </p:nvSpPr>
          <p:spPr>
            <a:xfrm>
              <a:off x="8922786" y="51126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25" name="tx625"/>
            <p:cNvSpPr/>
            <p:nvPr/>
          </p:nvSpPr>
          <p:spPr>
            <a:xfrm>
              <a:off x="1125582" y="4639778"/>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626" name="tx626"/>
            <p:cNvSpPr/>
            <p:nvPr/>
          </p:nvSpPr>
          <p:spPr>
            <a:xfrm>
              <a:off x="3006741" y="463977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627" name="tx627"/>
            <p:cNvSpPr/>
            <p:nvPr/>
          </p:nvSpPr>
          <p:spPr>
            <a:xfrm>
              <a:off x="4607362" y="4639778"/>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628" name="tx628"/>
            <p:cNvSpPr/>
            <p:nvPr/>
          </p:nvSpPr>
          <p:spPr>
            <a:xfrm>
              <a:off x="6433428" y="463977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629" name="tx629"/>
            <p:cNvSpPr/>
            <p:nvPr/>
          </p:nvSpPr>
          <p:spPr>
            <a:xfrm>
              <a:off x="8063950" y="463977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30" name="tx630"/>
            <p:cNvSpPr/>
            <p:nvPr/>
          </p:nvSpPr>
          <p:spPr>
            <a:xfrm>
              <a:off x="1305856"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788504" y="3335696"/>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633" name="tx633"/>
            <p:cNvSpPr/>
            <p:nvPr/>
          </p:nvSpPr>
          <p:spPr>
            <a:xfrm>
              <a:off x="6442800" y="3335696"/>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Palau</a:t>
              </a:r>
            </a:p>
          </p:txBody>
        </p:sp>
        <p:sp>
          <p:nvSpPr>
            <p:cNvPr id="634" name="tx634"/>
            <p:cNvSpPr/>
            <p:nvPr/>
          </p:nvSpPr>
          <p:spPr>
            <a:xfrm>
              <a:off x="7997839"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5" name="tx635"/>
            <p:cNvSpPr/>
            <p:nvPr/>
          </p:nvSpPr>
          <p:spPr>
            <a:xfrm>
              <a:off x="1296346" y="203161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636" name="tx636"/>
            <p:cNvSpPr/>
            <p:nvPr/>
          </p:nvSpPr>
          <p:spPr>
            <a:xfrm>
              <a:off x="3050312" y="2031614"/>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637" name="tx637"/>
            <p:cNvSpPr/>
            <p:nvPr/>
          </p:nvSpPr>
          <p:spPr>
            <a:xfrm>
              <a:off x="4682937" y="203161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638" name="tx638"/>
            <p:cNvSpPr/>
            <p:nvPr/>
          </p:nvSpPr>
          <p:spPr>
            <a:xfrm>
              <a:off x="6315562" y="2031614"/>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639" name="tx639"/>
            <p:cNvSpPr/>
            <p:nvPr/>
          </p:nvSpPr>
          <p:spPr>
            <a:xfrm>
              <a:off x="8041273" y="2031614"/>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640" name="tx640"/>
            <p:cNvSpPr/>
            <p:nvPr/>
          </p:nvSpPr>
          <p:spPr>
            <a:xfrm>
              <a:off x="1063586" y="727533"/>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Brunei Darussalam</a:t>
              </a:r>
            </a:p>
          </p:txBody>
        </p:sp>
        <p:sp>
          <p:nvSpPr>
            <p:cNvPr id="641" name="tx641"/>
            <p:cNvSpPr/>
            <p:nvPr/>
          </p:nvSpPr>
          <p:spPr>
            <a:xfrm>
              <a:off x="2966370" y="72753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642" name="tx642"/>
            <p:cNvSpPr/>
            <p:nvPr/>
          </p:nvSpPr>
          <p:spPr>
            <a:xfrm>
              <a:off x="4757415" y="72753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643" name="tx643"/>
            <p:cNvSpPr/>
            <p:nvPr/>
          </p:nvSpPr>
          <p:spPr>
            <a:xfrm>
              <a:off x="6262664" y="727533"/>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644" name="tx644"/>
            <p:cNvSpPr/>
            <p:nvPr/>
          </p:nvSpPr>
          <p:spPr>
            <a:xfrm>
              <a:off x="8196766" y="727533"/>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7305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7971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8637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8930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130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197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263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330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7713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8379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4904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1971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171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238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304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371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8121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787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79454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012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212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78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345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412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8529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9195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09862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052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253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319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386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452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372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EAPR,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18 of these 20 countries (Cambodia, China, Cook Islands, Fiji, Indonesia, Kiribati, Malaysia, Micronesia, Mongolia, Myanmar, Nauru, Niue, Palau, Philippines, Solomon Islands, Thailand, Tonga, and Vanuatu). The largest decline in coverage was 30% points in Nauru from 96% in 2019 to 66% in 2025. Coverage was unchanged in 2 of these 20 countries (Brunei Darussalam and Timor-Leste).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128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8461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563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807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82667" y="571728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9" name="pl9"/>
            <p:cNvSpPr/>
            <p:nvPr/>
          </p:nvSpPr>
          <p:spPr>
            <a:xfrm>
              <a:off x="1782667" y="552716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0" name="pl10"/>
            <p:cNvSpPr/>
            <p:nvPr/>
          </p:nvSpPr>
          <p:spPr>
            <a:xfrm>
              <a:off x="1782667" y="533704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1" name="pl11"/>
            <p:cNvSpPr/>
            <p:nvPr/>
          </p:nvSpPr>
          <p:spPr>
            <a:xfrm>
              <a:off x="1782667" y="514692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2" name="pl12"/>
            <p:cNvSpPr/>
            <p:nvPr/>
          </p:nvSpPr>
          <p:spPr>
            <a:xfrm>
              <a:off x="1782667" y="495680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3" name="pl13"/>
            <p:cNvSpPr/>
            <p:nvPr/>
          </p:nvSpPr>
          <p:spPr>
            <a:xfrm>
              <a:off x="1782667" y="476668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4" name="pl14"/>
            <p:cNvSpPr/>
            <p:nvPr/>
          </p:nvSpPr>
          <p:spPr>
            <a:xfrm>
              <a:off x="1782667" y="457656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5" name="pl15"/>
            <p:cNvSpPr/>
            <p:nvPr/>
          </p:nvSpPr>
          <p:spPr>
            <a:xfrm>
              <a:off x="1782667" y="438644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6" name="pl16"/>
            <p:cNvSpPr/>
            <p:nvPr/>
          </p:nvSpPr>
          <p:spPr>
            <a:xfrm>
              <a:off x="1782667" y="419633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7" name="pl17"/>
            <p:cNvSpPr/>
            <p:nvPr/>
          </p:nvSpPr>
          <p:spPr>
            <a:xfrm>
              <a:off x="1782667" y="400621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8" name="pl18"/>
            <p:cNvSpPr/>
            <p:nvPr/>
          </p:nvSpPr>
          <p:spPr>
            <a:xfrm>
              <a:off x="1782667" y="381609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9" name="pl19"/>
            <p:cNvSpPr/>
            <p:nvPr/>
          </p:nvSpPr>
          <p:spPr>
            <a:xfrm>
              <a:off x="1782667" y="362597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0" name="pl20"/>
            <p:cNvSpPr/>
            <p:nvPr/>
          </p:nvSpPr>
          <p:spPr>
            <a:xfrm>
              <a:off x="1782667" y="343585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1" name="pl21"/>
            <p:cNvSpPr/>
            <p:nvPr/>
          </p:nvSpPr>
          <p:spPr>
            <a:xfrm>
              <a:off x="1782667" y="324573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2" name="pl22"/>
            <p:cNvSpPr/>
            <p:nvPr/>
          </p:nvSpPr>
          <p:spPr>
            <a:xfrm>
              <a:off x="1782667" y="305561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3" name="pl23"/>
            <p:cNvSpPr/>
            <p:nvPr/>
          </p:nvSpPr>
          <p:spPr>
            <a:xfrm>
              <a:off x="1782667" y="286549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4" name="pl24"/>
            <p:cNvSpPr/>
            <p:nvPr/>
          </p:nvSpPr>
          <p:spPr>
            <a:xfrm>
              <a:off x="1782667" y="267537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5" name="pl25"/>
            <p:cNvSpPr/>
            <p:nvPr/>
          </p:nvSpPr>
          <p:spPr>
            <a:xfrm>
              <a:off x="1782667" y="248525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6" name="pl26"/>
            <p:cNvSpPr/>
            <p:nvPr/>
          </p:nvSpPr>
          <p:spPr>
            <a:xfrm>
              <a:off x="1782667" y="229513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7" name="pl27"/>
            <p:cNvSpPr/>
            <p:nvPr/>
          </p:nvSpPr>
          <p:spPr>
            <a:xfrm>
              <a:off x="1782667" y="210501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8" name="pl28"/>
            <p:cNvSpPr/>
            <p:nvPr/>
          </p:nvSpPr>
          <p:spPr>
            <a:xfrm>
              <a:off x="1782667" y="191489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9" name="pl29"/>
            <p:cNvSpPr/>
            <p:nvPr/>
          </p:nvSpPr>
          <p:spPr>
            <a:xfrm>
              <a:off x="1782667" y="172477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0" name="pl30"/>
            <p:cNvSpPr/>
            <p:nvPr/>
          </p:nvSpPr>
          <p:spPr>
            <a:xfrm>
              <a:off x="1782667" y="153466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1" name="pl31"/>
            <p:cNvSpPr/>
            <p:nvPr/>
          </p:nvSpPr>
          <p:spPr>
            <a:xfrm>
              <a:off x="1782667" y="134454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2" name="pl32"/>
            <p:cNvSpPr/>
            <p:nvPr/>
          </p:nvSpPr>
          <p:spPr>
            <a:xfrm>
              <a:off x="1782667" y="115442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3" name="pl33"/>
            <p:cNvSpPr/>
            <p:nvPr/>
          </p:nvSpPr>
          <p:spPr>
            <a:xfrm>
              <a:off x="1782667" y="96430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4" name="pl34"/>
            <p:cNvSpPr/>
            <p:nvPr/>
          </p:nvSpPr>
          <p:spPr>
            <a:xfrm>
              <a:off x="1782667" y="77418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5" name="pl35"/>
            <p:cNvSpPr/>
            <p:nvPr/>
          </p:nvSpPr>
          <p:spPr>
            <a:xfrm>
              <a:off x="20770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5487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204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922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63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05076" y="77418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7787338" y="964302"/>
              <a:ext cx="117738" cy="0"/>
            </a:xfrm>
            <a:custGeom>
              <a:avLst/>
              <a:pathLst>
                <a:path w="117738" h="0">
                  <a:moveTo>
                    <a:pt x="0" y="0"/>
                  </a:moveTo>
                  <a:lnTo>
                    <a:pt x="0" y="0"/>
                  </a:lnTo>
                  <a:lnTo>
                    <a:pt x="0" y="0"/>
                  </a:lnTo>
                  <a:lnTo>
                    <a:pt x="117738"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42" name="pl42"/>
            <p:cNvSpPr/>
            <p:nvPr/>
          </p:nvSpPr>
          <p:spPr>
            <a:xfrm>
              <a:off x="7434122" y="1154421"/>
              <a:ext cx="470954" cy="0"/>
            </a:xfrm>
            <a:custGeom>
              <a:avLst/>
              <a:pathLst>
                <a:path w="470954" h="0">
                  <a:moveTo>
                    <a:pt x="0" y="0"/>
                  </a:moveTo>
                  <a:lnTo>
                    <a:pt x="58869" y="0"/>
                  </a:lnTo>
                  <a:lnTo>
                    <a:pt x="176607" y="0"/>
                  </a:lnTo>
                  <a:lnTo>
                    <a:pt x="176607" y="0"/>
                  </a:lnTo>
                  <a:lnTo>
                    <a:pt x="176607" y="0"/>
                  </a:lnTo>
                  <a:lnTo>
                    <a:pt x="235477" y="0"/>
                  </a:lnTo>
                  <a:lnTo>
                    <a:pt x="470954" y="0"/>
                  </a:lnTo>
                </a:path>
              </a:pathLst>
            </a:custGeom>
            <a:ln w="108405" cap="flat">
              <a:solidFill>
                <a:srgbClr val="E8E8E8">
                  <a:alpha val="100000"/>
                </a:srgbClr>
              </a:solidFill>
              <a:prstDash val="solid"/>
              <a:round/>
            </a:ln>
          </p:spPr>
          <p:txBody>
            <a:bodyPr/>
            <a:lstStyle/>
            <a:p/>
          </p:txBody>
        </p:sp>
        <p:sp>
          <p:nvSpPr>
            <p:cNvPr id="43" name="pl43"/>
            <p:cNvSpPr/>
            <p:nvPr/>
          </p:nvSpPr>
          <p:spPr>
            <a:xfrm>
              <a:off x="7728469" y="1344541"/>
              <a:ext cx="176607" cy="0"/>
            </a:xfrm>
            <a:custGeom>
              <a:avLst/>
              <a:pathLst>
                <a:path w="176607" h="0">
                  <a:moveTo>
                    <a:pt x="0" y="0"/>
                  </a:moveTo>
                  <a:lnTo>
                    <a:pt x="58869" y="0"/>
                  </a:lnTo>
                  <a:lnTo>
                    <a:pt x="58869" y="0"/>
                  </a:lnTo>
                  <a:lnTo>
                    <a:pt x="176607" y="0"/>
                  </a:lnTo>
                  <a:lnTo>
                    <a:pt x="176607" y="0"/>
                  </a:lnTo>
                  <a:lnTo>
                    <a:pt x="176607" y="0"/>
                  </a:lnTo>
                  <a:lnTo>
                    <a:pt x="176607" y="0"/>
                  </a:lnTo>
                </a:path>
              </a:pathLst>
            </a:custGeom>
            <a:ln w="108405" cap="flat">
              <a:solidFill>
                <a:srgbClr val="E8E8E8">
                  <a:alpha val="100000"/>
                </a:srgbClr>
              </a:solidFill>
              <a:prstDash val="solid"/>
              <a:round/>
            </a:ln>
          </p:spPr>
          <p:txBody>
            <a:bodyPr/>
            <a:lstStyle/>
            <a:p/>
          </p:txBody>
        </p:sp>
        <p:sp>
          <p:nvSpPr>
            <p:cNvPr id="44" name="pl44"/>
            <p:cNvSpPr/>
            <p:nvPr/>
          </p:nvSpPr>
          <p:spPr>
            <a:xfrm>
              <a:off x="5903519" y="1534660"/>
              <a:ext cx="1883818" cy="0"/>
            </a:xfrm>
            <a:custGeom>
              <a:avLst/>
              <a:pathLst>
                <a:path w="1883818" h="0">
                  <a:moveTo>
                    <a:pt x="0" y="0"/>
                  </a:moveTo>
                  <a:lnTo>
                    <a:pt x="1059647" y="0"/>
                  </a:lnTo>
                  <a:lnTo>
                    <a:pt x="1412863" y="0"/>
                  </a:lnTo>
                  <a:lnTo>
                    <a:pt x="1530602" y="0"/>
                  </a:lnTo>
                  <a:lnTo>
                    <a:pt x="1707210" y="0"/>
                  </a:lnTo>
                  <a:lnTo>
                    <a:pt x="1883818" y="0"/>
                  </a:lnTo>
                  <a:lnTo>
                    <a:pt x="1883818" y="0"/>
                  </a:lnTo>
                </a:path>
              </a:pathLst>
            </a:custGeom>
            <a:ln w="108405" cap="flat">
              <a:solidFill>
                <a:srgbClr val="E8E8E8">
                  <a:alpha val="100000"/>
                </a:srgbClr>
              </a:solidFill>
              <a:prstDash val="solid"/>
              <a:round/>
            </a:ln>
          </p:spPr>
          <p:txBody>
            <a:bodyPr/>
            <a:lstStyle/>
            <a:p/>
          </p:txBody>
        </p:sp>
        <p:sp>
          <p:nvSpPr>
            <p:cNvPr id="45" name="pl45"/>
            <p:cNvSpPr/>
            <p:nvPr/>
          </p:nvSpPr>
          <p:spPr>
            <a:xfrm>
              <a:off x="7669599" y="1724779"/>
              <a:ext cx="176607" cy="0"/>
            </a:xfrm>
            <a:custGeom>
              <a:avLst/>
              <a:pathLst>
                <a:path w="176607" h="0">
                  <a:moveTo>
                    <a:pt x="0" y="0"/>
                  </a:moveTo>
                  <a:lnTo>
                    <a:pt x="0" y="0"/>
                  </a:lnTo>
                  <a:lnTo>
                    <a:pt x="58869" y="0"/>
                  </a:lnTo>
                  <a:lnTo>
                    <a:pt x="58869" y="0"/>
                  </a:lnTo>
                  <a:lnTo>
                    <a:pt x="58869" y="0"/>
                  </a:lnTo>
                  <a:lnTo>
                    <a:pt x="58869" y="0"/>
                  </a:lnTo>
                  <a:lnTo>
                    <a:pt x="176607" y="0"/>
                  </a:lnTo>
                </a:path>
              </a:pathLst>
            </a:custGeom>
            <a:ln w="108405" cap="flat">
              <a:solidFill>
                <a:srgbClr val="E8E8E8">
                  <a:alpha val="100000"/>
                </a:srgbClr>
              </a:solidFill>
              <a:prstDash val="solid"/>
              <a:round/>
            </a:ln>
          </p:spPr>
          <p:txBody>
            <a:bodyPr/>
            <a:lstStyle/>
            <a:p/>
          </p:txBody>
        </p:sp>
        <p:sp>
          <p:nvSpPr>
            <p:cNvPr id="46" name="pl46"/>
            <p:cNvSpPr/>
            <p:nvPr/>
          </p:nvSpPr>
          <p:spPr>
            <a:xfrm>
              <a:off x="7610730" y="1914898"/>
              <a:ext cx="176607" cy="0"/>
            </a:xfrm>
            <a:custGeom>
              <a:avLst/>
              <a:pathLst>
                <a:path w="176607" h="0">
                  <a:moveTo>
                    <a:pt x="0" y="0"/>
                  </a:moveTo>
                  <a:lnTo>
                    <a:pt x="58869" y="0"/>
                  </a:lnTo>
                  <a:lnTo>
                    <a:pt x="117738" y="0"/>
                  </a:lnTo>
                  <a:lnTo>
                    <a:pt x="117738" y="0"/>
                  </a:lnTo>
                  <a:lnTo>
                    <a:pt x="176607" y="0"/>
                  </a:lnTo>
                  <a:lnTo>
                    <a:pt x="176607" y="0"/>
                  </a:lnTo>
                  <a:lnTo>
                    <a:pt x="176607" y="0"/>
                  </a:lnTo>
                </a:path>
              </a:pathLst>
            </a:custGeom>
            <a:ln w="108405" cap="flat">
              <a:solidFill>
                <a:srgbClr val="E8E8E8">
                  <a:alpha val="100000"/>
                </a:srgbClr>
              </a:solidFill>
              <a:prstDash val="solid"/>
              <a:round/>
            </a:ln>
          </p:spPr>
          <p:txBody>
            <a:bodyPr/>
            <a:lstStyle/>
            <a:p/>
          </p:txBody>
        </p:sp>
        <p:sp>
          <p:nvSpPr>
            <p:cNvPr id="47" name="pl47"/>
            <p:cNvSpPr/>
            <p:nvPr/>
          </p:nvSpPr>
          <p:spPr>
            <a:xfrm>
              <a:off x="6315605" y="2105018"/>
              <a:ext cx="1530602" cy="0"/>
            </a:xfrm>
            <a:custGeom>
              <a:avLst/>
              <a:pathLst>
                <a:path w="1530602" h="0">
                  <a:moveTo>
                    <a:pt x="0" y="0"/>
                  </a:moveTo>
                  <a:lnTo>
                    <a:pt x="176607" y="0"/>
                  </a:lnTo>
                  <a:lnTo>
                    <a:pt x="529823" y="0"/>
                  </a:lnTo>
                  <a:lnTo>
                    <a:pt x="824170" y="0"/>
                  </a:lnTo>
                  <a:lnTo>
                    <a:pt x="1000778" y="0"/>
                  </a:lnTo>
                  <a:lnTo>
                    <a:pt x="1353994" y="0"/>
                  </a:lnTo>
                  <a:lnTo>
                    <a:pt x="1530602" y="0"/>
                  </a:lnTo>
                </a:path>
              </a:pathLst>
            </a:custGeom>
            <a:ln w="108405" cap="flat">
              <a:solidFill>
                <a:srgbClr val="E8E8E8">
                  <a:alpha val="100000"/>
                </a:srgbClr>
              </a:solidFill>
              <a:prstDash val="solid"/>
              <a:round/>
            </a:ln>
          </p:spPr>
          <p:txBody>
            <a:bodyPr/>
            <a:lstStyle/>
            <a:p/>
          </p:txBody>
        </p:sp>
        <p:sp>
          <p:nvSpPr>
            <p:cNvPr id="48" name="pl48"/>
            <p:cNvSpPr/>
            <p:nvPr/>
          </p:nvSpPr>
          <p:spPr>
            <a:xfrm>
              <a:off x="7551861" y="2295137"/>
              <a:ext cx="294346" cy="0"/>
            </a:xfrm>
            <a:custGeom>
              <a:avLst/>
              <a:pathLst>
                <a:path w="294346" h="0">
                  <a:moveTo>
                    <a:pt x="0" y="0"/>
                  </a:moveTo>
                  <a:lnTo>
                    <a:pt x="117738" y="0"/>
                  </a:lnTo>
                  <a:lnTo>
                    <a:pt x="117738" y="0"/>
                  </a:lnTo>
                  <a:lnTo>
                    <a:pt x="117738" y="0"/>
                  </a:lnTo>
                  <a:lnTo>
                    <a:pt x="235477" y="0"/>
                  </a:lnTo>
                  <a:lnTo>
                    <a:pt x="294346" y="0"/>
                  </a:lnTo>
                  <a:lnTo>
                    <a:pt x="294346" y="0"/>
                  </a:lnTo>
                </a:path>
              </a:pathLst>
            </a:custGeom>
            <a:ln w="108405" cap="flat">
              <a:solidFill>
                <a:srgbClr val="E8E8E8">
                  <a:alpha val="100000"/>
                </a:srgbClr>
              </a:solidFill>
              <a:prstDash val="solid"/>
              <a:round/>
            </a:ln>
          </p:spPr>
          <p:txBody>
            <a:bodyPr/>
            <a:lstStyle/>
            <a:p/>
          </p:txBody>
        </p:sp>
        <p:sp>
          <p:nvSpPr>
            <p:cNvPr id="49" name="pl49"/>
            <p:cNvSpPr/>
            <p:nvPr/>
          </p:nvSpPr>
          <p:spPr>
            <a:xfrm>
              <a:off x="7669599" y="2485256"/>
              <a:ext cx="235477" cy="0"/>
            </a:xfrm>
            <a:custGeom>
              <a:avLst/>
              <a:pathLst>
                <a:path w="235477" h="0">
                  <a:moveTo>
                    <a:pt x="0" y="0"/>
                  </a:moveTo>
                  <a:lnTo>
                    <a:pt x="235477" y="0"/>
                  </a:lnTo>
                  <a:lnTo>
                    <a:pt x="235477"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0" name="pl50"/>
            <p:cNvSpPr/>
            <p:nvPr/>
          </p:nvSpPr>
          <p:spPr>
            <a:xfrm>
              <a:off x="7610730" y="2675375"/>
              <a:ext cx="235477" cy="0"/>
            </a:xfrm>
            <a:custGeom>
              <a:avLst/>
              <a:pathLst>
                <a:path w="235477" h="0">
                  <a:moveTo>
                    <a:pt x="0" y="0"/>
                  </a:moveTo>
                  <a:lnTo>
                    <a:pt x="0" y="0"/>
                  </a:lnTo>
                  <a:lnTo>
                    <a:pt x="117738" y="0"/>
                  </a:lnTo>
                  <a:lnTo>
                    <a:pt x="176607" y="0"/>
                  </a:lnTo>
                  <a:lnTo>
                    <a:pt x="176607" y="0"/>
                  </a:lnTo>
                  <a:lnTo>
                    <a:pt x="176607" y="0"/>
                  </a:lnTo>
                  <a:lnTo>
                    <a:pt x="235477" y="0"/>
                  </a:lnTo>
                </a:path>
              </a:pathLst>
            </a:custGeom>
            <a:ln w="108405" cap="flat">
              <a:solidFill>
                <a:srgbClr val="E8E8E8">
                  <a:alpha val="100000"/>
                </a:srgbClr>
              </a:solidFill>
              <a:prstDash val="solid"/>
              <a:round/>
            </a:ln>
          </p:spPr>
          <p:txBody>
            <a:bodyPr/>
            <a:lstStyle/>
            <a:p/>
          </p:txBody>
        </p:sp>
        <p:sp>
          <p:nvSpPr>
            <p:cNvPr id="51" name="pl51"/>
            <p:cNvSpPr/>
            <p:nvPr/>
          </p:nvSpPr>
          <p:spPr>
            <a:xfrm>
              <a:off x="7610730" y="2865495"/>
              <a:ext cx="294346" cy="0"/>
            </a:xfrm>
            <a:custGeom>
              <a:avLst/>
              <a:pathLst>
                <a:path w="294346" h="0">
                  <a:moveTo>
                    <a:pt x="0" y="0"/>
                  </a:moveTo>
                  <a:lnTo>
                    <a:pt x="294346" y="0"/>
                  </a:lnTo>
                  <a:lnTo>
                    <a:pt x="294346" y="0"/>
                  </a:lnTo>
                  <a:lnTo>
                    <a:pt x="294346" y="0"/>
                  </a:lnTo>
                  <a:lnTo>
                    <a:pt x="294346" y="0"/>
                  </a:lnTo>
                  <a:lnTo>
                    <a:pt x="294346" y="0"/>
                  </a:lnTo>
                  <a:lnTo>
                    <a:pt x="294346" y="0"/>
                  </a:lnTo>
                </a:path>
              </a:pathLst>
            </a:custGeom>
            <a:ln w="108405" cap="flat">
              <a:solidFill>
                <a:srgbClr val="E8E8E8">
                  <a:alpha val="100000"/>
                </a:srgbClr>
              </a:solidFill>
              <a:prstDash val="solid"/>
              <a:round/>
            </a:ln>
          </p:spPr>
          <p:txBody>
            <a:bodyPr/>
            <a:lstStyle/>
            <a:p/>
          </p:txBody>
        </p:sp>
        <p:sp>
          <p:nvSpPr>
            <p:cNvPr id="52" name="pl52"/>
            <p:cNvSpPr/>
            <p:nvPr/>
          </p:nvSpPr>
          <p:spPr>
            <a:xfrm>
              <a:off x="7492991" y="3055614"/>
              <a:ext cx="294346" cy="0"/>
            </a:xfrm>
            <a:custGeom>
              <a:avLst/>
              <a:pathLst>
                <a:path w="294346" h="0">
                  <a:moveTo>
                    <a:pt x="0" y="0"/>
                  </a:moveTo>
                  <a:lnTo>
                    <a:pt x="0" y="0"/>
                  </a:lnTo>
                  <a:lnTo>
                    <a:pt x="0" y="0"/>
                  </a:lnTo>
                  <a:lnTo>
                    <a:pt x="0" y="0"/>
                  </a:lnTo>
                  <a:lnTo>
                    <a:pt x="0" y="0"/>
                  </a:lnTo>
                  <a:lnTo>
                    <a:pt x="294346" y="0"/>
                  </a:lnTo>
                  <a:lnTo>
                    <a:pt x="294346" y="0"/>
                  </a:lnTo>
                </a:path>
              </a:pathLst>
            </a:custGeom>
            <a:ln w="108405" cap="flat">
              <a:solidFill>
                <a:srgbClr val="E8E8E8">
                  <a:alpha val="100000"/>
                </a:srgbClr>
              </a:solidFill>
              <a:prstDash val="solid"/>
              <a:round/>
            </a:ln>
          </p:spPr>
          <p:txBody>
            <a:bodyPr/>
            <a:lstStyle/>
            <a:p/>
          </p:txBody>
        </p:sp>
        <p:sp>
          <p:nvSpPr>
            <p:cNvPr id="53" name="pl53"/>
            <p:cNvSpPr/>
            <p:nvPr/>
          </p:nvSpPr>
          <p:spPr>
            <a:xfrm>
              <a:off x="7198645" y="3245733"/>
              <a:ext cx="588693" cy="0"/>
            </a:xfrm>
            <a:custGeom>
              <a:avLst/>
              <a:pathLst>
                <a:path w="588693" h="0">
                  <a:moveTo>
                    <a:pt x="0" y="0"/>
                  </a:moveTo>
                  <a:lnTo>
                    <a:pt x="176607" y="0"/>
                  </a:lnTo>
                  <a:lnTo>
                    <a:pt x="176607" y="0"/>
                  </a:lnTo>
                  <a:lnTo>
                    <a:pt x="235477" y="0"/>
                  </a:lnTo>
                  <a:lnTo>
                    <a:pt x="294346" y="0"/>
                  </a:lnTo>
                  <a:lnTo>
                    <a:pt x="412085" y="0"/>
                  </a:lnTo>
                  <a:lnTo>
                    <a:pt x="588693" y="0"/>
                  </a:lnTo>
                </a:path>
              </a:pathLst>
            </a:custGeom>
            <a:ln w="108405" cap="flat">
              <a:solidFill>
                <a:srgbClr val="E8E8E8">
                  <a:alpha val="100000"/>
                </a:srgbClr>
              </a:solidFill>
              <a:prstDash val="solid"/>
              <a:round/>
            </a:ln>
          </p:spPr>
          <p:txBody>
            <a:bodyPr/>
            <a:lstStyle/>
            <a:p/>
          </p:txBody>
        </p:sp>
        <p:sp>
          <p:nvSpPr>
            <p:cNvPr id="54" name="pl54"/>
            <p:cNvSpPr/>
            <p:nvPr/>
          </p:nvSpPr>
          <p:spPr>
            <a:xfrm>
              <a:off x="7022037" y="3435852"/>
              <a:ext cx="588693" cy="0"/>
            </a:xfrm>
            <a:custGeom>
              <a:avLst/>
              <a:pathLst>
                <a:path w="588693" h="0">
                  <a:moveTo>
                    <a:pt x="0" y="0"/>
                  </a:moveTo>
                  <a:lnTo>
                    <a:pt x="176607" y="0"/>
                  </a:lnTo>
                  <a:lnTo>
                    <a:pt x="176607" y="0"/>
                  </a:lnTo>
                  <a:lnTo>
                    <a:pt x="176607" y="0"/>
                  </a:lnTo>
                  <a:lnTo>
                    <a:pt x="294346" y="0"/>
                  </a:lnTo>
                  <a:lnTo>
                    <a:pt x="588693" y="0"/>
                  </a:lnTo>
                  <a:lnTo>
                    <a:pt x="588693" y="0"/>
                  </a:lnTo>
                </a:path>
              </a:pathLst>
            </a:custGeom>
            <a:ln w="108405" cap="flat">
              <a:solidFill>
                <a:srgbClr val="E8E8E8">
                  <a:alpha val="100000"/>
                </a:srgbClr>
              </a:solidFill>
              <a:prstDash val="solid"/>
              <a:round/>
            </a:ln>
          </p:spPr>
          <p:txBody>
            <a:bodyPr/>
            <a:lstStyle/>
            <a:p/>
          </p:txBody>
        </p:sp>
        <p:sp>
          <p:nvSpPr>
            <p:cNvPr id="55" name="pl55"/>
            <p:cNvSpPr/>
            <p:nvPr/>
          </p:nvSpPr>
          <p:spPr>
            <a:xfrm>
              <a:off x="6727690" y="3625972"/>
              <a:ext cx="412085" cy="0"/>
            </a:xfrm>
            <a:custGeom>
              <a:avLst/>
              <a:pathLst>
                <a:path w="412085" h="0">
                  <a:moveTo>
                    <a:pt x="0" y="0"/>
                  </a:moveTo>
                  <a:lnTo>
                    <a:pt x="176607" y="0"/>
                  </a:lnTo>
                  <a:lnTo>
                    <a:pt x="353215" y="0"/>
                  </a:lnTo>
                  <a:lnTo>
                    <a:pt x="353215" y="0"/>
                  </a:lnTo>
                  <a:lnTo>
                    <a:pt x="353215" y="0"/>
                  </a:lnTo>
                  <a:lnTo>
                    <a:pt x="412085" y="0"/>
                  </a:lnTo>
                  <a:lnTo>
                    <a:pt x="412085" y="0"/>
                  </a:lnTo>
                </a:path>
              </a:pathLst>
            </a:custGeom>
            <a:ln w="108405" cap="flat">
              <a:solidFill>
                <a:srgbClr val="E8E8E8">
                  <a:alpha val="100000"/>
                </a:srgbClr>
              </a:solidFill>
              <a:prstDash val="solid"/>
              <a:round/>
            </a:ln>
          </p:spPr>
          <p:txBody>
            <a:bodyPr/>
            <a:lstStyle/>
            <a:p/>
          </p:txBody>
        </p:sp>
        <p:sp>
          <p:nvSpPr>
            <p:cNvPr id="56" name="pl56"/>
            <p:cNvSpPr/>
            <p:nvPr/>
          </p:nvSpPr>
          <p:spPr>
            <a:xfrm>
              <a:off x="6080127" y="3816091"/>
              <a:ext cx="1236255" cy="0"/>
            </a:xfrm>
            <a:custGeom>
              <a:avLst/>
              <a:pathLst>
                <a:path w="1236255" h="0">
                  <a:moveTo>
                    <a:pt x="0" y="0"/>
                  </a:moveTo>
                  <a:lnTo>
                    <a:pt x="470954" y="0"/>
                  </a:lnTo>
                  <a:lnTo>
                    <a:pt x="883039" y="0"/>
                  </a:lnTo>
                  <a:lnTo>
                    <a:pt x="941909" y="0"/>
                  </a:lnTo>
                  <a:lnTo>
                    <a:pt x="1000778" y="0"/>
                  </a:lnTo>
                  <a:lnTo>
                    <a:pt x="1000778" y="0"/>
                  </a:lnTo>
                  <a:lnTo>
                    <a:pt x="1236255" y="0"/>
                  </a:lnTo>
                </a:path>
              </a:pathLst>
            </a:custGeom>
            <a:ln w="108405" cap="flat">
              <a:solidFill>
                <a:srgbClr val="E8E8E8">
                  <a:alpha val="100000"/>
                </a:srgbClr>
              </a:solidFill>
              <a:prstDash val="solid"/>
              <a:round/>
            </a:ln>
          </p:spPr>
          <p:txBody>
            <a:bodyPr/>
            <a:lstStyle/>
            <a:p/>
          </p:txBody>
        </p:sp>
        <p:sp>
          <p:nvSpPr>
            <p:cNvPr id="57" name="pl57"/>
            <p:cNvSpPr/>
            <p:nvPr/>
          </p:nvSpPr>
          <p:spPr>
            <a:xfrm>
              <a:off x="6963167" y="4006210"/>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8" name="pl58"/>
            <p:cNvSpPr/>
            <p:nvPr/>
          </p:nvSpPr>
          <p:spPr>
            <a:xfrm>
              <a:off x="6021258" y="4196330"/>
              <a:ext cx="1412863" cy="0"/>
            </a:xfrm>
            <a:custGeom>
              <a:avLst/>
              <a:pathLst>
                <a:path w="1412863" h="0">
                  <a:moveTo>
                    <a:pt x="0" y="0"/>
                  </a:moveTo>
                  <a:lnTo>
                    <a:pt x="588693" y="0"/>
                  </a:lnTo>
                  <a:lnTo>
                    <a:pt x="647562" y="0"/>
                  </a:lnTo>
                  <a:lnTo>
                    <a:pt x="883039" y="0"/>
                  </a:lnTo>
                  <a:lnTo>
                    <a:pt x="941909" y="0"/>
                  </a:lnTo>
                  <a:lnTo>
                    <a:pt x="1059647" y="0"/>
                  </a:lnTo>
                  <a:lnTo>
                    <a:pt x="1412863" y="0"/>
                  </a:lnTo>
                </a:path>
              </a:pathLst>
            </a:custGeom>
            <a:ln w="108405" cap="flat">
              <a:solidFill>
                <a:srgbClr val="E8E8E8">
                  <a:alpha val="100000"/>
                </a:srgbClr>
              </a:solidFill>
              <a:prstDash val="solid"/>
              <a:round/>
            </a:ln>
          </p:spPr>
          <p:txBody>
            <a:bodyPr/>
            <a:lstStyle/>
            <a:p/>
          </p:txBody>
        </p:sp>
        <p:sp>
          <p:nvSpPr>
            <p:cNvPr id="59" name="pl59"/>
            <p:cNvSpPr/>
            <p:nvPr/>
          </p:nvSpPr>
          <p:spPr>
            <a:xfrm>
              <a:off x="6845429" y="4386449"/>
              <a:ext cx="412085" cy="0"/>
            </a:xfrm>
            <a:custGeom>
              <a:avLst/>
              <a:pathLst>
                <a:path w="412085" h="0">
                  <a:moveTo>
                    <a:pt x="0" y="0"/>
                  </a:moveTo>
                  <a:lnTo>
                    <a:pt x="117738" y="0"/>
                  </a:lnTo>
                  <a:lnTo>
                    <a:pt x="176607" y="0"/>
                  </a:lnTo>
                  <a:lnTo>
                    <a:pt x="176607" y="0"/>
                  </a:lnTo>
                  <a:lnTo>
                    <a:pt x="294346" y="0"/>
                  </a:lnTo>
                  <a:lnTo>
                    <a:pt x="294346" y="0"/>
                  </a:lnTo>
                  <a:lnTo>
                    <a:pt x="412085" y="0"/>
                  </a:lnTo>
                </a:path>
              </a:pathLst>
            </a:custGeom>
            <a:ln w="108405" cap="flat">
              <a:solidFill>
                <a:srgbClr val="E8E8E8">
                  <a:alpha val="100000"/>
                </a:srgbClr>
              </a:solidFill>
              <a:prstDash val="solid"/>
              <a:round/>
            </a:ln>
          </p:spPr>
          <p:txBody>
            <a:bodyPr/>
            <a:lstStyle/>
            <a:p/>
          </p:txBody>
        </p:sp>
        <p:sp>
          <p:nvSpPr>
            <p:cNvPr id="60" name="pl60"/>
            <p:cNvSpPr/>
            <p:nvPr/>
          </p:nvSpPr>
          <p:spPr>
            <a:xfrm>
              <a:off x="5726911" y="4576568"/>
              <a:ext cx="1648341" cy="0"/>
            </a:xfrm>
            <a:custGeom>
              <a:avLst/>
              <a:pathLst>
                <a:path w="1648341" h="0">
                  <a:moveTo>
                    <a:pt x="0" y="0"/>
                  </a:moveTo>
                  <a:lnTo>
                    <a:pt x="353215" y="0"/>
                  </a:lnTo>
                  <a:lnTo>
                    <a:pt x="529823" y="0"/>
                  </a:lnTo>
                  <a:lnTo>
                    <a:pt x="588693" y="0"/>
                  </a:lnTo>
                  <a:lnTo>
                    <a:pt x="883039" y="0"/>
                  </a:lnTo>
                  <a:lnTo>
                    <a:pt x="941909" y="0"/>
                  </a:lnTo>
                  <a:lnTo>
                    <a:pt x="1648341" y="0"/>
                  </a:lnTo>
                </a:path>
              </a:pathLst>
            </a:custGeom>
            <a:ln w="108405" cap="flat">
              <a:solidFill>
                <a:srgbClr val="E8E8E8">
                  <a:alpha val="100000"/>
                </a:srgbClr>
              </a:solidFill>
              <a:prstDash val="solid"/>
              <a:round/>
            </a:ln>
          </p:spPr>
          <p:txBody>
            <a:bodyPr/>
            <a:lstStyle/>
            <a:p/>
          </p:txBody>
        </p:sp>
        <p:sp>
          <p:nvSpPr>
            <p:cNvPr id="61" name="pl61"/>
            <p:cNvSpPr/>
            <p:nvPr/>
          </p:nvSpPr>
          <p:spPr>
            <a:xfrm>
              <a:off x="6138997" y="4766687"/>
              <a:ext cx="824170" cy="0"/>
            </a:xfrm>
            <a:custGeom>
              <a:avLst/>
              <a:pathLst>
                <a:path w="824170" h="0">
                  <a:moveTo>
                    <a:pt x="0" y="0"/>
                  </a:moveTo>
                  <a:lnTo>
                    <a:pt x="176607" y="0"/>
                  </a:lnTo>
                  <a:lnTo>
                    <a:pt x="235477" y="0"/>
                  </a:lnTo>
                  <a:lnTo>
                    <a:pt x="412085" y="0"/>
                  </a:lnTo>
                  <a:lnTo>
                    <a:pt x="529823" y="0"/>
                  </a:lnTo>
                  <a:lnTo>
                    <a:pt x="588693" y="0"/>
                  </a:lnTo>
                  <a:lnTo>
                    <a:pt x="824170" y="0"/>
                  </a:lnTo>
                </a:path>
              </a:pathLst>
            </a:custGeom>
            <a:ln w="108405" cap="flat">
              <a:solidFill>
                <a:srgbClr val="E8E8E8">
                  <a:alpha val="100000"/>
                </a:srgbClr>
              </a:solidFill>
              <a:prstDash val="solid"/>
              <a:round/>
            </a:ln>
          </p:spPr>
          <p:txBody>
            <a:bodyPr/>
            <a:lstStyle/>
            <a:p/>
          </p:txBody>
        </p:sp>
        <p:sp>
          <p:nvSpPr>
            <p:cNvPr id="62" name="pl62"/>
            <p:cNvSpPr/>
            <p:nvPr/>
          </p:nvSpPr>
          <p:spPr>
            <a:xfrm>
              <a:off x="4255178" y="4956807"/>
              <a:ext cx="3120074" cy="0"/>
            </a:xfrm>
            <a:custGeom>
              <a:avLst/>
              <a:pathLst>
                <a:path w="3120074" h="0">
                  <a:moveTo>
                    <a:pt x="0" y="0"/>
                  </a:moveTo>
                  <a:lnTo>
                    <a:pt x="2001557" y="0"/>
                  </a:lnTo>
                  <a:lnTo>
                    <a:pt x="2001557" y="0"/>
                  </a:lnTo>
                  <a:lnTo>
                    <a:pt x="2001557" y="0"/>
                  </a:lnTo>
                  <a:lnTo>
                    <a:pt x="2001557" y="0"/>
                  </a:lnTo>
                  <a:lnTo>
                    <a:pt x="2766858" y="0"/>
                  </a:lnTo>
                  <a:lnTo>
                    <a:pt x="3120074" y="0"/>
                  </a:lnTo>
                </a:path>
              </a:pathLst>
            </a:custGeom>
            <a:ln w="108405" cap="flat">
              <a:solidFill>
                <a:srgbClr val="E8E8E8">
                  <a:alpha val="100000"/>
                </a:srgbClr>
              </a:solidFill>
              <a:prstDash val="solid"/>
              <a:round/>
            </a:ln>
          </p:spPr>
          <p:txBody>
            <a:bodyPr/>
            <a:lstStyle/>
            <a:p/>
          </p:txBody>
        </p:sp>
        <p:sp>
          <p:nvSpPr>
            <p:cNvPr id="63" name="pl63"/>
            <p:cNvSpPr/>
            <p:nvPr/>
          </p:nvSpPr>
          <p:spPr>
            <a:xfrm>
              <a:off x="6138997" y="5146926"/>
              <a:ext cx="1177386" cy="0"/>
            </a:xfrm>
            <a:custGeom>
              <a:avLst/>
              <a:pathLst>
                <a:path w="1177386" h="0">
                  <a:moveTo>
                    <a:pt x="0" y="0"/>
                  </a:moveTo>
                  <a:lnTo>
                    <a:pt x="117738" y="0"/>
                  </a:lnTo>
                  <a:lnTo>
                    <a:pt x="117738" y="0"/>
                  </a:lnTo>
                  <a:lnTo>
                    <a:pt x="824170" y="0"/>
                  </a:lnTo>
                  <a:lnTo>
                    <a:pt x="883039" y="0"/>
                  </a:lnTo>
                  <a:lnTo>
                    <a:pt x="883039" y="0"/>
                  </a:lnTo>
                  <a:lnTo>
                    <a:pt x="1177386" y="0"/>
                  </a:lnTo>
                </a:path>
              </a:pathLst>
            </a:custGeom>
            <a:ln w="108405" cap="flat">
              <a:solidFill>
                <a:srgbClr val="E8E8E8">
                  <a:alpha val="100000"/>
                </a:srgbClr>
              </a:solidFill>
              <a:prstDash val="solid"/>
              <a:round/>
            </a:ln>
          </p:spPr>
          <p:txBody>
            <a:bodyPr/>
            <a:lstStyle/>
            <a:p/>
          </p:txBody>
        </p:sp>
        <p:sp>
          <p:nvSpPr>
            <p:cNvPr id="64" name="pl64"/>
            <p:cNvSpPr/>
            <p:nvPr/>
          </p:nvSpPr>
          <p:spPr>
            <a:xfrm>
              <a:off x="5668042" y="5337045"/>
              <a:ext cx="765301" cy="0"/>
            </a:xfrm>
            <a:custGeom>
              <a:avLst/>
              <a:pathLst>
                <a:path w="765301" h="0">
                  <a:moveTo>
                    <a:pt x="0" y="0"/>
                  </a:moveTo>
                  <a:lnTo>
                    <a:pt x="235477" y="0"/>
                  </a:lnTo>
                  <a:lnTo>
                    <a:pt x="294346" y="0"/>
                  </a:lnTo>
                  <a:lnTo>
                    <a:pt x="353215" y="0"/>
                  </a:lnTo>
                  <a:lnTo>
                    <a:pt x="353215" y="0"/>
                  </a:lnTo>
                  <a:lnTo>
                    <a:pt x="529823" y="0"/>
                  </a:lnTo>
                  <a:lnTo>
                    <a:pt x="765301" y="0"/>
                  </a:lnTo>
                </a:path>
              </a:pathLst>
            </a:custGeom>
            <a:ln w="108405" cap="flat">
              <a:solidFill>
                <a:srgbClr val="E8E8E8">
                  <a:alpha val="100000"/>
                </a:srgbClr>
              </a:solidFill>
              <a:prstDash val="solid"/>
              <a:round/>
            </a:ln>
          </p:spPr>
          <p:txBody>
            <a:bodyPr/>
            <a:lstStyle/>
            <a:p/>
          </p:txBody>
        </p:sp>
        <p:sp>
          <p:nvSpPr>
            <p:cNvPr id="65" name="pl65"/>
            <p:cNvSpPr/>
            <p:nvPr/>
          </p:nvSpPr>
          <p:spPr>
            <a:xfrm>
              <a:off x="5962389" y="5527164"/>
              <a:ext cx="1942687" cy="0"/>
            </a:xfrm>
            <a:custGeom>
              <a:avLst/>
              <a:pathLst>
                <a:path w="1942687" h="0">
                  <a:moveTo>
                    <a:pt x="0" y="0"/>
                  </a:moveTo>
                  <a:lnTo>
                    <a:pt x="235477" y="0"/>
                  </a:lnTo>
                  <a:lnTo>
                    <a:pt x="1118517" y="0"/>
                  </a:lnTo>
                  <a:lnTo>
                    <a:pt x="1707210" y="0"/>
                  </a:lnTo>
                  <a:lnTo>
                    <a:pt x="1766079" y="0"/>
                  </a:lnTo>
                  <a:lnTo>
                    <a:pt x="1883818" y="0"/>
                  </a:lnTo>
                  <a:lnTo>
                    <a:pt x="1942687" y="0"/>
                  </a:lnTo>
                </a:path>
              </a:pathLst>
            </a:custGeom>
            <a:ln w="108405" cap="flat">
              <a:solidFill>
                <a:srgbClr val="E8E8E8">
                  <a:alpha val="100000"/>
                </a:srgbClr>
              </a:solidFill>
              <a:prstDash val="solid"/>
              <a:round/>
            </a:ln>
          </p:spPr>
          <p:txBody>
            <a:bodyPr/>
            <a:lstStyle/>
            <a:p/>
          </p:txBody>
        </p:sp>
        <p:sp>
          <p:nvSpPr>
            <p:cNvPr id="66" name="pl66"/>
            <p:cNvSpPr/>
            <p:nvPr/>
          </p:nvSpPr>
          <p:spPr>
            <a:xfrm>
              <a:off x="3960832" y="5717284"/>
              <a:ext cx="647562" cy="0"/>
            </a:xfrm>
            <a:custGeom>
              <a:avLst/>
              <a:pathLst>
                <a:path w="647562" h="0">
                  <a:moveTo>
                    <a:pt x="0" y="0"/>
                  </a:moveTo>
                  <a:lnTo>
                    <a:pt x="176607" y="0"/>
                  </a:lnTo>
                  <a:lnTo>
                    <a:pt x="176607" y="0"/>
                  </a:lnTo>
                  <a:lnTo>
                    <a:pt x="294346" y="0"/>
                  </a:lnTo>
                  <a:lnTo>
                    <a:pt x="470954" y="0"/>
                  </a:lnTo>
                  <a:lnTo>
                    <a:pt x="588693" y="0"/>
                  </a:lnTo>
                  <a:lnTo>
                    <a:pt x="647562" y="0"/>
                  </a:lnTo>
                </a:path>
              </a:pathLst>
            </a:custGeom>
            <a:ln w="108405" cap="flat">
              <a:solidFill>
                <a:srgbClr val="E8E8E8">
                  <a:alpha val="100000"/>
                </a:srgbClr>
              </a:solidFill>
              <a:prstDash val="solid"/>
              <a:round/>
            </a:ln>
          </p:spPr>
          <p:txBody>
            <a:bodyPr/>
            <a:lstStyle/>
            <a:p/>
          </p:txBody>
        </p:sp>
        <p:sp>
          <p:nvSpPr>
            <p:cNvPr id="67" name="pt67"/>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53014"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35275"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35275"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017537"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017537"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58667"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40929"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057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23969"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82838"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82838"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1707"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11883"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40929"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311105"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35275"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487713"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65099"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82838"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82838"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82838"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8283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78283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41707"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23969"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8283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06230"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06230"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076406"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05451"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016758"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29622"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58667"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664321"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99798"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8283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48849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37075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42962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37075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0623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9414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57889"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663542"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899019"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193366"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428843"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016758"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016758"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41707"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41707"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665099"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782838"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665099"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547361"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665099"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723190"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899798"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35275"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35275"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076406"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076406"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076406"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664321"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958667"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311105"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134497"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723190"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546582"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6369974"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41707"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723969"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665099"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665099"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723969"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723969"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723969"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370753"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017537"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4250678"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25223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25223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25223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25223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72396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66509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841707"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900576"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076406"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193366"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5788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66509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782838"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723969"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665099"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606230"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82838"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782838"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723969"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4132940"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4427286"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3956332"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4250678"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132940"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545025"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4603894"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017537"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6958667"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6134497"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017537"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311883"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625223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25223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07562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311883"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076406"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6546582"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695866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076406"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01753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606230"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606230"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94145"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311883"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017537"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194145"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194145"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782838"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782838"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488491"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488491"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488491"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488491"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488491"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69586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69586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69586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69586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69586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69586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69586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900576"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606230"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488491"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665099"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606230"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429622"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606230"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606230"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37075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6664321"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5722411"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6075627"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6311105"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6252235"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6605451"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311883"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606230"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6958667"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429622"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5899019"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7782838"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7782838"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7846374" y="71548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846374" y="71548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846374" y="71548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198811" y="43277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6904465" y="43277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6786726" y="43277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846374" y="12858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728635" y="12858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728635" y="12858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787505" y="20463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6433510" y="20463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610897" y="20463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728635"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728635"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6374"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728635" y="26166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552027" y="26166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552027" y="26166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022203" y="41376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6610118" y="41376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6845595" y="41376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728635"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552027"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139942"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5903686" y="52783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5962556" y="52783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5962556" y="52783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787505" y="22364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493158" y="22364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610897" y="22364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6668987" y="35672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022203" y="35672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022203" y="35672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6610118" y="47079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6492379" y="47079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6315772" y="47079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787505" y="16660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669766" y="16660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669766" y="16660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316550" y="4898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6198033" y="4898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6198033" y="4898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669766"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6139164"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5903686"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846374"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7846374"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7610897"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728635" y="18561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728635" y="18561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669766" y="18561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4078737" y="565858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4490822" y="565858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4549692" y="565858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6963334" y="50882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6198033" y="50882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6198033" y="50882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6021425" y="375738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7022203" y="375738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6963334" y="375738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7552027" y="33771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7139942" y="33771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7139942" y="33771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7728635" y="29969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7434289" y="29969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7434289" y="29969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6904465"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6904465"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6904465"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7846374" y="2806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7846374" y="2806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7552027" y="2806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434289" y="10957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552027" y="10957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846374" y="10957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316550" y="45178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6198033" y="45178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6551249" y="45178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7257681" y="1475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7728635" y="1475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7728635" y="1475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tx337"/>
            <p:cNvSpPr/>
            <p:nvPr/>
          </p:nvSpPr>
          <p:spPr>
            <a:xfrm>
              <a:off x="508182" y="5652544"/>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Papua</a:t>
              </a:r>
            </a:p>
          </p:txBody>
        </p:sp>
        <p:sp>
          <p:nvSpPr>
            <p:cNvPr id="338" name="tx338"/>
            <p:cNvSpPr/>
            <p:nvPr/>
          </p:nvSpPr>
          <p:spPr>
            <a:xfrm>
              <a:off x="951117" y="5652544"/>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New</a:t>
              </a:r>
            </a:p>
          </p:txBody>
        </p:sp>
        <p:sp>
          <p:nvSpPr>
            <p:cNvPr id="339" name="tx339"/>
            <p:cNvSpPr/>
            <p:nvPr/>
          </p:nvSpPr>
          <p:spPr>
            <a:xfrm>
              <a:off x="1269420" y="5652544"/>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40" name="tx340"/>
            <p:cNvSpPr/>
            <p:nvPr/>
          </p:nvSpPr>
          <p:spPr>
            <a:xfrm>
              <a:off x="1339463" y="5462425"/>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Nauru</a:t>
              </a:r>
            </a:p>
          </p:txBody>
        </p:sp>
        <p:sp>
          <p:nvSpPr>
            <p:cNvPr id="341" name="tx341"/>
            <p:cNvSpPr/>
            <p:nvPr/>
          </p:nvSpPr>
          <p:spPr>
            <a:xfrm>
              <a:off x="1417004" y="5272306"/>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Laos</a:t>
              </a:r>
            </a:p>
          </p:txBody>
        </p:sp>
        <p:sp>
          <p:nvSpPr>
            <p:cNvPr id="342" name="tx342"/>
            <p:cNvSpPr/>
            <p:nvPr/>
          </p:nvSpPr>
          <p:spPr>
            <a:xfrm>
              <a:off x="1044386" y="5082186"/>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Philippines</a:t>
              </a:r>
            </a:p>
          </p:txBody>
        </p:sp>
        <p:sp>
          <p:nvSpPr>
            <p:cNvPr id="343" name="tx343"/>
            <p:cNvSpPr/>
            <p:nvPr/>
          </p:nvSpPr>
          <p:spPr>
            <a:xfrm>
              <a:off x="1083248" y="4892067"/>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344" name="tx344"/>
            <p:cNvSpPr/>
            <p:nvPr/>
          </p:nvSpPr>
          <p:spPr>
            <a:xfrm>
              <a:off x="1044478" y="4701948"/>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Micronesia</a:t>
              </a:r>
            </a:p>
          </p:txBody>
        </p:sp>
        <p:sp>
          <p:nvSpPr>
            <p:cNvPr id="345" name="tx345"/>
            <p:cNvSpPr/>
            <p:nvPr/>
          </p:nvSpPr>
          <p:spPr>
            <a:xfrm>
              <a:off x="1209710" y="4511829"/>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Vanuatu</a:t>
              </a:r>
            </a:p>
          </p:txBody>
        </p:sp>
        <p:sp>
          <p:nvSpPr>
            <p:cNvPr id="346" name="tx346"/>
            <p:cNvSpPr/>
            <p:nvPr/>
          </p:nvSpPr>
          <p:spPr>
            <a:xfrm>
              <a:off x="1083157" y="432170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Cambodia</a:t>
              </a:r>
            </a:p>
          </p:txBody>
        </p:sp>
        <p:sp>
          <p:nvSpPr>
            <p:cNvPr id="347" name="tx347"/>
            <p:cNvSpPr/>
            <p:nvPr/>
          </p:nvSpPr>
          <p:spPr>
            <a:xfrm>
              <a:off x="1113972" y="4131590"/>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Indonesia</a:t>
              </a:r>
            </a:p>
          </p:txBody>
        </p:sp>
        <p:sp>
          <p:nvSpPr>
            <p:cNvPr id="348" name="tx348"/>
            <p:cNvSpPr/>
            <p:nvPr/>
          </p:nvSpPr>
          <p:spPr>
            <a:xfrm>
              <a:off x="979830" y="3941471"/>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Timor-Leste</a:t>
              </a:r>
            </a:p>
          </p:txBody>
        </p:sp>
        <p:sp>
          <p:nvSpPr>
            <p:cNvPr id="349" name="tx349"/>
            <p:cNvSpPr/>
            <p:nvPr/>
          </p:nvSpPr>
          <p:spPr>
            <a:xfrm>
              <a:off x="1277284" y="3751351"/>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Samoa</a:t>
              </a:r>
            </a:p>
          </p:txBody>
        </p:sp>
        <p:sp>
          <p:nvSpPr>
            <p:cNvPr id="350" name="tx350"/>
            <p:cNvSpPr/>
            <p:nvPr/>
          </p:nvSpPr>
          <p:spPr>
            <a:xfrm>
              <a:off x="710447" y="3561232"/>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Marshall</a:t>
              </a:r>
            </a:p>
          </p:txBody>
        </p:sp>
        <p:sp>
          <p:nvSpPr>
            <p:cNvPr id="351" name="tx351"/>
            <p:cNvSpPr/>
            <p:nvPr/>
          </p:nvSpPr>
          <p:spPr>
            <a:xfrm>
              <a:off x="1277284" y="3561232"/>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Islands</a:t>
              </a:r>
            </a:p>
          </p:txBody>
        </p:sp>
        <p:sp>
          <p:nvSpPr>
            <p:cNvPr id="352" name="tx352"/>
            <p:cNvSpPr/>
            <p:nvPr/>
          </p:nvSpPr>
          <p:spPr>
            <a:xfrm>
              <a:off x="632541" y="3371113"/>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Solomon</a:t>
              </a:r>
            </a:p>
          </p:txBody>
        </p:sp>
        <p:sp>
          <p:nvSpPr>
            <p:cNvPr id="353" name="tx353"/>
            <p:cNvSpPr/>
            <p:nvPr/>
          </p:nvSpPr>
          <p:spPr>
            <a:xfrm>
              <a:off x="1222877" y="3371113"/>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54" name="tx354"/>
            <p:cNvSpPr/>
            <p:nvPr/>
          </p:nvSpPr>
          <p:spPr>
            <a:xfrm>
              <a:off x="1293012" y="3180994"/>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Kiribati</a:t>
              </a:r>
            </a:p>
          </p:txBody>
        </p:sp>
        <p:sp>
          <p:nvSpPr>
            <p:cNvPr id="355" name="tx355"/>
            <p:cNvSpPr/>
            <p:nvPr/>
          </p:nvSpPr>
          <p:spPr>
            <a:xfrm>
              <a:off x="1184107" y="2990874"/>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Thailand</a:t>
              </a:r>
            </a:p>
          </p:txBody>
        </p:sp>
        <p:sp>
          <p:nvSpPr>
            <p:cNvPr id="356" name="tx356"/>
            <p:cNvSpPr/>
            <p:nvPr/>
          </p:nvSpPr>
          <p:spPr>
            <a:xfrm>
              <a:off x="1339280" y="2800755"/>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Tonga</a:t>
              </a:r>
            </a:p>
          </p:txBody>
        </p:sp>
        <p:sp>
          <p:nvSpPr>
            <p:cNvPr id="357" name="tx357"/>
            <p:cNvSpPr/>
            <p:nvPr/>
          </p:nvSpPr>
          <p:spPr>
            <a:xfrm>
              <a:off x="1541728" y="2610636"/>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Fiji</a:t>
              </a:r>
            </a:p>
          </p:txBody>
        </p:sp>
        <p:sp>
          <p:nvSpPr>
            <p:cNvPr id="358" name="tx358"/>
            <p:cNvSpPr/>
            <p:nvPr/>
          </p:nvSpPr>
          <p:spPr>
            <a:xfrm>
              <a:off x="1432732" y="2420517"/>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Niue</a:t>
              </a:r>
            </a:p>
          </p:txBody>
        </p:sp>
        <p:sp>
          <p:nvSpPr>
            <p:cNvPr id="359" name="tx359"/>
            <p:cNvSpPr/>
            <p:nvPr/>
          </p:nvSpPr>
          <p:spPr>
            <a:xfrm>
              <a:off x="1168745" y="2230397"/>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Malaysia</a:t>
              </a:r>
            </a:p>
          </p:txBody>
        </p:sp>
        <p:sp>
          <p:nvSpPr>
            <p:cNvPr id="360" name="tx360"/>
            <p:cNvSpPr/>
            <p:nvPr/>
          </p:nvSpPr>
          <p:spPr>
            <a:xfrm>
              <a:off x="912255" y="2040278"/>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Cook</a:t>
              </a:r>
            </a:p>
          </p:txBody>
        </p:sp>
        <p:sp>
          <p:nvSpPr>
            <p:cNvPr id="361" name="tx361"/>
            <p:cNvSpPr/>
            <p:nvPr/>
          </p:nvSpPr>
          <p:spPr>
            <a:xfrm>
              <a:off x="1277284" y="2040278"/>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62" name="tx362"/>
            <p:cNvSpPr/>
            <p:nvPr/>
          </p:nvSpPr>
          <p:spPr>
            <a:xfrm>
              <a:off x="1362689" y="1850159"/>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Palau</a:t>
              </a:r>
            </a:p>
          </p:txBody>
        </p:sp>
        <p:sp>
          <p:nvSpPr>
            <p:cNvPr id="363" name="tx363"/>
            <p:cNvSpPr/>
            <p:nvPr/>
          </p:nvSpPr>
          <p:spPr>
            <a:xfrm>
              <a:off x="1153017" y="166004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Mongolia</a:t>
              </a:r>
            </a:p>
          </p:txBody>
        </p:sp>
        <p:sp>
          <p:nvSpPr>
            <p:cNvPr id="364" name="tx364"/>
            <p:cNvSpPr/>
            <p:nvPr/>
          </p:nvSpPr>
          <p:spPr>
            <a:xfrm>
              <a:off x="1147988" y="1469920"/>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365" name="tx365"/>
            <p:cNvSpPr/>
            <p:nvPr/>
          </p:nvSpPr>
          <p:spPr>
            <a:xfrm>
              <a:off x="1425051" y="1469920"/>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366" name="tx366"/>
            <p:cNvSpPr/>
            <p:nvPr/>
          </p:nvSpPr>
          <p:spPr>
            <a:xfrm>
              <a:off x="1355008" y="1279801"/>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China</a:t>
              </a:r>
            </a:p>
          </p:txBody>
        </p:sp>
        <p:sp>
          <p:nvSpPr>
            <p:cNvPr id="367" name="tx367"/>
            <p:cNvSpPr/>
            <p:nvPr/>
          </p:nvSpPr>
          <p:spPr>
            <a:xfrm>
              <a:off x="1305905" y="1089682"/>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Tuvalu</a:t>
              </a:r>
            </a:p>
          </p:txBody>
        </p:sp>
        <p:sp>
          <p:nvSpPr>
            <p:cNvPr id="368" name="tx368"/>
            <p:cNvSpPr/>
            <p:nvPr/>
          </p:nvSpPr>
          <p:spPr>
            <a:xfrm>
              <a:off x="1331965" y="89956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DPRK</a:t>
              </a:r>
            </a:p>
          </p:txBody>
        </p:sp>
        <p:sp>
          <p:nvSpPr>
            <p:cNvPr id="369" name="tx369"/>
            <p:cNvSpPr/>
            <p:nvPr/>
          </p:nvSpPr>
          <p:spPr>
            <a:xfrm>
              <a:off x="531865" y="709443"/>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Brunei</a:t>
              </a:r>
            </a:p>
          </p:txBody>
        </p:sp>
        <p:sp>
          <p:nvSpPr>
            <p:cNvPr id="370" name="tx370"/>
            <p:cNvSpPr/>
            <p:nvPr/>
          </p:nvSpPr>
          <p:spPr>
            <a:xfrm>
              <a:off x="974618" y="709443"/>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Darussalam</a:t>
              </a:r>
            </a:p>
          </p:txBody>
        </p:sp>
        <p:sp>
          <p:nvSpPr>
            <p:cNvPr id="371" name="tx371"/>
            <p:cNvSpPr/>
            <p:nvPr/>
          </p:nvSpPr>
          <p:spPr>
            <a:xfrm>
              <a:off x="204592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2" name="tx372"/>
            <p:cNvSpPr/>
            <p:nvPr/>
          </p:nvSpPr>
          <p:spPr>
            <a:xfrm>
              <a:off x="34865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3" name="tx373"/>
            <p:cNvSpPr/>
            <p:nvPr/>
          </p:nvSpPr>
          <p:spPr>
            <a:xfrm>
              <a:off x="4958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4" name="tx374"/>
            <p:cNvSpPr/>
            <p:nvPr/>
          </p:nvSpPr>
          <p:spPr>
            <a:xfrm>
              <a:off x="643003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5" name="tx375"/>
            <p:cNvSpPr/>
            <p:nvPr/>
          </p:nvSpPr>
          <p:spPr>
            <a:xfrm>
              <a:off x="787067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6" name="tx376"/>
            <p:cNvSpPr/>
            <p:nvPr/>
          </p:nvSpPr>
          <p:spPr>
            <a:xfrm>
              <a:off x="458943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7" name="pt37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8" name="pt37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9" name="pt37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80" name="tx38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81" name="tx38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82" name="tx38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83" name="tx383"/>
            <p:cNvSpPr/>
            <p:nvPr/>
          </p:nvSpPr>
          <p:spPr>
            <a:xfrm>
              <a:off x="1782667"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EAPR, 2019-2025</a:t>
              </a:r>
            </a:p>
          </p:txBody>
        </p:sp>
        <p:sp>
          <p:nvSpPr>
            <p:cNvPr id="384" name="tx38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5" name="tx38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86" name="tx38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87" name="tx38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15 (out of 27) countries had lower coverage than in 2019.
In 2025, 8 countries had lower DTP3 coverage than in 2024.
In 2025, 18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16361" y="5449861"/>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5" name="pl5"/>
            <p:cNvSpPr/>
            <p:nvPr/>
          </p:nvSpPr>
          <p:spPr>
            <a:xfrm>
              <a:off x="1416361" y="5242917"/>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6" name="pl6"/>
            <p:cNvSpPr/>
            <p:nvPr/>
          </p:nvSpPr>
          <p:spPr>
            <a:xfrm>
              <a:off x="1416361" y="5035974"/>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7" name="pl7"/>
            <p:cNvSpPr/>
            <p:nvPr/>
          </p:nvSpPr>
          <p:spPr>
            <a:xfrm>
              <a:off x="1416361" y="482903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8" name="pl8"/>
            <p:cNvSpPr/>
            <p:nvPr/>
          </p:nvSpPr>
          <p:spPr>
            <a:xfrm>
              <a:off x="1416361" y="4622086"/>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9" name="pl9"/>
            <p:cNvSpPr/>
            <p:nvPr/>
          </p:nvSpPr>
          <p:spPr>
            <a:xfrm>
              <a:off x="1416361" y="4415142"/>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0" name="pl10"/>
            <p:cNvSpPr/>
            <p:nvPr/>
          </p:nvSpPr>
          <p:spPr>
            <a:xfrm>
              <a:off x="1416361" y="420819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1" name="pl11"/>
            <p:cNvSpPr/>
            <p:nvPr/>
          </p:nvSpPr>
          <p:spPr>
            <a:xfrm>
              <a:off x="1416361" y="4001255"/>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 name="pl12"/>
            <p:cNvSpPr/>
            <p:nvPr/>
          </p:nvSpPr>
          <p:spPr>
            <a:xfrm>
              <a:off x="1416361" y="3794311"/>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3" name="pl13"/>
            <p:cNvSpPr/>
            <p:nvPr/>
          </p:nvSpPr>
          <p:spPr>
            <a:xfrm>
              <a:off x="1416361" y="3587368"/>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4" name="pl14"/>
            <p:cNvSpPr/>
            <p:nvPr/>
          </p:nvSpPr>
          <p:spPr>
            <a:xfrm>
              <a:off x="1416361" y="3380424"/>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5" name="pl15"/>
            <p:cNvSpPr/>
            <p:nvPr/>
          </p:nvSpPr>
          <p:spPr>
            <a:xfrm>
              <a:off x="1416361" y="317348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6" name="pl16"/>
            <p:cNvSpPr/>
            <p:nvPr/>
          </p:nvSpPr>
          <p:spPr>
            <a:xfrm>
              <a:off x="1416361" y="2966537"/>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 name="pl17"/>
            <p:cNvSpPr/>
            <p:nvPr/>
          </p:nvSpPr>
          <p:spPr>
            <a:xfrm>
              <a:off x="1416361" y="2759593"/>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8" name="pl18"/>
            <p:cNvSpPr/>
            <p:nvPr/>
          </p:nvSpPr>
          <p:spPr>
            <a:xfrm>
              <a:off x="1416361" y="255264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9" name="pl19"/>
            <p:cNvSpPr/>
            <p:nvPr/>
          </p:nvSpPr>
          <p:spPr>
            <a:xfrm>
              <a:off x="1416361" y="2345705"/>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20" name="pl20"/>
            <p:cNvSpPr/>
            <p:nvPr/>
          </p:nvSpPr>
          <p:spPr>
            <a:xfrm>
              <a:off x="1416361" y="2138762"/>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21" name="pl21"/>
            <p:cNvSpPr/>
            <p:nvPr/>
          </p:nvSpPr>
          <p:spPr>
            <a:xfrm>
              <a:off x="1416361" y="1931818"/>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22" name="pl22"/>
            <p:cNvSpPr/>
            <p:nvPr/>
          </p:nvSpPr>
          <p:spPr>
            <a:xfrm>
              <a:off x="14987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7732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477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3222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5968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713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04635" y="1931818"/>
              <a:ext cx="411780" cy="0"/>
            </a:xfrm>
            <a:custGeom>
              <a:avLst/>
              <a:pathLst>
                <a:path w="411780" h="0">
                  <a:moveTo>
                    <a:pt x="0" y="0"/>
                  </a:moveTo>
                  <a:lnTo>
                    <a:pt x="411780" y="0"/>
                  </a:lnTo>
                </a:path>
              </a:pathLst>
            </a:custGeom>
            <a:ln w="81303" cap="flat">
              <a:solidFill>
                <a:srgbClr val="E8E8E8">
                  <a:alpha val="100000"/>
                </a:srgbClr>
              </a:solidFill>
              <a:prstDash val="solid"/>
              <a:round/>
            </a:ln>
          </p:spPr>
          <p:txBody>
            <a:bodyPr/>
            <a:lstStyle/>
            <a:p/>
          </p:txBody>
        </p:sp>
        <p:sp>
          <p:nvSpPr>
            <p:cNvPr id="29" name="pl29"/>
            <p:cNvSpPr/>
            <p:nvPr/>
          </p:nvSpPr>
          <p:spPr>
            <a:xfrm>
              <a:off x="2473265" y="2138762"/>
              <a:ext cx="260794" cy="0"/>
            </a:xfrm>
            <a:custGeom>
              <a:avLst/>
              <a:pathLst>
                <a:path w="260794" h="0">
                  <a:moveTo>
                    <a:pt x="0" y="0"/>
                  </a:moveTo>
                  <a:lnTo>
                    <a:pt x="260794" y="0"/>
                  </a:lnTo>
                </a:path>
              </a:pathLst>
            </a:custGeom>
            <a:ln w="81303" cap="flat">
              <a:solidFill>
                <a:srgbClr val="E8E8E8">
                  <a:alpha val="100000"/>
                </a:srgbClr>
              </a:solidFill>
              <a:prstDash val="solid"/>
              <a:round/>
            </a:ln>
          </p:spPr>
          <p:txBody>
            <a:bodyPr/>
            <a:lstStyle/>
            <a:p/>
          </p:txBody>
        </p:sp>
        <p:sp>
          <p:nvSpPr>
            <p:cNvPr id="30" name="pl30"/>
            <p:cNvSpPr/>
            <p:nvPr/>
          </p:nvSpPr>
          <p:spPr>
            <a:xfrm>
              <a:off x="2473265" y="2345705"/>
              <a:ext cx="178438" cy="0"/>
            </a:xfrm>
            <a:custGeom>
              <a:avLst/>
              <a:pathLst>
                <a:path w="178438" h="0">
                  <a:moveTo>
                    <a:pt x="0" y="0"/>
                  </a:moveTo>
                  <a:lnTo>
                    <a:pt x="178438" y="0"/>
                  </a:lnTo>
                </a:path>
              </a:pathLst>
            </a:custGeom>
            <a:ln w="81303" cap="flat">
              <a:solidFill>
                <a:srgbClr val="E8E8E8">
                  <a:alpha val="100000"/>
                </a:srgbClr>
              </a:solidFill>
              <a:prstDash val="solid"/>
              <a:round/>
            </a:ln>
          </p:spPr>
          <p:txBody>
            <a:bodyPr/>
            <a:lstStyle/>
            <a:p/>
          </p:txBody>
        </p:sp>
        <p:sp>
          <p:nvSpPr>
            <p:cNvPr id="31" name="pl31"/>
            <p:cNvSpPr/>
            <p:nvPr/>
          </p:nvSpPr>
          <p:spPr>
            <a:xfrm>
              <a:off x="2555622" y="2552649"/>
              <a:ext cx="178438" cy="0"/>
            </a:xfrm>
            <a:custGeom>
              <a:avLst/>
              <a:pathLst>
                <a:path w="178438" h="0">
                  <a:moveTo>
                    <a:pt x="0" y="0"/>
                  </a:moveTo>
                  <a:lnTo>
                    <a:pt x="178438" y="0"/>
                  </a:lnTo>
                </a:path>
              </a:pathLst>
            </a:custGeom>
            <a:ln w="81303" cap="flat">
              <a:solidFill>
                <a:srgbClr val="E8E8E8">
                  <a:alpha val="100000"/>
                </a:srgbClr>
              </a:solidFill>
              <a:prstDash val="solid"/>
              <a:round/>
            </a:ln>
          </p:spPr>
          <p:txBody>
            <a:bodyPr/>
            <a:lstStyle/>
            <a:p/>
          </p:txBody>
        </p:sp>
        <p:sp>
          <p:nvSpPr>
            <p:cNvPr id="32" name="pl32"/>
            <p:cNvSpPr/>
            <p:nvPr/>
          </p:nvSpPr>
          <p:spPr>
            <a:xfrm>
              <a:off x="2692882" y="2759593"/>
              <a:ext cx="137260" cy="0"/>
            </a:xfrm>
            <a:custGeom>
              <a:avLst/>
              <a:pathLst>
                <a:path w="137260" h="0">
                  <a:moveTo>
                    <a:pt x="0" y="0"/>
                  </a:moveTo>
                  <a:lnTo>
                    <a:pt x="137260" y="0"/>
                  </a:lnTo>
                </a:path>
              </a:pathLst>
            </a:custGeom>
            <a:ln w="81303" cap="flat">
              <a:solidFill>
                <a:srgbClr val="E8E8E8">
                  <a:alpha val="100000"/>
                </a:srgbClr>
              </a:solidFill>
              <a:prstDash val="solid"/>
              <a:round/>
            </a:ln>
          </p:spPr>
          <p:txBody>
            <a:bodyPr/>
            <a:lstStyle/>
            <a:p/>
          </p:txBody>
        </p:sp>
        <p:sp>
          <p:nvSpPr>
            <p:cNvPr id="33" name="pl33"/>
            <p:cNvSpPr/>
            <p:nvPr/>
          </p:nvSpPr>
          <p:spPr>
            <a:xfrm>
              <a:off x="2610526" y="2966537"/>
              <a:ext cx="96082" cy="0"/>
            </a:xfrm>
            <a:custGeom>
              <a:avLst/>
              <a:pathLst>
                <a:path w="96082" h="0">
                  <a:moveTo>
                    <a:pt x="0" y="0"/>
                  </a:moveTo>
                  <a:lnTo>
                    <a:pt x="96082" y="0"/>
                  </a:lnTo>
                </a:path>
              </a:pathLst>
            </a:custGeom>
            <a:ln w="81303" cap="flat">
              <a:solidFill>
                <a:srgbClr val="E8E8E8">
                  <a:alpha val="100000"/>
                </a:srgbClr>
              </a:solidFill>
              <a:prstDash val="solid"/>
              <a:round/>
            </a:ln>
          </p:spPr>
          <p:txBody>
            <a:bodyPr/>
            <a:lstStyle/>
            <a:p/>
          </p:txBody>
        </p:sp>
        <p:sp>
          <p:nvSpPr>
            <p:cNvPr id="34" name="pl34"/>
            <p:cNvSpPr/>
            <p:nvPr/>
          </p:nvSpPr>
          <p:spPr>
            <a:xfrm>
              <a:off x="2692882" y="3173480"/>
              <a:ext cx="96082" cy="0"/>
            </a:xfrm>
            <a:custGeom>
              <a:avLst/>
              <a:pathLst>
                <a:path w="96082" h="0">
                  <a:moveTo>
                    <a:pt x="0" y="0"/>
                  </a:moveTo>
                  <a:lnTo>
                    <a:pt x="96082" y="0"/>
                  </a:lnTo>
                </a:path>
              </a:pathLst>
            </a:custGeom>
            <a:ln w="81303" cap="flat">
              <a:solidFill>
                <a:srgbClr val="E8E8E8">
                  <a:alpha val="100000"/>
                </a:srgbClr>
              </a:solidFill>
              <a:prstDash val="solid"/>
              <a:round/>
            </a:ln>
          </p:spPr>
          <p:txBody>
            <a:bodyPr/>
            <a:lstStyle/>
            <a:p/>
          </p:txBody>
        </p:sp>
        <p:sp>
          <p:nvSpPr>
            <p:cNvPr id="35" name="pl35"/>
            <p:cNvSpPr/>
            <p:nvPr/>
          </p:nvSpPr>
          <p:spPr>
            <a:xfrm>
              <a:off x="2500718" y="3380424"/>
              <a:ext cx="68630" cy="0"/>
            </a:xfrm>
            <a:custGeom>
              <a:avLst/>
              <a:pathLst>
                <a:path w="68630" h="0">
                  <a:moveTo>
                    <a:pt x="0" y="0"/>
                  </a:moveTo>
                  <a:lnTo>
                    <a:pt x="68630" y="0"/>
                  </a:lnTo>
                </a:path>
              </a:pathLst>
            </a:custGeom>
            <a:ln w="81303" cap="flat">
              <a:solidFill>
                <a:srgbClr val="E8E8E8">
                  <a:alpha val="100000"/>
                </a:srgbClr>
              </a:solidFill>
              <a:prstDash val="solid"/>
              <a:round/>
            </a:ln>
          </p:spPr>
          <p:txBody>
            <a:bodyPr/>
            <a:lstStyle/>
            <a:p/>
          </p:txBody>
        </p:sp>
        <p:sp>
          <p:nvSpPr>
            <p:cNvPr id="36" name="pl36"/>
            <p:cNvSpPr/>
            <p:nvPr/>
          </p:nvSpPr>
          <p:spPr>
            <a:xfrm>
              <a:off x="2761512" y="3587368"/>
              <a:ext cx="68630" cy="0"/>
            </a:xfrm>
            <a:custGeom>
              <a:avLst/>
              <a:pathLst>
                <a:path w="68630" h="0">
                  <a:moveTo>
                    <a:pt x="0" y="0"/>
                  </a:moveTo>
                  <a:lnTo>
                    <a:pt x="68630" y="0"/>
                  </a:lnTo>
                </a:path>
              </a:pathLst>
            </a:custGeom>
            <a:ln w="81303" cap="flat">
              <a:solidFill>
                <a:srgbClr val="E8E8E8">
                  <a:alpha val="100000"/>
                </a:srgbClr>
              </a:solidFill>
              <a:prstDash val="solid"/>
              <a:round/>
            </a:ln>
          </p:spPr>
          <p:txBody>
            <a:bodyPr/>
            <a:lstStyle/>
            <a:p/>
          </p:txBody>
        </p:sp>
        <p:sp>
          <p:nvSpPr>
            <p:cNvPr id="37" name="pl37"/>
            <p:cNvSpPr/>
            <p:nvPr/>
          </p:nvSpPr>
          <p:spPr>
            <a:xfrm>
              <a:off x="2788964" y="3794311"/>
              <a:ext cx="68630" cy="0"/>
            </a:xfrm>
            <a:custGeom>
              <a:avLst/>
              <a:pathLst>
                <a:path w="68630" h="0">
                  <a:moveTo>
                    <a:pt x="0" y="0"/>
                  </a:moveTo>
                  <a:lnTo>
                    <a:pt x="68630" y="0"/>
                  </a:lnTo>
                </a:path>
              </a:pathLst>
            </a:custGeom>
            <a:ln w="81303" cap="flat">
              <a:solidFill>
                <a:srgbClr val="E8E8E8">
                  <a:alpha val="100000"/>
                </a:srgbClr>
              </a:solidFill>
              <a:prstDash val="solid"/>
              <a:round/>
            </a:ln>
          </p:spPr>
          <p:txBody>
            <a:bodyPr/>
            <a:lstStyle/>
            <a:p/>
          </p:txBody>
        </p:sp>
        <p:sp>
          <p:nvSpPr>
            <p:cNvPr id="38" name="pl38"/>
            <p:cNvSpPr/>
            <p:nvPr/>
          </p:nvSpPr>
          <p:spPr>
            <a:xfrm>
              <a:off x="2802690" y="4001255"/>
              <a:ext cx="54904" cy="0"/>
            </a:xfrm>
            <a:custGeom>
              <a:avLst/>
              <a:pathLst>
                <a:path w="54904" h="0">
                  <a:moveTo>
                    <a:pt x="0" y="0"/>
                  </a:moveTo>
                  <a:lnTo>
                    <a:pt x="54904" y="0"/>
                  </a:lnTo>
                </a:path>
              </a:pathLst>
            </a:custGeom>
            <a:ln w="81303" cap="flat">
              <a:solidFill>
                <a:srgbClr val="E8E8E8">
                  <a:alpha val="100000"/>
                </a:srgbClr>
              </a:solidFill>
              <a:prstDash val="solid"/>
              <a:round/>
            </a:ln>
          </p:spPr>
          <p:txBody>
            <a:bodyPr/>
            <a:lstStyle/>
            <a:p/>
          </p:txBody>
        </p:sp>
        <p:sp>
          <p:nvSpPr>
            <p:cNvPr id="39" name="pl39"/>
            <p:cNvSpPr/>
            <p:nvPr/>
          </p:nvSpPr>
          <p:spPr>
            <a:xfrm>
              <a:off x="2802690" y="4208199"/>
              <a:ext cx="41178" cy="0"/>
            </a:xfrm>
            <a:custGeom>
              <a:avLst/>
              <a:pathLst>
                <a:path w="41178" h="0">
                  <a:moveTo>
                    <a:pt x="0" y="0"/>
                  </a:moveTo>
                  <a:lnTo>
                    <a:pt x="41178" y="0"/>
                  </a:lnTo>
                </a:path>
              </a:pathLst>
            </a:custGeom>
            <a:ln w="81303" cap="flat">
              <a:solidFill>
                <a:srgbClr val="E8E8E8">
                  <a:alpha val="100000"/>
                </a:srgbClr>
              </a:solidFill>
              <a:prstDash val="solid"/>
              <a:round/>
            </a:ln>
          </p:spPr>
          <p:txBody>
            <a:bodyPr/>
            <a:lstStyle/>
            <a:p/>
          </p:txBody>
        </p:sp>
        <p:sp>
          <p:nvSpPr>
            <p:cNvPr id="40" name="pl40"/>
            <p:cNvSpPr/>
            <p:nvPr/>
          </p:nvSpPr>
          <p:spPr>
            <a:xfrm>
              <a:off x="2788964" y="4415142"/>
              <a:ext cx="41178" cy="0"/>
            </a:xfrm>
            <a:custGeom>
              <a:avLst/>
              <a:pathLst>
                <a:path w="41178" h="0">
                  <a:moveTo>
                    <a:pt x="0" y="0"/>
                  </a:moveTo>
                  <a:lnTo>
                    <a:pt x="41178" y="0"/>
                  </a:lnTo>
                </a:path>
              </a:pathLst>
            </a:custGeom>
            <a:ln w="81303" cap="flat">
              <a:solidFill>
                <a:srgbClr val="E8E8E8">
                  <a:alpha val="100000"/>
                </a:srgbClr>
              </a:solidFill>
              <a:prstDash val="solid"/>
              <a:round/>
            </a:ln>
          </p:spPr>
          <p:txBody>
            <a:bodyPr/>
            <a:lstStyle/>
            <a:p/>
          </p:txBody>
        </p:sp>
        <p:sp>
          <p:nvSpPr>
            <p:cNvPr id="41" name="pl41"/>
            <p:cNvSpPr/>
            <p:nvPr/>
          </p:nvSpPr>
          <p:spPr>
            <a:xfrm>
              <a:off x="2624252" y="4622086"/>
              <a:ext cx="41178" cy="0"/>
            </a:xfrm>
            <a:custGeom>
              <a:avLst/>
              <a:pathLst>
                <a:path w="41178" h="0">
                  <a:moveTo>
                    <a:pt x="0" y="0"/>
                  </a:moveTo>
                  <a:lnTo>
                    <a:pt x="41178" y="0"/>
                  </a:lnTo>
                </a:path>
              </a:pathLst>
            </a:custGeom>
            <a:ln w="81303" cap="flat">
              <a:solidFill>
                <a:srgbClr val="E8E8E8">
                  <a:alpha val="100000"/>
                </a:srgbClr>
              </a:solidFill>
              <a:prstDash val="solid"/>
              <a:round/>
            </a:ln>
          </p:spPr>
          <p:txBody>
            <a:bodyPr/>
            <a:lstStyle/>
            <a:p/>
          </p:txBody>
        </p:sp>
        <p:sp>
          <p:nvSpPr>
            <p:cNvPr id="42" name="pl42"/>
            <p:cNvSpPr/>
            <p:nvPr/>
          </p:nvSpPr>
          <p:spPr>
            <a:xfrm>
              <a:off x="2802690" y="4829030"/>
              <a:ext cx="41178" cy="0"/>
            </a:xfrm>
            <a:custGeom>
              <a:avLst/>
              <a:pathLst>
                <a:path w="41178" h="0">
                  <a:moveTo>
                    <a:pt x="0" y="0"/>
                  </a:moveTo>
                  <a:lnTo>
                    <a:pt x="41178" y="0"/>
                  </a:lnTo>
                </a:path>
              </a:pathLst>
            </a:custGeom>
            <a:ln w="81303" cap="flat">
              <a:solidFill>
                <a:srgbClr val="E8E8E8">
                  <a:alpha val="100000"/>
                </a:srgbClr>
              </a:solidFill>
              <a:prstDash val="solid"/>
              <a:round/>
            </a:ln>
          </p:spPr>
          <p:txBody>
            <a:bodyPr/>
            <a:lstStyle/>
            <a:p/>
          </p:txBody>
        </p:sp>
        <p:sp>
          <p:nvSpPr>
            <p:cNvPr id="43" name="pl43"/>
            <p:cNvSpPr/>
            <p:nvPr/>
          </p:nvSpPr>
          <p:spPr>
            <a:xfrm>
              <a:off x="2830142" y="5035974"/>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44" name="pl44"/>
            <p:cNvSpPr/>
            <p:nvPr/>
          </p:nvSpPr>
          <p:spPr>
            <a:xfrm>
              <a:off x="2816416" y="5242917"/>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45" name="pl45"/>
            <p:cNvSpPr/>
            <p:nvPr/>
          </p:nvSpPr>
          <p:spPr>
            <a:xfrm>
              <a:off x="2816416" y="5449861"/>
              <a:ext cx="13726" cy="0"/>
            </a:xfrm>
            <a:custGeom>
              <a:avLst/>
              <a:pathLst>
                <a:path w="13726" h="0">
                  <a:moveTo>
                    <a:pt x="0" y="0"/>
                  </a:moveTo>
                  <a:lnTo>
                    <a:pt x="13726" y="0"/>
                  </a:lnTo>
                </a:path>
              </a:pathLst>
            </a:custGeom>
            <a:ln w="81303" cap="flat">
              <a:solidFill>
                <a:srgbClr val="E8E8E8">
                  <a:alpha val="100000"/>
                </a:srgbClr>
              </a:solidFill>
              <a:prstDash val="solid"/>
              <a:round/>
            </a:ln>
          </p:spPr>
          <p:txBody>
            <a:bodyPr/>
            <a:lstStyle/>
            <a:p/>
          </p:txBody>
        </p:sp>
        <p:sp>
          <p:nvSpPr>
            <p:cNvPr id="46" name="pt46"/>
            <p:cNvSpPr/>
            <p:nvPr/>
          </p:nvSpPr>
          <p:spPr>
            <a:xfrm>
              <a:off x="2702108"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606026"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853094"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825642"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839368" y="4203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798190" y="4203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825642"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784464"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660930" y="46175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619752" y="46175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825642" y="27550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688382" y="27550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839368" y="48245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798190" y="48245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2564848" y="33759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96218" y="33759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839368" y="5238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811916" y="5238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2729560" y="21342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68765" y="21342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811916" y="19273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00135" y="19273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853094" y="39967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798190" y="39967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2825642" y="5445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811916" y="5445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2647204"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68765"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784464" y="3168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2688382" y="3168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825642" y="35828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2757012" y="35828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853094" y="37898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2784464" y="37898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2729560" y="2548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551122" y="25481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661456"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565374"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2812443"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2784990"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2798716" y="41630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2757538" y="4163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2784990"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2743812"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2620278" y="457693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2579100" y="457693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2784990" y="271444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2647730" y="271444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2798716" y="478387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2757538" y="478387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2524196" y="33352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2455566" y="33352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2798716" y="51977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2771264" y="51977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2688908" y="20936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2428114" y="20936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2771264" y="18866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2359483" y="18866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2812443" y="39561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2757538" y="39561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2784990" y="54047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2771264" y="54047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2606552"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2428114"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2743812" y="31283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2647730" y="3128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2784990" y="354221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2716360" y="35422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2812443" y="37491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2743812" y="37491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2688908" y="250749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2510470" y="250749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tx118"/>
            <p:cNvSpPr/>
            <p:nvPr/>
          </p:nvSpPr>
          <p:spPr>
            <a:xfrm>
              <a:off x="2974524" y="292520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19" name="tx119"/>
            <p:cNvSpPr/>
            <p:nvPr/>
          </p:nvSpPr>
          <p:spPr>
            <a:xfrm>
              <a:off x="2974524"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0" name="tx120"/>
            <p:cNvSpPr/>
            <p:nvPr/>
          </p:nvSpPr>
          <p:spPr>
            <a:xfrm>
              <a:off x="2974524" y="416686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1" name="tx121"/>
            <p:cNvSpPr/>
            <p:nvPr/>
          </p:nvSpPr>
          <p:spPr>
            <a:xfrm>
              <a:off x="2974524" y="437381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2" name="tx122"/>
            <p:cNvSpPr/>
            <p:nvPr/>
          </p:nvSpPr>
          <p:spPr>
            <a:xfrm>
              <a:off x="2974524" y="458075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3" name="tx123"/>
            <p:cNvSpPr/>
            <p:nvPr/>
          </p:nvSpPr>
          <p:spPr>
            <a:xfrm>
              <a:off x="2942428" y="271826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124" name="tx124"/>
            <p:cNvSpPr/>
            <p:nvPr/>
          </p:nvSpPr>
          <p:spPr>
            <a:xfrm>
              <a:off x="2974524" y="478769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5" name="tx125"/>
            <p:cNvSpPr/>
            <p:nvPr/>
          </p:nvSpPr>
          <p:spPr>
            <a:xfrm>
              <a:off x="2974524" y="333909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26" name="tx126"/>
            <p:cNvSpPr/>
            <p:nvPr/>
          </p:nvSpPr>
          <p:spPr>
            <a:xfrm>
              <a:off x="2974524" y="52015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7" name="tx127"/>
            <p:cNvSpPr/>
            <p:nvPr/>
          </p:nvSpPr>
          <p:spPr>
            <a:xfrm>
              <a:off x="2942428" y="209743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-19%</a:t>
              </a:r>
            </a:p>
          </p:txBody>
        </p:sp>
        <p:sp>
          <p:nvSpPr>
            <p:cNvPr id="128" name="tx128"/>
            <p:cNvSpPr/>
            <p:nvPr/>
          </p:nvSpPr>
          <p:spPr>
            <a:xfrm>
              <a:off x="2942428" y="1890487"/>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-30%</a:t>
              </a:r>
            </a:p>
          </p:txBody>
        </p:sp>
        <p:sp>
          <p:nvSpPr>
            <p:cNvPr id="129" name="tx129"/>
            <p:cNvSpPr/>
            <p:nvPr/>
          </p:nvSpPr>
          <p:spPr>
            <a:xfrm>
              <a:off x="2974524" y="39599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30" name="tx130"/>
            <p:cNvSpPr/>
            <p:nvPr/>
          </p:nvSpPr>
          <p:spPr>
            <a:xfrm>
              <a:off x="2974524" y="54085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31" name="tx131"/>
            <p:cNvSpPr/>
            <p:nvPr/>
          </p:nvSpPr>
          <p:spPr>
            <a:xfrm>
              <a:off x="2942428" y="2304375"/>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32" name="tx132"/>
            <p:cNvSpPr/>
            <p:nvPr/>
          </p:nvSpPr>
          <p:spPr>
            <a:xfrm>
              <a:off x="2974524" y="31321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33" name="tx133"/>
            <p:cNvSpPr/>
            <p:nvPr/>
          </p:nvSpPr>
          <p:spPr>
            <a:xfrm>
              <a:off x="2974524" y="354603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34" name="tx134"/>
            <p:cNvSpPr/>
            <p:nvPr/>
          </p:nvSpPr>
          <p:spPr>
            <a:xfrm>
              <a:off x="2974524" y="375298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35" name="tx135"/>
            <p:cNvSpPr/>
            <p:nvPr/>
          </p:nvSpPr>
          <p:spPr>
            <a:xfrm>
              <a:off x="2942428" y="2511318"/>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36" name="rc136"/>
            <p:cNvSpPr/>
            <p:nvPr/>
          </p:nvSpPr>
          <p:spPr>
            <a:xfrm>
              <a:off x="1416361" y="1807652"/>
              <a:ext cx="1811836" cy="3766375"/>
            </a:xfrm>
            <a:prstGeom prst="rect">
              <a:avLst/>
            </a:prstGeom>
            <a:noFill/>
            <a:ln w="13550" cap="rnd">
              <a:solidFill>
                <a:srgbClr val="999999">
                  <a:alpha val="100000"/>
                </a:srgbClr>
              </a:solidFill>
              <a:prstDash val="solid"/>
              <a:round/>
            </a:ln>
          </p:spPr>
          <p:txBody>
            <a:bodyPr/>
            <a:lstStyle/>
            <a:p/>
          </p:txBody>
        </p:sp>
        <p:sp>
          <p:nvSpPr>
            <p:cNvPr id="137" name="pl137"/>
            <p:cNvSpPr/>
            <p:nvPr/>
          </p:nvSpPr>
          <p:spPr>
            <a:xfrm>
              <a:off x="4348977" y="5260163"/>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38" name="pl138"/>
            <p:cNvSpPr/>
            <p:nvPr/>
          </p:nvSpPr>
          <p:spPr>
            <a:xfrm>
              <a:off x="4348977" y="4737055"/>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39" name="pl139"/>
            <p:cNvSpPr/>
            <p:nvPr/>
          </p:nvSpPr>
          <p:spPr>
            <a:xfrm>
              <a:off x="4348977" y="4213947"/>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40" name="pl140"/>
            <p:cNvSpPr/>
            <p:nvPr/>
          </p:nvSpPr>
          <p:spPr>
            <a:xfrm>
              <a:off x="4348977" y="369083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41" name="pl141"/>
            <p:cNvSpPr/>
            <p:nvPr/>
          </p:nvSpPr>
          <p:spPr>
            <a:xfrm>
              <a:off x="4348977" y="3167732"/>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42" name="pl142"/>
            <p:cNvSpPr/>
            <p:nvPr/>
          </p:nvSpPr>
          <p:spPr>
            <a:xfrm>
              <a:off x="4348977" y="2644624"/>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43" name="pl143"/>
            <p:cNvSpPr/>
            <p:nvPr/>
          </p:nvSpPr>
          <p:spPr>
            <a:xfrm>
              <a:off x="4348977" y="2121516"/>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44" name="pl144"/>
            <p:cNvSpPr/>
            <p:nvPr/>
          </p:nvSpPr>
          <p:spPr>
            <a:xfrm>
              <a:off x="44313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7058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9803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2548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5294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8039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364704" y="2121516"/>
              <a:ext cx="219616" cy="0"/>
            </a:xfrm>
            <a:custGeom>
              <a:avLst/>
              <a:pathLst>
                <a:path w="219616" h="0">
                  <a:moveTo>
                    <a:pt x="0" y="0"/>
                  </a:moveTo>
                  <a:lnTo>
                    <a:pt x="219616" y="0"/>
                  </a:lnTo>
                </a:path>
              </a:pathLst>
            </a:custGeom>
            <a:ln w="81303" cap="flat">
              <a:solidFill>
                <a:srgbClr val="E8E8E8">
                  <a:alpha val="100000"/>
                </a:srgbClr>
              </a:solidFill>
              <a:prstDash val="solid"/>
              <a:round/>
            </a:ln>
          </p:spPr>
          <p:txBody>
            <a:bodyPr/>
            <a:lstStyle/>
            <a:p/>
          </p:txBody>
        </p:sp>
        <p:sp>
          <p:nvSpPr>
            <p:cNvPr id="151" name="pl151"/>
            <p:cNvSpPr/>
            <p:nvPr/>
          </p:nvSpPr>
          <p:spPr>
            <a:xfrm>
              <a:off x="4911745" y="2644624"/>
              <a:ext cx="109808" cy="0"/>
            </a:xfrm>
            <a:custGeom>
              <a:avLst/>
              <a:pathLst>
                <a:path w="109808" h="0">
                  <a:moveTo>
                    <a:pt x="0" y="0"/>
                  </a:moveTo>
                  <a:lnTo>
                    <a:pt x="109808" y="0"/>
                  </a:lnTo>
                </a:path>
              </a:pathLst>
            </a:custGeom>
            <a:ln w="81303" cap="flat">
              <a:solidFill>
                <a:srgbClr val="E8E8E8">
                  <a:alpha val="100000"/>
                </a:srgbClr>
              </a:solidFill>
              <a:prstDash val="solid"/>
              <a:round/>
            </a:ln>
          </p:spPr>
          <p:txBody>
            <a:bodyPr/>
            <a:lstStyle/>
            <a:p/>
          </p:txBody>
        </p:sp>
        <p:sp>
          <p:nvSpPr>
            <p:cNvPr id="152" name="pl152"/>
            <p:cNvSpPr/>
            <p:nvPr/>
          </p:nvSpPr>
          <p:spPr>
            <a:xfrm>
              <a:off x="5652950" y="3167732"/>
              <a:ext cx="109808" cy="0"/>
            </a:xfrm>
            <a:custGeom>
              <a:avLst/>
              <a:pathLst>
                <a:path w="109808" h="0">
                  <a:moveTo>
                    <a:pt x="0" y="0"/>
                  </a:moveTo>
                  <a:lnTo>
                    <a:pt x="109808" y="0"/>
                  </a:lnTo>
                </a:path>
              </a:pathLst>
            </a:custGeom>
            <a:ln w="81303" cap="flat">
              <a:solidFill>
                <a:srgbClr val="E8E8E8">
                  <a:alpha val="100000"/>
                </a:srgbClr>
              </a:solidFill>
              <a:prstDash val="solid"/>
              <a:round/>
            </a:ln>
          </p:spPr>
          <p:txBody>
            <a:bodyPr/>
            <a:lstStyle/>
            <a:p/>
          </p:txBody>
        </p:sp>
        <p:sp>
          <p:nvSpPr>
            <p:cNvPr id="153" name="pl153"/>
            <p:cNvSpPr/>
            <p:nvPr/>
          </p:nvSpPr>
          <p:spPr>
            <a:xfrm>
              <a:off x="5694129" y="3690839"/>
              <a:ext cx="96082" cy="0"/>
            </a:xfrm>
            <a:custGeom>
              <a:avLst/>
              <a:pathLst>
                <a:path w="96082" h="0">
                  <a:moveTo>
                    <a:pt x="0" y="0"/>
                  </a:moveTo>
                  <a:lnTo>
                    <a:pt x="96082" y="0"/>
                  </a:lnTo>
                </a:path>
              </a:pathLst>
            </a:custGeom>
            <a:ln w="81303" cap="flat">
              <a:solidFill>
                <a:srgbClr val="E8E8E8">
                  <a:alpha val="100000"/>
                </a:srgbClr>
              </a:solidFill>
              <a:prstDash val="solid"/>
              <a:round/>
            </a:ln>
          </p:spPr>
          <p:txBody>
            <a:bodyPr/>
            <a:lstStyle/>
            <a:p/>
          </p:txBody>
        </p:sp>
        <p:sp>
          <p:nvSpPr>
            <p:cNvPr id="154" name="pl154"/>
            <p:cNvSpPr/>
            <p:nvPr/>
          </p:nvSpPr>
          <p:spPr>
            <a:xfrm>
              <a:off x="5515690" y="4213947"/>
              <a:ext cx="82356" cy="0"/>
            </a:xfrm>
            <a:custGeom>
              <a:avLst/>
              <a:pathLst>
                <a:path w="82356" h="0">
                  <a:moveTo>
                    <a:pt x="0" y="0"/>
                  </a:moveTo>
                  <a:lnTo>
                    <a:pt x="82356" y="0"/>
                  </a:lnTo>
                </a:path>
              </a:pathLst>
            </a:custGeom>
            <a:ln w="81303" cap="flat">
              <a:solidFill>
                <a:srgbClr val="E8E8E8">
                  <a:alpha val="100000"/>
                </a:srgbClr>
              </a:solidFill>
              <a:prstDash val="solid"/>
              <a:round/>
            </a:ln>
          </p:spPr>
          <p:txBody>
            <a:bodyPr/>
            <a:lstStyle/>
            <a:p/>
          </p:txBody>
        </p:sp>
        <p:sp>
          <p:nvSpPr>
            <p:cNvPr id="155" name="pl155"/>
            <p:cNvSpPr/>
            <p:nvPr/>
          </p:nvSpPr>
          <p:spPr>
            <a:xfrm>
              <a:off x="5762759" y="4737055"/>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156" name="pl156"/>
            <p:cNvSpPr/>
            <p:nvPr/>
          </p:nvSpPr>
          <p:spPr>
            <a:xfrm>
              <a:off x="5337252" y="5260163"/>
              <a:ext cx="13726" cy="0"/>
            </a:xfrm>
            <a:custGeom>
              <a:avLst/>
              <a:pathLst>
                <a:path w="13726" h="0">
                  <a:moveTo>
                    <a:pt x="0" y="0"/>
                  </a:moveTo>
                  <a:lnTo>
                    <a:pt x="13726" y="0"/>
                  </a:lnTo>
                </a:path>
              </a:pathLst>
            </a:custGeom>
            <a:ln w="81303" cap="flat">
              <a:solidFill>
                <a:srgbClr val="E8E8E8">
                  <a:alpha val="100000"/>
                </a:srgbClr>
              </a:solidFill>
              <a:prstDash val="solid"/>
              <a:round/>
            </a:ln>
          </p:spPr>
          <p:txBody>
            <a:bodyPr/>
            <a:lstStyle/>
            <a:p/>
          </p:txBody>
        </p:sp>
        <p:sp>
          <p:nvSpPr>
            <p:cNvPr id="157" name="pt157"/>
            <p:cNvSpPr/>
            <p:nvPr/>
          </p:nvSpPr>
          <p:spPr>
            <a:xfrm>
              <a:off x="5758259"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785711"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5332752"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346478"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511190"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593546"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907245"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017053"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5360204"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579820"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68962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78571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648450"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758259"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717607"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2" name="pt172"/>
            <p:cNvSpPr/>
            <p:nvPr/>
          </p:nvSpPr>
          <p:spPr>
            <a:xfrm>
              <a:off x="5745059"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3" name="pt173"/>
            <p:cNvSpPr/>
            <p:nvPr/>
          </p:nvSpPr>
          <p:spPr>
            <a:xfrm>
              <a:off x="5292100" y="52150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4" name="pt174"/>
            <p:cNvSpPr/>
            <p:nvPr/>
          </p:nvSpPr>
          <p:spPr>
            <a:xfrm>
              <a:off x="5305826"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5470538" y="4168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5552894"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7" name="pt177"/>
            <p:cNvSpPr/>
            <p:nvPr/>
          </p:nvSpPr>
          <p:spPr>
            <a:xfrm>
              <a:off x="4866593"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8" name="pt178"/>
            <p:cNvSpPr/>
            <p:nvPr/>
          </p:nvSpPr>
          <p:spPr>
            <a:xfrm>
              <a:off x="4976401"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9" name="pt179"/>
            <p:cNvSpPr/>
            <p:nvPr/>
          </p:nvSpPr>
          <p:spPr>
            <a:xfrm>
              <a:off x="5319552" y="20763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0" name="pt180"/>
            <p:cNvSpPr/>
            <p:nvPr/>
          </p:nvSpPr>
          <p:spPr>
            <a:xfrm>
              <a:off x="5539168"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564897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574505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3" name="pt183"/>
            <p:cNvSpPr/>
            <p:nvPr/>
          </p:nvSpPr>
          <p:spPr>
            <a:xfrm>
              <a:off x="5607799" y="31225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4" name="pt184"/>
            <p:cNvSpPr/>
            <p:nvPr/>
          </p:nvSpPr>
          <p:spPr>
            <a:xfrm>
              <a:off x="5717607"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tx185"/>
            <p:cNvSpPr/>
            <p:nvPr/>
          </p:nvSpPr>
          <p:spPr>
            <a:xfrm>
              <a:off x="5892647" y="469572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86" name="tx186"/>
            <p:cNvSpPr/>
            <p:nvPr/>
          </p:nvSpPr>
          <p:spPr>
            <a:xfrm>
              <a:off x="5892647" y="521883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87" name="tx187"/>
            <p:cNvSpPr/>
            <p:nvPr/>
          </p:nvSpPr>
          <p:spPr>
            <a:xfrm>
              <a:off x="5892647" y="41726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88" name="tx188"/>
            <p:cNvSpPr/>
            <p:nvPr/>
          </p:nvSpPr>
          <p:spPr>
            <a:xfrm>
              <a:off x="5892647" y="260329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89" name="tx189"/>
            <p:cNvSpPr/>
            <p:nvPr/>
          </p:nvSpPr>
          <p:spPr>
            <a:xfrm>
              <a:off x="5860551" y="208018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190" name="tx190"/>
            <p:cNvSpPr/>
            <p:nvPr/>
          </p:nvSpPr>
          <p:spPr>
            <a:xfrm>
              <a:off x="5892647"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91" name="tx191"/>
            <p:cNvSpPr/>
            <p:nvPr/>
          </p:nvSpPr>
          <p:spPr>
            <a:xfrm>
              <a:off x="5892647" y="31264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92" name="rc192"/>
            <p:cNvSpPr/>
            <p:nvPr/>
          </p:nvSpPr>
          <p:spPr>
            <a:xfrm>
              <a:off x="4348977" y="1807652"/>
              <a:ext cx="1811836" cy="3766375"/>
            </a:xfrm>
            <a:prstGeom prst="rect">
              <a:avLst/>
            </a:prstGeom>
            <a:noFill/>
            <a:ln w="13550" cap="rnd">
              <a:solidFill>
                <a:srgbClr val="999999">
                  <a:alpha val="100000"/>
                </a:srgbClr>
              </a:solidFill>
              <a:prstDash val="solid"/>
              <a:round/>
            </a:ln>
          </p:spPr>
          <p:txBody>
            <a:bodyPr/>
            <a:lstStyle/>
            <a:p/>
          </p:txBody>
        </p:sp>
        <p:sp>
          <p:nvSpPr>
            <p:cNvPr id="193" name="pl193"/>
            <p:cNvSpPr/>
            <p:nvPr/>
          </p:nvSpPr>
          <p:spPr>
            <a:xfrm>
              <a:off x="7262574" y="4546834"/>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94" name="pl194"/>
            <p:cNvSpPr/>
            <p:nvPr/>
          </p:nvSpPr>
          <p:spPr>
            <a:xfrm>
              <a:off x="7262574" y="2834845"/>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95" name="pl195"/>
            <p:cNvSpPr/>
            <p:nvPr/>
          </p:nvSpPr>
          <p:spPr>
            <a:xfrm>
              <a:off x="7344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6194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8939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81684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84430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7175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703808"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02" name="pl202"/>
            <p:cNvSpPr/>
            <p:nvPr/>
          </p:nvSpPr>
          <p:spPr>
            <a:xfrm>
              <a:off x="8484191"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03" name="pt203"/>
            <p:cNvSpPr/>
            <p:nvPr/>
          </p:nvSpPr>
          <p:spPr>
            <a:xfrm>
              <a:off x="8699308"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8699308"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8479691"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8479691"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8658656"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8" name="pt208"/>
            <p:cNvSpPr/>
            <p:nvPr/>
          </p:nvSpPr>
          <p:spPr>
            <a:xfrm>
              <a:off x="8658656"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9" name="pt209"/>
            <p:cNvSpPr/>
            <p:nvPr/>
          </p:nvSpPr>
          <p:spPr>
            <a:xfrm>
              <a:off x="8439039"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0" name="pt210"/>
            <p:cNvSpPr/>
            <p:nvPr/>
          </p:nvSpPr>
          <p:spPr>
            <a:xfrm>
              <a:off x="8439039"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tx211"/>
            <p:cNvSpPr/>
            <p:nvPr/>
          </p:nvSpPr>
          <p:spPr>
            <a:xfrm>
              <a:off x="8839985"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39985"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rc213"/>
            <p:cNvSpPr/>
            <p:nvPr/>
          </p:nvSpPr>
          <p:spPr>
            <a:xfrm>
              <a:off x="7262574" y="1807652"/>
              <a:ext cx="1811836" cy="3766375"/>
            </a:xfrm>
            <a:prstGeom prst="rect">
              <a:avLst/>
            </a:prstGeom>
            <a:noFill/>
            <a:ln w="13550" cap="rnd">
              <a:solidFill>
                <a:srgbClr val="999999">
                  <a:alpha val="100000"/>
                </a:srgbClr>
              </a:solidFill>
              <a:prstDash val="solid"/>
              <a:round/>
            </a:ln>
          </p:spPr>
          <p:txBody>
            <a:bodyPr/>
            <a:lstStyle/>
            <a:p/>
          </p:txBody>
        </p:sp>
        <p:sp>
          <p:nvSpPr>
            <p:cNvPr id="214" name="rc214"/>
            <p:cNvSpPr/>
            <p:nvPr/>
          </p:nvSpPr>
          <p:spPr>
            <a:xfrm>
              <a:off x="1416361" y="1592799"/>
              <a:ext cx="181183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208311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16" name="rc216"/>
            <p:cNvSpPr/>
            <p:nvPr/>
          </p:nvSpPr>
          <p:spPr>
            <a:xfrm>
              <a:off x="4348977" y="1592799"/>
              <a:ext cx="181183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504051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18" name="rc218"/>
            <p:cNvSpPr/>
            <p:nvPr/>
          </p:nvSpPr>
          <p:spPr>
            <a:xfrm>
              <a:off x="7262574" y="1592799"/>
              <a:ext cx="181183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8022508"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0" name="pl220"/>
            <p:cNvSpPr/>
            <p:nvPr/>
          </p:nvSpPr>
          <p:spPr>
            <a:xfrm>
              <a:off x="1416361" y="5574027"/>
              <a:ext cx="1811836" cy="0"/>
            </a:xfrm>
            <a:custGeom>
              <a:avLst/>
              <a:pathLst>
                <a:path w="1811836" h="0">
                  <a:moveTo>
                    <a:pt x="0" y="0"/>
                  </a:moveTo>
                  <a:lnTo>
                    <a:pt x="1811836" y="0"/>
                  </a:lnTo>
                </a:path>
              </a:pathLst>
            </a:custGeom>
            <a:ln w="8130" cap="flat">
              <a:solidFill>
                <a:srgbClr val="000000">
                  <a:alpha val="100000"/>
                </a:srgbClr>
              </a:solidFill>
              <a:prstDash val="solid"/>
              <a:round/>
            </a:ln>
          </p:spPr>
          <p:txBody>
            <a:bodyPr/>
            <a:lstStyle/>
            <a:p/>
          </p:txBody>
        </p:sp>
        <p:sp>
          <p:nvSpPr>
            <p:cNvPr id="221" name="pl221"/>
            <p:cNvSpPr/>
            <p:nvPr/>
          </p:nvSpPr>
          <p:spPr>
            <a:xfrm>
              <a:off x="14987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17732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20477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23222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25968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28713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tx227"/>
            <p:cNvSpPr/>
            <p:nvPr/>
          </p:nvSpPr>
          <p:spPr>
            <a:xfrm>
              <a:off x="146762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17110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9" name="tx229"/>
            <p:cNvSpPr/>
            <p:nvPr/>
          </p:nvSpPr>
          <p:spPr>
            <a:xfrm>
              <a:off x="19855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0" name="tx230"/>
            <p:cNvSpPr/>
            <p:nvPr/>
          </p:nvSpPr>
          <p:spPr>
            <a:xfrm>
              <a:off x="226010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1" name="tx231"/>
            <p:cNvSpPr/>
            <p:nvPr/>
          </p:nvSpPr>
          <p:spPr>
            <a:xfrm>
              <a:off x="25346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2" name="tx232"/>
            <p:cNvSpPr/>
            <p:nvPr/>
          </p:nvSpPr>
          <p:spPr>
            <a:xfrm>
              <a:off x="277805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4348977" y="5574027"/>
              <a:ext cx="1811836" cy="0"/>
            </a:xfrm>
            <a:custGeom>
              <a:avLst/>
              <a:pathLst>
                <a:path w="1811836" h="0">
                  <a:moveTo>
                    <a:pt x="0" y="0"/>
                  </a:moveTo>
                  <a:lnTo>
                    <a:pt x="1811836" y="0"/>
                  </a:lnTo>
                </a:path>
              </a:pathLst>
            </a:custGeom>
            <a:ln w="8130" cap="flat">
              <a:solidFill>
                <a:srgbClr val="000000">
                  <a:alpha val="100000"/>
                </a:srgbClr>
              </a:solidFill>
              <a:prstDash val="solid"/>
              <a:round/>
            </a:ln>
          </p:spPr>
          <p:txBody>
            <a:bodyPr/>
            <a:lstStyle/>
            <a:p/>
          </p:txBody>
        </p:sp>
        <p:sp>
          <p:nvSpPr>
            <p:cNvPr id="234" name="pl234"/>
            <p:cNvSpPr/>
            <p:nvPr/>
          </p:nvSpPr>
          <p:spPr>
            <a:xfrm>
              <a:off x="44313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47058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49803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52548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55294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58039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tx240"/>
            <p:cNvSpPr/>
            <p:nvPr/>
          </p:nvSpPr>
          <p:spPr>
            <a:xfrm>
              <a:off x="440024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46436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49181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1927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4672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71066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pl246"/>
            <p:cNvSpPr/>
            <p:nvPr/>
          </p:nvSpPr>
          <p:spPr>
            <a:xfrm>
              <a:off x="7262574" y="5574027"/>
              <a:ext cx="1811836" cy="0"/>
            </a:xfrm>
            <a:custGeom>
              <a:avLst/>
              <a:pathLst>
                <a:path w="1811836" h="0">
                  <a:moveTo>
                    <a:pt x="0" y="0"/>
                  </a:moveTo>
                  <a:lnTo>
                    <a:pt x="1811836" y="0"/>
                  </a:lnTo>
                </a:path>
              </a:pathLst>
            </a:custGeom>
            <a:ln w="8130" cap="flat">
              <a:solidFill>
                <a:srgbClr val="000000">
                  <a:alpha val="100000"/>
                </a:srgbClr>
              </a:solidFill>
              <a:prstDash val="solid"/>
              <a:round/>
            </a:ln>
          </p:spPr>
          <p:txBody>
            <a:bodyPr/>
            <a:lstStyle/>
            <a:p/>
          </p:txBody>
        </p:sp>
        <p:sp>
          <p:nvSpPr>
            <p:cNvPr id="247" name="pl247"/>
            <p:cNvSpPr/>
            <p:nvPr/>
          </p:nvSpPr>
          <p:spPr>
            <a:xfrm>
              <a:off x="7344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6194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78939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1684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84430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87175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731384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75572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78317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81063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83808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862426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tx259"/>
            <p:cNvSpPr/>
            <p:nvPr/>
          </p:nvSpPr>
          <p:spPr>
            <a:xfrm>
              <a:off x="6588665" y="4506829"/>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260" name="tx260"/>
            <p:cNvSpPr/>
            <p:nvPr/>
          </p:nvSpPr>
          <p:spPr>
            <a:xfrm>
              <a:off x="6230403" y="2794840"/>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261" name="tx261"/>
            <p:cNvSpPr/>
            <p:nvPr/>
          </p:nvSpPr>
          <p:spPr>
            <a:xfrm>
              <a:off x="4024734" y="522015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262" name="tx262"/>
            <p:cNvSpPr/>
            <p:nvPr/>
          </p:nvSpPr>
          <p:spPr>
            <a:xfrm>
              <a:off x="3956794" y="4697050"/>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263" name="tx263"/>
            <p:cNvSpPr/>
            <p:nvPr/>
          </p:nvSpPr>
          <p:spPr>
            <a:xfrm>
              <a:off x="3459635" y="4173942"/>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264" name="tx264"/>
            <p:cNvSpPr/>
            <p:nvPr/>
          </p:nvSpPr>
          <p:spPr>
            <a:xfrm>
              <a:off x="3935855" y="3650834"/>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65" name="tx265"/>
            <p:cNvSpPr/>
            <p:nvPr/>
          </p:nvSpPr>
          <p:spPr>
            <a:xfrm>
              <a:off x="3809576" y="3127727"/>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66" name="tx266"/>
            <p:cNvSpPr/>
            <p:nvPr/>
          </p:nvSpPr>
          <p:spPr>
            <a:xfrm>
              <a:off x="3297786" y="2604619"/>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67" name="tx267"/>
            <p:cNvSpPr/>
            <p:nvPr/>
          </p:nvSpPr>
          <p:spPr>
            <a:xfrm>
              <a:off x="3912995" y="2081511"/>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268" name="tx268"/>
            <p:cNvSpPr/>
            <p:nvPr/>
          </p:nvSpPr>
          <p:spPr>
            <a:xfrm>
              <a:off x="1048684" y="5409856"/>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269" name="tx269"/>
            <p:cNvSpPr/>
            <p:nvPr/>
          </p:nvSpPr>
          <p:spPr>
            <a:xfrm>
              <a:off x="880983" y="5202912"/>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270" name="tx270"/>
            <p:cNvSpPr/>
            <p:nvPr/>
          </p:nvSpPr>
          <p:spPr>
            <a:xfrm>
              <a:off x="1042557" y="4995969"/>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271" name="tx271"/>
            <p:cNvSpPr/>
            <p:nvPr/>
          </p:nvSpPr>
          <p:spPr>
            <a:xfrm>
              <a:off x="893602" y="4789025"/>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272" name="tx272"/>
            <p:cNvSpPr/>
            <p:nvPr/>
          </p:nvSpPr>
          <p:spPr>
            <a:xfrm>
              <a:off x="849711" y="4582081"/>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73" name="tx273"/>
            <p:cNvSpPr/>
            <p:nvPr/>
          </p:nvSpPr>
          <p:spPr>
            <a:xfrm>
              <a:off x="1191970" y="4375137"/>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274" name="tx274"/>
            <p:cNvSpPr/>
            <p:nvPr/>
          </p:nvSpPr>
          <p:spPr>
            <a:xfrm>
              <a:off x="688410" y="4168194"/>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75" name="tx275"/>
            <p:cNvSpPr/>
            <p:nvPr/>
          </p:nvSpPr>
          <p:spPr>
            <a:xfrm>
              <a:off x="1104737" y="3961250"/>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276" name="tx276"/>
            <p:cNvSpPr/>
            <p:nvPr/>
          </p:nvSpPr>
          <p:spPr>
            <a:xfrm>
              <a:off x="1029939" y="3754306"/>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77" name="tx277"/>
            <p:cNvSpPr/>
            <p:nvPr/>
          </p:nvSpPr>
          <p:spPr>
            <a:xfrm>
              <a:off x="905855" y="3547363"/>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278" name="tx278"/>
            <p:cNvSpPr/>
            <p:nvPr/>
          </p:nvSpPr>
          <p:spPr>
            <a:xfrm>
              <a:off x="794206" y="3340419"/>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279" name="tx279"/>
            <p:cNvSpPr/>
            <p:nvPr/>
          </p:nvSpPr>
          <p:spPr>
            <a:xfrm>
              <a:off x="508182" y="3133475"/>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280" name="tx280"/>
            <p:cNvSpPr/>
            <p:nvPr/>
          </p:nvSpPr>
          <p:spPr>
            <a:xfrm>
              <a:off x="825113" y="2926532"/>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281" name="tx281"/>
            <p:cNvSpPr/>
            <p:nvPr/>
          </p:nvSpPr>
          <p:spPr>
            <a:xfrm>
              <a:off x="992997" y="2719588"/>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82" name="tx282"/>
            <p:cNvSpPr/>
            <p:nvPr/>
          </p:nvSpPr>
          <p:spPr>
            <a:xfrm>
              <a:off x="926337" y="251264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83" name="tx283"/>
            <p:cNvSpPr/>
            <p:nvPr/>
          </p:nvSpPr>
          <p:spPr>
            <a:xfrm>
              <a:off x="794115" y="230570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284" name="tx284"/>
            <p:cNvSpPr/>
            <p:nvPr/>
          </p:nvSpPr>
          <p:spPr>
            <a:xfrm>
              <a:off x="868730" y="2098757"/>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285" name="tx285"/>
            <p:cNvSpPr/>
            <p:nvPr/>
          </p:nvSpPr>
          <p:spPr>
            <a:xfrm>
              <a:off x="1030122" y="1891813"/>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286" name="tx286"/>
            <p:cNvSpPr/>
            <p:nvPr/>
          </p:nvSpPr>
          <p:spPr>
            <a:xfrm>
              <a:off x="4113764"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87" name="pt287"/>
            <p:cNvSpPr/>
            <p:nvPr/>
          </p:nvSpPr>
          <p:spPr>
            <a:xfrm>
              <a:off x="5269370"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5876721"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9" name="tx289"/>
            <p:cNvSpPr/>
            <p:nvPr/>
          </p:nvSpPr>
          <p:spPr>
            <a:xfrm>
              <a:off x="552094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0" name="tx290"/>
            <p:cNvSpPr/>
            <p:nvPr/>
          </p:nvSpPr>
          <p:spPr>
            <a:xfrm>
              <a:off x="612829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1" name="tx291"/>
            <p:cNvSpPr/>
            <p:nvPr/>
          </p:nvSpPr>
          <p:spPr>
            <a:xfrm>
              <a:off x="1416361"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92" name="tx29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18 out of 27 (67%) countries in EAPR had a decline in coverage. The largest decline was in Nauru (-30 percentage points), followed by Myanmar (-19 percentage points).
There were 7 (26%) countries with an increase in DTP3 coverage. Coverage remained the same in 2 countries between 2019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seven countries and decreased in 18 countries.</a:t>
            </a:r>
          </a:p>
        </p:txBody>
      </p:sp>
      <p:grpSp xmlns:pic="http://schemas.openxmlformats.org/drawingml/2006/picture">
        <p:nvGrpSpPr>
          <p:cNvPr id="296" name=""/>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337" y="5298439"/>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5" name="pl5"/>
            <p:cNvSpPr/>
            <p:nvPr/>
          </p:nvSpPr>
          <p:spPr>
            <a:xfrm>
              <a:off x="1130337" y="4839125"/>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6" name="pl6"/>
            <p:cNvSpPr/>
            <p:nvPr/>
          </p:nvSpPr>
          <p:spPr>
            <a:xfrm>
              <a:off x="1130337" y="4379811"/>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7" name="pl7"/>
            <p:cNvSpPr/>
            <p:nvPr/>
          </p:nvSpPr>
          <p:spPr>
            <a:xfrm>
              <a:off x="1130337" y="3920496"/>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8" name="pl8"/>
            <p:cNvSpPr/>
            <p:nvPr/>
          </p:nvSpPr>
          <p:spPr>
            <a:xfrm>
              <a:off x="1130337" y="3461182"/>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9" name="pl9"/>
            <p:cNvSpPr/>
            <p:nvPr/>
          </p:nvSpPr>
          <p:spPr>
            <a:xfrm>
              <a:off x="1130337" y="3001868"/>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0" name="pl10"/>
            <p:cNvSpPr/>
            <p:nvPr/>
          </p:nvSpPr>
          <p:spPr>
            <a:xfrm>
              <a:off x="1130337" y="2542554"/>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1" name="pl11"/>
            <p:cNvSpPr/>
            <p:nvPr/>
          </p:nvSpPr>
          <p:spPr>
            <a:xfrm>
              <a:off x="1130337" y="2083240"/>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2" name="pl12"/>
            <p:cNvSpPr/>
            <p:nvPr/>
          </p:nvSpPr>
          <p:spPr>
            <a:xfrm>
              <a:off x="12170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059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94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839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728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618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4030" y="2083240"/>
              <a:ext cx="101138" cy="0"/>
            </a:xfrm>
            <a:custGeom>
              <a:avLst/>
              <a:pathLst>
                <a:path w="101138" h="0">
                  <a:moveTo>
                    <a:pt x="0" y="0"/>
                  </a:moveTo>
                  <a:lnTo>
                    <a:pt x="101138" y="0"/>
                  </a:lnTo>
                </a:path>
              </a:pathLst>
            </a:custGeom>
            <a:ln w="81303" cap="flat">
              <a:solidFill>
                <a:srgbClr val="E8E8E8">
                  <a:alpha val="100000"/>
                </a:srgbClr>
              </a:solidFill>
              <a:prstDash val="solid"/>
              <a:round/>
            </a:ln>
          </p:spPr>
          <p:txBody>
            <a:bodyPr/>
            <a:lstStyle/>
            <a:p/>
          </p:txBody>
        </p:sp>
        <p:sp>
          <p:nvSpPr>
            <p:cNvPr id="19" name="pl19"/>
            <p:cNvSpPr/>
            <p:nvPr/>
          </p:nvSpPr>
          <p:spPr>
            <a:xfrm>
              <a:off x="2575168" y="2542554"/>
              <a:ext cx="72241" cy="0"/>
            </a:xfrm>
            <a:custGeom>
              <a:avLst/>
              <a:pathLst>
                <a:path w="72241" h="0">
                  <a:moveTo>
                    <a:pt x="0" y="0"/>
                  </a:moveTo>
                  <a:lnTo>
                    <a:pt x="72241" y="0"/>
                  </a:lnTo>
                </a:path>
              </a:pathLst>
            </a:custGeom>
            <a:ln w="81303" cap="flat">
              <a:solidFill>
                <a:srgbClr val="E8E8E8">
                  <a:alpha val="100000"/>
                </a:srgbClr>
              </a:solidFill>
              <a:prstDash val="solid"/>
              <a:round/>
            </a:ln>
          </p:spPr>
          <p:txBody>
            <a:bodyPr/>
            <a:lstStyle/>
            <a:p/>
          </p:txBody>
        </p:sp>
        <p:sp>
          <p:nvSpPr>
            <p:cNvPr id="20" name="pl20"/>
            <p:cNvSpPr/>
            <p:nvPr/>
          </p:nvSpPr>
          <p:spPr>
            <a:xfrm>
              <a:off x="2170615" y="3001868"/>
              <a:ext cx="57793" cy="0"/>
            </a:xfrm>
            <a:custGeom>
              <a:avLst/>
              <a:pathLst>
                <a:path w="57793" h="0">
                  <a:moveTo>
                    <a:pt x="0" y="0"/>
                  </a:moveTo>
                  <a:lnTo>
                    <a:pt x="57793" y="0"/>
                  </a:lnTo>
                </a:path>
              </a:pathLst>
            </a:custGeom>
            <a:ln w="81303" cap="flat">
              <a:solidFill>
                <a:srgbClr val="E8E8E8">
                  <a:alpha val="100000"/>
                </a:srgbClr>
              </a:solidFill>
              <a:prstDash val="solid"/>
              <a:round/>
            </a:ln>
          </p:spPr>
          <p:txBody>
            <a:bodyPr/>
            <a:lstStyle/>
            <a:p/>
          </p:txBody>
        </p:sp>
        <p:sp>
          <p:nvSpPr>
            <p:cNvPr id="21" name="pl21"/>
            <p:cNvSpPr/>
            <p:nvPr/>
          </p:nvSpPr>
          <p:spPr>
            <a:xfrm>
              <a:off x="2589617" y="3461182"/>
              <a:ext cx="57793" cy="0"/>
            </a:xfrm>
            <a:custGeom>
              <a:avLst/>
              <a:pathLst>
                <a:path w="57793" h="0">
                  <a:moveTo>
                    <a:pt x="0" y="0"/>
                  </a:moveTo>
                  <a:lnTo>
                    <a:pt x="57793" y="0"/>
                  </a:lnTo>
                </a:path>
              </a:pathLst>
            </a:custGeom>
            <a:ln w="81303" cap="flat">
              <a:solidFill>
                <a:srgbClr val="E8E8E8">
                  <a:alpha val="100000"/>
                </a:srgbClr>
              </a:solidFill>
              <a:prstDash val="solid"/>
              <a:round/>
            </a:ln>
          </p:spPr>
          <p:txBody>
            <a:bodyPr/>
            <a:lstStyle/>
            <a:p/>
          </p:txBody>
        </p:sp>
        <p:sp>
          <p:nvSpPr>
            <p:cNvPr id="22" name="pl22"/>
            <p:cNvSpPr/>
            <p:nvPr/>
          </p:nvSpPr>
          <p:spPr>
            <a:xfrm>
              <a:off x="2271754" y="3920496"/>
              <a:ext cx="43344" cy="0"/>
            </a:xfrm>
            <a:custGeom>
              <a:avLst/>
              <a:pathLst>
                <a:path w="43344" h="0">
                  <a:moveTo>
                    <a:pt x="0" y="0"/>
                  </a:moveTo>
                  <a:lnTo>
                    <a:pt x="43344" y="0"/>
                  </a:lnTo>
                </a:path>
              </a:pathLst>
            </a:custGeom>
            <a:ln w="81303" cap="flat">
              <a:solidFill>
                <a:srgbClr val="E8E8E8">
                  <a:alpha val="100000"/>
                </a:srgbClr>
              </a:solidFill>
              <a:prstDash val="solid"/>
              <a:round/>
            </a:ln>
          </p:spPr>
          <p:txBody>
            <a:bodyPr/>
            <a:lstStyle/>
            <a:p/>
          </p:txBody>
        </p:sp>
        <p:sp>
          <p:nvSpPr>
            <p:cNvPr id="23" name="pl23"/>
            <p:cNvSpPr/>
            <p:nvPr/>
          </p:nvSpPr>
          <p:spPr>
            <a:xfrm>
              <a:off x="2387340" y="4379811"/>
              <a:ext cx="28896" cy="0"/>
            </a:xfrm>
            <a:custGeom>
              <a:avLst/>
              <a:pathLst>
                <a:path w="28896" h="0">
                  <a:moveTo>
                    <a:pt x="0" y="0"/>
                  </a:moveTo>
                  <a:lnTo>
                    <a:pt x="28896" y="0"/>
                  </a:lnTo>
                </a:path>
              </a:pathLst>
            </a:custGeom>
            <a:ln w="81303" cap="flat">
              <a:solidFill>
                <a:srgbClr val="E8E8E8">
                  <a:alpha val="100000"/>
                </a:srgbClr>
              </a:solidFill>
              <a:prstDash val="solid"/>
              <a:round/>
            </a:ln>
          </p:spPr>
          <p:txBody>
            <a:bodyPr/>
            <a:lstStyle/>
            <a:p/>
          </p:txBody>
        </p:sp>
        <p:sp>
          <p:nvSpPr>
            <p:cNvPr id="24" name="pl24"/>
            <p:cNvSpPr/>
            <p:nvPr/>
          </p:nvSpPr>
          <p:spPr>
            <a:xfrm>
              <a:off x="2604065" y="4839125"/>
              <a:ext cx="14448" cy="0"/>
            </a:xfrm>
            <a:custGeom>
              <a:avLst/>
              <a:pathLst>
                <a:path w="14448" h="0">
                  <a:moveTo>
                    <a:pt x="0" y="0"/>
                  </a:moveTo>
                  <a:lnTo>
                    <a:pt x="14448" y="0"/>
                  </a:lnTo>
                </a:path>
              </a:pathLst>
            </a:custGeom>
            <a:ln w="81303" cap="flat">
              <a:solidFill>
                <a:srgbClr val="E8E8E8">
                  <a:alpha val="100000"/>
                </a:srgbClr>
              </a:solidFill>
              <a:prstDash val="solid"/>
              <a:round/>
            </a:ln>
          </p:spPr>
          <p:txBody>
            <a:bodyPr/>
            <a:lstStyle/>
            <a:p/>
          </p:txBody>
        </p:sp>
        <p:sp>
          <p:nvSpPr>
            <p:cNvPr id="25" name="pl25"/>
            <p:cNvSpPr/>
            <p:nvPr/>
          </p:nvSpPr>
          <p:spPr>
            <a:xfrm>
              <a:off x="2430685" y="5298439"/>
              <a:ext cx="14448" cy="0"/>
            </a:xfrm>
            <a:custGeom>
              <a:avLst/>
              <a:pathLst>
                <a:path w="14448" h="0">
                  <a:moveTo>
                    <a:pt x="0" y="0"/>
                  </a:moveTo>
                  <a:lnTo>
                    <a:pt x="14448" y="0"/>
                  </a:lnTo>
                </a:path>
              </a:pathLst>
            </a:custGeom>
            <a:ln w="81303" cap="flat">
              <a:solidFill>
                <a:srgbClr val="E8E8E8">
                  <a:alpha val="100000"/>
                </a:srgbClr>
              </a:solidFill>
              <a:prstDash val="solid"/>
              <a:round/>
            </a:ln>
          </p:spPr>
          <p:txBody>
            <a:bodyPr/>
            <a:lstStyle/>
            <a:p/>
          </p:txBody>
        </p:sp>
        <p:sp>
          <p:nvSpPr>
            <p:cNvPr id="26" name="pt26"/>
            <p:cNvSpPr/>
            <p:nvPr/>
          </p:nvSpPr>
          <p:spPr>
            <a:xfrm>
              <a:off x="2411737"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382840"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570668"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469530"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310599"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267254"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223909"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166115"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642910"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585117"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614013"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599565"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440633"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426185"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64291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570668"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371085"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342188"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530016"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2428878"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269947"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7" name="pt47"/>
            <p:cNvSpPr/>
            <p:nvPr/>
          </p:nvSpPr>
          <p:spPr>
            <a:xfrm>
              <a:off x="2226602"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183257"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9" name="pt49"/>
            <p:cNvSpPr/>
            <p:nvPr/>
          </p:nvSpPr>
          <p:spPr>
            <a:xfrm>
              <a:off x="2125464"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602258"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2544465"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573361"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2558913"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2399982"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2385533"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602258"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7" name="pt57"/>
            <p:cNvSpPr/>
            <p:nvPr/>
          </p:nvSpPr>
          <p:spPr>
            <a:xfrm>
              <a:off x="2530016"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tx58"/>
            <p:cNvSpPr/>
            <p:nvPr/>
          </p:nvSpPr>
          <p:spPr>
            <a:xfrm>
              <a:off x="2775896" y="433848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9" name="tx59"/>
            <p:cNvSpPr/>
            <p:nvPr/>
          </p:nvSpPr>
          <p:spPr>
            <a:xfrm>
              <a:off x="2775896" y="20419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60" name="tx60"/>
            <p:cNvSpPr/>
            <p:nvPr/>
          </p:nvSpPr>
          <p:spPr>
            <a:xfrm>
              <a:off x="2775896" y="387916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1" name="tx61"/>
            <p:cNvSpPr/>
            <p:nvPr/>
          </p:nvSpPr>
          <p:spPr>
            <a:xfrm>
              <a:off x="2775896" y="296053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62" name="tx62"/>
            <p:cNvSpPr/>
            <p:nvPr/>
          </p:nvSpPr>
          <p:spPr>
            <a:xfrm>
              <a:off x="2775896" y="341985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63" name="tx63"/>
            <p:cNvSpPr/>
            <p:nvPr/>
          </p:nvSpPr>
          <p:spPr>
            <a:xfrm>
              <a:off x="2775896" y="479779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4" name="tx64"/>
            <p:cNvSpPr/>
            <p:nvPr/>
          </p:nvSpPr>
          <p:spPr>
            <a:xfrm>
              <a:off x="2775896" y="52571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5" name="tx65"/>
            <p:cNvSpPr/>
            <p:nvPr/>
          </p:nvSpPr>
          <p:spPr>
            <a:xfrm>
              <a:off x="2775896" y="250122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66" name="rc66"/>
            <p:cNvSpPr/>
            <p:nvPr/>
          </p:nvSpPr>
          <p:spPr>
            <a:xfrm>
              <a:off x="1130337" y="1807652"/>
              <a:ext cx="1907177" cy="3766375"/>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4158294" y="5260163"/>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68" name="pl68"/>
            <p:cNvSpPr/>
            <p:nvPr/>
          </p:nvSpPr>
          <p:spPr>
            <a:xfrm>
              <a:off x="4158294" y="4737055"/>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69" name="pl69"/>
            <p:cNvSpPr/>
            <p:nvPr/>
          </p:nvSpPr>
          <p:spPr>
            <a:xfrm>
              <a:off x="4158294" y="4213947"/>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70" name="pl70"/>
            <p:cNvSpPr/>
            <p:nvPr/>
          </p:nvSpPr>
          <p:spPr>
            <a:xfrm>
              <a:off x="4158294" y="3690839"/>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71" name="pl71"/>
            <p:cNvSpPr/>
            <p:nvPr/>
          </p:nvSpPr>
          <p:spPr>
            <a:xfrm>
              <a:off x="4158294" y="3167732"/>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72" name="pl72"/>
            <p:cNvSpPr/>
            <p:nvPr/>
          </p:nvSpPr>
          <p:spPr>
            <a:xfrm>
              <a:off x="4158294" y="2644624"/>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73" name="pl73"/>
            <p:cNvSpPr/>
            <p:nvPr/>
          </p:nvSpPr>
          <p:spPr>
            <a:xfrm>
              <a:off x="4158294" y="2121516"/>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74" name="pl74"/>
            <p:cNvSpPr/>
            <p:nvPr/>
          </p:nvSpPr>
          <p:spPr>
            <a:xfrm>
              <a:off x="42449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45339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48229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11188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008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6898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28608" y="2121516"/>
              <a:ext cx="288966" cy="0"/>
            </a:xfrm>
            <a:custGeom>
              <a:avLst/>
              <a:pathLst>
                <a:path w="288966" h="0">
                  <a:moveTo>
                    <a:pt x="0" y="0"/>
                  </a:moveTo>
                  <a:lnTo>
                    <a:pt x="288966" y="0"/>
                  </a:lnTo>
                </a:path>
              </a:pathLst>
            </a:custGeom>
            <a:ln w="81303" cap="flat">
              <a:solidFill>
                <a:srgbClr val="E8E8E8">
                  <a:alpha val="100000"/>
                </a:srgbClr>
              </a:solidFill>
              <a:prstDash val="solid"/>
              <a:round/>
            </a:ln>
          </p:spPr>
          <p:txBody>
            <a:bodyPr/>
            <a:lstStyle/>
            <a:p/>
          </p:txBody>
        </p:sp>
        <p:sp>
          <p:nvSpPr>
            <p:cNvPr id="81" name="pl81"/>
            <p:cNvSpPr/>
            <p:nvPr/>
          </p:nvSpPr>
          <p:spPr>
            <a:xfrm>
              <a:off x="5270815" y="2644624"/>
              <a:ext cx="86689" cy="0"/>
            </a:xfrm>
            <a:custGeom>
              <a:avLst/>
              <a:pathLst>
                <a:path w="86689" h="0">
                  <a:moveTo>
                    <a:pt x="0" y="0"/>
                  </a:moveTo>
                  <a:lnTo>
                    <a:pt x="86689" y="0"/>
                  </a:lnTo>
                </a:path>
              </a:pathLst>
            </a:custGeom>
            <a:ln w="81303" cap="flat">
              <a:solidFill>
                <a:srgbClr val="E8E8E8">
                  <a:alpha val="100000"/>
                </a:srgbClr>
              </a:solidFill>
              <a:prstDash val="solid"/>
              <a:round/>
            </a:ln>
          </p:spPr>
          <p:txBody>
            <a:bodyPr/>
            <a:lstStyle/>
            <a:p/>
          </p:txBody>
        </p:sp>
        <p:sp>
          <p:nvSpPr>
            <p:cNvPr id="82" name="pl82"/>
            <p:cNvSpPr/>
            <p:nvPr/>
          </p:nvSpPr>
          <p:spPr>
            <a:xfrm>
              <a:off x="5603126" y="3167732"/>
              <a:ext cx="72241" cy="0"/>
            </a:xfrm>
            <a:custGeom>
              <a:avLst/>
              <a:pathLst>
                <a:path w="72241" h="0">
                  <a:moveTo>
                    <a:pt x="0" y="0"/>
                  </a:moveTo>
                  <a:lnTo>
                    <a:pt x="72241" y="0"/>
                  </a:lnTo>
                </a:path>
              </a:pathLst>
            </a:custGeom>
            <a:ln w="81303" cap="flat">
              <a:solidFill>
                <a:srgbClr val="E8E8E8">
                  <a:alpha val="100000"/>
                </a:srgbClr>
              </a:solidFill>
              <a:prstDash val="solid"/>
              <a:round/>
            </a:ln>
          </p:spPr>
          <p:txBody>
            <a:bodyPr/>
            <a:lstStyle/>
            <a:p/>
          </p:txBody>
        </p:sp>
        <p:sp>
          <p:nvSpPr>
            <p:cNvPr id="83" name="pl83"/>
            <p:cNvSpPr/>
            <p:nvPr/>
          </p:nvSpPr>
          <p:spPr>
            <a:xfrm>
              <a:off x="5371953" y="3690839"/>
              <a:ext cx="57793" cy="0"/>
            </a:xfrm>
            <a:custGeom>
              <a:avLst/>
              <a:pathLst>
                <a:path w="57793" h="0">
                  <a:moveTo>
                    <a:pt x="0" y="0"/>
                  </a:moveTo>
                  <a:lnTo>
                    <a:pt x="57793" y="0"/>
                  </a:lnTo>
                </a:path>
              </a:pathLst>
            </a:custGeom>
            <a:ln w="81303" cap="flat">
              <a:solidFill>
                <a:srgbClr val="E8E8E8">
                  <a:alpha val="100000"/>
                </a:srgbClr>
              </a:solidFill>
              <a:prstDash val="solid"/>
              <a:round/>
            </a:ln>
          </p:spPr>
          <p:txBody>
            <a:bodyPr/>
            <a:lstStyle/>
            <a:p/>
          </p:txBody>
        </p:sp>
        <p:sp>
          <p:nvSpPr>
            <p:cNvPr id="84" name="pl84"/>
            <p:cNvSpPr/>
            <p:nvPr/>
          </p:nvSpPr>
          <p:spPr>
            <a:xfrm>
              <a:off x="5646471" y="4213947"/>
              <a:ext cx="28896" cy="0"/>
            </a:xfrm>
            <a:custGeom>
              <a:avLst/>
              <a:pathLst>
                <a:path w="28896" h="0">
                  <a:moveTo>
                    <a:pt x="0" y="0"/>
                  </a:moveTo>
                  <a:lnTo>
                    <a:pt x="28896" y="0"/>
                  </a:lnTo>
                </a:path>
              </a:pathLst>
            </a:custGeom>
            <a:ln w="81303" cap="flat">
              <a:solidFill>
                <a:srgbClr val="E8E8E8">
                  <a:alpha val="100000"/>
                </a:srgbClr>
              </a:solidFill>
              <a:prstDash val="solid"/>
              <a:round/>
            </a:ln>
          </p:spPr>
          <p:txBody>
            <a:bodyPr/>
            <a:lstStyle/>
            <a:p/>
          </p:txBody>
        </p:sp>
        <p:sp>
          <p:nvSpPr>
            <p:cNvPr id="85" name="pl85"/>
            <p:cNvSpPr/>
            <p:nvPr/>
          </p:nvSpPr>
          <p:spPr>
            <a:xfrm>
              <a:off x="5588678" y="4737055"/>
              <a:ext cx="28896" cy="0"/>
            </a:xfrm>
            <a:custGeom>
              <a:avLst/>
              <a:pathLst>
                <a:path w="28896" h="0">
                  <a:moveTo>
                    <a:pt x="0" y="0"/>
                  </a:moveTo>
                  <a:lnTo>
                    <a:pt x="28896" y="0"/>
                  </a:lnTo>
                </a:path>
              </a:pathLst>
            </a:custGeom>
            <a:ln w="81303" cap="flat">
              <a:solidFill>
                <a:srgbClr val="E8E8E8">
                  <a:alpha val="100000"/>
                </a:srgbClr>
              </a:solidFill>
              <a:prstDash val="solid"/>
              <a:round/>
            </a:ln>
          </p:spPr>
          <p:txBody>
            <a:bodyPr/>
            <a:lstStyle/>
            <a:p/>
          </p:txBody>
        </p:sp>
        <p:sp>
          <p:nvSpPr>
            <p:cNvPr id="86" name="pl86"/>
            <p:cNvSpPr/>
            <p:nvPr/>
          </p:nvSpPr>
          <p:spPr>
            <a:xfrm>
              <a:off x="4851814" y="5260163"/>
              <a:ext cx="14448" cy="0"/>
            </a:xfrm>
            <a:custGeom>
              <a:avLst/>
              <a:pathLst>
                <a:path w="14448" h="0">
                  <a:moveTo>
                    <a:pt x="0" y="0"/>
                  </a:moveTo>
                  <a:lnTo>
                    <a:pt x="14448" y="0"/>
                  </a:lnTo>
                </a:path>
              </a:pathLst>
            </a:custGeom>
            <a:ln w="81303" cap="flat">
              <a:solidFill>
                <a:srgbClr val="E8E8E8">
                  <a:alpha val="100000"/>
                </a:srgbClr>
              </a:solidFill>
              <a:prstDash val="solid"/>
              <a:round/>
            </a:ln>
          </p:spPr>
          <p:txBody>
            <a:bodyPr/>
            <a:lstStyle/>
            <a:p/>
          </p:txBody>
        </p:sp>
        <p:sp>
          <p:nvSpPr>
            <p:cNvPr id="87" name="pt87"/>
            <p:cNvSpPr/>
            <p:nvPr/>
          </p:nvSpPr>
          <p:spPr>
            <a:xfrm>
              <a:off x="5324108"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13074"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64197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70868"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36745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42524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584178"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613074"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847314"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861762"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598626"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670868"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266315"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353005"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283456"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5572423"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601319"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630216"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326801"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538459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5543526"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5572423"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4806662"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821110"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557974"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5630216"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5225663"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312353"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tx115"/>
            <p:cNvSpPr/>
            <p:nvPr/>
          </p:nvSpPr>
          <p:spPr>
            <a:xfrm>
              <a:off x="5757265" y="208018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+20%</a:t>
              </a:r>
            </a:p>
          </p:txBody>
        </p:sp>
        <p:sp>
          <p:nvSpPr>
            <p:cNvPr id="116" name="tx116"/>
            <p:cNvSpPr/>
            <p:nvPr/>
          </p:nvSpPr>
          <p:spPr>
            <a:xfrm>
              <a:off x="5789360" y="41726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7" name="tx117"/>
            <p:cNvSpPr/>
            <p:nvPr/>
          </p:nvSpPr>
          <p:spPr>
            <a:xfrm>
              <a:off x="5789360"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8" name="tx118"/>
            <p:cNvSpPr/>
            <p:nvPr/>
          </p:nvSpPr>
          <p:spPr>
            <a:xfrm>
              <a:off x="5789360" y="469572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9" name="tx119"/>
            <p:cNvSpPr/>
            <p:nvPr/>
          </p:nvSpPr>
          <p:spPr>
            <a:xfrm>
              <a:off x="5789360" y="521883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0" name="tx120"/>
            <p:cNvSpPr/>
            <p:nvPr/>
          </p:nvSpPr>
          <p:spPr>
            <a:xfrm>
              <a:off x="5789360" y="31264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21" name="tx121"/>
            <p:cNvSpPr/>
            <p:nvPr/>
          </p:nvSpPr>
          <p:spPr>
            <a:xfrm>
              <a:off x="5789360" y="260329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22" name="rc122"/>
            <p:cNvSpPr/>
            <p:nvPr/>
          </p:nvSpPr>
          <p:spPr>
            <a:xfrm>
              <a:off x="4158294" y="1807652"/>
              <a:ext cx="1907177" cy="3766375"/>
            </a:xfrm>
            <a:prstGeom prst="rect">
              <a:avLst/>
            </a:prstGeom>
            <a:noFill/>
            <a:ln w="13550" cap="rnd">
              <a:solidFill>
                <a:srgbClr val="999999">
                  <a:alpha val="100000"/>
                </a:srgbClr>
              </a:solidFill>
              <a:prstDash val="solid"/>
              <a:round/>
            </a:ln>
          </p:spPr>
          <p:txBody>
            <a:bodyPr/>
            <a:lstStyle/>
            <a:p/>
          </p:txBody>
        </p:sp>
        <p:sp>
          <p:nvSpPr>
            <p:cNvPr id="123" name="pl123"/>
            <p:cNvSpPr/>
            <p:nvPr/>
          </p:nvSpPr>
          <p:spPr>
            <a:xfrm>
              <a:off x="7167233" y="5388796"/>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24" name="pl124"/>
            <p:cNvSpPr/>
            <p:nvPr/>
          </p:nvSpPr>
          <p:spPr>
            <a:xfrm>
              <a:off x="7167233" y="5080076"/>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25" name="pl125"/>
            <p:cNvSpPr/>
            <p:nvPr/>
          </p:nvSpPr>
          <p:spPr>
            <a:xfrm>
              <a:off x="7167233" y="4771357"/>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26" name="pl126"/>
            <p:cNvSpPr/>
            <p:nvPr/>
          </p:nvSpPr>
          <p:spPr>
            <a:xfrm>
              <a:off x="7167233" y="4462638"/>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27" name="pl127"/>
            <p:cNvSpPr/>
            <p:nvPr/>
          </p:nvSpPr>
          <p:spPr>
            <a:xfrm>
              <a:off x="7167233" y="4153918"/>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28" name="pl128"/>
            <p:cNvSpPr/>
            <p:nvPr/>
          </p:nvSpPr>
          <p:spPr>
            <a:xfrm>
              <a:off x="7167233" y="3845199"/>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29" name="pl129"/>
            <p:cNvSpPr/>
            <p:nvPr/>
          </p:nvSpPr>
          <p:spPr>
            <a:xfrm>
              <a:off x="7167233" y="3536480"/>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30" name="pl130"/>
            <p:cNvSpPr/>
            <p:nvPr/>
          </p:nvSpPr>
          <p:spPr>
            <a:xfrm>
              <a:off x="7167233" y="3227761"/>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31" name="pl131"/>
            <p:cNvSpPr/>
            <p:nvPr/>
          </p:nvSpPr>
          <p:spPr>
            <a:xfrm>
              <a:off x="7167233" y="2919041"/>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32" name="pl132"/>
            <p:cNvSpPr/>
            <p:nvPr/>
          </p:nvSpPr>
          <p:spPr>
            <a:xfrm>
              <a:off x="7167233" y="2610322"/>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33" name="pl133"/>
            <p:cNvSpPr/>
            <p:nvPr/>
          </p:nvSpPr>
          <p:spPr>
            <a:xfrm>
              <a:off x="7167233" y="2301603"/>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34" name="pl134"/>
            <p:cNvSpPr/>
            <p:nvPr/>
          </p:nvSpPr>
          <p:spPr>
            <a:xfrm>
              <a:off x="7167233" y="1992883"/>
              <a:ext cx="1907177" cy="0"/>
            </a:xfrm>
            <a:custGeom>
              <a:avLst/>
              <a:pathLst>
                <a:path w="1907177" h="0">
                  <a:moveTo>
                    <a:pt x="0" y="0"/>
                  </a:moveTo>
                  <a:lnTo>
                    <a:pt x="1907177" y="0"/>
                  </a:lnTo>
                  <a:lnTo>
                    <a:pt x="1907177" y="0"/>
                  </a:lnTo>
                </a:path>
              </a:pathLst>
            </a:custGeom>
            <a:ln w="13550" cap="flat">
              <a:solidFill>
                <a:srgbClr val="EBEBEB">
                  <a:alpha val="100000"/>
                </a:srgbClr>
              </a:solidFill>
              <a:prstDash val="solid"/>
              <a:round/>
            </a:ln>
          </p:spPr>
          <p:txBody>
            <a:bodyPr/>
            <a:lstStyle/>
            <a:p/>
          </p:txBody>
        </p:sp>
        <p:sp>
          <p:nvSpPr>
            <p:cNvPr id="135" name="pl135"/>
            <p:cNvSpPr/>
            <p:nvPr/>
          </p:nvSpPr>
          <p:spPr>
            <a:xfrm>
              <a:off x="725392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428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8318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12082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4097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6987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4306" y="199288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2" name="pl142"/>
            <p:cNvSpPr/>
            <p:nvPr/>
          </p:nvSpPr>
          <p:spPr>
            <a:xfrm>
              <a:off x="8655409" y="230160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3" name="pl143"/>
            <p:cNvSpPr/>
            <p:nvPr/>
          </p:nvSpPr>
          <p:spPr>
            <a:xfrm>
              <a:off x="8612064" y="261032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4" name="pl144"/>
            <p:cNvSpPr/>
            <p:nvPr/>
          </p:nvSpPr>
          <p:spPr>
            <a:xfrm>
              <a:off x="8221960" y="291904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5" name="pl145"/>
            <p:cNvSpPr/>
            <p:nvPr/>
          </p:nvSpPr>
          <p:spPr>
            <a:xfrm>
              <a:off x="8482030" y="32277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6" name="pl146"/>
            <p:cNvSpPr/>
            <p:nvPr/>
          </p:nvSpPr>
          <p:spPr>
            <a:xfrm>
              <a:off x="8640961" y="353648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7" name="pl147"/>
            <p:cNvSpPr/>
            <p:nvPr/>
          </p:nvSpPr>
          <p:spPr>
            <a:xfrm>
              <a:off x="8279753" y="384519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8" name="pl148"/>
            <p:cNvSpPr/>
            <p:nvPr/>
          </p:nvSpPr>
          <p:spPr>
            <a:xfrm>
              <a:off x="8279753" y="415391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9" name="pl149"/>
            <p:cNvSpPr/>
            <p:nvPr/>
          </p:nvSpPr>
          <p:spPr>
            <a:xfrm>
              <a:off x="8510926" y="446263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0" name="pl150"/>
            <p:cNvSpPr/>
            <p:nvPr/>
          </p:nvSpPr>
          <p:spPr>
            <a:xfrm>
              <a:off x="8583168" y="477135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1" name="pl151"/>
            <p:cNvSpPr/>
            <p:nvPr/>
          </p:nvSpPr>
          <p:spPr>
            <a:xfrm>
              <a:off x="8453133" y="508007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2" name="pl152"/>
            <p:cNvSpPr/>
            <p:nvPr/>
          </p:nvSpPr>
          <p:spPr>
            <a:xfrm>
              <a:off x="8655409" y="538879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3" name="pt153"/>
            <p:cNvSpPr/>
            <p:nvPr/>
          </p:nvSpPr>
          <p:spPr>
            <a:xfrm>
              <a:off x="8679806"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679806"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650909"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650909"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8607564"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8607564"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8217460"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8217460"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8477530"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477530"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636461"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636461"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27525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27525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275253"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275253"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506426"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8506426"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578668"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8578668"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448633"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448633"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650909"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8650909"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639154"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8" name="pt178"/>
            <p:cNvSpPr/>
            <p:nvPr/>
          </p:nvSpPr>
          <p:spPr>
            <a:xfrm>
              <a:off x="8639154"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9" name="pt179"/>
            <p:cNvSpPr/>
            <p:nvPr/>
          </p:nvSpPr>
          <p:spPr>
            <a:xfrm>
              <a:off x="8610257"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8610257"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8566912"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2" name="pt182"/>
            <p:cNvSpPr/>
            <p:nvPr/>
          </p:nvSpPr>
          <p:spPr>
            <a:xfrm>
              <a:off x="8566912"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3" name="pt183"/>
            <p:cNvSpPr/>
            <p:nvPr/>
          </p:nvSpPr>
          <p:spPr>
            <a:xfrm>
              <a:off x="8176808"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4" name="pt184"/>
            <p:cNvSpPr/>
            <p:nvPr/>
          </p:nvSpPr>
          <p:spPr>
            <a:xfrm>
              <a:off x="8176808"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8436878"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8436878"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8595809"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8" name="pt188"/>
            <p:cNvSpPr/>
            <p:nvPr/>
          </p:nvSpPr>
          <p:spPr>
            <a:xfrm>
              <a:off x="8595809"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pt189"/>
            <p:cNvSpPr/>
            <p:nvPr/>
          </p:nvSpPr>
          <p:spPr>
            <a:xfrm>
              <a:off x="8234601"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0" name="pt190"/>
            <p:cNvSpPr/>
            <p:nvPr/>
          </p:nvSpPr>
          <p:spPr>
            <a:xfrm>
              <a:off x="8234601"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1" name="pt191"/>
            <p:cNvSpPr/>
            <p:nvPr/>
          </p:nvSpPr>
          <p:spPr>
            <a:xfrm>
              <a:off x="8234601"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8234601"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8465774"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4" name="pt194"/>
            <p:cNvSpPr/>
            <p:nvPr/>
          </p:nvSpPr>
          <p:spPr>
            <a:xfrm>
              <a:off x="8465774"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5" name="pt195"/>
            <p:cNvSpPr/>
            <p:nvPr/>
          </p:nvSpPr>
          <p:spPr>
            <a:xfrm>
              <a:off x="8538016"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6" name="pt196"/>
            <p:cNvSpPr/>
            <p:nvPr/>
          </p:nvSpPr>
          <p:spPr>
            <a:xfrm>
              <a:off x="8538016"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7" name="pt197"/>
            <p:cNvSpPr/>
            <p:nvPr/>
          </p:nvSpPr>
          <p:spPr>
            <a:xfrm>
              <a:off x="8407981"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8407981"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8610257"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0" name="pt200"/>
            <p:cNvSpPr/>
            <p:nvPr/>
          </p:nvSpPr>
          <p:spPr>
            <a:xfrm>
              <a:off x="8610257"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1" name="tx201"/>
            <p:cNvSpPr/>
            <p:nvPr/>
          </p:nvSpPr>
          <p:spPr>
            <a:xfrm>
              <a:off x="8832040" y="195155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2" name="tx202"/>
            <p:cNvSpPr/>
            <p:nvPr/>
          </p:nvSpPr>
          <p:spPr>
            <a:xfrm>
              <a:off x="8832040" y="226027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3" name="tx203"/>
            <p:cNvSpPr/>
            <p:nvPr/>
          </p:nvSpPr>
          <p:spPr>
            <a:xfrm>
              <a:off x="8832040" y="256899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4" name="tx204"/>
            <p:cNvSpPr/>
            <p:nvPr/>
          </p:nvSpPr>
          <p:spPr>
            <a:xfrm>
              <a:off x="8832040" y="287771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5" name="tx205"/>
            <p:cNvSpPr/>
            <p:nvPr/>
          </p:nvSpPr>
          <p:spPr>
            <a:xfrm>
              <a:off x="8832040" y="318643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6" name="tx206"/>
            <p:cNvSpPr/>
            <p:nvPr/>
          </p:nvSpPr>
          <p:spPr>
            <a:xfrm>
              <a:off x="8832040" y="349514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7" name="tx207"/>
            <p:cNvSpPr/>
            <p:nvPr/>
          </p:nvSpPr>
          <p:spPr>
            <a:xfrm>
              <a:off x="8832040" y="380386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8" name="tx208"/>
            <p:cNvSpPr/>
            <p:nvPr/>
          </p:nvSpPr>
          <p:spPr>
            <a:xfrm>
              <a:off x="8832040" y="411258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9" name="tx209"/>
            <p:cNvSpPr/>
            <p:nvPr/>
          </p:nvSpPr>
          <p:spPr>
            <a:xfrm>
              <a:off x="8832040" y="442130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0" name="tx210"/>
            <p:cNvSpPr/>
            <p:nvPr/>
          </p:nvSpPr>
          <p:spPr>
            <a:xfrm>
              <a:off x="8832040" y="473002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1" name="tx211"/>
            <p:cNvSpPr/>
            <p:nvPr/>
          </p:nvSpPr>
          <p:spPr>
            <a:xfrm>
              <a:off x="8832040" y="503874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32040" y="534746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rc213"/>
            <p:cNvSpPr/>
            <p:nvPr/>
          </p:nvSpPr>
          <p:spPr>
            <a:xfrm>
              <a:off x="7167233" y="1807652"/>
              <a:ext cx="1907177" cy="3766375"/>
            </a:xfrm>
            <a:prstGeom prst="rect">
              <a:avLst/>
            </a:prstGeom>
            <a:noFill/>
            <a:ln w="13550" cap="rnd">
              <a:solidFill>
                <a:srgbClr val="999999">
                  <a:alpha val="100000"/>
                </a:srgbClr>
              </a:solidFill>
              <a:prstDash val="solid"/>
              <a:round/>
            </a:ln>
          </p:spPr>
          <p:txBody>
            <a:bodyPr/>
            <a:lstStyle/>
            <a:p/>
          </p:txBody>
        </p:sp>
        <p:sp>
          <p:nvSpPr>
            <p:cNvPr id="214" name="rc214"/>
            <p:cNvSpPr/>
            <p:nvPr/>
          </p:nvSpPr>
          <p:spPr>
            <a:xfrm>
              <a:off x="1130337" y="1592799"/>
              <a:ext cx="190717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1844764"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16" name="rc216"/>
            <p:cNvSpPr/>
            <p:nvPr/>
          </p:nvSpPr>
          <p:spPr>
            <a:xfrm>
              <a:off x="4158294" y="1592799"/>
              <a:ext cx="190717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4897502"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18" name="rc218"/>
            <p:cNvSpPr/>
            <p:nvPr/>
          </p:nvSpPr>
          <p:spPr>
            <a:xfrm>
              <a:off x="7167233" y="1592799"/>
              <a:ext cx="190717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7974838"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0" name="pl220"/>
            <p:cNvSpPr/>
            <p:nvPr/>
          </p:nvSpPr>
          <p:spPr>
            <a:xfrm>
              <a:off x="1130337" y="5574027"/>
              <a:ext cx="1907177" cy="0"/>
            </a:xfrm>
            <a:custGeom>
              <a:avLst/>
              <a:pathLst>
                <a:path w="1907177" h="0">
                  <a:moveTo>
                    <a:pt x="0" y="0"/>
                  </a:moveTo>
                  <a:lnTo>
                    <a:pt x="1907177" y="0"/>
                  </a:lnTo>
                </a:path>
              </a:pathLst>
            </a:custGeom>
            <a:ln w="8130" cap="flat">
              <a:solidFill>
                <a:srgbClr val="000000">
                  <a:alpha val="100000"/>
                </a:srgbClr>
              </a:solidFill>
              <a:prstDash val="solid"/>
              <a:round/>
            </a:ln>
          </p:spPr>
          <p:txBody>
            <a:bodyPr/>
            <a:lstStyle/>
            <a:p/>
          </p:txBody>
        </p:sp>
        <p:sp>
          <p:nvSpPr>
            <p:cNvPr id="221" name="pl221"/>
            <p:cNvSpPr/>
            <p:nvPr/>
          </p:nvSpPr>
          <p:spPr>
            <a:xfrm>
              <a:off x="12170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15059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1794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20839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23728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26618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tx227"/>
            <p:cNvSpPr/>
            <p:nvPr/>
          </p:nvSpPr>
          <p:spPr>
            <a:xfrm>
              <a:off x="118593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14438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9" name="tx229"/>
            <p:cNvSpPr/>
            <p:nvPr/>
          </p:nvSpPr>
          <p:spPr>
            <a:xfrm>
              <a:off x="17327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0" name="tx230"/>
            <p:cNvSpPr/>
            <p:nvPr/>
          </p:nvSpPr>
          <p:spPr>
            <a:xfrm>
              <a:off x="20217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1" name="tx231"/>
            <p:cNvSpPr/>
            <p:nvPr/>
          </p:nvSpPr>
          <p:spPr>
            <a:xfrm>
              <a:off x="23107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2" name="tx232"/>
            <p:cNvSpPr/>
            <p:nvPr/>
          </p:nvSpPr>
          <p:spPr>
            <a:xfrm>
              <a:off x="256858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4158294" y="5574027"/>
              <a:ext cx="1907177" cy="0"/>
            </a:xfrm>
            <a:custGeom>
              <a:avLst/>
              <a:pathLst>
                <a:path w="1907177" h="0">
                  <a:moveTo>
                    <a:pt x="0" y="0"/>
                  </a:moveTo>
                  <a:lnTo>
                    <a:pt x="1907177" y="0"/>
                  </a:lnTo>
                </a:path>
              </a:pathLst>
            </a:custGeom>
            <a:ln w="8130" cap="flat">
              <a:solidFill>
                <a:srgbClr val="000000">
                  <a:alpha val="100000"/>
                </a:srgbClr>
              </a:solidFill>
              <a:prstDash val="solid"/>
              <a:round/>
            </a:ln>
          </p:spPr>
          <p:txBody>
            <a:bodyPr/>
            <a:lstStyle/>
            <a:p/>
          </p:txBody>
        </p:sp>
        <p:sp>
          <p:nvSpPr>
            <p:cNvPr id="234" name="pl234"/>
            <p:cNvSpPr/>
            <p:nvPr/>
          </p:nvSpPr>
          <p:spPr>
            <a:xfrm>
              <a:off x="42449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45339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48229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511188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54008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56898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tx240"/>
            <p:cNvSpPr/>
            <p:nvPr/>
          </p:nvSpPr>
          <p:spPr>
            <a:xfrm>
              <a:off x="421389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44717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47607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0497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33867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59654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pl246"/>
            <p:cNvSpPr/>
            <p:nvPr/>
          </p:nvSpPr>
          <p:spPr>
            <a:xfrm>
              <a:off x="7167233" y="5574027"/>
              <a:ext cx="1907177" cy="0"/>
            </a:xfrm>
            <a:custGeom>
              <a:avLst/>
              <a:pathLst>
                <a:path w="1907177" h="0">
                  <a:moveTo>
                    <a:pt x="0" y="0"/>
                  </a:moveTo>
                  <a:lnTo>
                    <a:pt x="1907177" y="0"/>
                  </a:lnTo>
                </a:path>
              </a:pathLst>
            </a:custGeom>
            <a:ln w="8130" cap="flat">
              <a:solidFill>
                <a:srgbClr val="000000">
                  <a:alpha val="100000"/>
                </a:srgbClr>
              </a:solidFill>
              <a:prstDash val="solid"/>
              <a:round/>
            </a:ln>
          </p:spPr>
          <p:txBody>
            <a:bodyPr/>
            <a:lstStyle/>
            <a:p/>
          </p:txBody>
        </p:sp>
        <p:sp>
          <p:nvSpPr>
            <p:cNvPr id="247" name="pl247"/>
            <p:cNvSpPr/>
            <p:nvPr/>
          </p:nvSpPr>
          <p:spPr>
            <a:xfrm>
              <a:off x="725392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5428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78318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12082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84097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86987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7222833"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74807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77696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80586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834760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860548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tx259"/>
            <p:cNvSpPr/>
            <p:nvPr/>
          </p:nvSpPr>
          <p:spPr>
            <a:xfrm>
              <a:off x="6627831" y="5348791"/>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60" name="tx260"/>
            <p:cNvSpPr/>
            <p:nvPr/>
          </p:nvSpPr>
          <p:spPr>
            <a:xfrm>
              <a:off x="6493323" y="5040071"/>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261" name="tx261"/>
            <p:cNvSpPr/>
            <p:nvPr/>
          </p:nvSpPr>
          <p:spPr>
            <a:xfrm>
              <a:off x="6656726" y="4731352"/>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262" name="tx262"/>
            <p:cNvSpPr/>
            <p:nvPr/>
          </p:nvSpPr>
          <p:spPr>
            <a:xfrm>
              <a:off x="6259054" y="4422633"/>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263" name="tx263"/>
            <p:cNvSpPr/>
            <p:nvPr/>
          </p:nvSpPr>
          <p:spPr>
            <a:xfrm>
              <a:off x="6544987" y="4113913"/>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264" name="tx264"/>
            <p:cNvSpPr/>
            <p:nvPr/>
          </p:nvSpPr>
          <p:spPr>
            <a:xfrm>
              <a:off x="6619602" y="3805194"/>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265" name="tx265"/>
            <p:cNvSpPr/>
            <p:nvPr/>
          </p:nvSpPr>
          <p:spPr>
            <a:xfrm>
              <a:off x="6631855" y="3496475"/>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266" name="tx266"/>
            <p:cNvSpPr/>
            <p:nvPr/>
          </p:nvSpPr>
          <p:spPr>
            <a:xfrm>
              <a:off x="6277891" y="3187756"/>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267" name="tx267"/>
            <p:cNvSpPr/>
            <p:nvPr/>
          </p:nvSpPr>
          <p:spPr>
            <a:xfrm>
              <a:off x="6842990" y="2879036"/>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268" name="tx268"/>
            <p:cNvSpPr/>
            <p:nvPr/>
          </p:nvSpPr>
          <p:spPr>
            <a:xfrm>
              <a:off x="6942842" y="2570317"/>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269" name="tx269"/>
            <p:cNvSpPr/>
            <p:nvPr/>
          </p:nvSpPr>
          <p:spPr>
            <a:xfrm>
              <a:off x="6793429" y="2261598"/>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270" name="tx270"/>
            <p:cNvSpPr/>
            <p:nvPr/>
          </p:nvSpPr>
          <p:spPr>
            <a:xfrm>
              <a:off x="6135061" y="1952878"/>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271" name="tx271"/>
            <p:cNvSpPr/>
            <p:nvPr/>
          </p:nvSpPr>
          <p:spPr>
            <a:xfrm>
              <a:off x="3107103" y="5220158"/>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72" name="tx272"/>
            <p:cNvSpPr/>
            <p:nvPr/>
          </p:nvSpPr>
          <p:spPr>
            <a:xfrm>
              <a:off x="3635535" y="4697050"/>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273" name="tx273"/>
            <p:cNvSpPr/>
            <p:nvPr/>
          </p:nvSpPr>
          <p:spPr>
            <a:xfrm>
              <a:off x="3766112" y="417394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274" name="tx274"/>
            <p:cNvSpPr/>
            <p:nvPr/>
          </p:nvSpPr>
          <p:spPr>
            <a:xfrm>
              <a:off x="3591644" y="365083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75" name="tx275"/>
            <p:cNvSpPr/>
            <p:nvPr/>
          </p:nvSpPr>
          <p:spPr>
            <a:xfrm>
              <a:off x="3745172" y="3127727"/>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76" name="tx276"/>
            <p:cNvSpPr/>
            <p:nvPr/>
          </p:nvSpPr>
          <p:spPr>
            <a:xfrm>
              <a:off x="3668271" y="2604619"/>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77" name="tx277"/>
            <p:cNvSpPr/>
            <p:nvPr/>
          </p:nvSpPr>
          <p:spPr>
            <a:xfrm>
              <a:off x="3430344" y="2081511"/>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78" name="tx278"/>
            <p:cNvSpPr/>
            <p:nvPr/>
          </p:nvSpPr>
          <p:spPr>
            <a:xfrm>
              <a:off x="694354" y="5258434"/>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279" name="tx279"/>
            <p:cNvSpPr/>
            <p:nvPr/>
          </p:nvSpPr>
          <p:spPr>
            <a:xfrm>
              <a:off x="762660" y="4799120"/>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280" name="tx280"/>
            <p:cNvSpPr/>
            <p:nvPr/>
          </p:nvSpPr>
          <p:spPr>
            <a:xfrm>
              <a:off x="539089" y="4339806"/>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281" name="tx281"/>
            <p:cNvSpPr/>
            <p:nvPr/>
          </p:nvSpPr>
          <p:spPr>
            <a:xfrm>
              <a:off x="508182" y="3880491"/>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282" name="tx282"/>
            <p:cNvSpPr/>
            <p:nvPr/>
          </p:nvSpPr>
          <p:spPr>
            <a:xfrm>
              <a:off x="818712" y="3421177"/>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283" name="tx283"/>
            <p:cNvSpPr/>
            <p:nvPr/>
          </p:nvSpPr>
          <p:spPr>
            <a:xfrm>
              <a:off x="744097" y="2961863"/>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284" name="tx284"/>
            <p:cNvSpPr/>
            <p:nvPr/>
          </p:nvSpPr>
          <p:spPr>
            <a:xfrm>
              <a:off x="743914" y="2502549"/>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5" name="tx285"/>
            <p:cNvSpPr/>
            <p:nvPr/>
          </p:nvSpPr>
          <p:spPr>
            <a:xfrm>
              <a:off x="706973" y="2043235"/>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86" name="tx286"/>
            <p:cNvSpPr/>
            <p:nvPr/>
          </p:nvSpPr>
          <p:spPr>
            <a:xfrm>
              <a:off x="397075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87" name="pt287"/>
            <p:cNvSpPr/>
            <p:nvPr/>
          </p:nvSpPr>
          <p:spPr>
            <a:xfrm>
              <a:off x="5126358"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8" name="pt288"/>
            <p:cNvSpPr/>
            <p:nvPr/>
          </p:nvSpPr>
          <p:spPr>
            <a:xfrm>
              <a:off x="573370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9" name="tx289"/>
            <p:cNvSpPr/>
            <p:nvPr/>
          </p:nvSpPr>
          <p:spPr>
            <a:xfrm>
              <a:off x="537792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90" name="tx290"/>
            <p:cNvSpPr/>
            <p:nvPr/>
          </p:nvSpPr>
          <p:spPr>
            <a:xfrm>
              <a:off x="598527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1" name="tx291"/>
            <p:cNvSpPr/>
            <p:nvPr/>
          </p:nvSpPr>
          <p:spPr>
            <a:xfrm>
              <a:off x="1130337"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92" name="tx29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8 out of 27 (30%) countries in EAPR had a decline in coverage. The largest decline was in Kiribati (-7 percentage points), followed by Tonga (-5 percentage points).
There were 7 (26%) countries with an increase in DTP3 coverage. Coverage remained the same in 12 countries between 2024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seven countries and decreased in eight countries.</a:t>
            </a:r>
          </a:p>
        </p:txBody>
      </p:sp>
      <p:grpSp xmlns:pic="http://schemas.openxmlformats.org/drawingml/2006/picture">
        <p:nvGrpSpPr>
          <p:cNvPr id="296" name=""/>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DTP3 coverage ranged from 43% in Papua New Guinea to 99% in DPRK, Brunei Darussalam, and Tuvalu.
13 out of 27 (48%) countries had coverage of at least 90%.
Indonesia had DTP3 coverage of 82% and the highest absolute number of un- and undervaccinated children in the region, followed by Philippines.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Papua New Guinea and Nauru had the lowest DTP3 coverage, while Indonesia and Philippines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60261" y="2198025"/>
              <a:ext cx="1748667" cy="2832949"/>
            </a:xfrm>
            <a:custGeom>
              <a:avLst/>
              <a:pathLst>
                <a:path w="1748667" h="2832949">
                  <a:moveTo>
                    <a:pt x="355729" y="2029841"/>
                  </a:moveTo>
                  <a:lnTo>
                    <a:pt x="404127" y="2068084"/>
                  </a:lnTo>
                  <a:lnTo>
                    <a:pt x="452526" y="2106327"/>
                  </a:lnTo>
                  <a:lnTo>
                    <a:pt x="500925" y="2144570"/>
                  </a:lnTo>
                  <a:lnTo>
                    <a:pt x="549323" y="2182814"/>
                  </a:lnTo>
                  <a:lnTo>
                    <a:pt x="597722" y="2221057"/>
                  </a:lnTo>
                  <a:lnTo>
                    <a:pt x="646120" y="2259300"/>
                  </a:lnTo>
                  <a:lnTo>
                    <a:pt x="694519" y="2297543"/>
                  </a:lnTo>
                  <a:lnTo>
                    <a:pt x="742917" y="2335787"/>
                  </a:lnTo>
                  <a:lnTo>
                    <a:pt x="791316" y="2374030"/>
                  </a:lnTo>
                  <a:lnTo>
                    <a:pt x="839714" y="2412273"/>
                  </a:lnTo>
                  <a:lnTo>
                    <a:pt x="888113" y="2450517"/>
                  </a:lnTo>
                  <a:lnTo>
                    <a:pt x="936512" y="2488760"/>
                  </a:lnTo>
                  <a:lnTo>
                    <a:pt x="984910" y="2527003"/>
                  </a:lnTo>
                  <a:lnTo>
                    <a:pt x="1033309" y="2565246"/>
                  </a:lnTo>
                  <a:lnTo>
                    <a:pt x="1081707" y="2603490"/>
                  </a:lnTo>
                  <a:lnTo>
                    <a:pt x="1130106" y="2641733"/>
                  </a:lnTo>
                  <a:lnTo>
                    <a:pt x="1178504" y="2679976"/>
                  </a:lnTo>
                  <a:lnTo>
                    <a:pt x="1226903" y="2718219"/>
                  </a:lnTo>
                  <a:lnTo>
                    <a:pt x="1275301" y="2756463"/>
                  </a:lnTo>
                  <a:lnTo>
                    <a:pt x="1323700" y="2794706"/>
                  </a:lnTo>
                  <a:lnTo>
                    <a:pt x="1372099" y="2832949"/>
                  </a:lnTo>
                  <a:lnTo>
                    <a:pt x="1408091" y="2785776"/>
                  </a:lnTo>
                  <a:lnTo>
                    <a:pt x="1442462" y="2737409"/>
                  </a:lnTo>
                  <a:lnTo>
                    <a:pt x="1475172" y="2687903"/>
                  </a:lnTo>
                  <a:lnTo>
                    <a:pt x="1506184" y="2637316"/>
                  </a:lnTo>
                  <a:lnTo>
                    <a:pt x="1535462" y="2585707"/>
                  </a:lnTo>
                  <a:lnTo>
                    <a:pt x="1562972" y="2533134"/>
                  </a:lnTo>
                  <a:lnTo>
                    <a:pt x="1588683" y="2479657"/>
                  </a:lnTo>
                  <a:lnTo>
                    <a:pt x="1612565" y="2425340"/>
                  </a:lnTo>
                  <a:lnTo>
                    <a:pt x="1634590" y="2370243"/>
                  </a:lnTo>
                  <a:lnTo>
                    <a:pt x="1654734" y="2314431"/>
                  </a:lnTo>
                  <a:lnTo>
                    <a:pt x="1672972" y="2257967"/>
                  </a:lnTo>
                  <a:lnTo>
                    <a:pt x="1689285" y="2200918"/>
                  </a:lnTo>
                  <a:lnTo>
                    <a:pt x="1703652" y="2143347"/>
                  </a:lnTo>
                  <a:lnTo>
                    <a:pt x="1716058" y="2085323"/>
                  </a:lnTo>
                  <a:lnTo>
                    <a:pt x="1726489" y="2026911"/>
                  </a:lnTo>
                  <a:lnTo>
                    <a:pt x="1734932" y="1968179"/>
                  </a:lnTo>
                  <a:lnTo>
                    <a:pt x="1741377" y="1909194"/>
                  </a:lnTo>
                  <a:lnTo>
                    <a:pt x="1745818" y="1850024"/>
                  </a:lnTo>
                  <a:lnTo>
                    <a:pt x="1748249" y="1790738"/>
                  </a:lnTo>
                  <a:lnTo>
                    <a:pt x="1748667" y="1731404"/>
                  </a:lnTo>
                  <a:lnTo>
                    <a:pt x="1747071" y="1672089"/>
                  </a:lnTo>
                  <a:lnTo>
                    <a:pt x="1743465" y="1612863"/>
                  </a:lnTo>
                  <a:lnTo>
                    <a:pt x="1737851" y="1553793"/>
                  </a:lnTo>
                  <a:lnTo>
                    <a:pt x="1730237" y="1494948"/>
                  </a:lnTo>
                  <a:lnTo>
                    <a:pt x="1720630" y="1436394"/>
                  </a:lnTo>
                  <a:lnTo>
                    <a:pt x="1709043" y="1378201"/>
                  </a:lnTo>
                  <a:lnTo>
                    <a:pt x="1695488" y="1320434"/>
                  </a:lnTo>
                  <a:lnTo>
                    <a:pt x="1679981" y="1263160"/>
                  </a:lnTo>
                  <a:lnTo>
                    <a:pt x="1662540" y="1206445"/>
                  </a:lnTo>
                  <a:lnTo>
                    <a:pt x="1643185" y="1150355"/>
                  </a:lnTo>
                  <a:lnTo>
                    <a:pt x="1621938" y="1094953"/>
                  </a:lnTo>
                  <a:lnTo>
                    <a:pt x="1598824" y="1040305"/>
                  </a:lnTo>
                  <a:lnTo>
                    <a:pt x="1573869" y="986471"/>
                  </a:lnTo>
                  <a:lnTo>
                    <a:pt x="1547102" y="933516"/>
                  </a:lnTo>
                  <a:lnTo>
                    <a:pt x="1518554" y="881499"/>
                  </a:lnTo>
                  <a:lnTo>
                    <a:pt x="1488258" y="830480"/>
                  </a:lnTo>
                  <a:lnTo>
                    <a:pt x="1456248" y="780519"/>
                  </a:lnTo>
                  <a:lnTo>
                    <a:pt x="1422562" y="731672"/>
                  </a:lnTo>
                  <a:lnTo>
                    <a:pt x="1387238" y="683996"/>
                  </a:lnTo>
                  <a:lnTo>
                    <a:pt x="1350317" y="637546"/>
                  </a:lnTo>
                  <a:lnTo>
                    <a:pt x="1311842" y="592376"/>
                  </a:lnTo>
                  <a:lnTo>
                    <a:pt x="1271856" y="548536"/>
                  </a:lnTo>
                  <a:lnTo>
                    <a:pt x="1230406" y="506079"/>
                  </a:lnTo>
                  <a:lnTo>
                    <a:pt x="1187539" y="465052"/>
                  </a:lnTo>
                  <a:lnTo>
                    <a:pt x="1143305" y="425503"/>
                  </a:lnTo>
                  <a:lnTo>
                    <a:pt x="1097755" y="387477"/>
                  </a:lnTo>
                  <a:lnTo>
                    <a:pt x="1050941" y="351019"/>
                  </a:lnTo>
                  <a:lnTo>
                    <a:pt x="1002917" y="316170"/>
                  </a:lnTo>
                  <a:lnTo>
                    <a:pt x="953739" y="282970"/>
                  </a:lnTo>
                  <a:lnTo>
                    <a:pt x="903462" y="251457"/>
                  </a:lnTo>
                  <a:lnTo>
                    <a:pt x="852146" y="221669"/>
                  </a:lnTo>
                  <a:lnTo>
                    <a:pt x="799848" y="193638"/>
                  </a:lnTo>
                  <a:lnTo>
                    <a:pt x="746629" y="167398"/>
                  </a:lnTo>
                  <a:lnTo>
                    <a:pt x="692551" y="142979"/>
                  </a:lnTo>
                  <a:lnTo>
                    <a:pt x="637676" y="120408"/>
                  </a:lnTo>
                  <a:lnTo>
                    <a:pt x="582066" y="99712"/>
                  </a:lnTo>
                  <a:lnTo>
                    <a:pt x="525786" y="80914"/>
                  </a:lnTo>
                  <a:lnTo>
                    <a:pt x="468901" y="64036"/>
                  </a:lnTo>
                  <a:lnTo>
                    <a:pt x="411477" y="49098"/>
                  </a:lnTo>
                  <a:lnTo>
                    <a:pt x="353578" y="36117"/>
                  </a:lnTo>
                  <a:lnTo>
                    <a:pt x="295272" y="25108"/>
                  </a:lnTo>
                  <a:lnTo>
                    <a:pt x="236627" y="16083"/>
                  </a:lnTo>
                  <a:lnTo>
                    <a:pt x="177709" y="9052"/>
                  </a:lnTo>
                  <a:lnTo>
                    <a:pt x="118586" y="4025"/>
                  </a:lnTo>
                  <a:lnTo>
                    <a:pt x="59327" y="1006"/>
                  </a:lnTo>
                  <a:lnTo>
                    <a:pt x="0" y="0"/>
                  </a:lnTo>
                  <a:lnTo>
                    <a:pt x="0" y="61684"/>
                  </a:lnTo>
                  <a:lnTo>
                    <a:pt x="0" y="123368"/>
                  </a:lnTo>
                  <a:lnTo>
                    <a:pt x="0" y="185053"/>
                  </a:lnTo>
                  <a:lnTo>
                    <a:pt x="0" y="246737"/>
                  </a:lnTo>
                  <a:lnTo>
                    <a:pt x="0" y="308422"/>
                  </a:lnTo>
                  <a:lnTo>
                    <a:pt x="0" y="370106"/>
                  </a:lnTo>
                  <a:lnTo>
                    <a:pt x="0" y="431790"/>
                  </a:lnTo>
                  <a:lnTo>
                    <a:pt x="0" y="493475"/>
                  </a:lnTo>
                  <a:lnTo>
                    <a:pt x="0" y="555159"/>
                  </a:lnTo>
                  <a:lnTo>
                    <a:pt x="0" y="616844"/>
                  </a:lnTo>
                  <a:lnTo>
                    <a:pt x="0" y="678528"/>
                  </a:lnTo>
                  <a:lnTo>
                    <a:pt x="0" y="740212"/>
                  </a:lnTo>
                  <a:lnTo>
                    <a:pt x="0" y="801897"/>
                  </a:lnTo>
                  <a:lnTo>
                    <a:pt x="0" y="863581"/>
                  </a:lnTo>
                  <a:lnTo>
                    <a:pt x="0" y="925266"/>
                  </a:lnTo>
                  <a:lnTo>
                    <a:pt x="0" y="986950"/>
                  </a:lnTo>
                  <a:lnTo>
                    <a:pt x="0" y="1048635"/>
                  </a:lnTo>
                  <a:lnTo>
                    <a:pt x="0" y="1110319"/>
                  </a:lnTo>
                  <a:lnTo>
                    <a:pt x="0" y="1172003"/>
                  </a:lnTo>
                  <a:lnTo>
                    <a:pt x="0" y="1233688"/>
                  </a:lnTo>
                  <a:lnTo>
                    <a:pt x="0" y="1295372"/>
                  </a:lnTo>
                  <a:lnTo>
                    <a:pt x="59554" y="1299301"/>
                  </a:lnTo>
                  <a:lnTo>
                    <a:pt x="118076" y="1311018"/>
                  </a:lnTo>
                  <a:lnTo>
                    <a:pt x="174551" y="1330321"/>
                  </a:lnTo>
                  <a:lnTo>
                    <a:pt x="228002" y="1356874"/>
                  </a:lnTo>
                  <a:lnTo>
                    <a:pt x="277502" y="1390219"/>
                  </a:lnTo>
                  <a:lnTo>
                    <a:pt x="322193" y="1429778"/>
                  </a:lnTo>
                  <a:lnTo>
                    <a:pt x="361301" y="1474863"/>
                  </a:lnTo>
                  <a:lnTo>
                    <a:pt x="394147" y="1524695"/>
                  </a:lnTo>
                  <a:lnTo>
                    <a:pt x="420163" y="1578410"/>
                  </a:lnTo>
                  <a:lnTo>
                    <a:pt x="438898" y="1635077"/>
                  </a:lnTo>
                  <a:lnTo>
                    <a:pt x="450027" y="1693714"/>
                  </a:lnTo>
                  <a:lnTo>
                    <a:pt x="453357" y="1753304"/>
                  </a:lnTo>
                  <a:lnTo>
                    <a:pt x="448831" y="1812816"/>
                  </a:lnTo>
                  <a:lnTo>
                    <a:pt x="436527" y="1871217"/>
                  </a:lnTo>
                  <a:lnTo>
                    <a:pt x="416658" y="1927496"/>
                  </a:lnTo>
                  <a:lnTo>
                    <a:pt x="389569" y="1980678"/>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1483104" y="4227866"/>
              <a:ext cx="2349255" cy="1467460"/>
            </a:xfrm>
            <a:custGeom>
              <a:avLst/>
              <a:pathLst>
                <a:path w="2349255" h="1467460">
                  <a:moveTo>
                    <a:pt x="723819" y="94909"/>
                  </a:moveTo>
                  <a:lnTo>
                    <a:pt x="689352" y="146065"/>
                  </a:lnTo>
                  <a:lnTo>
                    <a:pt x="654884" y="197221"/>
                  </a:lnTo>
                  <a:lnTo>
                    <a:pt x="620416" y="248378"/>
                  </a:lnTo>
                  <a:lnTo>
                    <a:pt x="585949" y="299534"/>
                  </a:lnTo>
                  <a:lnTo>
                    <a:pt x="551481" y="350690"/>
                  </a:lnTo>
                  <a:lnTo>
                    <a:pt x="517014" y="401846"/>
                  </a:lnTo>
                  <a:lnTo>
                    <a:pt x="482546" y="453002"/>
                  </a:lnTo>
                  <a:lnTo>
                    <a:pt x="448078" y="504158"/>
                  </a:lnTo>
                  <a:lnTo>
                    <a:pt x="413611" y="555315"/>
                  </a:lnTo>
                  <a:lnTo>
                    <a:pt x="379143" y="606471"/>
                  </a:lnTo>
                  <a:lnTo>
                    <a:pt x="344676" y="657627"/>
                  </a:lnTo>
                  <a:lnTo>
                    <a:pt x="310208" y="708783"/>
                  </a:lnTo>
                  <a:lnTo>
                    <a:pt x="275740" y="759939"/>
                  </a:lnTo>
                  <a:lnTo>
                    <a:pt x="241273" y="811095"/>
                  </a:lnTo>
                  <a:lnTo>
                    <a:pt x="206805" y="862251"/>
                  </a:lnTo>
                  <a:lnTo>
                    <a:pt x="172338" y="913408"/>
                  </a:lnTo>
                  <a:lnTo>
                    <a:pt x="137870" y="964564"/>
                  </a:lnTo>
                  <a:lnTo>
                    <a:pt x="103402" y="1015720"/>
                  </a:lnTo>
                  <a:lnTo>
                    <a:pt x="68935" y="1066876"/>
                  </a:lnTo>
                  <a:lnTo>
                    <a:pt x="34467" y="1118032"/>
                  </a:lnTo>
                  <a:lnTo>
                    <a:pt x="0" y="1169188"/>
                  </a:lnTo>
                  <a:lnTo>
                    <a:pt x="49830" y="1201546"/>
                  </a:lnTo>
                  <a:lnTo>
                    <a:pt x="100731" y="1232191"/>
                  </a:lnTo>
                  <a:lnTo>
                    <a:pt x="152643" y="1261090"/>
                  </a:lnTo>
                  <a:lnTo>
                    <a:pt x="205507" y="1288209"/>
                  </a:lnTo>
                  <a:lnTo>
                    <a:pt x="259262" y="1313517"/>
                  </a:lnTo>
                  <a:lnTo>
                    <a:pt x="313846" y="1336984"/>
                  </a:lnTo>
                  <a:lnTo>
                    <a:pt x="369195" y="1358583"/>
                  </a:lnTo>
                  <a:lnTo>
                    <a:pt x="425246" y="1378289"/>
                  </a:lnTo>
                  <a:lnTo>
                    <a:pt x="481934" y="1396080"/>
                  </a:lnTo>
                  <a:lnTo>
                    <a:pt x="539194" y="1411935"/>
                  </a:lnTo>
                  <a:lnTo>
                    <a:pt x="596959" y="1425835"/>
                  </a:lnTo>
                  <a:lnTo>
                    <a:pt x="655163" y="1437765"/>
                  </a:lnTo>
                  <a:lnTo>
                    <a:pt x="713739" y="1447711"/>
                  </a:lnTo>
                  <a:lnTo>
                    <a:pt x="772619" y="1455662"/>
                  </a:lnTo>
                  <a:lnTo>
                    <a:pt x="831735" y="1461608"/>
                  </a:lnTo>
                  <a:lnTo>
                    <a:pt x="891019" y="1465542"/>
                  </a:lnTo>
                  <a:lnTo>
                    <a:pt x="950402" y="1467460"/>
                  </a:lnTo>
                  <a:lnTo>
                    <a:pt x="1009817" y="1467360"/>
                  </a:lnTo>
                  <a:lnTo>
                    <a:pt x="1069193" y="1465241"/>
                  </a:lnTo>
                  <a:lnTo>
                    <a:pt x="1128463" y="1461107"/>
                  </a:lnTo>
                  <a:lnTo>
                    <a:pt x="1187559" y="1454961"/>
                  </a:lnTo>
                  <a:lnTo>
                    <a:pt x="1246412" y="1446812"/>
                  </a:lnTo>
                  <a:lnTo>
                    <a:pt x="1304954" y="1436668"/>
                  </a:lnTo>
                  <a:lnTo>
                    <a:pt x="1363117" y="1424541"/>
                  </a:lnTo>
                  <a:lnTo>
                    <a:pt x="1420835" y="1410445"/>
                  </a:lnTo>
                  <a:lnTo>
                    <a:pt x="1478041" y="1394397"/>
                  </a:lnTo>
                  <a:lnTo>
                    <a:pt x="1534669" y="1376415"/>
                  </a:lnTo>
                  <a:lnTo>
                    <a:pt x="1590653" y="1356519"/>
                  </a:lnTo>
                  <a:lnTo>
                    <a:pt x="1645929" y="1334734"/>
                  </a:lnTo>
                  <a:lnTo>
                    <a:pt x="1700433" y="1311082"/>
                  </a:lnTo>
                  <a:lnTo>
                    <a:pt x="1754102" y="1285594"/>
                  </a:lnTo>
                  <a:lnTo>
                    <a:pt x="1806874" y="1258296"/>
                  </a:lnTo>
                  <a:lnTo>
                    <a:pt x="1858689" y="1229222"/>
                  </a:lnTo>
                  <a:lnTo>
                    <a:pt x="1909486" y="1198404"/>
                  </a:lnTo>
                  <a:lnTo>
                    <a:pt x="1959206" y="1165879"/>
                  </a:lnTo>
                  <a:lnTo>
                    <a:pt x="2007794" y="1131683"/>
                  </a:lnTo>
                  <a:lnTo>
                    <a:pt x="2055191" y="1095857"/>
                  </a:lnTo>
                  <a:lnTo>
                    <a:pt x="2101344" y="1058441"/>
                  </a:lnTo>
                  <a:lnTo>
                    <a:pt x="2146200" y="1019479"/>
                  </a:lnTo>
                  <a:lnTo>
                    <a:pt x="2189706" y="979015"/>
                  </a:lnTo>
                  <a:lnTo>
                    <a:pt x="2231812" y="937097"/>
                  </a:lnTo>
                  <a:lnTo>
                    <a:pt x="2272470" y="893773"/>
                  </a:lnTo>
                  <a:lnTo>
                    <a:pt x="2311633" y="849093"/>
                  </a:lnTo>
                  <a:lnTo>
                    <a:pt x="2349255" y="803108"/>
                  </a:lnTo>
                  <a:lnTo>
                    <a:pt x="2300857" y="764865"/>
                  </a:lnTo>
                  <a:lnTo>
                    <a:pt x="2252458" y="726621"/>
                  </a:lnTo>
                  <a:lnTo>
                    <a:pt x="2204059" y="688378"/>
                  </a:lnTo>
                  <a:lnTo>
                    <a:pt x="2155661" y="650135"/>
                  </a:lnTo>
                  <a:lnTo>
                    <a:pt x="2107262" y="611892"/>
                  </a:lnTo>
                  <a:lnTo>
                    <a:pt x="2058864" y="573648"/>
                  </a:lnTo>
                  <a:lnTo>
                    <a:pt x="2010465" y="535405"/>
                  </a:lnTo>
                  <a:lnTo>
                    <a:pt x="1962067" y="497162"/>
                  </a:lnTo>
                  <a:lnTo>
                    <a:pt x="1913668" y="458919"/>
                  </a:lnTo>
                  <a:lnTo>
                    <a:pt x="1865270" y="420675"/>
                  </a:lnTo>
                  <a:lnTo>
                    <a:pt x="1816871" y="382432"/>
                  </a:lnTo>
                  <a:lnTo>
                    <a:pt x="1768472" y="344189"/>
                  </a:lnTo>
                  <a:lnTo>
                    <a:pt x="1720074" y="305946"/>
                  </a:lnTo>
                  <a:lnTo>
                    <a:pt x="1671675" y="267702"/>
                  </a:lnTo>
                  <a:lnTo>
                    <a:pt x="1623277" y="229459"/>
                  </a:lnTo>
                  <a:lnTo>
                    <a:pt x="1574878" y="191216"/>
                  </a:lnTo>
                  <a:lnTo>
                    <a:pt x="1526480" y="152973"/>
                  </a:lnTo>
                  <a:lnTo>
                    <a:pt x="1478081" y="114729"/>
                  </a:lnTo>
                  <a:lnTo>
                    <a:pt x="1429683" y="76486"/>
                  </a:lnTo>
                  <a:lnTo>
                    <a:pt x="1381284" y="38243"/>
                  </a:lnTo>
                  <a:lnTo>
                    <a:pt x="1332885" y="0"/>
                  </a:lnTo>
                  <a:lnTo>
                    <a:pt x="1291521" y="45605"/>
                  </a:lnTo>
                  <a:lnTo>
                    <a:pt x="1244358" y="85186"/>
                  </a:lnTo>
                  <a:lnTo>
                    <a:pt x="1192268" y="118011"/>
                  </a:lnTo>
                  <a:lnTo>
                    <a:pt x="1136211" y="143477"/>
                  </a:lnTo>
                  <a:lnTo>
                    <a:pt x="1077220" y="161112"/>
                  </a:lnTo>
                  <a:lnTo>
                    <a:pt x="1016384" y="170592"/>
                  </a:lnTo>
                  <a:lnTo>
                    <a:pt x="954824" y="171742"/>
                  </a:lnTo>
                  <a:lnTo>
                    <a:pt x="893676" y="164540"/>
                  </a:lnTo>
                  <a:lnTo>
                    <a:pt x="834068" y="149120"/>
                  </a:lnTo>
                  <a:lnTo>
                    <a:pt x="777099" y="12576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761286" y="4054183"/>
              <a:ext cx="1445637" cy="1342872"/>
            </a:xfrm>
            <a:custGeom>
              <a:avLst/>
              <a:pathLst>
                <a:path w="1445637" h="1342872">
                  <a:moveTo>
                    <a:pt x="1258499" y="0"/>
                  </a:moveTo>
                  <a:lnTo>
                    <a:pt x="1198571" y="14612"/>
                  </a:lnTo>
                  <a:lnTo>
                    <a:pt x="1138642" y="29225"/>
                  </a:lnTo>
                  <a:lnTo>
                    <a:pt x="1078714" y="43838"/>
                  </a:lnTo>
                  <a:lnTo>
                    <a:pt x="1018785" y="58451"/>
                  </a:lnTo>
                  <a:lnTo>
                    <a:pt x="958856" y="73064"/>
                  </a:lnTo>
                  <a:lnTo>
                    <a:pt x="898928" y="87676"/>
                  </a:lnTo>
                  <a:lnTo>
                    <a:pt x="838999" y="102289"/>
                  </a:lnTo>
                  <a:lnTo>
                    <a:pt x="779071" y="116902"/>
                  </a:lnTo>
                  <a:lnTo>
                    <a:pt x="719142" y="131515"/>
                  </a:lnTo>
                  <a:lnTo>
                    <a:pt x="659214" y="146128"/>
                  </a:lnTo>
                  <a:lnTo>
                    <a:pt x="599285" y="160741"/>
                  </a:lnTo>
                  <a:lnTo>
                    <a:pt x="539357" y="175353"/>
                  </a:lnTo>
                  <a:lnTo>
                    <a:pt x="479428" y="189966"/>
                  </a:lnTo>
                  <a:lnTo>
                    <a:pt x="419499" y="204579"/>
                  </a:lnTo>
                  <a:lnTo>
                    <a:pt x="359571" y="219192"/>
                  </a:lnTo>
                  <a:lnTo>
                    <a:pt x="299642" y="233805"/>
                  </a:lnTo>
                  <a:lnTo>
                    <a:pt x="239714" y="248418"/>
                  </a:lnTo>
                  <a:lnTo>
                    <a:pt x="179785" y="263030"/>
                  </a:lnTo>
                  <a:lnTo>
                    <a:pt x="119857" y="277643"/>
                  </a:lnTo>
                  <a:lnTo>
                    <a:pt x="59928" y="292256"/>
                  </a:lnTo>
                  <a:lnTo>
                    <a:pt x="0" y="306869"/>
                  </a:lnTo>
                  <a:lnTo>
                    <a:pt x="15621" y="366365"/>
                  </a:lnTo>
                  <a:lnTo>
                    <a:pt x="33324" y="425276"/>
                  </a:lnTo>
                  <a:lnTo>
                    <a:pt x="53089" y="483527"/>
                  </a:lnTo>
                  <a:lnTo>
                    <a:pt x="74890" y="541047"/>
                  </a:lnTo>
                  <a:lnTo>
                    <a:pt x="98701" y="597765"/>
                  </a:lnTo>
                  <a:lnTo>
                    <a:pt x="124492" y="653610"/>
                  </a:lnTo>
                  <a:lnTo>
                    <a:pt x="152231" y="708513"/>
                  </a:lnTo>
                  <a:lnTo>
                    <a:pt x="181883" y="762407"/>
                  </a:lnTo>
                  <a:lnTo>
                    <a:pt x="213413" y="815225"/>
                  </a:lnTo>
                  <a:lnTo>
                    <a:pt x="246781" y="866901"/>
                  </a:lnTo>
                  <a:lnTo>
                    <a:pt x="281946" y="917372"/>
                  </a:lnTo>
                  <a:lnTo>
                    <a:pt x="318864" y="966575"/>
                  </a:lnTo>
                  <a:lnTo>
                    <a:pt x="357489" y="1014449"/>
                  </a:lnTo>
                  <a:lnTo>
                    <a:pt x="397775" y="1060935"/>
                  </a:lnTo>
                  <a:lnTo>
                    <a:pt x="439670" y="1105975"/>
                  </a:lnTo>
                  <a:lnTo>
                    <a:pt x="483123" y="1149514"/>
                  </a:lnTo>
                  <a:lnTo>
                    <a:pt x="528081" y="1191498"/>
                  </a:lnTo>
                  <a:lnTo>
                    <a:pt x="574488" y="1231874"/>
                  </a:lnTo>
                  <a:lnTo>
                    <a:pt x="622286" y="1270594"/>
                  </a:lnTo>
                  <a:lnTo>
                    <a:pt x="671416" y="1307608"/>
                  </a:lnTo>
                  <a:lnTo>
                    <a:pt x="721818" y="1342872"/>
                  </a:lnTo>
                  <a:lnTo>
                    <a:pt x="756285" y="1291716"/>
                  </a:lnTo>
                  <a:lnTo>
                    <a:pt x="790753" y="1240560"/>
                  </a:lnTo>
                  <a:lnTo>
                    <a:pt x="825220" y="1189404"/>
                  </a:lnTo>
                  <a:lnTo>
                    <a:pt x="859688" y="1138247"/>
                  </a:lnTo>
                  <a:lnTo>
                    <a:pt x="894156" y="1087091"/>
                  </a:lnTo>
                  <a:lnTo>
                    <a:pt x="928623" y="1035935"/>
                  </a:lnTo>
                  <a:lnTo>
                    <a:pt x="963091" y="984779"/>
                  </a:lnTo>
                  <a:lnTo>
                    <a:pt x="997558" y="933623"/>
                  </a:lnTo>
                  <a:lnTo>
                    <a:pt x="1032026" y="882467"/>
                  </a:lnTo>
                  <a:lnTo>
                    <a:pt x="1066494" y="831310"/>
                  </a:lnTo>
                  <a:lnTo>
                    <a:pt x="1100961" y="780154"/>
                  </a:lnTo>
                  <a:lnTo>
                    <a:pt x="1135429" y="728998"/>
                  </a:lnTo>
                  <a:lnTo>
                    <a:pt x="1169896" y="677842"/>
                  </a:lnTo>
                  <a:lnTo>
                    <a:pt x="1204364" y="626686"/>
                  </a:lnTo>
                  <a:lnTo>
                    <a:pt x="1238832" y="575530"/>
                  </a:lnTo>
                  <a:lnTo>
                    <a:pt x="1273299" y="524374"/>
                  </a:lnTo>
                  <a:lnTo>
                    <a:pt x="1307767" y="473217"/>
                  </a:lnTo>
                  <a:lnTo>
                    <a:pt x="1342234" y="422061"/>
                  </a:lnTo>
                  <a:lnTo>
                    <a:pt x="1376702" y="370905"/>
                  </a:lnTo>
                  <a:lnTo>
                    <a:pt x="1411170" y="319749"/>
                  </a:lnTo>
                  <a:lnTo>
                    <a:pt x="1445637" y="268593"/>
                  </a:lnTo>
                  <a:lnTo>
                    <a:pt x="1393048" y="227204"/>
                  </a:lnTo>
                  <a:lnTo>
                    <a:pt x="1347124" y="178524"/>
                  </a:lnTo>
                  <a:lnTo>
                    <a:pt x="1308866" y="123614"/>
                  </a:lnTo>
                  <a:lnTo>
                    <a:pt x="1279109" y="6367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711511" y="3150965"/>
              <a:ext cx="1345035" cy="1210086"/>
            </a:xfrm>
            <a:custGeom>
              <a:avLst/>
              <a:pathLst>
                <a:path w="1345035" h="1210086">
                  <a:moveTo>
                    <a:pt x="1345035" y="589491"/>
                  </a:moveTo>
                  <a:lnTo>
                    <a:pt x="1290108" y="561420"/>
                  </a:lnTo>
                  <a:lnTo>
                    <a:pt x="1235181" y="533349"/>
                  </a:lnTo>
                  <a:lnTo>
                    <a:pt x="1180254" y="505278"/>
                  </a:lnTo>
                  <a:lnTo>
                    <a:pt x="1125327" y="477207"/>
                  </a:lnTo>
                  <a:lnTo>
                    <a:pt x="1070400" y="449136"/>
                  </a:lnTo>
                  <a:lnTo>
                    <a:pt x="1015473" y="421065"/>
                  </a:lnTo>
                  <a:lnTo>
                    <a:pt x="960546" y="392994"/>
                  </a:lnTo>
                  <a:lnTo>
                    <a:pt x="905618" y="364923"/>
                  </a:lnTo>
                  <a:lnTo>
                    <a:pt x="850691" y="336852"/>
                  </a:lnTo>
                  <a:lnTo>
                    <a:pt x="795764" y="308781"/>
                  </a:lnTo>
                  <a:lnTo>
                    <a:pt x="740837" y="280710"/>
                  </a:lnTo>
                  <a:lnTo>
                    <a:pt x="685910" y="252639"/>
                  </a:lnTo>
                  <a:lnTo>
                    <a:pt x="630983" y="224568"/>
                  </a:lnTo>
                  <a:lnTo>
                    <a:pt x="576056" y="196497"/>
                  </a:lnTo>
                  <a:lnTo>
                    <a:pt x="521129" y="168426"/>
                  </a:lnTo>
                  <a:lnTo>
                    <a:pt x="466202" y="140355"/>
                  </a:lnTo>
                  <a:lnTo>
                    <a:pt x="411275" y="112284"/>
                  </a:lnTo>
                  <a:lnTo>
                    <a:pt x="356348" y="84213"/>
                  </a:lnTo>
                  <a:lnTo>
                    <a:pt x="301420" y="56142"/>
                  </a:lnTo>
                  <a:lnTo>
                    <a:pt x="246493" y="28071"/>
                  </a:lnTo>
                  <a:lnTo>
                    <a:pt x="191566" y="0"/>
                  </a:lnTo>
                  <a:lnTo>
                    <a:pt x="165498" y="53214"/>
                  </a:lnTo>
                  <a:lnTo>
                    <a:pt x="141247" y="107282"/>
                  </a:lnTo>
                  <a:lnTo>
                    <a:pt x="118842" y="162140"/>
                  </a:lnTo>
                  <a:lnTo>
                    <a:pt x="98309" y="217726"/>
                  </a:lnTo>
                  <a:lnTo>
                    <a:pt x="79671" y="273976"/>
                  </a:lnTo>
                  <a:lnTo>
                    <a:pt x="62949" y="330825"/>
                  </a:lnTo>
                  <a:lnTo>
                    <a:pt x="48162" y="388207"/>
                  </a:lnTo>
                  <a:lnTo>
                    <a:pt x="35329" y="446058"/>
                  </a:lnTo>
                  <a:lnTo>
                    <a:pt x="24463" y="504310"/>
                  </a:lnTo>
                  <a:lnTo>
                    <a:pt x="15576" y="562897"/>
                  </a:lnTo>
                  <a:lnTo>
                    <a:pt x="8680" y="621752"/>
                  </a:lnTo>
                  <a:lnTo>
                    <a:pt x="3782" y="680806"/>
                  </a:lnTo>
                  <a:lnTo>
                    <a:pt x="887" y="739992"/>
                  </a:lnTo>
                  <a:lnTo>
                    <a:pt x="0" y="799243"/>
                  </a:lnTo>
                  <a:lnTo>
                    <a:pt x="1120" y="858489"/>
                  </a:lnTo>
                  <a:lnTo>
                    <a:pt x="4247" y="917664"/>
                  </a:lnTo>
                  <a:lnTo>
                    <a:pt x="9376" y="976699"/>
                  </a:lnTo>
                  <a:lnTo>
                    <a:pt x="16504" y="1035526"/>
                  </a:lnTo>
                  <a:lnTo>
                    <a:pt x="25620" y="1094077"/>
                  </a:lnTo>
                  <a:lnTo>
                    <a:pt x="36714" y="1152287"/>
                  </a:lnTo>
                  <a:lnTo>
                    <a:pt x="49775" y="1210086"/>
                  </a:lnTo>
                  <a:lnTo>
                    <a:pt x="109703" y="1195474"/>
                  </a:lnTo>
                  <a:lnTo>
                    <a:pt x="169632" y="1180861"/>
                  </a:lnTo>
                  <a:lnTo>
                    <a:pt x="229560" y="1166248"/>
                  </a:lnTo>
                  <a:lnTo>
                    <a:pt x="289489" y="1151635"/>
                  </a:lnTo>
                  <a:lnTo>
                    <a:pt x="349417" y="1137022"/>
                  </a:lnTo>
                  <a:lnTo>
                    <a:pt x="409346" y="1122409"/>
                  </a:lnTo>
                  <a:lnTo>
                    <a:pt x="469275" y="1107797"/>
                  </a:lnTo>
                  <a:lnTo>
                    <a:pt x="529203" y="1093184"/>
                  </a:lnTo>
                  <a:lnTo>
                    <a:pt x="589132" y="1078571"/>
                  </a:lnTo>
                  <a:lnTo>
                    <a:pt x="649060" y="1063958"/>
                  </a:lnTo>
                  <a:lnTo>
                    <a:pt x="708989" y="1049345"/>
                  </a:lnTo>
                  <a:lnTo>
                    <a:pt x="768917" y="1034732"/>
                  </a:lnTo>
                  <a:lnTo>
                    <a:pt x="828846" y="1020120"/>
                  </a:lnTo>
                  <a:lnTo>
                    <a:pt x="888774" y="1005507"/>
                  </a:lnTo>
                  <a:lnTo>
                    <a:pt x="948703" y="990894"/>
                  </a:lnTo>
                  <a:lnTo>
                    <a:pt x="1008632" y="976281"/>
                  </a:lnTo>
                  <a:lnTo>
                    <a:pt x="1068560" y="961668"/>
                  </a:lnTo>
                  <a:lnTo>
                    <a:pt x="1128489" y="947056"/>
                  </a:lnTo>
                  <a:lnTo>
                    <a:pt x="1188417" y="932443"/>
                  </a:lnTo>
                  <a:lnTo>
                    <a:pt x="1248346" y="917830"/>
                  </a:lnTo>
                  <a:lnTo>
                    <a:pt x="1308274" y="903217"/>
                  </a:lnTo>
                  <a:lnTo>
                    <a:pt x="1297493" y="839652"/>
                  </a:lnTo>
                  <a:lnTo>
                    <a:pt x="1295838" y="775200"/>
                  </a:lnTo>
                  <a:lnTo>
                    <a:pt x="1303341" y="711165"/>
                  </a:lnTo>
                  <a:lnTo>
                    <a:pt x="1319851" y="648842"/>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903078" y="2601747"/>
              <a:ext cx="1267435" cy="1138709"/>
            </a:xfrm>
            <a:custGeom>
              <a:avLst/>
              <a:pathLst>
                <a:path w="1267435" h="1138709">
                  <a:moveTo>
                    <a:pt x="1267435" y="996319"/>
                  </a:moveTo>
                  <a:lnTo>
                    <a:pt x="1228013" y="948875"/>
                  </a:lnTo>
                  <a:lnTo>
                    <a:pt x="1188592" y="901431"/>
                  </a:lnTo>
                  <a:lnTo>
                    <a:pt x="1149170" y="853988"/>
                  </a:lnTo>
                  <a:lnTo>
                    <a:pt x="1109749" y="806544"/>
                  </a:lnTo>
                  <a:lnTo>
                    <a:pt x="1070327" y="759100"/>
                  </a:lnTo>
                  <a:lnTo>
                    <a:pt x="1030906" y="711656"/>
                  </a:lnTo>
                  <a:lnTo>
                    <a:pt x="991484" y="664213"/>
                  </a:lnTo>
                  <a:lnTo>
                    <a:pt x="952063" y="616769"/>
                  </a:lnTo>
                  <a:lnTo>
                    <a:pt x="912641" y="569325"/>
                  </a:lnTo>
                  <a:lnTo>
                    <a:pt x="873220" y="521881"/>
                  </a:lnTo>
                  <a:lnTo>
                    <a:pt x="833798" y="474437"/>
                  </a:lnTo>
                  <a:lnTo>
                    <a:pt x="794377" y="426994"/>
                  </a:lnTo>
                  <a:lnTo>
                    <a:pt x="754955" y="379550"/>
                  </a:lnTo>
                  <a:lnTo>
                    <a:pt x="715534" y="332106"/>
                  </a:lnTo>
                  <a:lnTo>
                    <a:pt x="676112" y="284662"/>
                  </a:lnTo>
                  <a:lnTo>
                    <a:pt x="636691" y="237218"/>
                  </a:lnTo>
                  <a:lnTo>
                    <a:pt x="597269" y="189775"/>
                  </a:lnTo>
                  <a:lnTo>
                    <a:pt x="557848" y="142331"/>
                  </a:lnTo>
                  <a:lnTo>
                    <a:pt x="518426" y="94887"/>
                  </a:lnTo>
                  <a:lnTo>
                    <a:pt x="479005" y="47443"/>
                  </a:lnTo>
                  <a:lnTo>
                    <a:pt x="439583" y="0"/>
                  </a:lnTo>
                  <a:lnTo>
                    <a:pt x="390826" y="42053"/>
                  </a:lnTo>
                  <a:lnTo>
                    <a:pt x="343650" y="85874"/>
                  </a:lnTo>
                  <a:lnTo>
                    <a:pt x="298119" y="131401"/>
                  </a:lnTo>
                  <a:lnTo>
                    <a:pt x="254296" y="178573"/>
                  </a:lnTo>
                  <a:lnTo>
                    <a:pt x="212238" y="227327"/>
                  </a:lnTo>
                  <a:lnTo>
                    <a:pt x="172004" y="277596"/>
                  </a:lnTo>
                  <a:lnTo>
                    <a:pt x="133647" y="329312"/>
                  </a:lnTo>
                  <a:lnTo>
                    <a:pt x="97220" y="382405"/>
                  </a:lnTo>
                  <a:lnTo>
                    <a:pt x="62773" y="436803"/>
                  </a:lnTo>
                  <a:lnTo>
                    <a:pt x="30351" y="492433"/>
                  </a:lnTo>
                  <a:lnTo>
                    <a:pt x="0" y="549218"/>
                  </a:lnTo>
                  <a:lnTo>
                    <a:pt x="54927" y="577289"/>
                  </a:lnTo>
                  <a:lnTo>
                    <a:pt x="109854" y="605360"/>
                  </a:lnTo>
                  <a:lnTo>
                    <a:pt x="164781" y="633431"/>
                  </a:lnTo>
                  <a:lnTo>
                    <a:pt x="219708" y="661502"/>
                  </a:lnTo>
                  <a:lnTo>
                    <a:pt x="274635" y="689573"/>
                  </a:lnTo>
                  <a:lnTo>
                    <a:pt x="329562" y="717644"/>
                  </a:lnTo>
                  <a:lnTo>
                    <a:pt x="384489" y="745715"/>
                  </a:lnTo>
                  <a:lnTo>
                    <a:pt x="439416" y="773786"/>
                  </a:lnTo>
                  <a:lnTo>
                    <a:pt x="494343" y="801857"/>
                  </a:lnTo>
                  <a:lnTo>
                    <a:pt x="549270" y="829928"/>
                  </a:lnTo>
                  <a:lnTo>
                    <a:pt x="604198" y="857999"/>
                  </a:lnTo>
                  <a:lnTo>
                    <a:pt x="659125" y="886070"/>
                  </a:lnTo>
                  <a:lnTo>
                    <a:pt x="714052" y="914141"/>
                  </a:lnTo>
                  <a:lnTo>
                    <a:pt x="768979" y="942212"/>
                  </a:lnTo>
                  <a:lnTo>
                    <a:pt x="823906" y="970283"/>
                  </a:lnTo>
                  <a:lnTo>
                    <a:pt x="878833" y="998354"/>
                  </a:lnTo>
                  <a:lnTo>
                    <a:pt x="933760" y="1026425"/>
                  </a:lnTo>
                  <a:lnTo>
                    <a:pt x="988687" y="1054496"/>
                  </a:lnTo>
                  <a:lnTo>
                    <a:pt x="1043614" y="1082567"/>
                  </a:lnTo>
                  <a:lnTo>
                    <a:pt x="1098541" y="1110638"/>
                  </a:lnTo>
                  <a:lnTo>
                    <a:pt x="1153468" y="1138709"/>
                  </a:lnTo>
                  <a:lnTo>
                    <a:pt x="1184914" y="1086246"/>
                  </a:lnTo>
                  <a:lnTo>
                    <a:pt x="1223134" y="1038493"/>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1342662" y="2416276"/>
              <a:ext cx="898268" cy="1181791"/>
            </a:xfrm>
            <a:custGeom>
              <a:avLst/>
              <a:pathLst>
                <a:path w="898268" h="1181791">
                  <a:moveTo>
                    <a:pt x="898268" y="1133705"/>
                  </a:moveTo>
                  <a:lnTo>
                    <a:pt x="868427" y="1079719"/>
                  </a:lnTo>
                  <a:lnTo>
                    <a:pt x="838586" y="1025733"/>
                  </a:lnTo>
                  <a:lnTo>
                    <a:pt x="808746" y="971747"/>
                  </a:lnTo>
                  <a:lnTo>
                    <a:pt x="778905" y="917761"/>
                  </a:lnTo>
                  <a:lnTo>
                    <a:pt x="749064" y="863775"/>
                  </a:lnTo>
                  <a:lnTo>
                    <a:pt x="719223" y="809789"/>
                  </a:lnTo>
                  <a:lnTo>
                    <a:pt x="689382" y="755803"/>
                  </a:lnTo>
                  <a:lnTo>
                    <a:pt x="659541" y="701817"/>
                  </a:lnTo>
                  <a:lnTo>
                    <a:pt x="629700" y="647831"/>
                  </a:lnTo>
                  <a:lnTo>
                    <a:pt x="599859" y="593845"/>
                  </a:lnTo>
                  <a:lnTo>
                    <a:pt x="570018" y="539859"/>
                  </a:lnTo>
                  <a:lnTo>
                    <a:pt x="540177" y="485873"/>
                  </a:lnTo>
                  <a:lnTo>
                    <a:pt x="510337" y="431887"/>
                  </a:lnTo>
                  <a:lnTo>
                    <a:pt x="480496" y="377901"/>
                  </a:lnTo>
                  <a:lnTo>
                    <a:pt x="450655" y="323915"/>
                  </a:lnTo>
                  <a:lnTo>
                    <a:pt x="420814" y="269929"/>
                  </a:lnTo>
                  <a:lnTo>
                    <a:pt x="390973" y="215943"/>
                  </a:lnTo>
                  <a:lnTo>
                    <a:pt x="361132" y="161957"/>
                  </a:lnTo>
                  <a:lnTo>
                    <a:pt x="331291" y="107971"/>
                  </a:lnTo>
                  <a:lnTo>
                    <a:pt x="301450" y="53985"/>
                  </a:lnTo>
                  <a:lnTo>
                    <a:pt x="271609" y="0"/>
                  </a:lnTo>
                  <a:lnTo>
                    <a:pt x="214568" y="32947"/>
                  </a:lnTo>
                  <a:lnTo>
                    <a:pt x="158809" y="68018"/>
                  </a:lnTo>
                  <a:lnTo>
                    <a:pt x="104410" y="105165"/>
                  </a:lnTo>
                  <a:lnTo>
                    <a:pt x="51448" y="144335"/>
                  </a:lnTo>
                  <a:lnTo>
                    <a:pt x="0" y="185471"/>
                  </a:lnTo>
                  <a:lnTo>
                    <a:pt x="39421" y="232915"/>
                  </a:lnTo>
                  <a:lnTo>
                    <a:pt x="78842" y="280359"/>
                  </a:lnTo>
                  <a:lnTo>
                    <a:pt x="118264" y="327802"/>
                  </a:lnTo>
                  <a:lnTo>
                    <a:pt x="157685" y="375246"/>
                  </a:lnTo>
                  <a:lnTo>
                    <a:pt x="197107" y="422690"/>
                  </a:lnTo>
                  <a:lnTo>
                    <a:pt x="236528" y="470134"/>
                  </a:lnTo>
                  <a:lnTo>
                    <a:pt x="275950" y="517578"/>
                  </a:lnTo>
                  <a:lnTo>
                    <a:pt x="315371" y="565021"/>
                  </a:lnTo>
                  <a:lnTo>
                    <a:pt x="354793" y="612465"/>
                  </a:lnTo>
                  <a:lnTo>
                    <a:pt x="394214" y="659909"/>
                  </a:lnTo>
                  <a:lnTo>
                    <a:pt x="433636" y="707353"/>
                  </a:lnTo>
                  <a:lnTo>
                    <a:pt x="473057" y="754797"/>
                  </a:lnTo>
                  <a:lnTo>
                    <a:pt x="512479" y="802240"/>
                  </a:lnTo>
                  <a:lnTo>
                    <a:pt x="551900" y="849684"/>
                  </a:lnTo>
                  <a:lnTo>
                    <a:pt x="591322" y="897128"/>
                  </a:lnTo>
                  <a:lnTo>
                    <a:pt x="630743" y="944572"/>
                  </a:lnTo>
                  <a:lnTo>
                    <a:pt x="670165" y="992016"/>
                  </a:lnTo>
                  <a:lnTo>
                    <a:pt x="709586" y="1039459"/>
                  </a:lnTo>
                  <a:lnTo>
                    <a:pt x="749008" y="1086903"/>
                  </a:lnTo>
                  <a:lnTo>
                    <a:pt x="788429" y="1134347"/>
                  </a:lnTo>
                  <a:lnTo>
                    <a:pt x="827851" y="1181791"/>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1614271" y="2308554"/>
              <a:ext cx="687361" cy="1241427"/>
            </a:xfrm>
            <a:custGeom>
              <a:avLst/>
              <a:pathLst>
                <a:path w="687361" h="1241427">
                  <a:moveTo>
                    <a:pt x="687361" y="1213499"/>
                  </a:moveTo>
                  <a:lnTo>
                    <a:pt x="665779" y="1155713"/>
                  </a:lnTo>
                  <a:lnTo>
                    <a:pt x="644197" y="1097927"/>
                  </a:lnTo>
                  <a:lnTo>
                    <a:pt x="622615" y="1040142"/>
                  </a:lnTo>
                  <a:lnTo>
                    <a:pt x="601033" y="982356"/>
                  </a:lnTo>
                  <a:lnTo>
                    <a:pt x="579452" y="924570"/>
                  </a:lnTo>
                  <a:lnTo>
                    <a:pt x="557870" y="866785"/>
                  </a:lnTo>
                  <a:lnTo>
                    <a:pt x="536288" y="808999"/>
                  </a:lnTo>
                  <a:lnTo>
                    <a:pt x="514706" y="751213"/>
                  </a:lnTo>
                  <a:lnTo>
                    <a:pt x="493124" y="693428"/>
                  </a:lnTo>
                  <a:lnTo>
                    <a:pt x="471542" y="635642"/>
                  </a:lnTo>
                  <a:lnTo>
                    <a:pt x="449960" y="577856"/>
                  </a:lnTo>
                  <a:lnTo>
                    <a:pt x="428378" y="520071"/>
                  </a:lnTo>
                  <a:lnTo>
                    <a:pt x="406796" y="462285"/>
                  </a:lnTo>
                  <a:lnTo>
                    <a:pt x="385214" y="404499"/>
                  </a:lnTo>
                  <a:lnTo>
                    <a:pt x="363632" y="346714"/>
                  </a:lnTo>
                  <a:lnTo>
                    <a:pt x="342050" y="288928"/>
                  </a:lnTo>
                  <a:lnTo>
                    <a:pt x="320468" y="231142"/>
                  </a:lnTo>
                  <a:lnTo>
                    <a:pt x="298886" y="173357"/>
                  </a:lnTo>
                  <a:lnTo>
                    <a:pt x="277304" y="115571"/>
                  </a:lnTo>
                  <a:lnTo>
                    <a:pt x="255722" y="57785"/>
                  </a:lnTo>
                  <a:lnTo>
                    <a:pt x="234140" y="0"/>
                  </a:lnTo>
                  <a:lnTo>
                    <a:pt x="174154" y="23672"/>
                  </a:lnTo>
                  <a:lnTo>
                    <a:pt x="115082" y="49541"/>
                  </a:lnTo>
                  <a:lnTo>
                    <a:pt x="57005" y="77570"/>
                  </a:lnTo>
                  <a:lnTo>
                    <a:pt x="0" y="107721"/>
                  </a:lnTo>
                  <a:lnTo>
                    <a:pt x="29840" y="161707"/>
                  </a:lnTo>
                  <a:lnTo>
                    <a:pt x="59681" y="215693"/>
                  </a:lnTo>
                  <a:lnTo>
                    <a:pt x="89522" y="269679"/>
                  </a:lnTo>
                  <a:lnTo>
                    <a:pt x="119363" y="323665"/>
                  </a:lnTo>
                  <a:lnTo>
                    <a:pt x="149204" y="377651"/>
                  </a:lnTo>
                  <a:lnTo>
                    <a:pt x="179045" y="431637"/>
                  </a:lnTo>
                  <a:lnTo>
                    <a:pt x="208886" y="485623"/>
                  </a:lnTo>
                  <a:lnTo>
                    <a:pt x="238727" y="539609"/>
                  </a:lnTo>
                  <a:lnTo>
                    <a:pt x="268568" y="593595"/>
                  </a:lnTo>
                  <a:lnTo>
                    <a:pt x="298409" y="647581"/>
                  </a:lnTo>
                  <a:lnTo>
                    <a:pt x="328249" y="701567"/>
                  </a:lnTo>
                  <a:lnTo>
                    <a:pt x="358090" y="755553"/>
                  </a:lnTo>
                  <a:lnTo>
                    <a:pt x="387931" y="809539"/>
                  </a:lnTo>
                  <a:lnTo>
                    <a:pt x="417772" y="863525"/>
                  </a:lnTo>
                  <a:lnTo>
                    <a:pt x="447613" y="917511"/>
                  </a:lnTo>
                  <a:lnTo>
                    <a:pt x="477454" y="971497"/>
                  </a:lnTo>
                  <a:lnTo>
                    <a:pt x="507295" y="1025483"/>
                  </a:lnTo>
                  <a:lnTo>
                    <a:pt x="537136" y="1079469"/>
                  </a:lnTo>
                  <a:lnTo>
                    <a:pt x="566977" y="1133455"/>
                  </a:lnTo>
                  <a:lnTo>
                    <a:pt x="596818" y="1187441"/>
                  </a:lnTo>
                  <a:lnTo>
                    <a:pt x="626658" y="124142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1848412" y="2243353"/>
              <a:ext cx="509293" cy="1278700"/>
            </a:xfrm>
            <a:custGeom>
              <a:avLst/>
              <a:pathLst>
                <a:path w="509293" h="1278700">
                  <a:moveTo>
                    <a:pt x="509293" y="1261796"/>
                  </a:moveTo>
                  <a:lnTo>
                    <a:pt x="495339" y="1201711"/>
                  </a:lnTo>
                  <a:lnTo>
                    <a:pt x="481386" y="1141625"/>
                  </a:lnTo>
                  <a:lnTo>
                    <a:pt x="467433" y="1081540"/>
                  </a:lnTo>
                  <a:lnTo>
                    <a:pt x="453480" y="1021454"/>
                  </a:lnTo>
                  <a:lnTo>
                    <a:pt x="439526" y="961368"/>
                  </a:lnTo>
                  <a:lnTo>
                    <a:pt x="425573" y="901283"/>
                  </a:lnTo>
                  <a:lnTo>
                    <a:pt x="411620" y="841197"/>
                  </a:lnTo>
                  <a:lnTo>
                    <a:pt x="397667" y="781112"/>
                  </a:lnTo>
                  <a:lnTo>
                    <a:pt x="383713" y="721026"/>
                  </a:lnTo>
                  <a:lnTo>
                    <a:pt x="369760" y="660941"/>
                  </a:lnTo>
                  <a:lnTo>
                    <a:pt x="355807" y="600855"/>
                  </a:lnTo>
                  <a:lnTo>
                    <a:pt x="341854" y="540770"/>
                  </a:lnTo>
                  <a:lnTo>
                    <a:pt x="327900" y="480684"/>
                  </a:lnTo>
                  <a:lnTo>
                    <a:pt x="313947" y="420598"/>
                  </a:lnTo>
                  <a:lnTo>
                    <a:pt x="299994" y="360513"/>
                  </a:lnTo>
                  <a:lnTo>
                    <a:pt x="286041" y="300427"/>
                  </a:lnTo>
                  <a:lnTo>
                    <a:pt x="272088" y="240342"/>
                  </a:lnTo>
                  <a:lnTo>
                    <a:pt x="258134" y="180256"/>
                  </a:lnTo>
                  <a:lnTo>
                    <a:pt x="244181" y="120171"/>
                  </a:lnTo>
                  <a:lnTo>
                    <a:pt x="230228" y="60085"/>
                  </a:lnTo>
                  <a:lnTo>
                    <a:pt x="216275" y="0"/>
                  </a:lnTo>
                  <a:lnTo>
                    <a:pt x="143268" y="18619"/>
                  </a:lnTo>
                  <a:lnTo>
                    <a:pt x="71132" y="40367"/>
                  </a:lnTo>
                  <a:lnTo>
                    <a:pt x="0" y="65201"/>
                  </a:lnTo>
                  <a:lnTo>
                    <a:pt x="21581" y="122987"/>
                  </a:lnTo>
                  <a:lnTo>
                    <a:pt x="43163" y="180772"/>
                  </a:lnTo>
                  <a:lnTo>
                    <a:pt x="64745" y="238558"/>
                  </a:lnTo>
                  <a:lnTo>
                    <a:pt x="86327" y="296344"/>
                  </a:lnTo>
                  <a:lnTo>
                    <a:pt x="107909" y="354129"/>
                  </a:lnTo>
                  <a:lnTo>
                    <a:pt x="129491" y="411915"/>
                  </a:lnTo>
                  <a:lnTo>
                    <a:pt x="151073" y="469701"/>
                  </a:lnTo>
                  <a:lnTo>
                    <a:pt x="172655" y="527486"/>
                  </a:lnTo>
                  <a:lnTo>
                    <a:pt x="194237" y="585272"/>
                  </a:lnTo>
                  <a:lnTo>
                    <a:pt x="215819" y="643058"/>
                  </a:lnTo>
                  <a:lnTo>
                    <a:pt x="237401" y="700844"/>
                  </a:lnTo>
                  <a:lnTo>
                    <a:pt x="258983" y="758629"/>
                  </a:lnTo>
                  <a:lnTo>
                    <a:pt x="280565" y="816415"/>
                  </a:lnTo>
                  <a:lnTo>
                    <a:pt x="302147" y="874201"/>
                  </a:lnTo>
                  <a:lnTo>
                    <a:pt x="323729" y="931986"/>
                  </a:lnTo>
                  <a:lnTo>
                    <a:pt x="345311" y="989772"/>
                  </a:lnTo>
                  <a:lnTo>
                    <a:pt x="366893" y="1047558"/>
                  </a:lnTo>
                  <a:lnTo>
                    <a:pt x="388475" y="1105343"/>
                  </a:lnTo>
                  <a:lnTo>
                    <a:pt x="410057" y="1163129"/>
                  </a:lnTo>
                  <a:lnTo>
                    <a:pt x="431639" y="1220915"/>
                  </a:lnTo>
                  <a:lnTo>
                    <a:pt x="453221" y="127870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2064687" y="2209859"/>
              <a:ext cx="342919" cy="1295290"/>
            </a:xfrm>
            <a:custGeom>
              <a:avLst/>
              <a:pathLst>
                <a:path w="342919" h="1295290">
                  <a:moveTo>
                    <a:pt x="342919" y="1286606"/>
                  </a:moveTo>
                  <a:lnTo>
                    <a:pt x="335755" y="1225339"/>
                  </a:lnTo>
                  <a:lnTo>
                    <a:pt x="328591" y="1164072"/>
                  </a:lnTo>
                  <a:lnTo>
                    <a:pt x="321427" y="1102805"/>
                  </a:lnTo>
                  <a:lnTo>
                    <a:pt x="314263" y="1041538"/>
                  </a:lnTo>
                  <a:lnTo>
                    <a:pt x="307099" y="980271"/>
                  </a:lnTo>
                  <a:lnTo>
                    <a:pt x="299935" y="919004"/>
                  </a:lnTo>
                  <a:lnTo>
                    <a:pt x="292771" y="857737"/>
                  </a:lnTo>
                  <a:lnTo>
                    <a:pt x="285607" y="796470"/>
                  </a:lnTo>
                  <a:lnTo>
                    <a:pt x="278443" y="735203"/>
                  </a:lnTo>
                  <a:lnTo>
                    <a:pt x="271279" y="673936"/>
                  </a:lnTo>
                  <a:lnTo>
                    <a:pt x="264115" y="612669"/>
                  </a:lnTo>
                  <a:lnTo>
                    <a:pt x="256951" y="551402"/>
                  </a:lnTo>
                  <a:lnTo>
                    <a:pt x="249788" y="490135"/>
                  </a:lnTo>
                  <a:lnTo>
                    <a:pt x="242624" y="428868"/>
                  </a:lnTo>
                  <a:lnTo>
                    <a:pt x="235460" y="367601"/>
                  </a:lnTo>
                  <a:lnTo>
                    <a:pt x="228296" y="306334"/>
                  </a:lnTo>
                  <a:lnTo>
                    <a:pt x="221132" y="245067"/>
                  </a:lnTo>
                  <a:lnTo>
                    <a:pt x="213968" y="183800"/>
                  </a:lnTo>
                  <a:lnTo>
                    <a:pt x="206804" y="122533"/>
                  </a:lnTo>
                  <a:lnTo>
                    <a:pt x="199640" y="61266"/>
                  </a:lnTo>
                  <a:lnTo>
                    <a:pt x="192476" y="0"/>
                  </a:lnTo>
                  <a:lnTo>
                    <a:pt x="127916" y="8770"/>
                  </a:lnTo>
                  <a:lnTo>
                    <a:pt x="63727" y="19940"/>
                  </a:lnTo>
                  <a:lnTo>
                    <a:pt x="0" y="33493"/>
                  </a:lnTo>
                  <a:lnTo>
                    <a:pt x="13953" y="93579"/>
                  </a:lnTo>
                  <a:lnTo>
                    <a:pt x="27906" y="153664"/>
                  </a:lnTo>
                  <a:lnTo>
                    <a:pt x="41859" y="213750"/>
                  </a:lnTo>
                  <a:lnTo>
                    <a:pt x="55812" y="273836"/>
                  </a:lnTo>
                  <a:lnTo>
                    <a:pt x="69766" y="333921"/>
                  </a:lnTo>
                  <a:lnTo>
                    <a:pt x="83719" y="394007"/>
                  </a:lnTo>
                  <a:lnTo>
                    <a:pt x="97672" y="454092"/>
                  </a:lnTo>
                  <a:lnTo>
                    <a:pt x="111625" y="514178"/>
                  </a:lnTo>
                  <a:lnTo>
                    <a:pt x="125579" y="574263"/>
                  </a:lnTo>
                  <a:lnTo>
                    <a:pt x="139532" y="634349"/>
                  </a:lnTo>
                  <a:lnTo>
                    <a:pt x="153485" y="694434"/>
                  </a:lnTo>
                  <a:lnTo>
                    <a:pt x="167438" y="754520"/>
                  </a:lnTo>
                  <a:lnTo>
                    <a:pt x="181392" y="814606"/>
                  </a:lnTo>
                  <a:lnTo>
                    <a:pt x="195345" y="874691"/>
                  </a:lnTo>
                  <a:lnTo>
                    <a:pt x="209298" y="934777"/>
                  </a:lnTo>
                  <a:lnTo>
                    <a:pt x="223251" y="994862"/>
                  </a:lnTo>
                  <a:lnTo>
                    <a:pt x="237205" y="1054948"/>
                  </a:lnTo>
                  <a:lnTo>
                    <a:pt x="251158" y="1115033"/>
                  </a:lnTo>
                  <a:lnTo>
                    <a:pt x="265111" y="1175119"/>
                  </a:lnTo>
                  <a:lnTo>
                    <a:pt x="279064" y="1235204"/>
                  </a:lnTo>
                  <a:lnTo>
                    <a:pt x="293017" y="1295290"/>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2257163" y="2200591"/>
              <a:ext cx="178548" cy="1295875"/>
            </a:xfrm>
            <a:custGeom>
              <a:avLst/>
              <a:pathLst>
                <a:path w="178548" h="1295875">
                  <a:moveTo>
                    <a:pt x="178548" y="1293472"/>
                  </a:moveTo>
                  <a:lnTo>
                    <a:pt x="175208" y="1231878"/>
                  </a:lnTo>
                  <a:lnTo>
                    <a:pt x="171868" y="1170284"/>
                  </a:lnTo>
                  <a:lnTo>
                    <a:pt x="168528" y="1108690"/>
                  </a:lnTo>
                  <a:lnTo>
                    <a:pt x="165188" y="1047096"/>
                  </a:lnTo>
                  <a:lnTo>
                    <a:pt x="161848" y="985502"/>
                  </a:lnTo>
                  <a:lnTo>
                    <a:pt x="158508" y="923908"/>
                  </a:lnTo>
                  <a:lnTo>
                    <a:pt x="155168" y="862314"/>
                  </a:lnTo>
                  <a:lnTo>
                    <a:pt x="151828" y="800721"/>
                  </a:lnTo>
                  <a:lnTo>
                    <a:pt x="148488" y="739127"/>
                  </a:lnTo>
                  <a:lnTo>
                    <a:pt x="145148" y="677533"/>
                  </a:lnTo>
                  <a:lnTo>
                    <a:pt x="141808" y="615939"/>
                  </a:lnTo>
                  <a:lnTo>
                    <a:pt x="138468" y="554345"/>
                  </a:lnTo>
                  <a:lnTo>
                    <a:pt x="135128" y="492751"/>
                  </a:lnTo>
                  <a:lnTo>
                    <a:pt x="131788" y="431157"/>
                  </a:lnTo>
                  <a:lnTo>
                    <a:pt x="128448" y="369563"/>
                  </a:lnTo>
                  <a:lnTo>
                    <a:pt x="125108" y="307969"/>
                  </a:lnTo>
                  <a:lnTo>
                    <a:pt x="121768" y="246375"/>
                  </a:lnTo>
                  <a:lnTo>
                    <a:pt x="118428" y="184781"/>
                  </a:lnTo>
                  <a:lnTo>
                    <a:pt x="115088" y="123187"/>
                  </a:lnTo>
                  <a:lnTo>
                    <a:pt x="111748" y="61593"/>
                  </a:lnTo>
                  <a:lnTo>
                    <a:pt x="108408" y="0"/>
                  </a:lnTo>
                  <a:lnTo>
                    <a:pt x="0" y="9268"/>
                  </a:lnTo>
                  <a:lnTo>
                    <a:pt x="7163" y="70535"/>
                  </a:lnTo>
                  <a:lnTo>
                    <a:pt x="14327" y="131802"/>
                  </a:lnTo>
                  <a:lnTo>
                    <a:pt x="21491" y="193069"/>
                  </a:lnTo>
                  <a:lnTo>
                    <a:pt x="28655" y="254336"/>
                  </a:lnTo>
                  <a:lnTo>
                    <a:pt x="35819" y="315603"/>
                  </a:lnTo>
                  <a:lnTo>
                    <a:pt x="42983" y="376870"/>
                  </a:lnTo>
                  <a:lnTo>
                    <a:pt x="50147" y="438137"/>
                  </a:lnTo>
                  <a:lnTo>
                    <a:pt x="57311" y="499404"/>
                  </a:lnTo>
                  <a:lnTo>
                    <a:pt x="64475" y="560671"/>
                  </a:lnTo>
                  <a:lnTo>
                    <a:pt x="71639" y="621938"/>
                  </a:lnTo>
                  <a:lnTo>
                    <a:pt x="78803" y="683205"/>
                  </a:lnTo>
                  <a:lnTo>
                    <a:pt x="85967" y="744472"/>
                  </a:lnTo>
                  <a:lnTo>
                    <a:pt x="93131" y="805739"/>
                  </a:lnTo>
                  <a:lnTo>
                    <a:pt x="100295" y="867006"/>
                  </a:lnTo>
                  <a:lnTo>
                    <a:pt x="107459" y="928273"/>
                  </a:lnTo>
                  <a:lnTo>
                    <a:pt x="114623" y="989540"/>
                  </a:lnTo>
                  <a:lnTo>
                    <a:pt x="121787" y="1050807"/>
                  </a:lnTo>
                  <a:lnTo>
                    <a:pt x="128950" y="1112074"/>
                  </a:lnTo>
                  <a:lnTo>
                    <a:pt x="136114" y="1173341"/>
                  </a:lnTo>
                  <a:lnTo>
                    <a:pt x="143278" y="1234608"/>
                  </a:lnTo>
                  <a:lnTo>
                    <a:pt x="150442" y="1295875"/>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2365571" y="2199411"/>
              <a:ext cx="76644" cy="1294652"/>
            </a:xfrm>
            <a:custGeom>
              <a:avLst/>
              <a:pathLst>
                <a:path w="76644" h="1294652">
                  <a:moveTo>
                    <a:pt x="76644" y="1294346"/>
                  </a:moveTo>
                  <a:lnTo>
                    <a:pt x="74189" y="1232710"/>
                  </a:lnTo>
                  <a:lnTo>
                    <a:pt x="71733" y="1171075"/>
                  </a:lnTo>
                  <a:lnTo>
                    <a:pt x="69278" y="1109439"/>
                  </a:lnTo>
                  <a:lnTo>
                    <a:pt x="66823" y="1047804"/>
                  </a:lnTo>
                  <a:lnTo>
                    <a:pt x="64368" y="986168"/>
                  </a:lnTo>
                  <a:lnTo>
                    <a:pt x="61913" y="924533"/>
                  </a:lnTo>
                  <a:lnTo>
                    <a:pt x="59458" y="862897"/>
                  </a:lnTo>
                  <a:lnTo>
                    <a:pt x="57003" y="801261"/>
                  </a:lnTo>
                  <a:lnTo>
                    <a:pt x="54547" y="739626"/>
                  </a:lnTo>
                  <a:lnTo>
                    <a:pt x="52092" y="677990"/>
                  </a:lnTo>
                  <a:lnTo>
                    <a:pt x="49637" y="616355"/>
                  </a:lnTo>
                  <a:lnTo>
                    <a:pt x="47182" y="554719"/>
                  </a:lnTo>
                  <a:lnTo>
                    <a:pt x="44727" y="493084"/>
                  </a:lnTo>
                  <a:lnTo>
                    <a:pt x="42272" y="431448"/>
                  </a:lnTo>
                  <a:lnTo>
                    <a:pt x="39817" y="369813"/>
                  </a:lnTo>
                  <a:lnTo>
                    <a:pt x="37361" y="308177"/>
                  </a:lnTo>
                  <a:lnTo>
                    <a:pt x="34906" y="246542"/>
                  </a:lnTo>
                  <a:lnTo>
                    <a:pt x="32451" y="184906"/>
                  </a:lnTo>
                  <a:lnTo>
                    <a:pt x="29996" y="123271"/>
                  </a:lnTo>
                  <a:lnTo>
                    <a:pt x="27541" y="61635"/>
                  </a:lnTo>
                  <a:lnTo>
                    <a:pt x="25086" y="0"/>
                  </a:lnTo>
                  <a:lnTo>
                    <a:pt x="0" y="1179"/>
                  </a:lnTo>
                  <a:lnTo>
                    <a:pt x="3340" y="62773"/>
                  </a:lnTo>
                  <a:lnTo>
                    <a:pt x="6680" y="124367"/>
                  </a:lnTo>
                  <a:lnTo>
                    <a:pt x="10020" y="185961"/>
                  </a:lnTo>
                  <a:lnTo>
                    <a:pt x="13360" y="247555"/>
                  </a:lnTo>
                  <a:lnTo>
                    <a:pt x="16700" y="309149"/>
                  </a:lnTo>
                  <a:lnTo>
                    <a:pt x="20040" y="370743"/>
                  </a:lnTo>
                  <a:lnTo>
                    <a:pt x="23380" y="432337"/>
                  </a:lnTo>
                  <a:lnTo>
                    <a:pt x="26720" y="493931"/>
                  </a:lnTo>
                  <a:lnTo>
                    <a:pt x="30060" y="555525"/>
                  </a:lnTo>
                  <a:lnTo>
                    <a:pt x="33400" y="617118"/>
                  </a:lnTo>
                  <a:lnTo>
                    <a:pt x="36740" y="678712"/>
                  </a:lnTo>
                  <a:lnTo>
                    <a:pt x="40080" y="740306"/>
                  </a:lnTo>
                  <a:lnTo>
                    <a:pt x="43420" y="801900"/>
                  </a:lnTo>
                  <a:lnTo>
                    <a:pt x="46760" y="863494"/>
                  </a:lnTo>
                  <a:lnTo>
                    <a:pt x="50100" y="925088"/>
                  </a:lnTo>
                  <a:lnTo>
                    <a:pt x="53440" y="986682"/>
                  </a:lnTo>
                  <a:lnTo>
                    <a:pt x="56780" y="1048276"/>
                  </a:lnTo>
                  <a:lnTo>
                    <a:pt x="60120" y="1109870"/>
                  </a:lnTo>
                  <a:lnTo>
                    <a:pt x="63460" y="1171464"/>
                  </a:lnTo>
                  <a:lnTo>
                    <a:pt x="66800" y="1233058"/>
                  </a:lnTo>
                  <a:lnTo>
                    <a:pt x="70140" y="1294652"/>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2390658" y="2198834"/>
              <a:ext cx="55820" cy="1294923"/>
            </a:xfrm>
            <a:custGeom>
              <a:avLst/>
              <a:pathLst>
                <a:path w="55820" h="1294923">
                  <a:moveTo>
                    <a:pt x="55820" y="1294774"/>
                  </a:moveTo>
                  <a:lnTo>
                    <a:pt x="53945" y="1233118"/>
                  </a:lnTo>
                  <a:lnTo>
                    <a:pt x="52070" y="1171462"/>
                  </a:lnTo>
                  <a:lnTo>
                    <a:pt x="50194" y="1109806"/>
                  </a:lnTo>
                  <a:lnTo>
                    <a:pt x="48319" y="1048150"/>
                  </a:lnTo>
                  <a:lnTo>
                    <a:pt x="46444" y="986494"/>
                  </a:lnTo>
                  <a:lnTo>
                    <a:pt x="44569" y="924838"/>
                  </a:lnTo>
                  <a:lnTo>
                    <a:pt x="42693" y="863182"/>
                  </a:lnTo>
                  <a:lnTo>
                    <a:pt x="40818" y="801526"/>
                  </a:lnTo>
                  <a:lnTo>
                    <a:pt x="38943" y="739870"/>
                  </a:lnTo>
                  <a:lnTo>
                    <a:pt x="37068" y="678214"/>
                  </a:lnTo>
                  <a:lnTo>
                    <a:pt x="35193" y="616559"/>
                  </a:lnTo>
                  <a:lnTo>
                    <a:pt x="33317" y="554903"/>
                  </a:lnTo>
                  <a:lnTo>
                    <a:pt x="31442" y="493247"/>
                  </a:lnTo>
                  <a:lnTo>
                    <a:pt x="29567" y="431591"/>
                  </a:lnTo>
                  <a:lnTo>
                    <a:pt x="27692" y="369935"/>
                  </a:lnTo>
                  <a:lnTo>
                    <a:pt x="25817" y="308279"/>
                  </a:lnTo>
                  <a:lnTo>
                    <a:pt x="23941" y="246623"/>
                  </a:lnTo>
                  <a:lnTo>
                    <a:pt x="22066" y="184967"/>
                  </a:lnTo>
                  <a:lnTo>
                    <a:pt x="20191" y="123311"/>
                  </a:lnTo>
                  <a:lnTo>
                    <a:pt x="18316" y="61655"/>
                  </a:lnTo>
                  <a:lnTo>
                    <a:pt x="16440" y="0"/>
                  </a:lnTo>
                  <a:lnTo>
                    <a:pt x="0" y="577"/>
                  </a:lnTo>
                  <a:lnTo>
                    <a:pt x="2455" y="62212"/>
                  </a:lnTo>
                  <a:lnTo>
                    <a:pt x="4910" y="123848"/>
                  </a:lnTo>
                  <a:lnTo>
                    <a:pt x="7365" y="185484"/>
                  </a:lnTo>
                  <a:lnTo>
                    <a:pt x="9820" y="247119"/>
                  </a:lnTo>
                  <a:lnTo>
                    <a:pt x="12275" y="308755"/>
                  </a:lnTo>
                  <a:lnTo>
                    <a:pt x="14730" y="370390"/>
                  </a:lnTo>
                  <a:lnTo>
                    <a:pt x="17186" y="432026"/>
                  </a:lnTo>
                  <a:lnTo>
                    <a:pt x="19641" y="493661"/>
                  </a:lnTo>
                  <a:lnTo>
                    <a:pt x="22096" y="555297"/>
                  </a:lnTo>
                  <a:lnTo>
                    <a:pt x="24551" y="616932"/>
                  </a:lnTo>
                  <a:lnTo>
                    <a:pt x="27006" y="678568"/>
                  </a:lnTo>
                  <a:lnTo>
                    <a:pt x="29461" y="740203"/>
                  </a:lnTo>
                  <a:lnTo>
                    <a:pt x="31916" y="801839"/>
                  </a:lnTo>
                  <a:lnTo>
                    <a:pt x="34372" y="863474"/>
                  </a:lnTo>
                  <a:lnTo>
                    <a:pt x="36827" y="925110"/>
                  </a:lnTo>
                  <a:lnTo>
                    <a:pt x="39282" y="986746"/>
                  </a:lnTo>
                  <a:lnTo>
                    <a:pt x="41737" y="1048381"/>
                  </a:lnTo>
                  <a:lnTo>
                    <a:pt x="44192" y="1110017"/>
                  </a:lnTo>
                  <a:lnTo>
                    <a:pt x="46647" y="1171652"/>
                  </a:lnTo>
                  <a:lnTo>
                    <a:pt x="49102" y="1233288"/>
                  </a:lnTo>
                  <a:lnTo>
                    <a:pt x="51558" y="129492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2407099" y="2198461"/>
              <a:ext cx="43044" cy="1295146"/>
            </a:xfrm>
            <a:custGeom>
              <a:avLst/>
              <a:pathLst>
                <a:path w="43044" h="1295146">
                  <a:moveTo>
                    <a:pt x="43044" y="1295050"/>
                  </a:moveTo>
                  <a:lnTo>
                    <a:pt x="41667" y="1233381"/>
                  </a:lnTo>
                  <a:lnTo>
                    <a:pt x="40290" y="1171711"/>
                  </a:lnTo>
                  <a:lnTo>
                    <a:pt x="38914" y="1110042"/>
                  </a:lnTo>
                  <a:lnTo>
                    <a:pt x="37537" y="1048373"/>
                  </a:lnTo>
                  <a:lnTo>
                    <a:pt x="36161" y="986704"/>
                  </a:lnTo>
                  <a:lnTo>
                    <a:pt x="34784" y="925035"/>
                  </a:lnTo>
                  <a:lnTo>
                    <a:pt x="33407" y="863366"/>
                  </a:lnTo>
                  <a:lnTo>
                    <a:pt x="32031" y="801697"/>
                  </a:lnTo>
                  <a:lnTo>
                    <a:pt x="30654" y="740028"/>
                  </a:lnTo>
                  <a:lnTo>
                    <a:pt x="29277" y="678359"/>
                  </a:lnTo>
                  <a:lnTo>
                    <a:pt x="27901" y="616690"/>
                  </a:lnTo>
                  <a:lnTo>
                    <a:pt x="26524" y="555021"/>
                  </a:lnTo>
                  <a:lnTo>
                    <a:pt x="25148" y="493352"/>
                  </a:lnTo>
                  <a:lnTo>
                    <a:pt x="23771" y="431683"/>
                  </a:lnTo>
                  <a:lnTo>
                    <a:pt x="22394" y="370014"/>
                  </a:lnTo>
                  <a:lnTo>
                    <a:pt x="21018" y="308345"/>
                  </a:lnTo>
                  <a:lnTo>
                    <a:pt x="19641" y="246676"/>
                  </a:lnTo>
                  <a:lnTo>
                    <a:pt x="18264" y="185007"/>
                  </a:lnTo>
                  <a:lnTo>
                    <a:pt x="16888" y="123338"/>
                  </a:lnTo>
                  <a:lnTo>
                    <a:pt x="15511" y="61669"/>
                  </a:lnTo>
                  <a:lnTo>
                    <a:pt x="14135" y="0"/>
                  </a:lnTo>
                  <a:lnTo>
                    <a:pt x="0" y="372"/>
                  </a:lnTo>
                  <a:lnTo>
                    <a:pt x="1875" y="62028"/>
                  </a:lnTo>
                  <a:lnTo>
                    <a:pt x="3750" y="123684"/>
                  </a:lnTo>
                  <a:lnTo>
                    <a:pt x="5625" y="185340"/>
                  </a:lnTo>
                  <a:lnTo>
                    <a:pt x="7500" y="246996"/>
                  </a:lnTo>
                  <a:lnTo>
                    <a:pt x="9376" y="308652"/>
                  </a:lnTo>
                  <a:lnTo>
                    <a:pt x="11251" y="370308"/>
                  </a:lnTo>
                  <a:lnTo>
                    <a:pt x="13126" y="431964"/>
                  </a:lnTo>
                  <a:lnTo>
                    <a:pt x="15001" y="493619"/>
                  </a:lnTo>
                  <a:lnTo>
                    <a:pt x="16876" y="555275"/>
                  </a:lnTo>
                  <a:lnTo>
                    <a:pt x="18752" y="616931"/>
                  </a:lnTo>
                  <a:lnTo>
                    <a:pt x="20627" y="678587"/>
                  </a:lnTo>
                  <a:lnTo>
                    <a:pt x="22502" y="740243"/>
                  </a:lnTo>
                  <a:lnTo>
                    <a:pt x="24377" y="801899"/>
                  </a:lnTo>
                  <a:lnTo>
                    <a:pt x="26253" y="863555"/>
                  </a:lnTo>
                  <a:lnTo>
                    <a:pt x="28128" y="925211"/>
                  </a:lnTo>
                  <a:lnTo>
                    <a:pt x="30003" y="986867"/>
                  </a:lnTo>
                  <a:lnTo>
                    <a:pt x="31878" y="1048523"/>
                  </a:lnTo>
                  <a:lnTo>
                    <a:pt x="33753" y="1110179"/>
                  </a:lnTo>
                  <a:lnTo>
                    <a:pt x="35629" y="1171834"/>
                  </a:lnTo>
                  <a:lnTo>
                    <a:pt x="37504" y="1233490"/>
                  </a:lnTo>
                  <a:lnTo>
                    <a:pt x="39379" y="1295146"/>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2421234" y="2198232"/>
              <a:ext cx="32051" cy="1295278"/>
            </a:xfrm>
            <a:custGeom>
              <a:avLst/>
              <a:pathLst>
                <a:path w="32051" h="1295278">
                  <a:moveTo>
                    <a:pt x="32051" y="1295219"/>
                  </a:moveTo>
                  <a:lnTo>
                    <a:pt x="31102" y="1233542"/>
                  </a:lnTo>
                  <a:lnTo>
                    <a:pt x="30153" y="1171865"/>
                  </a:lnTo>
                  <a:lnTo>
                    <a:pt x="29203" y="1110188"/>
                  </a:lnTo>
                  <a:lnTo>
                    <a:pt x="28254" y="1048510"/>
                  </a:lnTo>
                  <a:lnTo>
                    <a:pt x="27305" y="986833"/>
                  </a:lnTo>
                  <a:lnTo>
                    <a:pt x="26356" y="925156"/>
                  </a:lnTo>
                  <a:lnTo>
                    <a:pt x="25407" y="863479"/>
                  </a:lnTo>
                  <a:lnTo>
                    <a:pt x="24458" y="801802"/>
                  </a:lnTo>
                  <a:lnTo>
                    <a:pt x="23509" y="740125"/>
                  </a:lnTo>
                  <a:lnTo>
                    <a:pt x="22560" y="678448"/>
                  </a:lnTo>
                  <a:lnTo>
                    <a:pt x="21611" y="616771"/>
                  </a:lnTo>
                  <a:lnTo>
                    <a:pt x="20661" y="555094"/>
                  </a:lnTo>
                  <a:lnTo>
                    <a:pt x="19712" y="493416"/>
                  </a:lnTo>
                  <a:lnTo>
                    <a:pt x="18763" y="431739"/>
                  </a:lnTo>
                  <a:lnTo>
                    <a:pt x="17814" y="370062"/>
                  </a:lnTo>
                  <a:lnTo>
                    <a:pt x="16865" y="308385"/>
                  </a:lnTo>
                  <a:lnTo>
                    <a:pt x="15916" y="246708"/>
                  </a:lnTo>
                  <a:lnTo>
                    <a:pt x="14967" y="185031"/>
                  </a:lnTo>
                  <a:lnTo>
                    <a:pt x="14018" y="123354"/>
                  </a:lnTo>
                  <a:lnTo>
                    <a:pt x="13069" y="61677"/>
                  </a:lnTo>
                  <a:lnTo>
                    <a:pt x="12119" y="0"/>
                  </a:lnTo>
                  <a:lnTo>
                    <a:pt x="0" y="228"/>
                  </a:lnTo>
                  <a:lnTo>
                    <a:pt x="1376" y="61897"/>
                  </a:lnTo>
                  <a:lnTo>
                    <a:pt x="2753" y="123566"/>
                  </a:lnTo>
                  <a:lnTo>
                    <a:pt x="4129" y="185235"/>
                  </a:lnTo>
                  <a:lnTo>
                    <a:pt x="5506" y="246904"/>
                  </a:lnTo>
                  <a:lnTo>
                    <a:pt x="6883" y="308573"/>
                  </a:lnTo>
                  <a:lnTo>
                    <a:pt x="8259" y="370242"/>
                  </a:lnTo>
                  <a:lnTo>
                    <a:pt x="9636" y="431911"/>
                  </a:lnTo>
                  <a:lnTo>
                    <a:pt x="11012" y="493580"/>
                  </a:lnTo>
                  <a:lnTo>
                    <a:pt x="12389" y="555249"/>
                  </a:lnTo>
                  <a:lnTo>
                    <a:pt x="13766" y="616919"/>
                  </a:lnTo>
                  <a:lnTo>
                    <a:pt x="15142" y="678588"/>
                  </a:lnTo>
                  <a:lnTo>
                    <a:pt x="16519" y="740257"/>
                  </a:lnTo>
                  <a:lnTo>
                    <a:pt x="17896" y="801926"/>
                  </a:lnTo>
                  <a:lnTo>
                    <a:pt x="19272" y="863595"/>
                  </a:lnTo>
                  <a:lnTo>
                    <a:pt x="20649" y="925264"/>
                  </a:lnTo>
                  <a:lnTo>
                    <a:pt x="22025" y="986933"/>
                  </a:lnTo>
                  <a:lnTo>
                    <a:pt x="23402" y="1048602"/>
                  </a:lnTo>
                  <a:lnTo>
                    <a:pt x="24779" y="1110271"/>
                  </a:lnTo>
                  <a:lnTo>
                    <a:pt x="26155" y="1171940"/>
                  </a:lnTo>
                  <a:lnTo>
                    <a:pt x="27532" y="1233609"/>
                  </a:lnTo>
                  <a:lnTo>
                    <a:pt x="28909" y="1295278"/>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433354" y="2198104"/>
              <a:ext cx="22600" cy="1295347"/>
            </a:xfrm>
            <a:custGeom>
              <a:avLst/>
              <a:pathLst>
                <a:path w="22600" h="1295347">
                  <a:moveTo>
                    <a:pt x="22600" y="1295314"/>
                  </a:moveTo>
                  <a:lnTo>
                    <a:pt x="22015" y="1233632"/>
                  </a:lnTo>
                  <a:lnTo>
                    <a:pt x="21429" y="1171951"/>
                  </a:lnTo>
                  <a:lnTo>
                    <a:pt x="20843" y="1110269"/>
                  </a:lnTo>
                  <a:lnTo>
                    <a:pt x="20257" y="1048587"/>
                  </a:lnTo>
                  <a:lnTo>
                    <a:pt x="19671" y="986906"/>
                  </a:lnTo>
                  <a:lnTo>
                    <a:pt x="19085" y="925224"/>
                  </a:lnTo>
                  <a:lnTo>
                    <a:pt x="18499" y="863542"/>
                  </a:lnTo>
                  <a:lnTo>
                    <a:pt x="17913" y="801861"/>
                  </a:lnTo>
                  <a:lnTo>
                    <a:pt x="17327" y="740179"/>
                  </a:lnTo>
                  <a:lnTo>
                    <a:pt x="16742" y="678497"/>
                  </a:lnTo>
                  <a:lnTo>
                    <a:pt x="16156" y="616816"/>
                  </a:lnTo>
                  <a:lnTo>
                    <a:pt x="15570" y="555134"/>
                  </a:lnTo>
                  <a:lnTo>
                    <a:pt x="14984" y="493453"/>
                  </a:lnTo>
                  <a:lnTo>
                    <a:pt x="14398" y="431771"/>
                  </a:lnTo>
                  <a:lnTo>
                    <a:pt x="13812" y="370089"/>
                  </a:lnTo>
                  <a:lnTo>
                    <a:pt x="13226" y="308408"/>
                  </a:lnTo>
                  <a:lnTo>
                    <a:pt x="12640" y="246726"/>
                  </a:lnTo>
                  <a:lnTo>
                    <a:pt x="12054" y="185044"/>
                  </a:lnTo>
                  <a:lnTo>
                    <a:pt x="11469" y="123363"/>
                  </a:lnTo>
                  <a:lnTo>
                    <a:pt x="10883" y="61681"/>
                  </a:lnTo>
                  <a:lnTo>
                    <a:pt x="10297" y="0"/>
                  </a:lnTo>
                  <a:lnTo>
                    <a:pt x="0" y="128"/>
                  </a:lnTo>
                  <a:lnTo>
                    <a:pt x="949" y="61805"/>
                  </a:lnTo>
                  <a:lnTo>
                    <a:pt x="1898" y="123482"/>
                  </a:lnTo>
                  <a:lnTo>
                    <a:pt x="2847" y="185159"/>
                  </a:lnTo>
                  <a:lnTo>
                    <a:pt x="3796" y="246836"/>
                  </a:lnTo>
                  <a:lnTo>
                    <a:pt x="4745" y="308513"/>
                  </a:lnTo>
                  <a:lnTo>
                    <a:pt x="5694" y="370190"/>
                  </a:lnTo>
                  <a:lnTo>
                    <a:pt x="6643" y="431867"/>
                  </a:lnTo>
                  <a:lnTo>
                    <a:pt x="7592" y="493545"/>
                  </a:lnTo>
                  <a:lnTo>
                    <a:pt x="8541" y="555222"/>
                  </a:lnTo>
                  <a:lnTo>
                    <a:pt x="9491" y="616899"/>
                  </a:lnTo>
                  <a:lnTo>
                    <a:pt x="10440" y="678576"/>
                  </a:lnTo>
                  <a:lnTo>
                    <a:pt x="11389" y="740253"/>
                  </a:lnTo>
                  <a:lnTo>
                    <a:pt x="12338" y="801930"/>
                  </a:lnTo>
                  <a:lnTo>
                    <a:pt x="13287" y="863607"/>
                  </a:lnTo>
                  <a:lnTo>
                    <a:pt x="14236" y="925284"/>
                  </a:lnTo>
                  <a:lnTo>
                    <a:pt x="15185" y="986961"/>
                  </a:lnTo>
                  <a:lnTo>
                    <a:pt x="16134" y="1048639"/>
                  </a:lnTo>
                  <a:lnTo>
                    <a:pt x="17083" y="1110316"/>
                  </a:lnTo>
                  <a:lnTo>
                    <a:pt x="18033" y="1171993"/>
                  </a:lnTo>
                  <a:lnTo>
                    <a:pt x="18982" y="1233670"/>
                  </a:lnTo>
                  <a:lnTo>
                    <a:pt x="19931" y="129534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443651" y="2198065"/>
              <a:ext cx="13557" cy="1295353"/>
            </a:xfrm>
            <a:custGeom>
              <a:avLst/>
              <a:pathLst>
                <a:path w="13557" h="1295353">
                  <a:moveTo>
                    <a:pt x="13557" y="1295343"/>
                  </a:moveTo>
                  <a:lnTo>
                    <a:pt x="13142" y="1233660"/>
                  </a:lnTo>
                  <a:lnTo>
                    <a:pt x="12726" y="1171977"/>
                  </a:lnTo>
                  <a:lnTo>
                    <a:pt x="12311" y="1110294"/>
                  </a:lnTo>
                  <a:lnTo>
                    <a:pt x="11896" y="1048611"/>
                  </a:lnTo>
                  <a:lnTo>
                    <a:pt x="11480" y="986928"/>
                  </a:lnTo>
                  <a:lnTo>
                    <a:pt x="11065" y="925245"/>
                  </a:lnTo>
                  <a:lnTo>
                    <a:pt x="10650" y="863562"/>
                  </a:lnTo>
                  <a:lnTo>
                    <a:pt x="10234" y="801879"/>
                  </a:lnTo>
                  <a:lnTo>
                    <a:pt x="9819" y="740196"/>
                  </a:lnTo>
                  <a:lnTo>
                    <a:pt x="9404" y="678513"/>
                  </a:lnTo>
                  <a:lnTo>
                    <a:pt x="8988" y="616830"/>
                  </a:lnTo>
                  <a:lnTo>
                    <a:pt x="8573" y="555147"/>
                  </a:lnTo>
                  <a:lnTo>
                    <a:pt x="8158" y="493464"/>
                  </a:lnTo>
                  <a:lnTo>
                    <a:pt x="7742" y="431781"/>
                  </a:lnTo>
                  <a:lnTo>
                    <a:pt x="7327" y="370098"/>
                  </a:lnTo>
                  <a:lnTo>
                    <a:pt x="6912" y="308415"/>
                  </a:lnTo>
                  <a:lnTo>
                    <a:pt x="6497" y="246732"/>
                  </a:lnTo>
                  <a:lnTo>
                    <a:pt x="6081" y="185049"/>
                  </a:lnTo>
                  <a:lnTo>
                    <a:pt x="5666" y="123366"/>
                  </a:lnTo>
                  <a:lnTo>
                    <a:pt x="5251" y="61683"/>
                  </a:lnTo>
                  <a:lnTo>
                    <a:pt x="4835" y="0"/>
                  </a:lnTo>
                  <a:lnTo>
                    <a:pt x="0" y="39"/>
                  </a:lnTo>
                  <a:lnTo>
                    <a:pt x="585" y="61720"/>
                  </a:lnTo>
                  <a:lnTo>
                    <a:pt x="1171" y="123402"/>
                  </a:lnTo>
                  <a:lnTo>
                    <a:pt x="1757" y="185084"/>
                  </a:lnTo>
                  <a:lnTo>
                    <a:pt x="2343" y="246765"/>
                  </a:lnTo>
                  <a:lnTo>
                    <a:pt x="2929" y="308447"/>
                  </a:lnTo>
                  <a:lnTo>
                    <a:pt x="3515" y="370129"/>
                  </a:lnTo>
                  <a:lnTo>
                    <a:pt x="4101" y="431810"/>
                  </a:lnTo>
                  <a:lnTo>
                    <a:pt x="4687" y="493492"/>
                  </a:lnTo>
                  <a:lnTo>
                    <a:pt x="5273" y="555173"/>
                  </a:lnTo>
                  <a:lnTo>
                    <a:pt x="5858" y="616855"/>
                  </a:lnTo>
                  <a:lnTo>
                    <a:pt x="6444" y="678537"/>
                  </a:lnTo>
                  <a:lnTo>
                    <a:pt x="7030" y="740218"/>
                  </a:lnTo>
                  <a:lnTo>
                    <a:pt x="7616" y="801900"/>
                  </a:lnTo>
                  <a:lnTo>
                    <a:pt x="8202" y="863582"/>
                  </a:lnTo>
                  <a:lnTo>
                    <a:pt x="8788" y="925263"/>
                  </a:lnTo>
                  <a:lnTo>
                    <a:pt x="9374" y="986945"/>
                  </a:lnTo>
                  <a:lnTo>
                    <a:pt x="9960" y="1048627"/>
                  </a:lnTo>
                  <a:lnTo>
                    <a:pt x="10546" y="1110308"/>
                  </a:lnTo>
                  <a:lnTo>
                    <a:pt x="11131" y="1171990"/>
                  </a:lnTo>
                  <a:lnTo>
                    <a:pt x="11717" y="1233671"/>
                  </a:lnTo>
                  <a:lnTo>
                    <a:pt x="12303" y="1295353"/>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448487" y="2198042"/>
              <a:ext cx="9823" cy="1295366"/>
            </a:xfrm>
            <a:custGeom>
              <a:avLst/>
              <a:pathLst>
                <a:path w="9823" h="1295366">
                  <a:moveTo>
                    <a:pt x="9823" y="1295360"/>
                  </a:moveTo>
                  <a:lnTo>
                    <a:pt x="9557" y="1233676"/>
                  </a:lnTo>
                  <a:lnTo>
                    <a:pt x="9292" y="1171993"/>
                  </a:lnTo>
                  <a:lnTo>
                    <a:pt x="9027" y="1110309"/>
                  </a:lnTo>
                  <a:lnTo>
                    <a:pt x="8761" y="1048625"/>
                  </a:lnTo>
                  <a:lnTo>
                    <a:pt x="8496" y="986941"/>
                  </a:lnTo>
                  <a:lnTo>
                    <a:pt x="8230" y="925257"/>
                  </a:lnTo>
                  <a:lnTo>
                    <a:pt x="7965" y="863573"/>
                  </a:lnTo>
                  <a:lnTo>
                    <a:pt x="7699" y="801889"/>
                  </a:lnTo>
                  <a:lnTo>
                    <a:pt x="7434" y="740206"/>
                  </a:lnTo>
                  <a:lnTo>
                    <a:pt x="7169" y="678522"/>
                  </a:lnTo>
                  <a:lnTo>
                    <a:pt x="6903" y="616838"/>
                  </a:lnTo>
                  <a:lnTo>
                    <a:pt x="6638" y="555154"/>
                  </a:lnTo>
                  <a:lnTo>
                    <a:pt x="6372" y="493470"/>
                  </a:lnTo>
                  <a:lnTo>
                    <a:pt x="6107" y="431786"/>
                  </a:lnTo>
                  <a:lnTo>
                    <a:pt x="5841" y="370103"/>
                  </a:lnTo>
                  <a:lnTo>
                    <a:pt x="5576" y="308419"/>
                  </a:lnTo>
                  <a:lnTo>
                    <a:pt x="5311" y="246735"/>
                  </a:lnTo>
                  <a:lnTo>
                    <a:pt x="5045" y="185051"/>
                  </a:lnTo>
                  <a:lnTo>
                    <a:pt x="4780" y="123367"/>
                  </a:lnTo>
                  <a:lnTo>
                    <a:pt x="4514" y="61683"/>
                  </a:lnTo>
                  <a:lnTo>
                    <a:pt x="4249" y="0"/>
                  </a:lnTo>
                  <a:lnTo>
                    <a:pt x="0" y="23"/>
                  </a:lnTo>
                  <a:lnTo>
                    <a:pt x="415" y="61706"/>
                  </a:lnTo>
                  <a:lnTo>
                    <a:pt x="830" y="123389"/>
                  </a:lnTo>
                  <a:lnTo>
                    <a:pt x="1245" y="185072"/>
                  </a:lnTo>
                  <a:lnTo>
                    <a:pt x="1661" y="246755"/>
                  </a:lnTo>
                  <a:lnTo>
                    <a:pt x="2076" y="308438"/>
                  </a:lnTo>
                  <a:lnTo>
                    <a:pt x="2491" y="370121"/>
                  </a:lnTo>
                  <a:lnTo>
                    <a:pt x="2907" y="431804"/>
                  </a:lnTo>
                  <a:lnTo>
                    <a:pt x="3322" y="493487"/>
                  </a:lnTo>
                  <a:lnTo>
                    <a:pt x="3737" y="555170"/>
                  </a:lnTo>
                  <a:lnTo>
                    <a:pt x="4153" y="616853"/>
                  </a:lnTo>
                  <a:lnTo>
                    <a:pt x="4568" y="678536"/>
                  </a:lnTo>
                  <a:lnTo>
                    <a:pt x="4983" y="740219"/>
                  </a:lnTo>
                  <a:lnTo>
                    <a:pt x="5399" y="801902"/>
                  </a:lnTo>
                  <a:lnTo>
                    <a:pt x="5814" y="863585"/>
                  </a:lnTo>
                  <a:lnTo>
                    <a:pt x="6229" y="925268"/>
                  </a:lnTo>
                  <a:lnTo>
                    <a:pt x="6645" y="986951"/>
                  </a:lnTo>
                  <a:lnTo>
                    <a:pt x="7060" y="1048634"/>
                  </a:lnTo>
                  <a:lnTo>
                    <a:pt x="7475" y="1110317"/>
                  </a:lnTo>
                  <a:lnTo>
                    <a:pt x="7890" y="1172000"/>
                  </a:lnTo>
                  <a:lnTo>
                    <a:pt x="8306" y="1233683"/>
                  </a:lnTo>
                  <a:lnTo>
                    <a:pt x="8721" y="129536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452736" y="2198030"/>
              <a:ext cx="6435" cy="1295371"/>
            </a:xfrm>
            <a:custGeom>
              <a:avLst/>
              <a:pathLst>
                <a:path w="6435" h="1295371">
                  <a:moveTo>
                    <a:pt x="6435" y="1295368"/>
                  </a:moveTo>
                  <a:lnTo>
                    <a:pt x="6287" y="1233684"/>
                  </a:lnTo>
                  <a:lnTo>
                    <a:pt x="6139" y="1172000"/>
                  </a:lnTo>
                  <a:lnTo>
                    <a:pt x="5991" y="1110316"/>
                  </a:lnTo>
                  <a:lnTo>
                    <a:pt x="5843" y="1048632"/>
                  </a:lnTo>
                  <a:lnTo>
                    <a:pt x="5695" y="986947"/>
                  </a:lnTo>
                  <a:lnTo>
                    <a:pt x="5547" y="925263"/>
                  </a:lnTo>
                  <a:lnTo>
                    <a:pt x="5398" y="863579"/>
                  </a:lnTo>
                  <a:lnTo>
                    <a:pt x="5250" y="801895"/>
                  </a:lnTo>
                  <a:lnTo>
                    <a:pt x="5102" y="740210"/>
                  </a:lnTo>
                  <a:lnTo>
                    <a:pt x="4954" y="678526"/>
                  </a:lnTo>
                  <a:lnTo>
                    <a:pt x="4806" y="616842"/>
                  </a:lnTo>
                  <a:lnTo>
                    <a:pt x="4658" y="555158"/>
                  </a:lnTo>
                  <a:lnTo>
                    <a:pt x="4510" y="493473"/>
                  </a:lnTo>
                  <a:lnTo>
                    <a:pt x="4361" y="431789"/>
                  </a:lnTo>
                  <a:lnTo>
                    <a:pt x="4213" y="370105"/>
                  </a:lnTo>
                  <a:lnTo>
                    <a:pt x="4065" y="308421"/>
                  </a:lnTo>
                  <a:lnTo>
                    <a:pt x="3917" y="246736"/>
                  </a:lnTo>
                  <a:lnTo>
                    <a:pt x="3769" y="185052"/>
                  </a:lnTo>
                  <a:lnTo>
                    <a:pt x="3621" y="123368"/>
                  </a:lnTo>
                  <a:lnTo>
                    <a:pt x="3473" y="61684"/>
                  </a:lnTo>
                  <a:lnTo>
                    <a:pt x="3325" y="0"/>
                  </a:lnTo>
                  <a:lnTo>
                    <a:pt x="0" y="11"/>
                  </a:lnTo>
                  <a:lnTo>
                    <a:pt x="265" y="61694"/>
                  </a:lnTo>
                  <a:lnTo>
                    <a:pt x="530" y="123378"/>
                  </a:lnTo>
                  <a:lnTo>
                    <a:pt x="796" y="185062"/>
                  </a:lnTo>
                  <a:lnTo>
                    <a:pt x="1061" y="246746"/>
                  </a:lnTo>
                  <a:lnTo>
                    <a:pt x="1327" y="308430"/>
                  </a:lnTo>
                  <a:lnTo>
                    <a:pt x="1592" y="370114"/>
                  </a:lnTo>
                  <a:lnTo>
                    <a:pt x="1857" y="431798"/>
                  </a:lnTo>
                  <a:lnTo>
                    <a:pt x="2123" y="493481"/>
                  </a:lnTo>
                  <a:lnTo>
                    <a:pt x="2388" y="555165"/>
                  </a:lnTo>
                  <a:lnTo>
                    <a:pt x="2654" y="616849"/>
                  </a:lnTo>
                  <a:lnTo>
                    <a:pt x="2919" y="678533"/>
                  </a:lnTo>
                  <a:lnTo>
                    <a:pt x="3185" y="740217"/>
                  </a:lnTo>
                  <a:lnTo>
                    <a:pt x="3450" y="801901"/>
                  </a:lnTo>
                  <a:lnTo>
                    <a:pt x="3715" y="863584"/>
                  </a:lnTo>
                  <a:lnTo>
                    <a:pt x="3981" y="925268"/>
                  </a:lnTo>
                  <a:lnTo>
                    <a:pt x="4246" y="986952"/>
                  </a:lnTo>
                  <a:lnTo>
                    <a:pt x="4512" y="1048636"/>
                  </a:lnTo>
                  <a:lnTo>
                    <a:pt x="4777" y="1110320"/>
                  </a:lnTo>
                  <a:lnTo>
                    <a:pt x="5043" y="1172004"/>
                  </a:lnTo>
                  <a:lnTo>
                    <a:pt x="5308" y="1233688"/>
                  </a:lnTo>
                  <a:lnTo>
                    <a:pt x="5573" y="129537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456061" y="2198027"/>
              <a:ext cx="3658" cy="1295372"/>
            </a:xfrm>
            <a:custGeom>
              <a:avLst/>
              <a:pathLst>
                <a:path w="3658" h="1295372">
                  <a:moveTo>
                    <a:pt x="3658" y="1295371"/>
                  </a:moveTo>
                  <a:lnTo>
                    <a:pt x="3584" y="1233687"/>
                  </a:lnTo>
                  <a:lnTo>
                    <a:pt x="3511" y="1172003"/>
                  </a:lnTo>
                  <a:lnTo>
                    <a:pt x="3437" y="1110318"/>
                  </a:lnTo>
                  <a:lnTo>
                    <a:pt x="3364" y="1048634"/>
                  </a:lnTo>
                  <a:lnTo>
                    <a:pt x="3290" y="986949"/>
                  </a:lnTo>
                  <a:lnTo>
                    <a:pt x="3216" y="925265"/>
                  </a:lnTo>
                  <a:lnTo>
                    <a:pt x="3143" y="863581"/>
                  </a:lnTo>
                  <a:lnTo>
                    <a:pt x="3069" y="801896"/>
                  </a:lnTo>
                  <a:lnTo>
                    <a:pt x="2995" y="740212"/>
                  </a:lnTo>
                  <a:lnTo>
                    <a:pt x="2922" y="678528"/>
                  </a:lnTo>
                  <a:lnTo>
                    <a:pt x="2848" y="616843"/>
                  </a:lnTo>
                  <a:lnTo>
                    <a:pt x="2774" y="555159"/>
                  </a:lnTo>
                  <a:lnTo>
                    <a:pt x="2701" y="493474"/>
                  </a:lnTo>
                  <a:lnTo>
                    <a:pt x="2627" y="431790"/>
                  </a:lnTo>
                  <a:lnTo>
                    <a:pt x="2554" y="370106"/>
                  </a:lnTo>
                  <a:lnTo>
                    <a:pt x="2480" y="308421"/>
                  </a:lnTo>
                  <a:lnTo>
                    <a:pt x="2406" y="246737"/>
                  </a:lnTo>
                  <a:lnTo>
                    <a:pt x="2333" y="185053"/>
                  </a:lnTo>
                  <a:lnTo>
                    <a:pt x="2259" y="123368"/>
                  </a:lnTo>
                  <a:lnTo>
                    <a:pt x="2185" y="61684"/>
                  </a:lnTo>
                  <a:lnTo>
                    <a:pt x="2112" y="0"/>
                  </a:lnTo>
                  <a:lnTo>
                    <a:pt x="0" y="3"/>
                  </a:lnTo>
                  <a:lnTo>
                    <a:pt x="148" y="61688"/>
                  </a:lnTo>
                  <a:lnTo>
                    <a:pt x="296" y="123372"/>
                  </a:lnTo>
                  <a:lnTo>
                    <a:pt x="444" y="185056"/>
                  </a:lnTo>
                  <a:lnTo>
                    <a:pt x="592" y="246740"/>
                  </a:lnTo>
                  <a:lnTo>
                    <a:pt x="740" y="308424"/>
                  </a:lnTo>
                  <a:lnTo>
                    <a:pt x="888" y="370109"/>
                  </a:lnTo>
                  <a:lnTo>
                    <a:pt x="1036" y="431793"/>
                  </a:lnTo>
                  <a:lnTo>
                    <a:pt x="1185" y="493477"/>
                  </a:lnTo>
                  <a:lnTo>
                    <a:pt x="1333" y="555161"/>
                  </a:lnTo>
                  <a:lnTo>
                    <a:pt x="1481" y="616846"/>
                  </a:lnTo>
                  <a:lnTo>
                    <a:pt x="1629" y="678530"/>
                  </a:lnTo>
                  <a:lnTo>
                    <a:pt x="1777" y="740214"/>
                  </a:lnTo>
                  <a:lnTo>
                    <a:pt x="1925" y="801898"/>
                  </a:lnTo>
                  <a:lnTo>
                    <a:pt x="2073" y="863583"/>
                  </a:lnTo>
                  <a:lnTo>
                    <a:pt x="2222" y="925267"/>
                  </a:lnTo>
                  <a:lnTo>
                    <a:pt x="2370" y="986951"/>
                  </a:lnTo>
                  <a:lnTo>
                    <a:pt x="2518" y="1048635"/>
                  </a:lnTo>
                  <a:lnTo>
                    <a:pt x="2666" y="1110320"/>
                  </a:lnTo>
                  <a:lnTo>
                    <a:pt x="2814" y="1172004"/>
                  </a:lnTo>
                  <a:lnTo>
                    <a:pt x="2962" y="1233688"/>
                  </a:lnTo>
                  <a:lnTo>
                    <a:pt x="3110" y="1295372"/>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458174" y="2198026"/>
              <a:ext cx="1727" cy="1295372"/>
            </a:xfrm>
            <a:custGeom>
              <a:avLst/>
              <a:pathLst>
                <a:path w="1727" h="1295372">
                  <a:moveTo>
                    <a:pt x="1727" y="1295372"/>
                  </a:moveTo>
                  <a:lnTo>
                    <a:pt x="1679" y="1233687"/>
                  </a:lnTo>
                  <a:lnTo>
                    <a:pt x="1630" y="1172003"/>
                  </a:lnTo>
                  <a:lnTo>
                    <a:pt x="1581" y="1110319"/>
                  </a:lnTo>
                  <a:lnTo>
                    <a:pt x="1532" y="1048634"/>
                  </a:lnTo>
                  <a:lnTo>
                    <a:pt x="1483" y="986950"/>
                  </a:lnTo>
                  <a:lnTo>
                    <a:pt x="1434" y="925265"/>
                  </a:lnTo>
                  <a:lnTo>
                    <a:pt x="1385" y="863581"/>
                  </a:lnTo>
                  <a:lnTo>
                    <a:pt x="1336" y="801897"/>
                  </a:lnTo>
                  <a:lnTo>
                    <a:pt x="1287" y="740212"/>
                  </a:lnTo>
                  <a:lnTo>
                    <a:pt x="1238" y="678528"/>
                  </a:lnTo>
                  <a:lnTo>
                    <a:pt x="1189" y="616843"/>
                  </a:lnTo>
                  <a:lnTo>
                    <a:pt x="1141" y="555159"/>
                  </a:lnTo>
                  <a:lnTo>
                    <a:pt x="1092" y="493475"/>
                  </a:lnTo>
                  <a:lnTo>
                    <a:pt x="1043" y="431790"/>
                  </a:lnTo>
                  <a:lnTo>
                    <a:pt x="994" y="370106"/>
                  </a:lnTo>
                  <a:lnTo>
                    <a:pt x="945" y="308421"/>
                  </a:lnTo>
                  <a:lnTo>
                    <a:pt x="896" y="246737"/>
                  </a:lnTo>
                  <a:lnTo>
                    <a:pt x="847" y="185053"/>
                  </a:lnTo>
                  <a:lnTo>
                    <a:pt x="798" y="123368"/>
                  </a:lnTo>
                  <a:lnTo>
                    <a:pt x="749" y="61684"/>
                  </a:lnTo>
                  <a:lnTo>
                    <a:pt x="700" y="0"/>
                  </a:lnTo>
                  <a:lnTo>
                    <a:pt x="0" y="0"/>
                  </a:lnTo>
                  <a:lnTo>
                    <a:pt x="73" y="61685"/>
                  </a:lnTo>
                  <a:lnTo>
                    <a:pt x="147" y="123369"/>
                  </a:lnTo>
                  <a:lnTo>
                    <a:pt x="220" y="185053"/>
                  </a:lnTo>
                  <a:lnTo>
                    <a:pt x="294" y="246738"/>
                  </a:lnTo>
                  <a:lnTo>
                    <a:pt x="368" y="308422"/>
                  </a:lnTo>
                  <a:lnTo>
                    <a:pt x="441" y="370106"/>
                  </a:lnTo>
                  <a:lnTo>
                    <a:pt x="515" y="431791"/>
                  </a:lnTo>
                  <a:lnTo>
                    <a:pt x="589" y="493475"/>
                  </a:lnTo>
                  <a:lnTo>
                    <a:pt x="662" y="555160"/>
                  </a:lnTo>
                  <a:lnTo>
                    <a:pt x="736" y="616844"/>
                  </a:lnTo>
                  <a:lnTo>
                    <a:pt x="809" y="678528"/>
                  </a:lnTo>
                  <a:lnTo>
                    <a:pt x="883" y="740213"/>
                  </a:lnTo>
                  <a:lnTo>
                    <a:pt x="957" y="801897"/>
                  </a:lnTo>
                  <a:lnTo>
                    <a:pt x="1030" y="863581"/>
                  </a:lnTo>
                  <a:lnTo>
                    <a:pt x="1104" y="925266"/>
                  </a:lnTo>
                  <a:lnTo>
                    <a:pt x="1178" y="986950"/>
                  </a:lnTo>
                  <a:lnTo>
                    <a:pt x="1251" y="1048635"/>
                  </a:lnTo>
                  <a:lnTo>
                    <a:pt x="1325" y="1110319"/>
                  </a:lnTo>
                  <a:lnTo>
                    <a:pt x="1399" y="1172003"/>
                  </a:lnTo>
                  <a:lnTo>
                    <a:pt x="1472" y="1233688"/>
                  </a:lnTo>
                  <a:lnTo>
                    <a:pt x="1546" y="129537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458874" y="2198026"/>
              <a:ext cx="1162" cy="1295372"/>
            </a:xfrm>
            <a:custGeom>
              <a:avLst/>
              <a:pathLst>
                <a:path w="1162" h="1295372">
                  <a:moveTo>
                    <a:pt x="1162" y="1295372"/>
                  </a:moveTo>
                  <a:lnTo>
                    <a:pt x="1131" y="1233688"/>
                  </a:lnTo>
                  <a:lnTo>
                    <a:pt x="1101" y="1172003"/>
                  </a:lnTo>
                  <a:lnTo>
                    <a:pt x="1070" y="1110319"/>
                  </a:lnTo>
                  <a:lnTo>
                    <a:pt x="1040" y="1048634"/>
                  </a:lnTo>
                  <a:lnTo>
                    <a:pt x="1009" y="986950"/>
                  </a:lnTo>
                  <a:lnTo>
                    <a:pt x="979" y="925266"/>
                  </a:lnTo>
                  <a:lnTo>
                    <a:pt x="948" y="863581"/>
                  </a:lnTo>
                  <a:lnTo>
                    <a:pt x="918" y="801897"/>
                  </a:lnTo>
                  <a:lnTo>
                    <a:pt x="887" y="740212"/>
                  </a:lnTo>
                  <a:lnTo>
                    <a:pt x="857" y="678528"/>
                  </a:lnTo>
                  <a:lnTo>
                    <a:pt x="826" y="616844"/>
                  </a:lnTo>
                  <a:lnTo>
                    <a:pt x="796" y="555159"/>
                  </a:lnTo>
                  <a:lnTo>
                    <a:pt x="765" y="493475"/>
                  </a:lnTo>
                  <a:lnTo>
                    <a:pt x="735" y="431790"/>
                  </a:lnTo>
                  <a:lnTo>
                    <a:pt x="704" y="370106"/>
                  </a:lnTo>
                  <a:lnTo>
                    <a:pt x="674" y="308422"/>
                  </a:lnTo>
                  <a:lnTo>
                    <a:pt x="643" y="246737"/>
                  </a:lnTo>
                  <a:lnTo>
                    <a:pt x="613" y="185053"/>
                  </a:lnTo>
                  <a:lnTo>
                    <a:pt x="582" y="123368"/>
                  </a:lnTo>
                  <a:lnTo>
                    <a:pt x="552" y="61684"/>
                  </a:lnTo>
                  <a:lnTo>
                    <a:pt x="521" y="0"/>
                  </a:lnTo>
                  <a:lnTo>
                    <a:pt x="0" y="0"/>
                  </a:lnTo>
                  <a:lnTo>
                    <a:pt x="48" y="61684"/>
                  </a:lnTo>
                  <a:lnTo>
                    <a:pt x="97" y="123369"/>
                  </a:lnTo>
                  <a:lnTo>
                    <a:pt x="146" y="185053"/>
                  </a:lnTo>
                  <a:lnTo>
                    <a:pt x="195" y="246737"/>
                  </a:lnTo>
                  <a:lnTo>
                    <a:pt x="244" y="308422"/>
                  </a:lnTo>
                  <a:lnTo>
                    <a:pt x="293" y="370106"/>
                  </a:lnTo>
                  <a:lnTo>
                    <a:pt x="342" y="431791"/>
                  </a:lnTo>
                  <a:lnTo>
                    <a:pt x="391" y="493475"/>
                  </a:lnTo>
                  <a:lnTo>
                    <a:pt x="440" y="555159"/>
                  </a:lnTo>
                  <a:lnTo>
                    <a:pt x="489" y="616844"/>
                  </a:lnTo>
                  <a:lnTo>
                    <a:pt x="538" y="678528"/>
                  </a:lnTo>
                  <a:lnTo>
                    <a:pt x="586" y="740213"/>
                  </a:lnTo>
                  <a:lnTo>
                    <a:pt x="635" y="801897"/>
                  </a:lnTo>
                  <a:lnTo>
                    <a:pt x="684" y="863581"/>
                  </a:lnTo>
                  <a:lnTo>
                    <a:pt x="733" y="925266"/>
                  </a:lnTo>
                  <a:lnTo>
                    <a:pt x="782" y="986950"/>
                  </a:lnTo>
                  <a:lnTo>
                    <a:pt x="831" y="1048635"/>
                  </a:lnTo>
                  <a:lnTo>
                    <a:pt x="880" y="1110319"/>
                  </a:lnTo>
                  <a:lnTo>
                    <a:pt x="929" y="1172003"/>
                  </a:lnTo>
                  <a:lnTo>
                    <a:pt x="978" y="1233688"/>
                  </a:lnTo>
                  <a:lnTo>
                    <a:pt x="1027" y="129537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459396" y="2198025"/>
              <a:ext cx="765" cy="1295372"/>
            </a:xfrm>
            <a:custGeom>
              <a:avLst/>
              <a:pathLst>
                <a:path w="765" h="1295372">
                  <a:moveTo>
                    <a:pt x="765" y="1295372"/>
                  </a:moveTo>
                  <a:lnTo>
                    <a:pt x="752" y="1233688"/>
                  </a:lnTo>
                  <a:lnTo>
                    <a:pt x="738" y="1172003"/>
                  </a:lnTo>
                  <a:lnTo>
                    <a:pt x="725" y="1110319"/>
                  </a:lnTo>
                  <a:lnTo>
                    <a:pt x="711" y="1048635"/>
                  </a:lnTo>
                  <a:lnTo>
                    <a:pt x="698" y="986950"/>
                  </a:lnTo>
                  <a:lnTo>
                    <a:pt x="684" y="925266"/>
                  </a:lnTo>
                  <a:lnTo>
                    <a:pt x="671" y="863581"/>
                  </a:lnTo>
                  <a:lnTo>
                    <a:pt x="657" y="801897"/>
                  </a:lnTo>
                  <a:lnTo>
                    <a:pt x="644" y="740212"/>
                  </a:lnTo>
                  <a:lnTo>
                    <a:pt x="630" y="678528"/>
                  </a:lnTo>
                  <a:lnTo>
                    <a:pt x="617" y="616844"/>
                  </a:lnTo>
                  <a:lnTo>
                    <a:pt x="603" y="555159"/>
                  </a:lnTo>
                  <a:lnTo>
                    <a:pt x="590" y="493475"/>
                  </a:lnTo>
                  <a:lnTo>
                    <a:pt x="576" y="431790"/>
                  </a:lnTo>
                  <a:lnTo>
                    <a:pt x="563" y="370106"/>
                  </a:lnTo>
                  <a:lnTo>
                    <a:pt x="549" y="308422"/>
                  </a:lnTo>
                  <a:lnTo>
                    <a:pt x="536" y="246737"/>
                  </a:lnTo>
                  <a:lnTo>
                    <a:pt x="522" y="185053"/>
                  </a:lnTo>
                  <a:lnTo>
                    <a:pt x="509" y="123368"/>
                  </a:lnTo>
                  <a:lnTo>
                    <a:pt x="495" y="61684"/>
                  </a:lnTo>
                  <a:lnTo>
                    <a:pt x="482" y="0"/>
                  </a:lnTo>
                  <a:lnTo>
                    <a:pt x="0" y="0"/>
                  </a:lnTo>
                  <a:lnTo>
                    <a:pt x="30" y="61684"/>
                  </a:lnTo>
                  <a:lnTo>
                    <a:pt x="61" y="123368"/>
                  </a:lnTo>
                  <a:lnTo>
                    <a:pt x="91" y="185053"/>
                  </a:lnTo>
                  <a:lnTo>
                    <a:pt x="122" y="246737"/>
                  </a:lnTo>
                  <a:lnTo>
                    <a:pt x="152" y="308422"/>
                  </a:lnTo>
                  <a:lnTo>
                    <a:pt x="183" y="370106"/>
                  </a:lnTo>
                  <a:lnTo>
                    <a:pt x="213" y="431791"/>
                  </a:lnTo>
                  <a:lnTo>
                    <a:pt x="244" y="493475"/>
                  </a:lnTo>
                  <a:lnTo>
                    <a:pt x="274" y="555159"/>
                  </a:lnTo>
                  <a:lnTo>
                    <a:pt x="305" y="616844"/>
                  </a:lnTo>
                  <a:lnTo>
                    <a:pt x="335" y="678528"/>
                  </a:lnTo>
                  <a:lnTo>
                    <a:pt x="366" y="740213"/>
                  </a:lnTo>
                  <a:lnTo>
                    <a:pt x="396" y="801897"/>
                  </a:lnTo>
                  <a:lnTo>
                    <a:pt x="427" y="863581"/>
                  </a:lnTo>
                  <a:lnTo>
                    <a:pt x="457" y="925266"/>
                  </a:lnTo>
                  <a:lnTo>
                    <a:pt x="488" y="986950"/>
                  </a:lnTo>
                  <a:lnTo>
                    <a:pt x="518" y="1048635"/>
                  </a:lnTo>
                  <a:lnTo>
                    <a:pt x="549" y="1110319"/>
                  </a:lnTo>
                  <a:lnTo>
                    <a:pt x="579" y="1172003"/>
                  </a:lnTo>
                  <a:lnTo>
                    <a:pt x="610" y="123368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459878" y="2198025"/>
              <a:ext cx="360" cy="1295372"/>
            </a:xfrm>
            <a:custGeom>
              <a:avLst/>
              <a:pathLst>
                <a:path w="360" h="1295372">
                  <a:moveTo>
                    <a:pt x="360" y="1295372"/>
                  </a:moveTo>
                  <a:lnTo>
                    <a:pt x="357" y="1233688"/>
                  </a:lnTo>
                  <a:lnTo>
                    <a:pt x="354" y="1172003"/>
                  </a:lnTo>
                  <a:lnTo>
                    <a:pt x="351" y="1110319"/>
                  </a:lnTo>
                  <a:lnTo>
                    <a:pt x="348" y="1048635"/>
                  </a:lnTo>
                  <a:lnTo>
                    <a:pt x="345" y="986950"/>
                  </a:lnTo>
                  <a:lnTo>
                    <a:pt x="342" y="925266"/>
                  </a:lnTo>
                  <a:lnTo>
                    <a:pt x="339" y="863581"/>
                  </a:lnTo>
                  <a:lnTo>
                    <a:pt x="336" y="801897"/>
                  </a:lnTo>
                  <a:lnTo>
                    <a:pt x="333" y="740212"/>
                  </a:lnTo>
                  <a:lnTo>
                    <a:pt x="330" y="678528"/>
                  </a:lnTo>
                  <a:lnTo>
                    <a:pt x="328" y="616844"/>
                  </a:lnTo>
                  <a:lnTo>
                    <a:pt x="325" y="555159"/>
                  </a:lnTo>
                  <a:lnTo>
                    <a:pt x="322" y="493475"/>
                  </a:lnTo>
                  <a:lnTo>
                    <a:pt x="319" y="431790"/>
                  </a:lnTo>
                  <a:lnTo>
                    <a:pt x="316" y="370106"/>
                  </a:lnTo>
                  <a:lnTo>
                    <a:pt x="313" y="308422"/>
                  </a:lnTo>
                  <a:lnTo>
                    <a:pt x="310" y="246737"/>
                  </a:lnTo>
                  <a:lnTo>
                    <a:pt x="307" y="185053"/>
                  </a:lnTo>
                  <a:lnTo>
                    <a:pt x="304" y="123368"/>
                  </a:lnTo>
                  <a:lnTo>
                    <a:pt x="301" y="61684"/>
                  </a:lnTo>
                  <a:lnTo>
                    <a:pt x="298" y="0"/>
                  </a:lnTo>
                  <a:lnTo>
                    <a:pt x="0" y="0"/>
                  </a:lnTo>
                  <a:lnTo>
                    <a:pt x="13" y="61684"/>
                  </a:lnTo>
                  <a:lnTo>
                    <a:pt x="26" y="123368"/>
                  </a:lnTo>
                  <a:lnTo>
                    <a:pt x="40" y="185053"/>
                  </a:lnTo>
                  <a:lnTo>
                    <a:pt x="53" y="246737"/>
                  </a:lnTo>
                  <a:lnTo>
                    <a:pt x="67" y="308422"/>
                  </a:lnTo>
                  <a:lnTo>
                    <a:pt x="80" y="370106"/>
                  </a:lnTo>
                  <a:lnTo>
                    <a:pt x="94" y="431790"/>
                  </a:lnTo>
                  <a:lnTo>
                    <a:pt x="107" y="493475"/>
                  </a:lnTo>
                  <a:lnTo>
                    <a:pt x="121" y="555159"/>
                  </a:lnTo>
                  <a:lnTo>
                    <a:pt x="134" y="616844"/>
                  </a:lnTo>
                  <a:lnTo>
                    <a:pt x="148" y="678528"/>
                  </a:lnTo>
                  <a:lnTo>
                    <a:pt x="161" y="740213"/>
                  </a:lnTo>
                  <a:lnTo>
                    <a:pt x="175" y="801897"/>
                  </a:lnTo>
                  <a:lnTo>
                    <a:pt x="188" y="863581"/>
                  </a:lnTo>
                  <a:lnTo>
                    <a:pt x="202" y="925266"/>
                  </a:lnTo>
                  <a:lnTo>
                    <a:pt x="215" y="986950"/>
                  </a:lnTo>
                  <a:lnTo>
                    <a:pt x="229" y="1048635"/>
                  </a:lnTo>
                  <a:lnTo>
                    <a:pt x="242" y="1110319"/>
                  </a:lnTo>
                  <a:lnTo>
                    <a:pt x="256" y="1172003"/>
                  </a:lnTo>
                  <a:lnTo>
                    <a:pt x="269" y="123368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460176" y="2198025"/>
              <a:ext cx="71" cy="1295372"/>
            </a:xfrm>
            <a:custGeom>
              <a:avLst/>
              <a:pathLst>
                <a:path w="71" h="1295372">
                  <a:moveTo>
                    <a:pt x="71" y="1295372"/>
                  </a:moveTo>
                  <a:lnTo>
                    <a:pt x="69" y="1233688"/>
                  </a:lnTo>
                  <a:lnTo>
                    <a:pt x="68" y="1172003"/>
                  </a:lnTo>
                  <a:lnTo>
                    <a:pt x="66" y="1110319"/>
                  </a:lnTo>
                  <a:lnTo>
                    <a:pt x="64" y="1048635"/>
                  </a:lnTo>
                  <a:lnTo>
                    <a:pt x="62" y="986950"/>
                  </a:lnTo>
                  <a:lnTo>
                    <a:pt x="61" y="925266"/>
                  </a:lnTo>
                  <a:lnTo>
                    <a:pt x="59" y="863581"/>
                  </a:lnTo>
                  <a:lnTo>
                    <a:pt x="57" y="801897"/>
                  </a:lnTo>
                  <a:lnTo>
                    <a:pt x="55" y="740212"/>
                  </a:lnTo>
                  <a:lnTo>
                    <a:pt x="54" y="678528"/>
                  </a:lnTo>
                  <a:lnTo>
                    <a:pt x="52" y="616844"/>
                  </a:lnTo>
                  <a:lnTo>
                    <a:pt x="50" y="555159"/>
                  </a:lnTo>
                  <a:lnTo>
                    <a:pt x="48" y="493475"/>
                  </a:lnTo>
                  <a:lnTo>
                    <a:pt x="47" y="431790"/>
                  </a:lnTo>
                  <a:lnTo>
                    <a:pt x="45" y="370106"/>
                  </a:lnTo>
                  <a:lnTo>
                    <a:pt x="43" y="308422"/>
                  </a:lnTo>
                  <a:lnTo>
                    <a:pt x="41" y="246737"/>
                  </a:lnTo>
                  <a:lnTo>
                    <a:pt x="40" y="185053"/>
                  </a:lnTo>
                  <a:lnTo>
                    <a:pt x="38" y="123368"/>
                  </a:lnTo>
                  <a:lnTo>
                    <a:pt x="36" y="61684"/>
                  </a:lnTo>
                  <a:lnTo>
                    <a:pt x="0" y="0"/>
                  </a:lnTo>
                  <a:lnTo>
                    <a:pt x="2" y="61684"/>
                  </a:lnTo>
                  <a:lnTo>
                    <a:pt x="5" y="123368"/>
                  </a:lnTo>
                  <a:lnTo>
                    <a:pt x="8" y="185053"/>
                  </a:lnTo>
                  <a:lnTo>
                    <a:pt x="11" y="246737"/>
                  </a:lnTo>
                  <a:lnTo>
                    <a:pt x="14" y="308422"/>
                  </a:lnTo>
                  <a:lnTo>
                    <a:pt x="17" y="370106"/>
                  </a:lnTo>
                  <a:lnTo>
                    <a:pt x="20" y="431790"/>
                  </a:lnTo>
                  <a:lnTo>
                    <a:pt x="23" y="493475"/>
                  </a:lnTo>
                  <a:lnTo>
                    <a:pt x="26" y="555159"/>
                  </a:lnTo>
                  <a:lnTo>
                    <a:pt x="29" y="616844"/>
                  </a:lnTo>
                  <a:lnTo>
                    <a:pt x="32" y="678528"/>
                  </a:lnTo>
                  <a:lnTo>
                    <a:pt x="35" y="740212"/>
                  </a:lnTo>
                  <a:lnTo>
                    <a:pt x="38" y="801897"/>
                  </a:lnTo>
                  <a:lnTo>
                    <a:pt x="41" y="863581"/>
                  </a:lnTo>
                  <a:lnTo>
                    <a:pt x="44" y="925266"/>
                  </a:lnTo>
                  <a:lnTo>
                    <a:pt x="47" y="986950"/>
                  </a:lnTo>
                  <a:lnTo>
                    <a:pt x="50" y="1048635"/>
                  </a:lnTo>
                  <a:lnTo>
                    <a:pt x="53" y="1110319"/>
                  </a:lnTo>
                  <a:lnTo>
                    <a:pt x="56" y="1172003"/>
                  </a:lnTo>
                  <a:lnTo>
                    <a:pt x="59" y="12336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460211" y="2198025"/>
              <a:ext cx="45" cy="1295372"/>
            </a:xfrm>
            <a:custGeom>
              <a:avLst/>
              <a:pathLst>
                <a:path w="45" h="1295372">
                  <a:moveTo>
                    <a:pt x="45" y="1295372"/>
                  </a:moveTo>
                  <a:lnTo>
                    <a:pt x="45" y="1233688"/>
                  </a:lnTo>
                  <a:lnTo>
                    <a:pt x="44" y="1172003"/>
                  </a:lnTo>
                  <a:lnTo>
                    <a:pt x="44" y="1110319"/>
                  </a:lnTo>
                  <a:lnTo>
                    <a:pt x="43" y="1048635"/>
                  </a:lnTo>
                  <a:lnTo>
                    <a:pt x="43" y="986950"/>
                  </a:lnTo>
                  <a:lnTo>
                    <a:pt x="42" y="925266"/>
                  </a:lnTo>
                  <a:lnTo>
                    <a:pt x="42" y="863581"/>
                  </a:lnTo>
                  <a:lnTo>
                    <a:pt x="41" y="801897"/>
                  </a:lnTo>
                  <a:lnTo>
                    <a:pt x="41" y="740212"/>
                  </a:lnTo>
                  <a:lnTo>
                    <a:pt x="40" y="678528"/>
                  </a:lnTo>
                  <a:lnTo>
                    <a:pt x="40" y="616844"/>
                  </a:lnTo>
                  <a:lnTo>
                    <a:pt x="39" y="555159"/>
                  </a:lnTo>
                  <a:lnTo>
                    <a:pt x="38" y="493475"/>
                  </a:lnTo>
                  <a:lnTo>
                    <a:pt x="38" y="431790"/>
                  </a:lnTo>
                  <a:lnTo>
                    <a:pt x="37" y="370106"/>
                  </a:lnTo>
                  <a:lnTo>
                    <a:pt x="37" y="308422"/>
                  </a:lnTo>
                  <a:lnTo>
                    <a:pt x="36" y="246737"/>
                  </a:lnTo>
                  <a:lnTo>
                    <a:pt x="36" y="185053"/>
                  </a:lnTo>
                  <a:lnTo>
                    <a:pt x="35" y="123368"/>
                  </a:lnTo>
                  <a:lnTo>
                    <a:pt x="35" y="61684"/>
                  </a:lnTo>
                  <a:lnTo>
                    <a:pt x="0" y="0"/>
                  </a:lnTo>
                  <a:lnTo>
                    <a:pt x="1" y="61684"/>
                  </a:lnTo>
                  <a:lnTo>
                    <a:pt x="3" y="123368"/>
                  </a:lnTo>
                  <a:lnTo>
                    <a:pt x="5" y="185053"/>
                  </a:lnTo>
                  <a:lnTo>
                    <a:pt x="7" y="246737"/>
                  </a:lnTo>
                  <a:lnTo>
                    <a:pt x="8" y="308422"/>
                  </a:lnTo>
                  <a:lnTo>
                    <a:pt x="10" y="370106"/>
                  </a:lnTo>
                  <a:lnTo>
                    <a:pt x="12" y="431790"/>
                  </a:lnTo>
                  <a:lnTo>
                    <a:pt x="14" y="493475"/>
                  </a:lnTo>
                  <a:lnTo>
                    <a:pt x="15" y="555159"/>
                  </a:lnTo>
                  <a:lnTo>
                    <a:pt x="17" y="616844"/>
                  </a:lnTo>
                  <a:lnTo>
                    <a:pt x="19" y="678528"/>
                  </a:lnTo>
                  <a:lnTo>
                    <a:pt x="21" y="740212"/>
                  </a:lnTo>
                  <a:lnTo>
                    <a:pt x="22" y="801897"/>
                  </a:lnTo>
                  <a:lnTo>
                    <a:pt x="24" y="863581"/>
                  </a:lnTo>
                  <a:lnTo>
                    <a:pt x="26" y="925266"/>
                  </a:lnTo>
                  <a:lnTo>
                    <a:pt x="28" y="986950"/>
                  </a:lnTo>
                  <a:lnTo>
                    <a:pt x="29" y="1048635"/>
                  </a:lnTo>
                  <a:lnTo>
                    <a:pt x="31" y="1110319"/>
                  </a:lnTo>
                  <a:lnTo>
                    <a:pt x="33" y="1172003"/>
                  </a:lnTo>
                  <a:lnTo>
                    <a:pt x="35" y="12336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460246" y="2198025"/>
              <a:ext cx="13" cy="1295372"/>
            </a:xfrm>
            <a:custGeom>
              <a:avLst/>
              <a:pathLst>
                <a:path w="13" h="1295372">
                  <a:moveTo>
                    <a:pt x="13" y="1295372"/>
                  </a:moveTo>
                  <a:lnTo>
                    <a:pt x="13" y="1233688"/>
                  </a:lnTo>
                  <a:lnTo>
                    <a:pt x="13" y="1172003"/>
                  </a:lnTo>
                  <a:lnTo>
                    <a:pt x="13" y="1110319"/>
                  </a:lnTo>
                  <a:lnTo>
                    <a:pt x="12" y="1048635"/>
                  </a:lnTo>
                  <a:lnTo>
                    <a:pt x="12" y="986950"/>
                  </a:lnTo>
                  <a:lnTo>
                    <a:pt x="12" y="925266"/>
                  </a:lnTo>
                  <a:lnTo>
                    <a:pt x="12" y="863581"/>
                  </a:lnTo>
                  <a:lnTo>
                    <a:pt x="12" y="801897"/>
                  </a:lnTo>
                  <a:lnTo>
                    <a:pt x="12" y="740212"/>
                  </a:lnTo>
                  <a:lnTo>
                    <a:pt x="11" y="678528"/>
                  </a:lnTo>
                  <a:lnTo>
                    <a:pt x="11" y="616844"/>
                  </a:lnTo>
                  <a:lnTo>
                    <a:pt x="11" y="555159"/>
                  </a:lnTo>
                  <a:lnTo>
                    <a:pt x="11" y="493475"/>
                  </a:lnTo>
                  <a:lnTo>
                    <a:pt x="11" y="431790"/>
                  </a:lnTo>
                  <a:lnTo>
                    <a:pt x="10" y="370106"/>
                  </a:lnTo>
                  <a:lnTo>
                    <a:pt x="10" y="308422"/>
                  </a:lnTo>
                  <a:lnTo>
                    <a:pt x="10" y="246737"/>
                  </a:lnTo>
                  <a:lnTo>
                    <a:pt x="10" y="185053"/>
                  </a:lnTo>
                  <a:lnTo>
                    <a:pt x="10" y="123368"/>
                  </a:lnTo>
                  <a:lnTo>
                    <a:pt x="10" y="61684"/>
                  </a:lnTo>
                  <a:lnTo>
                    <a:pt x="0" y="0"/>
                  </a:lnTo>
                  <a:lnTo>
                    <a:pt x="0" y="61684"/>
                  </a:lnTo>
                  <a:lnTo>
                    <a:pt x="1" y="123368"/>
                  </a:lnTo>
                  <a:lnTo>
                    <a:pt x="1" y="185053"/>
                  </a:lnTo>
                  <a:lnTo>
                    <a:pt x="2" y="246737"/>
                  </a:lnTo>
                  <a:lnTo>
                    <a:pt x="2" y="308422"/>
                  </a:lnTo>
                  <a:lnTo>
                    <a:pt x="3" y="370106"/>
                  </a:lnTo>
                  <a:lnTo>
                    <a:pt x="3" y="431790"/>
                  </a:lnTo>
                  <a:lnTo>
                    <a:pt x="4" y="493475"/>
                  </a:lnTo>
                  <a:lnTo>
                    <a:pt x="4" y="555159"/>
                  </a:lnTo>
                  <a:lnTo>
                    <a:pt x="5" y="616844"/>
                  </a:lnTo>
                  <a:lnTo>
                    <a:pt x="5" y="678528"/>
                  </a:lnTo>
                  <a:lnTo>
                    <a:pt x="6" y="740212"/>
                  </a:lnTo>
                  <a:lnTo>
                    <a:pt x="6" y="801897"/>
                  </a:lnTo>
                  <a:lnTo>
                    <a:pt x="7" y="863581"/>
                  </a:lnTo>
                  <a:lnTo>
                    <a:pt x="7" y="925266"/>
                  </a:lnTo>
                  <a:lnTo>
                    <a:pt x="8" y="986950"/>
                  </a:lnTo>
                  <a:lnTo>
                    <a:pt x="8" y="1048635"/>
                  </a:lnTo>
                  <a:lnTo>
                    <a:pt x="9" y="1110319"/>
                  </a:lnTo>
                  <a:lnTo>
                    <a:pt x="9" y="1172003"/>
                  </a:lnTo>
                  <a:lnTo>
                    <a:pt x="10" y="12336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460256" y="2198025"/>
              <a:ext cx="4" cy="1295372"/>
            </a:xfrm>
            <a:custGeom>
              <a:avLst/>
              <a:pathLst>
                <a:path w="4" h="1295372">
                  <a:moveTo>
                    <a:pt x="4" y="1295372"/>
                  </a:moveTo>
                  <a:lnTo>
                    <a:pt x="4" y="1233688"/>
                  </a:lnTo>
                  <a:lnTo>
                    <a:pt x="4" y="1172003"/>
                  </a:lnTo>
                  <a:lnTo>
                    <a:pt x="4" y="1110319"/>
                  </a:lnTo>
                  <a:lnTo>
                    <a:pt x="4" y="1048635"/>
                  </a:lnTo>
                  <a:lnTo>
                    <a:pt x="4" y="986950"/>
                  </a:lnTo>
                  <a:lnTo>
                    <a:pt x="4" y="925266"/>
                  </a:lnTo>
                  <a:lnTo>
                    <a:pt x="4" y="863581"/>
                  </a:lnTo>
                  <a:lnTo>
                    <a:pt x="4" y="801897"/>
                  </a:lnTo>
                  <a:lnTo>
                    <a:pt x="4" y="740212"/>
                  </a:lnTo>
                  <a:lnTo>
                    <a:pt x="4" y="678528"/>
                  </a:lnTo>
                  <a:lnTo>
                    <a:pt x="4" y="616844"/>
                  </a:lnTo>
                  <a:lnTo>
                    <a:pt x="4" y="555159"/>
                  </a:lnTo>
                  <a:lnTo>
                    <a:pt x="4" y="493475"/>
                  </a:lnTo>
                  <a:lnTo>
                    <a:pt x="4" y="431790"/>
                  </a:lnTo>
                  <a:lnTo>
                    <a:pt x="4" y="370106"/>
                  </a:lnTo>
                  <a:lnTo>
                    <a:pt x="4" y="308422"/>
                  </a:lnTo>
                  <a:lnTo>
                    <a:pt x="4" y="246737"/>
                  </a:lnTo>
                  <a:lnTo>
                    <a:pt x="4" y="185053"/>
                  </a:lnTo>
                  <a:lnTo>
                    <a:pt x="4" y="123368"/>
                  </a:lnTo>
                  <a:lnTo>
                    <a:pt x="4" y="61684"/>
                  </a:lnTo>
                  <a:lnTo>
                    <a:pt x="0" y="0"/>
                  </a:lnTo>
                  <a:lnTo>
                    <a:pt x="0" y="61684"/>
                  </a:lnTo>
                  <a:lnTo>
                    <a:pt x="0" y="123368"/>
                  </a:lnTo>
                  <a:lnTo>
                    <a:pt x="0" y="185053"/>
                  </a:lnTo>
                  <a:lnTo>
                    <a:pt x="0" y="246737"/>
                  </a:lnTo>
                  <a:lnTo>
                    <a:pt x="0" y="308422"/>
                  </a:lnTo>
                  <a:lnTo>
                    <a:pt x="1" y="370106"/>
                  </a:lnTo>
                  <a:lnTo>
                    <a:pt x="1" y="431790"/>
                  </a:lnTo>
                  <a:lnTo>
                    <a:pt x="1" y="493475"/>
                  </a:lnTo>
                  <a:lnTo>
                    <a:pt x="1" y="555159"/>
                  </a:lnTo>
                  <a:lnTo>
                    <a:pt x="1" y="616844"/>
                  </a:lnTo>
                  <a:lnTo>
                    <a:pt x="1" y="678528"/>
                  </a:lnTo>
                  <a:lnTo>
                    <a:pt x="2" y="740212"/>
                  </a:lnTo>
                  <a:lnTo>
                    <a:pt x="2" y="801897"/>
                  </a:lnTo>
                  <a:lnTo>
                    <a:pt x="2" y="863581"/>
                  </a:lnTo>
                  <a:lnTo>
                    <a:pt x="2" y="925266"/>
                  </a:lnTo>
                  <a:lnTo>
                    <a:pt x="2" y="986950"/>
                  </a:lnTo>
                  <a:lnTo>
                    <a:pt x="2" y="1048635"/>
                  </a:lnTo>
                  <a:lnTo>
                    <a:pt x="3" y="1110319"/>
                  </a:lnTo>
                  <a:lnTo>
                    <a:pt x="3" y="1172003"/>
                  </a:lnTo>
                  <a:lnTo>
                    <a:pt x="3" y="12336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1" name="tx31"/>
            <p:cNvSpPr/>
            <p:nvPr/>
          </p:nvSpPr>
          <p:spPr>
            <a:xfrm>
              <a:off x="2213327"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2.2m</a:t>
              </a:r>
            </a:p>
          </p:txBody>
        </p:sp>
        <p:sp>
          <p:nvSpPr>
            <p:cNvPr id="32" name="tx32"/>
            <p:cNvSpPr/>
            <p:nvPr/>
          </p:nvSpPr>
          <p:spPr>
            <a:xfrm>
              <a:off x="4718202" y="232577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3" name="rc33"/>
            <p:cNvSpPr/>
            <p:nvPr/>
          </p:nvSpPr>
          <p:spPr>
            <a:xfrm>
              <a:off x="4727202" y="251912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4" name="rc34"/>
            <p:cNvSpPr/>
            <p:nvPr/>
          </p:nvSpPr>
          <p:spPr>
            <a:xfrm>
              <a:off x="4727202" y="273857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5" name="rc35"/>
            <p:cNvSpPr/>
            <p:nvPr/>
          </p:nvSpPr>
          <p:spPr>
            <a:xfrm>
              <a:off x="4727202" y="295803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6" name="rc36"/>
            <p:cNvSpPr/>
            <p:nvPr/>
          </p:nvSpPr>
          <p:spPr>
            <a:xfrm>
              <a:off x="4727202" y="317748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7" name="rc37"/>
            <p:cNvSpPr/>
            <p:nvPr/>
          </p:nvSpPr>
          <p:spPr>
            <a:xfrm>
              <a:off x="4727202" y="339694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8" name="rc38"/>
            <p:cNvSpPr/>
            <p:nvPr/>
          </p:nvSpPr>
          <p:spPr>
            <a:xfrm>
              <a:off x="4727202" y="361640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9" name="rc39"/>
            <p:cNvSpPr/>
            <p:nvPr/>
          </p:nvSpPr>
          <p:spPr>
            <a:xfrm>
              <a:off x="4727202" y="383585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0" name="rc40"/>
            <p:cNvSpPr/>
            <p:nvPr/>
          </p:nvSpPr>
          <p:spPr>
            <a:xfrm>
              <a:off x="4727202" y="405531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1" name="rc41"/>
            <p:cNvSpPr/>
            <p:nvPr/>
          </p:nvSpPr>
          <p:spPr>
            <a:xfrm>
              <a:off x="4727202" y="427476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2" name="rc42"/>
            <p:cNvSpPr/>
            <p:nvPr/>
          </p:nvSpPr>
          <p:spPr>
            <a:xfrm>
              <a:off x="4727202" y="449422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3" name="rc43"/>
            <p:cNvSpPr/>
            <p:nvPr/>
          </p:nvSpPr>
          <p:spPr>
            <a:xfrm>
              <a:off x="4727202" y="471368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4" name="rc44"/>
            <p:cNvSpPr/>
            <p:nvPr/>
          </p:nvSpPr>
          <p:spPr>
            <a:xfrm>
              <a:off x="4727202" y="493313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5" name="rc45"/>
            <p:cNvSpPr/>
            <p:nvPr/>
          </p:nvSpPr>
          <p:spPr>
            <a:xfrm>
              <a:off x="4727202" y="515259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6" name="rc46"/>
            <p:cNvSpPr/>
            <p:nvPr/>
          </p:nvSpPr>
          <p:spPr>
            <a:xfrm>
              <a:off x="4727202" y="537204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7" name="rc47"/>
            <p:cNvSpPr/>
            <p:nvPr/>
          </p:nvSpPr>
          <p:spPr>
            <a:xfrm>
              <a:off x="7043475" y="251912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8" name="rc48"/>
            <p:cNvSpPr/>
            <p:nvPr/>
          </p:nvSpPr>
          <p:spPr>
            <a:xfrm>
              <a:off x="7043475"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9" name="rc49"/>
            <p:cNvSpPr/>
            <p:nvPr/>
          </p:nvSpPr>
          <p:spPr>
            <a:xfrm>
              <a:off x="7043475"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0" name="rc50"/>
            <p:cNvSpPr/>
            <p:nvPr/>
          </p:nvSpPr>
          <p:spPr>
            <a:xfrm>
              <a:off x="7043475"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1" name="rc51"/>
            <p:cNvSpPr/>
            <p:nvPr/>
          </p:nvSpPr>
          <p:spPr>
            <a:xfrm>
              <a:off x="7043475"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2" name="rc52"/>
            <p:cNvSpPr/>
            <p:nvPr/>
          </p:nvSpPr>
          <p:spPr>
            <a:xfrm>
              <a:off x="7043475"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3" name="rc53"/>
            <p:cNvSpPr/>
            <p:nvPr/>
          </p:nvSpPr>
          <p:spPr>
            <a:xfrm>
              <a:off x="7043475"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4" name="rc54"/>
            <p:cNvSpPr/>
            <p:nvPr/>
          </p:nvSpPr>
          <p:spPr>
            <a:xfrm>
              <a:off x="7043475"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5" name="rc55"/>
            <p:cNvSpPr/>
            <p:nvPr/>
          </p:nvSpPr>
          <p:spPr>
            <a:xfrm>
              <a:off x="7043475"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6" name="rc56"/>
            <p:cNvSpPr/>
            <p:nvPr/>
          </p:nvSpPr>
          <p:spPr>
            <a:xfrm>
              <a:off x="7043475"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7" name="rc57"/>
            <p:cNvSpPr/>
            <p:nvPr/>
          </p:nvSpPr>
          <p:spPr>
            <a:xfrm>
              <a:off x="7043475"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8" name="rc58"/>
            <p:cNvSpPr/>
            <p:nvPr/>
          </p:nvSpPr>
          <p:spPr>
            <a:xfrm>
              <a:off x="7043475"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9" name="rc59"/>
            <p:cNvSpPr/>
            <p:nvPr/>
          </p:nvSpPr>
          <p:spPr>
            <a:xfrm>
              <a:off x="7043475"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0" name="tx60"/>
            <p:cNvSpPr/>
            <p:nvPr/>
          </p:nvSpPr>
          <p:spPr>
            <a:xfrm>
              <a:off x="5007247" y="2579844"/>
              <a:ext cx="1535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Indonesia: 788,000 (35.6%) </a:t>
              </a:r>
            </a:p>
          </p:txBody>
        </p:sp>
        <p:sp>
          <p:nvSpPr>
            <p:cNvPr id="61" name="tx61"/>
            <p:cNvSpPr/>
            <p:nvPr/>
          </p:nvSpPr>
          <p:spPr>
            <a:xfrm>
              <a:off x="5007247" y="2799300"/>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Philippines: 526,000 (23.8%) </a:t>
              </a:r>
            </a:p>
          </p:txBody>
        </p:sp>
        <p:sp>
          <p:nvSpPr>
            <p:cNvPr id="62" name="tx62"/>
            <p:cNvSpPr/>
            <p:nvPr/>
          </p:nvSpPr>
          <p:spPr>
            <a:xfrm>
              <a:off x="5007247" y="3018756"/>
              <a:ext cx="1334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China: 260,000 (11.8%) </a:t>
              </a:r>
            </a:p>
          </p:txBody>
        </p:sp>
        <p:sp>
          <p:nvSpPr>
            <p:cNvPr id="63" name="tx63"/>
            <p:cNvSpPr/>
            <p:nvPr/>
          </p:nvSpPr>
          <p:spPr>
            <a:xfrm>
              <a:off x="5007247" y="3238212"/>
              <a:ext cx="15079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Myanmar: 250,000 (11.3%) </a:t>
              </a:r>
            </a:p>
          </p:txBody>
        </p:sp>
        <p:sp>
          <p:nvSpPr>
            <p:cNvPr id="64" name="tx64"/>
            <p:cNvSpPr/>
            <p:nvPr/>
          </p:nvSpPr>
          <p:spPr>
            <a:xfrm>
              <a:off x="5007247" y="3457668"/>
              <a:ext cx="19576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Papua New Guinea: 143,000 (6.4%) </a:t>
              </a:r>
            </a:p>
          </p:txBody>
        </p:sp>
        <p:sp>
          <p:nvSpPr>
            <p:cNvPr id="65" name="tx65"/>
            <p:cNvSpPr/>
            <p:nvPr/>
          </p:nvSpPr>
          <p:spPr>
            <a:xfrm>
              <a:off x="5007247" y="3677124"/>
              <a:ext cx="13422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Cambodia: 66,000 (3%) </a:t>
              </a:r>
            </a:p>
          </p:txBody>
        </p:sp>
        <p:sp>
          <p:nvSpPr>
            <p:cNvPr id="66" name="tx66"/>
            <p:cNvSpPr/>
            <p:nvPr/>
          </p:nvSpPr>
          <p:spPr>
            <a:xfrm>
              <a:off x="5007247" y="3896580"/>
              <a:ext cx="11685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Laos: 52,000 (2.3%) </a:t>
              </a:r>
            </a:p>
          </p:txBody>
        </p:sp>
        <p:sp>
          <p:nvSpPr>
            <p:cNvPr id="67" name="tx67"/>
            <p:cNvSpPr/>
            <p:nvPr/>
          </p:nvSpPr>
          <p:spPr>
            <a:xfrm>
              <a:off x="5007247" y="4116036"/>
              <a:ext cx="13527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Thailand: 45,000 (2.1%) </a:t>
              </a:r>
            </a:p>
          </p:txBody>
        </p:sp>
        <p:sp>
          <p:nvSpPr>
            <p:cNvPr id="68" name="tx68"/>
            <p:cNvSpPr/>
            <p:nvPr/>
          </p:nvSpPr>
          <p:spPr>
            <a:xfrm>
              <a:off x="5007247" y="4335492"/>
              <a:ext cx="1383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Viet Nam: 39,000 (1.8%) </a:t>
              </a:r>
            </a:p>
          </p:txBody>
        </p:sp>
        <p:sp>
          <p:nvSpPr>
            <p:cNvPr id="69" name="tx69"/>
            <p:cNvSpPr/>
            <p:nvPr/>
          </p:nvSpPr>
          <p:spPr>
            <a:xfrm>
              <a:off x="5007247" y="4554948"/>
              <a:ext cx="1335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Malaysia: 22,000 (1%) </a:t>
              </a:r>
            </a:p>
          </p:txBody>
        </p:sp>
        <p:sp>
          <p:nvSpPr>
            <p:cNvPr id="70" name="tx70"/>
            <p:cNvSpPr/>
            <p:nvPr/>
          </p:nvSpPr>
          <p:spPr>
            <a:xfrm>
              <a:off x="5007247" y="4774404"/>
              <a:ext cx="14798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Timor-Leste: 5,000 (&lt;1%) </a:t>
              </a:r>
            </a:p>
          </p:txBody>
        </p:sp>
        <p:sp>
          <p:nvSpPr>
            <p:cNvPr id="71" name="tx71"/>
            <p:cNvSpPr/>
            <p:nvPr/>
          </p:nvSpPr>
          <p:spPr>
            <a:xfrm>
              <a:off x="5007247" y="4993860"/>
              <a:ext cx="1208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DPRK: 3,000 (&lt;1%) </a:t>
              </a:r>
            </a:p>
          </p:txBody>
        </p:sp>
        <p:sp>
          <p:nvSpPr>
            <p:cNvPr id="72" name="tx72"/>
            <p:cNvSpPr/>
            <p:nvPr/>
          </p:nvSpPr>
          <p:spPr>
            <a:xfrm>
              <a:off x="5007247" y="5213316"/>
              <a:ext cx="17244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Solomon Islands: 3,000 (&lt;1%) </a:t>
              </a:r>
            </a:p>
          </p:txBody>
        </p:sp>
        <p:sp>
          <p:nvSpPr>
            <p:cNvPr id="73" name="tx73"/>
            <p:cNvSpPr/>
            <p:nvPr/>
          </p:nvSpPr>
          <p:spPr>
            <a:xfrm>
              <a:off x="5007247" y="5432772"/>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Mongolia: 2,000 (&lt;1%) </a:t>
              </a:r>
            </a:p>
          </p:txBody>
        </p:sp>
        <p:sp>
          <p:nvSpPr>
            <p:cNvPr id="74" name="tx74"/>
            <p:cNvSpPr/>
            <p:nvPr/>
          </p:nvSpPr>
          <p:spPr>
            <a:xfrm>
              <a:off x="7323521" y="2579844"/>
              <a:ext cx="1306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Vanuatu: 2,000 (&lt;1%) </a:t>
              </a:r>
            </a:p>
          </p:txBody>
        </p:sp>
        <p:sp>
          <p:nvSpPr>
            <p:cNvPr id="75" name="tx75"/>
            <p:cNvSpPr/>
            <p:nvPr/>
          </p:nvSpPr>
          <p:spPr>
            <a:xfrm>
              <a:off x="7323521" y="2799300"/>
              <a:ext cx="11059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Fiji: &lt;1,000 (&lt;1%) </a:t>
              </a:r>
            </a:p>
          </p:txBody>
        </p:sp>
        <p:sp>
          <p:nvSpPr>
            <p:cNvPr id="76" name="tx76"/>
            <p:cNvSpPr/>
            <p:nvPr/>
          </p:nvSpPr>
          <p:spPr>
            <a:xfrm>
              <a:off x="7323521" y="3018756"/>
              <a:ext cx="13175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Samoa: &lt;1,000 (&lt;1%) </a:t>
              </a:r>
            </a:p>
          </p:txBody>
        </p:sp>
        <p:sp>
          <p:nvSpPr>
            <p:cNvPr id="77" name="tx77"/>
            <p:cNvSpPr/>
            <p:nvPr/>
          </p:nvSpPr>
          <p:spPr>
            <a:xfrm>
              <a:off x="7323521" y="3238212"/>
              <a:ext cx="15037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Micronesia: &lt;1,000 (&lt;1%) </a:t>
              </a:r>
            </a:p>
          </p:txBody>
        </p:sp>
        <p:sp>
          <p:nvSpPr>
            <p:cNvPr id="78" name="tx78"/>
            <p:cNvSpPr/>
            <p:nvPr/>
          </p:nvSpPr>
          <p:spPr>
            <a:xfrm>
              <a:off x="7323521" y="3457668"/>
              <a:ext cx="12116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Kiribati: &lt;500 (&lt;1%) </a:t>
              </a:r>
            </a:p>
          </p:txBody>
        </p:sp>
        <p:sp>
          <p:nvSpPr>
            <p:cNvPr id="79" name="tx79"/>
            <p:cNvSpPr/>
            <p:nvPr/>
          </p:nvSpPr>
          <p:spPr>
            <a:xfrm>
              <a:off x="7323521" y="3677124"/>
              <a:ext cx="11727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Tonga: &lt;200 (&lt;1%) </a:t>
              </a:r>
            </a:p>
          </p:txBody>
        </p:sp>
        <p:sp>
          <p:nvSpPr>
            <p:cNvPr id="80" name="tx80"/>
            <p:cNvSpPr/>
            <p:nvPr/>
          </p:nvSpPr>
          <p:spPr>
            <a:xfrm>
              <a:off x="7323521" y="3896580"/>
              <a:ext cx="1677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Marshall Islands: &lt;200 (&lt;1%) </a:t>
              </a:r>
            </a:p>
          </p:txBody>
        </p:sp>
        <p:sp>
          <p:nvSpPr>
            <p:cNvPr id="81" name="tx81"/>
            <p:cNvSpPr/>
            <p:nvPr/>
          </p:nvSpPr>
          <p:spPr>
            <a:xfrm>
              <a:off x="7323521" y="4116036"/>
              <a:ext cx="1174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Nauru: &lt;100 (&lt;1%) </a:t>
              </a:r>
            </a:p>
          </p:txBody>
        </p:sp>
        <p:sp>
          <p:nvSpPr>
            <p:cNvPr id="82" name="tx82"/>
            <p:cNvSpPr/>
            <p:nvPr/>
          </p:nvSpPr>
          <p:spPr>
            <a:xfrm>
              <a:off x="7323521" y="4335492"/>
              <a:ext cx="18204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Brunei Darussalam: &lt;100 (&lt;1%) </a:t>
              </a:r>
            </a:p>
          </p:txBody>
        </p:sp>
        <p:sp>
          <p:nvSpPr>
            <p:cNvPr id="83" name="tx83"/>
            <p:cNvSpPr/>
            <p:nvPr/>
          </p:nvSpPr>
          <p:spPr>
            <a:xfrm>
              <a:off x="7323521" y="4554948"/>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Cook Islands: &lt;100 (&lt;1%) </a:t>
              </a:r>
            </a:p>
          </p:txBody>
        </p:sp>
        <p:sp>
          <p:nvSpPr>
            <p:cNvPr id="84" name="tx84"/>
            <p:cNvSpPr/>
            <p:nvPr/>
          </p:nvSpPr>
          <p:spPr>
            <a:xfrm>
              <a:off x="7323521" y="4774404"/>
              <a:ext cx="11559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Palau: &lt;100 (&lt;1%) </a:t>
              </a:r>
            </a:p>
          </p:txBody>
        </p:sp>
        <p:sp>
          <p:nvSpPr>
            <p:cNvPr id="85" name="tx85"/>
            <p:cNvSpPr/>
            <p:nvPr/>
          </p:nvSpPr>
          <p:spPr>
            <a:xfrm>
              <a:off x="7323521" y="4993860"/>
              <a:ext cx="11994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Tuvalu: &lt;100 (&lt;1%) </a:t>
              </a:r>
            </a:p>
          </p:txBody>
        </p:sp>
        <p:sp>
          <p:nvSpPr>
            <p:cNvPr id="86" name="tx86"/>
            <p:cNvSpPr/>
            <p:nvPr/>
          </p:nvSpPr>
          <p:spPr>
            <a:xfrm>
              <a:off x="7323521" y="5213316"/>
              <a:ext cx="1099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Niue: &lt;100 (&lt;1%) </a:t>
              </a:r>
            </a:p>
          </p:txBody>
        </p:sp>
        <p:sp>
          <p:nvSpPr>
            <p:cNvPr id="87" name="tx87"/>
            <p:cNvSpPr/>
            <p:nvPr/>
          </p:nvSpPr>
          <p:spPr>
            <a:xfrm>
              <a:off x="274320" y="1605663"/>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88" name="tx88"/>
            <p:cNvSpPr/>
            <p:nvPr/>
          </p:nvSpPr>
          <p:spPr>
            <a:xfrm>
              <a:off x="484219" y="620230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600714" y="6323010"/>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90" name="tx90"/>
            <p:cNvSpPr/>
            <p:nvPr/>
          </p:nvSpPr>
          <p:spPr>
            <a:xfrm>
              <a:off x="1029659" y="644371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(59.4%) of all un- and under-vaccinated children in EAPR.
Indonesia had the highest number of children who did not receive DTP3 (n=788,000), which is approximately 35.6% of all un- and under-vaccinated children in EAPR (n=2.2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un- and under-vaccinated children in EAPR, with Indonesia contributing the highest share.</a:t>
            </a:r>
          </a:p>
        </p:txBody>
      </p:sp>
      <p:grpSp xmlns:pic="http://schemas.openxmlformats.org/drawingml/2006/picture">
        <p:nvGrpSpPr>
          <p:cNvPr id="93" name=""/>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71126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284785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1984447"/>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9" name="pl9"/>
            <p:cNvSpPr/>
            <p:nvPr/>
          </p:nvSpPr>
          <p:spPr>
            <a:xfrm>
              <a:off x="963002" y="327955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2416151"/>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06134" y="3282820"/>
              <a:ext cx="238470" cy="860146"/>
            </a:xfrm>
            <a:prstGeom prst="rect">
              <a:avLst/>
            </a:prstGeom>
            <a:solidFill>
              <a:srgbClr val="E2231A">
                <a:alpha val="100000"/>
              </a:srgbClr>
            </a:solidFill>
          </p:spPr>
          <p:txBody>
            <a:bodyPr/>
            <a:lstStyle/>
            <a:p/>
          </p:txBody>
        </p:sp>
        <p:sp>
          <p:nvSpPr>
            <p:cNvPr id="23" name="rc23"/>
            <p:cNvSpPr/>
            <p:nvPr/>
          </p:nvSpPr>
          <p:spPr>
            <a:xfrm>
              <a:off x="1571101" y="3335701"/>
              <a:ext cx="238470" cy="807265"/>
            </a:xfrm>
            <a:prstGeom prst="rect">
              <a:avLst/>
            </a:prstGeom>
            <a:solidFill>
              <a:srgbClr val="E2231A">
                <a:alpha val="100000"/>
              </a:srgbClr>
            </a:solidFill>
          </p:spPr>
          <p:txBody>
            <a:bodyPr/>
            <a:lstStyle/>
            <a:p/>
          </p:txBody>
        </p:sp>
        <p:sp>
          <p:nvSpPr>
            <p:cNvPr id="24" name="rc24"/>
            <p:cNvSpPr/>
            <p:nvPr/>
          </p:nvSpPr>
          <p:spPr>
            <a:xfrm>
              <a:off x="1836069" y="3317097"/>
              <a:ext cx="238470" cy="825868"/>
            </a:xfrm>
            <a:prstGeom prst="rect">
              <a:avLst/>
            </a:prstGeom>
            <a:solidFill>
              <a:srgbClr val="E2231A">
                <a:alpha val="100000"/>
              </a:srgbClr>
            </a:solidFill>
          </p:spPr>
          <p:txBody>
            <a:bodyPr/>
            <a:lstStyle/>
            <a:p/>
          </p:txBody>
        </p:sp>
        <p:sp>
          <p:nvSpPr>
            <p:cNvPr id="25" name="rc25"/>
            <p:cNvSpPr/>
            <p:nvPr/>
          </p:nvSpPr>
          <p:spPr>
            <a:xfrm>
              <a:off x="2101036" y="3359227"/>
              <a:ext cx="238470" cy="783739"/>
            </a:xfrm>
            <a:prstGeom prst="rect">
              <a:avLst/>
            </a:prstGeom>
            <a:solidFill>
              <a:srgbClr val="E2231A">
                <a:alpha val="100000"/>
              </a:srgbClr>
            </a:solidFill>
          </p:spPr>
          <p:txBody>
            <a:bodyPr/>
            <a:lstStyle/>
            <a:p/>
          </p:txBody>
        </p:sp>
        <p:sp>
          <p:nvSpPr>
            <p:cNvPr id="26" name="rc26"/>
            <p:cNvSpPr/>
            <p:nvPr/>
          </p:nvSpPr>
          <p:spPr>
            <a:xfrm>
              <a:off x="2366003" y="3443210"/>
              <a:ext cx="238470" cy="699756"/>
            </a:xfrm>
            <a:prstGeom prst="rect">
              <a:avLst/>
            </a:prstGeom>
            <a:solidFill>
              <a:srgbClr val="E2231A">
                <a:alpha val="100000"/>
              </a:srgbClr>
            </a:solidFill>
          </p:spPr>
          <p:txBody>
            <a:bodyPr/>
            <a:lstStyle/>
            <a:p/>
          </p:txBody>
        </p:sp>
        <p:sp>
          <p:nvSpPr>
            <p:cNvPr id="27" name="rc27"/>
            <p:cNvSpPr/>
            <p:nvPr/>
          </p:nvSpPr>
          <p:spPr>
            <a:xfrm>
              <a:off x="2630970" y="3439317"/>
              <a:ext cx="238470" cy="703648"/>
            </a:xfrm>
            <a:prstGeom prst="rect">
              <a:avLst/>
            </a:prstGeom>
            <a:solidFill>
              <a:srgbClr val="E2231A">
                <a:alpha val="100000"/>
              </a:srgbClr>
            </a:solidFill>
          </p:spPr>
          <p:txBody>
            <a:bodyPr/>
            <a:lstStyle/>
            <a:p/>
          </p:txBody>
        </p:sp>
        <p:sp>
          <p:nvSpPr>
            <p:cNvPr id="28" name="rc28"/>
            <p:cNvSpPr/>
            <p:nvPr/>
          </p:nvSpPr>
          <p:spPr>
            <a:xfrm>
              <a:off x="2895938" y="3633656"/>
              <a:ext cx="238470" cy="509310"/>
            </a:xfrm>
            <a:prstGeom prst="rect">
              <a:avLst/>
            </a:prstGeom>
            <a:solidFill>
              <a:srgbClr val="E2231A">
                <a:alpha val="100000"/>
              </a:srgbClr>
            </a:solidFill>
          </p:spPr>
          <p:txBody>
            <a:bodyPr/>
            <a:lstStyle/>
            <a:p/>
          </p:txBody>
        </p:sp>
        <p:sp>
          <p:nvSpPr>
            <p:cNvPr id="29" name="rc29"/>
            <p:cNvSpPr/>
            <p:nvPr/>
          </p:nvSpPr>
          <p:spPr>
            <a:xfrm>
              <a:off x="3160905" y="3606395"/>
              <a:ext cx="238470" cy="536571"/>
            </a:xfrm>
            <a:prstGeom prst="rect">
              <a:avLst/>
            </a:prstGeom>
            <a:solidFill>
              <a:srgbClr val="E2231A">
                <a:alpha val="100000"/>
              </a:srgbClr>
            </a:solidFill>
          </p:spPr>
          <p:txBody>
            <a:bodyPr/>
            <a:lstStyle/>
            <a:p/>
          </p:txBody>
        </p:sp>
        <p:sp>
          <p:nvSpPr>
            <p:cNvPr id="30" name="rc30"/>
            <p:cNvSpPr/>
            <p:nvPr/>
          </p:nvSpPr>
          <p:spPr>
            <a:xfrm>
              <a:off x="3425872" y="3716680"/>
              <a:ext cx="238470" cy="426286"/>
            </a:xfrm>
            <a:prstGeom prst="rect">
              <a:avLst/>
            </a:prstGeom>
            <a:solidFill>
              <a:srgbClr val="E2231A">
                <a:alpha val="100000"/>
              </a:srgbClr>
            </a:solidFill>
          </p:spPr>
          <p:txBody>
            <a:bodyPr/>
            <a:lstStyle/>
            <a:p/>
          </p:txBody>
        </p:sp>
        <p:sp>
          <p:nvSpPr>
            <p:cNvPr id="31" name="rc31"/>
            <p:cNvSpPr/>
            <p:nvPr/>
          </p:nvSpPr>
          <p:spPr>
            <a:xfrm>
              <a:off x="3690840" y="3776792"/>
              <a:ext cx="238470" cy="366173"/>
            </a:xfrm>
            <a:prstGeom prst="rect">
              <a:avLst/>
            </a:prstGeom>
            <a:solidFill>
              <a:srgbClr val="E2231A">
                <a:alpha val="100000"/>
              </a:srgbClr>
            </a:solidFill>
          </p:spPr>
          <p:txBody>
            <a:bodyPr/>
            <a:lstStyle/>
            <a:p/>
          </p:txBody>
        </p:sp>
        <p:sp>
          <p:nvSpPr>
            <p:cNvPr id="32" name="rc32"/>
            <p:cNvSpPr/>
            <p:nvPr/>
          </p:nvSpPr>
          <p:spPr>
            <a:xfrm>
              <a:off x="3955807" y="3803562"/>
              <a:ext cx="238470" cy="339403"/>
            </a:xfrm>
            <a:prstGeom prst="rect">
              <a:avLst/>
            </a:prstGeom>
            <a:solidFill>
              <a:srgbClr val="E2231A">
                <a:alpha val="100000"/>
              </a:srgbClr>
            </a:solidFill>
          </p:spPr>
          <p:txBody>
            <a:bodyPr/>
            <a:lstStyle/>
            <a:p/>
          </p:txBody>
        </p:sp>
        <p:sp>
          <p:nvSpPr>
            <p:cNvPr id="33" name="rc33"/>
            <p:cNvSpPr/>
            <p:nvPr/>
          </p:nvSpPr>
          <p:spPr>
            <a:xfrm>
              <a:off x="4220774" y="3807084"/>
              <a:ext cx="238470" cy="335882"/>
            </a:xfrm>
            <a:prstGeom prst="rect">
              <a:avLst/>
            </a:prstGeom>
            <a:solidFill>
              <a:srgbClr val="E2231A">
                <a:alpha val="100000"/>
              </a:srgbClr>
            </a:solidFill>
          </p:spPr>
          <p:txBody>
            <a:bodyPr/>
            <a:lstStyle/>
            <a:p/>
          </p:txBody>
        </p:sp>
        <p:sp>
          <p:nvSpPr>
            <p:cNvPr id="34" name="rc34"/>
            <p:cNvSpPr/>
            <p:nvPr/>
          </p:nvSpPr>
          <p:spPr>
            <a:xfrm>
              <a:off x="4485741" y="3808248"/>
              <a:ext cx="238470" cy="334717"/>
            </a:xfrm>
            <a:prstGeom prst="rect">
              <a:avLst/>
            </a:prstGeom>
            <a:solidFill>
              <a:srgbClr val="E2231A">
                <a:alpha val="100000"/>
              </a:srgbClr>
            </a:solidFill>
          </p:spPr>
          <p:txBody>
            <a:bodyPr/>
            <a:lstStyle/>
            <a:p/>
          </p:txBody>
        </p:sp>
        <p:sp>
          <p:nvSpPr>
            <p:cNvPr id="35" name="rc35"/>
            <p:cNvSpPr/>
            <p:nvPr/>
          </p:nvSpPr>
          <p:spPr>
            <a:xfrm>
              <a:off x="4750709" y="3861187"/>
              <a:ext cx="238470" cy="281778"/>
            </a:xfrm>
            <a:prstGeom prst="rect">
              <a:avLst/>
            </a:prstGeom>
            <a:solidFill>
              <a:srgbClr val="E2231A">
                <a:alpha val="100000"/>
              </a:srgbClr>
            </a:solidFill>
          </p:spPr>
          <p:txBody>
            <a:bodyPr/>
            <a:lstStyle/>
            <a:p/>
          </p:txBody>
        </p:sp>
        <p:sp>
          <p:nvSpPr>
            <p:cNvPr id="36" name="rc36"/>
            <p:cNvSpPr/>
            <p:nvPr/>
          </p:nvSpPr>
          <p:spPr>
            <a:xfrm>
              <a:off x="5015676" y="3845708"/>
              <a:ext cx="238470" cy="297257"/>
            </a:xfrm>
            <a:prstGeom prst="rect">
              <a:avLst/>
            </a:prstGeom>
            <a:solidFill>
              <a:srgbClr val="E2231A">
                <a:alpha val="100000"/>
              </a:srgbClr>
            </a:solidFill>
          </p:spPr>
          <p:txBody>
            <a:bodyPr/>
            <a:lstStyle/>
            <a:p/>
          </p:txBody>
        </p:sp>
        <p:sp>
          <p:nvSpPr>
            <p:cNvPr id="37" name="rc37"/>
            <p:cNvSpPr/>
            <p:nvPr/>
          </p:nvSpPr>
          <p:spPr>
            <a:xfrm>
              <a:off x="5280643" y="3844177"/>
              <a:ext cx="238470" cy="298788"/>
            </a:xfrm>
            <a:prstGeom prst="rect">
              <a:avLst/>
            </a:prstGeom>
            <a:solidFill>
              <a:srgbClr val="E2231A">
                <a:alpha val="100000"/>
              </a:srgbClr>
            </a:solidFill>
          </p:spPr>
          <p:txBody>
            <a:bodyPr/>
            <a:lstStyle/>
            <a:p/>
          </p:txBody>
        </p:sp>
        <p:sp>
          <p:nvSpPr>
            <p:cNvPr id="38" name="rc38"/>
            <p:cNvSpPr/>
            <p:nvPr/>
          </p:nvSpPr>
          <p:spPr>
            <a:xfrm>
              <a:off x="5545610" y="3870895"/>
              <a:ext cx="238470" cy="272070"/>
            </a:xfrm>
            <a:prstGeom prst="rect">
              <a:avLst/>
            </a:prstGeom>
            <a:solidFill>
              <a:srgbClr val="E2231A">
                <a:alpha val="100000"/>
              </a:srgbClr>
            </a:solidFill>
          </p:spPr>
          <p:txBody>
            <a:bodyPr/>
            <a:lstStyle/>
            <a:p/>
          </p:txBody>
        </p:sp>
        <p:sp>
          <p:nvSpPr>
            <p:cNvPr id="39" name="rc39"/>
            <p:cNvSpPr/>
            <p:nvPr/>
          </p:nvSpPr>
          <p:spPr>
            <a:xfrm>
              <a:off x="5810578" y="3876770"/>
              <a:ext cx="238470" cy="266196"/>
            </a:xfrm>
            <a:prstGeom prst="rect">
              <a:avLst/>
            </a:prstGeom>
            <a:solidFill>
              <a:srgbClr val="E2231A">
                <a:alpha val="100000"/>
              </a:srgbClr>
            </a:solidFill>
          </p:spPr>
          <p:txBody>
            <a:bodyPr/>
            <a:lstStyle/>
            <a:p/>
          </p:txBody>
        </p:sp>
        <p:sp>
          <p:nvSpPr>
            <p:cNvPr id="40" name="rc40"/>
            <p:cNvSpPr/>
            <p:nvPr/>
          </p:nvSpPr>
          <p:spPr>
            <a:xfrm>
              <a:off x="6075545" y="3893692"/>
              <a:ext cx="238470" cy="249273"/>
            </a:xfrm>
            <a:prstGeom prst="rect">
              <a:avLst/>
            </a:prstGeom>
            <a:solidFill>
              <a:srgbClr val="E2231A">
                <a:alpha val="100000"/>
              </a:srgbClr>
            </a:solidFill>
          </p:spPr>
          <p:txBody>
            <a:bodyPr/>
            <a:lstStyle/>
            <a:p/>
          </p:txBody>
        </p:sp>
        <p:sp>
          <p:nvSpPr>
            <p:cNvPr id="41" name="rc41"/>
            <p:cNvSpPr/>
            <p:nvPr/>
          </p:nvSpPr>
          <p:spPr>
            <a:xfrm>
              <a:off x="6340512" y="3874409"/>
              <a:ext cx="238470" cy="268557"/>
            </a:xfrm>
            <a:prstGeom prst="rect">
              <a:avLst/>
            </a:prstGeom>
            <a:solidFill>
              <a:srgbClr val="E2231A">
                <a:alpha val="100000"/>
              </a:srgbClr>
            </a:solidFill>
          </p:spPr>
          <p:txBody>
            <a:bodyPr/>
            <a:lstStyle/>
            <a:p/>
          </p:txBody>
        </p:sp>
        <p:sp>
          <p:nvSpPr>
            <p:cNvPr id="42" name="rc42"/>
            <p:cNvSpPr/>
            <p:nvPr/>
          </p:nvSpPr>
          <p:spPr>
            <a:xfrm>
              <a:off x="6605479" y="3789011"/>
              <a:ext cx="238470" cy="353955"/>
            </a:xfrm>
            <a:prstGeom prst="rect">
              <a:avLst/>
            </a:prstGeom>
            <a:solidFill>
              <a:srgbClr val="E2231A">
                <a:alpha val="100000"/>
              </a:srgbClr>
            </a:solidFill>
          </p:spPr>
          <p:txBody>
            <a:bodyPr/>
            <a:lstStyle/>
            <a:p/>
          </p:txBody>
        </p:sp>
        <p:sp>
          <p:nvSpPr>
            <p:cNvPr id="43" name="rc43"/>
            <p:cNvSpPr/>
            <p:nvPr/>
          </p:nvSpPr>
          <p:spPr>
            <a:xfrm>
              <a:off x="6870447" y="3619492"/>
              <a:ext cx="238470" cy="523473"/>
            </a:xfrm>
            <a:prstGeom prst="rect">
              <a:avLst/>
            </a:prstGeom>
            <a:solidFill>
              <a:srgbClr val="E2231A">
                <a:alpha val="100000"/>
              </a:srgbClr>
            </a:solidFill>
          </p:spPr>
          <p:txBody>
            <a:bodyPr/>
            <a:lstStyle/>
            <a:p/>
          </p:txBody>
        </p:sp>
        <p:sp>
          <p:nvSpPr>
            <p:cNvPr id="44" name="rc44"/>
            <p:cNvSpPr/>
            <p:nvPr/>
          </p:nvSpPr>
          <p:spPr>
            <a:xfrm>
              <a:off x="7135414" y="3863839"/>
              <a:ext cx="238470" cy="279127"/>
            </a:xfrm>
            <a:prstGeom prst="rect">
              <a:avLst/>
            </a:prstGeom>
            <a:solidFill>
              <a:srgbClr val="E2231A">
                <a:alpha val="100000"/>
              </a:srgbClr>
            </a:solidFill>
          </p:spPr>
          <p:txBody>
            <a:bodyPr/>
            <a:lstStyle/>
            <a:p/>
          </p:txBody>
        </p:sp>
        <p:sp>
          <p:nvSpPr>
            <p:cNvPr id="45" name="rc45"/>
            <p:cNvSpPr/>
            <p:nvPr/>
          </p:nvSpPr>
          <p:spPr>
            <a:xfrm>
              <a:off x="7400381" y="3729827"/>
              <a:ext cx="238470" cy="413139"/>
            </a:xfrm>
            <a:prstGeom prst="rect">
              <a:avLst/>
            </a:prstGeom>
            <a:solidFill>
              <a:srgbClr val="E2231A">
                <a:alpha val="100000"/>
              </a:srgbClr>
            </a:solidFill>
          </p:spPr>
          <p:txBody>
            <a:bodyPr/>
            <a:lstStyle/>
            <a:p/>
          </p:txBody>
        </p:sp>
        <p:sp>
          <p:nvSpPr>
            <p:cNvPr id="46" name="rc46"/>
            <p:cNvSpPr/>
            <p:nvPr/>
          </p:nvSpPr>
          <p:spPr>
            <a:xfrm>
              <a:off x="7665348" y="3782372"/>
              <a:ext cx="238470" cy="360593"/>
            </a:xfrm>
            <a:prstGeom prst="rect">
              <a:avLst/>
            </a:prstGeom>
            <a:solidFill>
              <a:srgbClr val="E2231A">
                <a:alpha val="100000"/>
              </a:srgbClr>
            </a:solidFill>
          </p:spPr>
          <p:txBody>
            <a:bodyPr/>
            <a:lstStyle/>
            <a:p/>
          </p:txBody>
        </p:sp>
        <p:sp>
          <p:nvSpPr>
            <p:cNvPr id="47" name="rc47"/>
            <p:cNvSpPr/>
            <p:nvPr/>
          </p:nvSpPr>
          <p:spPr>
            <a:xfrm>
              <a:off x="7930316" y="3760835"/>
              <a:ext cx="238470" cy="382130"/>
            </a:xfrm>
            <a:prstGeom prst="rect">
              <a:avLst/>
            </a:prstGeom>
            <a:solidFill>
              <a:srgbClr val="E2231A">
                <a:alpha val="100000"/>
              </a:srgbClr>
            </a:solidFill>
          </p:spPr>
          <p:txBody>
            <a:bodyPr/>
            <a:lstStyle/>
            <a:p/>
          </p:txBody>
        </p:sp>
        <p:sp>
          <p:nvSpPr>
            <p:cNvPr id="48" name="rc48"/>
            <p:cNvSpPr/>
            <p:nvPr/>
          </p:nvSpPr>
          <p:spPr>
            <a:xfrm>
              <a:off x="2630970" y="2095413"/>
              <a:ext cx="238470" cy="1343904"/>
            </a:xfrm>
            <a:prstGeom prst="rect">
              <a:avLst/>
            </a:prstGeom>
            <a:solidFill>
              <a:srgbClr val="B3B3B3">
                <a:alpha val="100000"/>
              </a:srgbClr>
            </a:solidFill>
          </p:spPr>
          <p:txBody>
            <a:bodyPr/>
            <a:lstStyle/>
            <a:p/>
          </p:txBody>
        </p:sp>
        <p:sp>
          <p:nvSpPr>
            <p:cNvPr id="49" name="rc49"/>
            <p:cNvSpPr/>
            <p:nvPr/>
          </p:nvSpPr>
          <p:spPr>
            <a:xfrm>
              <a:off x="2895938" y="2581558"/>
              <a:ext cx="238470" cy="1052098"/>
            </a:xfrm>
            <a:prstGeom prst="rect">
              <a:avLst/>
            </a:prstGeom>
            <a:solidFill>
              <a:srgbClr val="B3B3B3">
                <a:alpha val="100000"/>
              </a:srgbClr>
            </a:solidFill>
          </p:spPr>
          <p:txBody>
            <a:bodyPr/>
            <a:lstStyle/>
            <a:p/>
          </p:txBody>
        </p:sp>
        <p:sp>
          <p:nvSpPr>
            <p:cNvPr id="50" name="rc50"/>
            <p:cNvSpPr/>
            <p:nvPr/>
          </p:nvSpPr>
          <p:spPr>
            <a:xfrm>
              <a:off x="3160905" y="2759084"/>
              <a:ext cx="238470" cy="847311"/>
            </a:xfrm>
            <a:prstGeom prst="rect">
              <a:avLst/>
            </a:prstGeom>
            <a:solidFill>
              <a:srgbClr val="B3B3B3">
                <a:alpha val="100000"/>
              </a:srgbClr>
            </a:solidFill>
          </p:spPr>
          <p:txBody>
            <a:bodyPr/>
            <a:lstStyle/>
            <a:p/>
          </p:txBody>
        </p:sp>
        <p:sp>
          <p:nvSpPr>
            <p:cNvPr id="51" name="rc51"/>
            <p:cNvSpPr/>
            <p:nvPr/>
          </p:nvSpPr>
          <p:spPr>
            <a:xfrm>
              <a:off x="3425872" y="3097295"/>
              <a:ext cx="238470" cy="619385"/>
            </a:xfrm>
            <a:prstGeom prst="rect">
              <a:avLst/>
            </a:prstGeom>
            <a:solidFill>
              <a:srgbClr val="B3B3B3">
                <a:alpha val="100000"/>
              </a:srgbClr>
            </a:solidFill>
          </p:spPr>
          <p:txBody>
            <a:bodyPr/>
            <a:lstStyle/>
            <a:p/>
          </p:txBody>
        </p:sp>
        <p:sp>
          <p:nvSpPr>
            <p:cNvPr id="52" name="rc52"/>
            <p:cNvSpPr/>
            <p:nvPr/>
          </p:nvSpPr>
          <p:spPr>
            <a:xfrm>
              <a:off x="3690840" y="3270148"/>
              <a:ext cx="238470" cy="506644"/>
            </a:xfrm>
            <a:prstGeom prst="rect">
              <a:avLst/>
            </a:prstGeom>
            <a:solidFill>
              <a:srgbClr val="B3B3B3">
                <a:alpha val="100000"/>
              </a:srgbClr>
            </a:solidFill>
          </p:spPr>
          <p:txBody>
            <a:bodyPr/>
            <a:lstStyle/>
            <a:p/>
          </p:txBody>
        </p:sp>
        <p:sp>
          <p:nvSpPr>
            <p:cNvPr id="53" name="rc53"/>
            <p:cNvSpPr/>
            <p:nvPr/>
          </p:nvSpPr>
          <p:spPr>
            <a:xfrm>
              <a:off x="3955807" y="3329240"/>
              <a:ext cx="238470" cy="474322"/>
            </a:xfrm>
            <a:prstGeom prst="rect">
              <a:avLst/>
            </a:prstGeom>
            <a:solidFill>
              <a:srgbClr val="B3B3B3">
                <a:alpha val="100000"/>
              </a:srgbClr>
            </a:solidFill>
          </p:spPr>
          <p:txBody>
            <a:bodyPr/>
            <a:lstStyle/>
            <a:p/>
          </p:txBody>
        </p:sp>
        <p:sp>
          <p:nvSpPr>
            <p:cNvPr id="54" name="rc54"/>
            <p:cNvSpPr/>
            <p:nvPr/>
          </p:nvSpPr>
          <p:spPr>
            <a:xfrm>
              <a:off x="4220774" y="3439384"/>
              <a:ext cx="238470" cy="367700"/>
            </a:xfrm>
            <a:prstGeom prst="rect">
              <a:avLst/>
            </a:prstGeom>
            <a:solidFill>
              <a:srgbClr val="B3B3B3">
                <a:alpha val="100000"/>
              </a:srgbClr>
            </a:solidFill>
          </p:spPr>
          <p:txBody>
            <a:bodyPr/>
            <a:lstStyle/>
            <a:p/>
          </p:txBody>
        </p:sp>
        <p:sp>
          <p:nvSpPr>
            <p:cNvPr id="55" name="rc55"/>
            <p:cNvSpPr/>
            <p:nvPr/>
          </p:nvSpPr>
          <p:spPr>
            <a:xfrm>
              <a:off x="4485741" y="3466529"/>
              <a:ext cx="238470" cy="341719"/>
            </a:xfrm>
            <a:prstGeom prst="rect">
              <a:avLst/>
            </a:prstGeom>
            <a:solidFill>
              <a:srgbClr val="B3B3B3">
                <a:alpha val="100000"/>
              </a:srgbClr>
            </a:solidFill>
          </p:spPr>
          <p:txBody>
            <a:bodyPr/>
            <a:lstStyle/>
            <a:p/>
          </p:txBody>
        </p:sp>
        <p:sp>
          <p:nvSpPr>
            <p:cNvPr id="56" name="rc56"/>
            <p:cNvSpPr/>
            <p:nvPr/>
          </p:nvSpPr>
          <p:spPr>
            <a:xfrm>
              <a:off x="4750709" y="3523200"/>
              <a:ext cx="238470" cy="337987"/>
            </a:xfrm>
            <a:prstGeom prst="rect">
              <a:avLst/>
            </a:prstGeom>
            <a:solidFill>
              <a:srgbClr val="B3B3B3">
                <a:alpha val="100000"/>
              </a:srgbClr>
            </a:solidFill>
          </p:spPr>
          <p:txBody>
            <a:bodyPr/>
            <a:lstStyle/>
            <a:p/>
          </p:txBody>
        </p:sp>
        <p:sp>
          <p:nvSpPr>
            <p:cNvPr id="57" name="rc57"/>
            <p:cNvSpPr/>
            <p:nvPr/>
          </p:nvSpPr>
          <p:spPr>
            <a:xfrm>
              <a:off x="5015676" y="3155836"/>
              <a:ext cx="238470" cy="689871"/>
            </a:xfrm>
            <a:prstGeom prst="rect">
              <a:avLst/>
            </a:prstGeom>
            <a:solidFill>
              <a:srgbClr val="B3B3B3">
                <a:alpha val="100000"/>
              </a:srgbClr>
            </a:solidFill>
          </p:spPr>
          <p:txBody>
            <a:bodyPr/>
            <a:lstStyle/>
            <a:p/>
          </p:txBody>
        </p:sp>
        <p:sp>
          <p:nvSpPr>
            <p:cNvPr id="58" name="rc58"/>
            <p:cNvSpPr/>
            <p:nvPr/>
          </p:nvSpPr>
          <p:spPr>
            <a:xfrm>
              <a:off x="5280643" y="3187630"/>
              <a:ext cx="238470" cy="656546"/>
            </a:xfrm>
            <a:prstGeom prst="rect">
              <a:avLst/>
            </a:prstGeom>
            <a:solidFill>
              <a:srgbClr val="B3B3B3">
                <a:alpha val="100000"/>
              </a:srgbClr>
            </a:solidFill>
          </p:spPr>
          <p:txBody>
            <a:bodyPr/>
            <a:lstStyle/>
            <a:p/>
          </p:txBody>
        </p:sp>
        <p:sp>
          <p:nvSpPr>
            <p:cNvPr id="59" name="rc59"/>
            <p:cNvSpPr/>
            <p:nvPr/>
          </p:nvSpPr>
          <p:spPr>
            <a:xfrm>
              <a:off x="5545610" y="3437437"/>
              <a:ext cx="238470" cy="433458"/>
            </a:xfrm>
            <a:prstGeom prst="rect">
              <a:avLst/>
            </a:prstGeom>
            <a:solidFill>
              <a:srgbClr val="B3B3B3">
                <a:alpha val="100000"/>
              </a:srgbClr>
            </a:solidFill>
          </p:spPr>
          <p:txBody>
            <a:bodyPr/>
            <a:lstStyle/>
            <a:p/>
          </p:txBody>
        </p:sp>
        <p:sp>
          <p:nvSpPr>
            <p:cNvPr id="60" name="rc60"/>
            <p:cNvSpPr/>
            <p:nvPr/>
          </p:nvSpPr>
          <p:spPr>
            <a:xfrm>
              <a:off x="5810578" y="3496049"/>
              <a:ext cx="238470" cy="380720"/>
            </a:xfrm>
            <a:prstGeom prst="rect">
              <a:avLst/>
            </a:prstGeom>
            <a:solidFill>
              <a:srgbClr val="B3B3B3">
                <a:alpha val="100000"/>
              </a:srgbClr>
            </a:solidFill>
          </p:spPr>
          <p:txBody>
            <a:bodyPr/>
            <a:lstStyle/>
            <a:p/>
          </p:txBody>
        </p:sp>
        <p:sp>
          <p:nvSpPr>
            <p:cNvPr id="61" name="rc61"/>
            <p:cNvSpPr/>
            <p:nvPr/>
          </p:nvSpPr>
          <p:spPr>
            <a:xfrm>
              <a:off x="6075545" y="3545309"/>
              <a:ext cx="238470" cy="348383"/>
            </a:xfrm>
            <a:prstGeom prst="rect">
              <a:avLst/>
            </a:prstGeom>
            <a:solidFill>
              <a:srgbClr val="B3B3B3">
                <a:alpha val="100000"/>
              </a:srgbClr>
            </a:solidFill>
          </p:spPr>
          <p:txBody>
            <a:bodyPr/>
            <a:lstStyle/>
            <a:p/>
          </p:txBody>
        </p:sp>
        <p:sp>
          <p:nvSpPr>
            <p:cNvPr id="62" name="rc62"/>
            <p:cNvSpPr/>
            <p:nvPr/>
          </p:nvSpPr>
          <p:spPr>
            <a:xfrm>
              <a:off x="6340512" y="3564783"/>
              <a:ext cx="238470" cy="309625"/>
            </a:xfrm>
            <a:prstGeom prst="rect">
              <a:avLst/>
            </a:prstGeom>
            <a:solidFill>
              <a:srgbClr val="B3B3B3">
                <a:alpha val="100000"/>
              </a:srgbClr>
            </a:solidFill>
          </p:spPr>
          <p:txBody>
            <a:bodyPr/>
            <a:lstStyle/>
            <a:p/>
          </p:txBody>
        </p:sp>
        <p:sp>
          <p:nvSpPr>
            <p:cNvPr id="63" name="rc63"/>
            <p:cNvSpPr/>
            <p:nvPr/>
          </p:nvSpPr>
          <p:spPr>
            <a:xfrm>
              <a:off x="6605479" y="3540453"/>
              <a:ext cx="238470" cy="248557"/>
            </a:xfrm>
            <a:prstGeom prst="rect">
              <a:avLst/>
            </a:prstGeom>
            <a:solidFill>
              <a:srgbClr val="B3B3B3">
                <a:alpha val="100000"/>
              </a:srgbClr>
            </a:solidFill>
          </p:spPr>
          <p:txBody>
            <a:bodyPr/>
            <a:lstStyle/>
            <a:p/>
          </p:txBody>
        </p:sp>
        <p:sp>
          <p:nvSpPr>
            <p:cNvPr id="64" name="rc64"/>
            <p:cNvSpPr/>
            <p:nvPr/>
          </p:nvSpPr>
          <p:spPr>
            <a:xfrm>
              <a:off x="6870447" y="3355481"/>
              <a:ext cx="238470" cy="264011"/>
            </a:xfrm>
            <a:prstGeom prst="rect">
              <a:avLst/>
            </a:prstGeom>
            <a:solidFill>
              <a:srgbClr val="B3B3B3">
                <a:alpha val="100000"/>
              </a:srgbClr>
            </a:solidFill>
          </p:spPr>
          <p:txBody>
            <a:bodyPr/>
            <a:lstStyle/>
            <a:p/>
          </p:txBody>
        </p:sp>
        <p:sp>
          <p:nvSpPr>
            <p:cNvPr id="65" name="rc65"/>
            <p:cNvSpPr/>
            <p:nvPr/>
          </p:nvSpPr>
          <p:spPr>
            <a:xfrm>
              <a:off x="7135414" y="3576896"/>
              <a:ext cx="238470" cy="286942"/>
            </a:xfrm>
            <a:prstGeom prst="rect">
              <a:avLst/>
            </a:prstGeom>
            <a:solidFill>
              <a:srgbClr val="B3B3B3">
                <a:alpha val="100000"/>
              </a:srgbClr>
            </a:solidFill>
          </p:spPr>
          <p:txBody>
            <a:bodyPr/>
            <a:lstStyle/>
            <a:p/>
          </p:txBody>
        </p:sp>
        <p:sp>
          <p:nvSpPr>
            <p:cNvPr id="66" name="rc66"/>
            <p:cNvSpPr/>
            <p:nvPr/>
          </p:nvSpPr>
          <p:spPr>
            <a:xfrm>
              <a:off x="7400381" y="3540508"/>
              <a:ext cx="238470" cy="189318"/>
            </a:xfrm>
            <a:prstGeom prst="rect">
              <a:avLst/>
            </a:prstGeom>
            <a:solidFill>
              <a:srgbClr val="B3B3B3">
                <a:alpha val="100000"/>
              </a:srgbClr>
            </a:solidFill>
          </p:spPr>
          <p:txBody>
            <a:bodyPr/>
            <a:lstStyle/>
            <a:p/>
          </p:txBody>
        </p:sp>
        <p:sp>
          <p:nvSpPr>
            <p:cNvPr id="67" name="rc67"/>
            <p:cNvSpPr/>
            <p:nvPr/>
          </p:nvSpPr>
          <p:spPr>
            <a:xfrm>
              <a:off x="7665348" y="3681722"/>
              <a:ext cx="238470" cy="100650"/>
            </a:xfrm>
            <a:prstGeom prst="rect">
              <a:avLst/>
            </a:prstGeom>
            <a:solidFill>
              <a:srgbClr val="B3B3B3">
                <a:alpha val="100000"/>
              </a:srgbClr>
            </a:solidFill>
          </p:spPr>
          <p:txBody>
            <a:bodyPr/>
            <a:lstStyle/>
            <a:p/>
          </p:txBody>
        </p:sp>
        <p:sp>
          <p:nvSpPr>
            <p:cNvPr id="68" name="rc68"/>
            <p:cNvSpPr/>
            <p:nvPr/>
          </p:nvSpPr>
          <p:spPr>
            <a:xfrm>
              <a:off x="7930316" y="3628364"/>
              <a:ext cx="238470" cy="132471"/>
            </a:xfrm>
            <a:prstGeom prst="rect">
              <a:avLst/>
            </a:prstGeom>
            <a:solidFill>
              <a:srgbClr val="B3B3B3">
                <a:alpha val="100000"/>
              </a:srgbClr>
            </a:solidFill>
          </p:spPr>
          <p:txBody>
            <a:bodyPr/>
            <a:lstStyle/>
            <a:p/>
          </p:txBody>
        </p:sp>
        <p:sp>
          <p:nvSpPr>
            <p:cNvPr id="69" name="pl69"/>
            <p:cNvSpPr/>
            <p:nvPr/>
          </p:nvSpPr>
          <p:spPr>
            <a:xfrm>
              <a:off x="1425369" y="1875964"/>
              <a:ext cx="6624181" cy="286358"/>
            </a:xfrm>
            <a:custGeom>
              <a:avLst/>
              <a:pathLst>
                <a:path w="6624181" h="286358">
                  <a:moveTo>
                    <a:pt x="0" y="286358"/>
                  </a:moveTo>
                  <a:lnTo>
                    <a:pt x="264967" y="286358"/>
                  </a:lnTo>
                  <a:lnTo>
                    <a:pt x="529934" y="286358"/>
                  </a:lnTo>
                  <a:lnTo>
                    <a:pt x="794901" y="262495"/>
                  </a:lnTo>
                  <a:lnTo>
                    <a:pt x="1059869" y="214768"/>
                  </a:lnTo>
                  <a:lnTo>
                    <a:pt x="1324836" y="214768"/>
                  </a:lnTo>
                  <a:lnTo>
                    <a:pt x="1589803" y="119315"/>
                  </a:lnTo>
                  <a:lnTo>
                    <a:pt x="1854770" y="143179"/>
                  </a:lnTo>
                  <a:lnTo>
                    <a:pt x="2119738" y="71589"/>
                  </a:lnTo>
                  <a:lnTo>
                    <a:pt x="2384705" y="47726"/>
                  </a:lnTo>
                  <a:lnTo>
                    <a:pt x="2649672" y="47726"/>
                  </a:lnTo>
                  <a:lnTo>
                    <a:pt x="2914639" y="23863"/>
                  </a:lnTo>
                  <a:lnTo>
                    <a:pt x="3179607" y="23863"/>
                  </a:lnTo>
                  <a:lnTo>
                    <a:pt x="3444574" y="0"/>
                  </a:lnTo>
                  <a:lnTo>
                    <a:pt x="3709541" y="23863"/>
                  </a:lnTo>
                  <a:lnTo>
                    <a:pt x="3974508" y="23863"/>
                  </a:lnTo>
                  <a:lnTo>
                    <a:pt x="4239476" y="0"/>
                  </a:lnTo>
                  <a:lnTo>
                    <a:pt x="4504443" y="0"/>
                  </a:lnTo>
                  <a:lnTo>
                    <a:pt x="4769410" y="0"/>
                  </a:lnTo>
                  <a:lnTo>
                    <a:pt x="5034377" y="23863"/>
                  </a:lnTo>
                  <a:lnTo>
                    <a:pt x="5299345" y="95452"/>
                  </a:lnTo>
                  <a:lnTo>
                    <a:pt x="5564312" y="214768"/>
                  </a:lnTo>
                  <a:lnTo>
                    <a:pt x="5829279" y="71589"/>
                  </a:lnTo>
                  <a:lnTo>
                    <a:pt x="6094246" y="167042"/>
                  </a:lnTo>
                  <a:lnTo>
                    <a:pt x="6359214" y="143179"/>
                  </a:lnTo>
                  <a:lnTo>
                    <a:pt x="6624181" y="143179"/>
                  </a:lnTo>
                </a:path>
              </a:pathLst>
            </a:custGeom>
            <a:ln w="27101" cap="flat">
              <a:solidFill>
                <a:srgbClr val="0058AB">
                  <a:alpha val="80000"/>
                </a:srgbClr>
              </a:solidFill>
              <a:prstDash val="solid"/>
              <a:round/>
            </a:ln>
          </p:spPr>
          <p:txBody>
            <a:bodyPr/>
            <a:lstStyle/>
            <a:p/>
          </p:txBody>
        </p:sp>
        <p:sp>
          <p:nvSpPr>
            <p:cNvPr id="70" name="pl70"/>
            <p:cNvSpPr/>
            <p:nvPr/>
          </p:nvSpPr>
          <p:spPr>
            <a:xfrm>
              <a:off x="1425369" y="2019143"/>
              <a:ext cx="6624181" cy="2052233"/>
            </a:xfrm>
            <a:custGeom>
              <a:avLst/>
              <a:pathLst>
                <a:path w="6624181" h="2052233">
                  <a:moveTo>
                    <a:pt x="0" y="2028370"/>
                  </a:moveTo>
                  <a:lnTo>
                    <a:pt x="264967" y="2052233"/>
                  </a:lnTo>
                  <a:lnTo>
                    <a:pt x="529934" y="2052233"/>
                  </a:lnTo>
                  <a:lnTo>
                    <a:pt x="794901" y="1956780"/>
                  </a:lnTo>
                  <a:lnTo>
                    <a:pt x="1059869" y="1932917"/>
                  </a:lnTo>
                  <a:lnTo>
                    <a:pt x="1324836" y="763621"/>
                  </a:lnTo>
                  <a:lnTo>
                    <a:pt x="1589803" y="524990"/>
                  </a:lnTo>
                  <a:lnTo>
                    <a:pt x="1854770" y="429537"/>
                  </a:lnTo>
                  <a:lnTo>
                    <a:pt x="2119738" y="262495"/>
                  </a:lnTo>
                  <a:lnTo>
                    <a:pt x="2384705" y="167042"/>
                  </a:lnTo>
                  <a:lnTo>
                    <a:pt x="2649672" y="119315"/>
                  </a:lnTo>
                  <a:lnTo>
                    <a:pt x="2914639" y="71589"/>
                  </a:lnTo>
                  <a:lnTo>
                    <a:pt x="3179607" y="47726"/>
                  </a:lnTo>
                  <a:lnTo>
                    <a:pt x="3444574" y="23863"/>
                  </a:lnTo>
                  <a:lnTo>
                    <a:pt x="3709541" y="190905"/>
                  </a:lnTo>
                  <a:lnTo>
                    <a:pt x="3974508" y="167042"/>
                  </a:lnTo>
                  <a:lnTo>
                    <a:pt x="4239476" y="47726"/>
                  </a:lnTo>
                  <a:lnTo>
                    <a:pt x="4504443" y="23863"/>
                  </a:lnTo>
                  <a:lnTo>
                    <a:pt x="4769410" y="23863"/>
                  </a:lnTo>
                  <a:lnTo>
                    <a:pt x="5034377" y="0"/>
                  </a:lnTo>
                  <a:lnTo>
                    <a:pt x="5299345" y="23863"/>
                  </a:lnTo>
                  <a:lnTo>
                    <a:pt x="5564312" y="143179"/>
                  </a:lnTo>
                  <a:lnTo>
                    <a:pt x="5829279" y="47726"/>
                  </a:lnTo>
                  <a:lnTo>
                    <a:pt x="6094246" y="119315"/>
                  </a:lnTo>
                  <a:lnTo>
                    <a:pt x="6359214" y="47726"/>
                  </a:lnTo>
                  <a:lnTo>
                    <a:pt x="6624181" y="95452"/>
                  </a:lnTo>
                </a:path>
              </a:pathLst>
            </a:custGeom>
            <a:ln w="27101" cap="flat">
              <a:solidFill>
                <a:srgbClr val="333333">
                  <a:alpha val="80000"/>
                </a:srgbClr>
              </a:solidFill>
              <a:prstDash val="solid"/>
              <a:round/>
            </a:ln>
          </p:spPr>
          <p:txBody>
            <a:bodyPr/>
            <a:lstStyle/>
            <a:p/>
          </p:txBody>
        </p:sp>
        <p:sp>
          <p:nvSpPr>
            <p:cNvPr id="71" name="tx71"/>
            <p:cNvSpPr/>
            <p:nvPr/>
          </p:nvSpPr>
          <p:spPr>
            <a:xfrm>
              <a:off x="1355052"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2" name="tx72"/>
            <p:cNvSpPr/>
            <p:nvPr/>
          </p:nvSpPr>
          <p:spPr>
            <a:xfrm>
              <a:off x="2679888"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3" name="tx73"/>
            <p:cNvSpPr/>
            <p:nvPr/>
          </p:nvSpPr>
          <p:spPr>
            <a:xfrm>
              <a:off x="4004725"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74" name="tx74"/>
            <p:cNvSpPr/>
            <p:nvPr/>
          </p:nvSpPr>
          <p:spPr>
            <a:xfrm>
              <a:off x="5329561"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75" name="tx75"/>
            <p:cNvSpPr/>
            <p:nvPr/>
          </p:nvSpPr>
          <p:spPr>
            <a:xfrm>
              <a:off x="6389430"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76" name="tx76"/>
            <p:cNvSpPr/>
            <p:nvPr/>
          </p:nvSpPr>
          <p:spPr>
            <a:xfrm>
              <a:off x="6654397" y="17903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77" name="tx77"/>
            <p:cNvSpPr/>
            <p:nvPr/>
          </p:nvSpPr>
          <p:spPr>
            <a:xfrm>
              <a:off x="6919365"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7184332" y="1766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9" name="tx79"/>
            <p:cNvSpPr/>
            <p:nvPr/>
          </p:nvSpPr>
          <p:spPr>
            <a:xfrm>
              <a:off x="7449299" y="18619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0" name="tx80"/>
            <p:cNvSpPr/>
            <p:nvPr/>
          </p:nvSpPr>
          <p:spPr>
            <a:xfrm>
              <a:off x="7714266" y="18380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1" name="tx81"/>
            <p:cNvSpPr/>
            <p:nvPr/>
          </p:nvSpPr>
          <p:spPr>
            <a:xfrm>
              <a:off x="7979234" y="18380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2" name="tx82"/>
            <p:cNvSpPr/>
            <p:nvPr/>
          </p:nvSpPr>
          <p:spPr>
            <a:xfrm>
              <a:off x="1390211" y="4110881"/>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a:t>
              </a:r>
            </a:p>
          </p:txBody>
        </p:sp>
        <p:sp>
          <p:nvSpPr>
            <p:cNvPr id="83" name="tx83"/>
            <p:cNvSpPr/>
            <p:nvPr/>
          </p:nvSpPr>
          <p:spPr>
            <a:xfrm>
              <a:off x="2679888" y="2846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57</a:t>
              </a:r>
            </a:p>
          </p:txBody>
        </p:sp>
        <p:sp>
          <p:nvSpPr>
            <p:cNvPr id="84" name="tx84"/>
            <p:cNvSpPr/>
            <p:nvPr/>
          </p:nvSpPr>
          <p:spPr>
            <a:xfrm>
              <a:off x="4004725" y="22018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85" name="tx85"/>
            <p:cNvSpPr/>
            <p:nvPr/>
          </p:nvSpPr>
          <p:spPr>
            <a:xfrm>
              <a:off x="5329561" y="2249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82</a:t>
              </a:r>
            </a:p>
          </p:txBody>
        </p:sp>
        <p:sp>
          <p:nvSpPr>
            <p:cNvPr id="86" name="tx86"/>
            <p:cNvSpPr/>
            <p:nvPr/>
          </p:nvSpPr>
          <p:spPr>
            <a:xfrm>
              <a:off x="6389430" y="20825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87" name="tx87"/>
            <p:cNvSpPr/>
            <p:nvPr/>
          </p:nvSpPr>
          <p:spPr>
            <a:xfrm>
              <a:off x="6654397"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88" name="tx88"/>
            <p:cNvSpPr/>
            <p:nvPr/>
          </p:nvSpPr>
          <p:spPr>
            <a:xfrm>
              <a:off x="6919365" y="222569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89" name="tx89"/>
            <p:cNvSpPr/>
            <p:nvPr/>
          </p:nvSpPr>
          <p:spPr>
            <a:xfrm>
              <a:off x="7184332"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0" name="tx90"/>
            <p:cNvSpPr/>
            <p:nvPr/>
          </p:nvSpPr>
          <p:spPr>
            <a:xfrm>
              <a:off x="7449299" y="22018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1" name="tx91"/>
            <p:cNvSpPr/>
            <p:nvPr/>
          </p:nvSpPr>
          <p:spPr>
            <a:xfrm>
              <a:off x="7714266"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2" name="tx92"/>
            <p:cNvSpPr/>
            <p:nvPr/>
          </p:nvSpPr>
          <p:spPr>
            <a:xfrm>
              <a:off x="7979234" y="21779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3" name="tx93"/>
            <p:cNvSpPr/>
            <p:nvPr/>
          </p:nvSpPr>
          <p:spPr>
            <a:xfrm>
              <a:off x="1395240" y="3674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94" name="tx94"/>
            <p:cNvSpPr/>
            <p:nvPr/>
          </p:nvSpPr>
          <p:spPr>
            <a:xfrm>
              <a:off x="2674905" y="37523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5" name="tx95"/>
            <p:cNvSpPr/>
            <p:nvPr/>
          </p:nvSpPr>
          <p:spPr>
            <a:xfrm>
              <a:off x="4044913" y="39344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6" name="tx96"/>
            <p:cNvSpPr/>
            <p:nvPr/>
          </p:nvSpPr>
          <p:spPr>
            <a:xfrm>
              <a:off x="5324577" y="39547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7" name="tx97"/>
            <p:cNvSpPr/>
            <p:nvPr/>
          </p:nvSpPr>
          <p:spPr>
            <a:xfrm>
              <a:off x="6384447" y="39698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8" name="tx98"/>
            <p:cNvSpPr/>
            <p:nvPr/>
          </p:nvSpPr>
          <p:spPr>
            <a:xfrm>
              <a:off x="6694585" y="39271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9" name="tx99"/>
            <p:cNvSpPr/>
            <p:nvPr/>
          </p:nvSpPr>
          <p:spPr>
            <a:xfrm>
              <a:off x="6959552" y="38424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00" name="tx100"/>
            <p:cNvSpPr/>
            <p:nvPr/>
          </p:nvSpPr>
          <p:spPr>
            <a:xfrm>
              <a:off x="7179348" y="39645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1" name="tx101"/>
            <p:cNvSpPr/>
            <p:nvPr/>
          </p:nvSpPr>
          <p:spPr>
            <a:xfrm>
              <a:off x="7444316" y="38975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2" name="tx102"/>
            <p:cNvSpPr/>
            <p:nvPr/>
          </p:nvSpPr>
          <p:spPr>
            <a:xfrm>
              <a:off x="7709283" y="39238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3" name="tx103"/>
            <p:cNvSpPr/>
            <p:nvPr/>
          </p:nvSpPr>
          <p:spPr>
            <a:xfrm>
              <a:off x="7974250" y="39130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4" name="tx104"/>
            <p:cNvSpPr/>
            <p:nvPr/>
          </p:nvSpPr>
          <p:spPr>
            <a:xfrm>
              <a:off x="2674905" y="27285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5" name="tx105"/>
            <p:cNvSpPr/>
            <p:nvPr/>
          </p:nvSpPr>
          <p:spPr>
            <a:xfrm>
              <a:off x="3999741" y="35275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6" name="tx106"/>
            <p:cNvSpPr/>
            <p:nvPr/>
          </p:nvSpPr>
          <p:spPr>
            <a:xfrm>
              <a:off x="5324577" y="34770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7" name="tx107"/>
            <p:cNvSpPr/>
            <p:nvPr/>
          </p:nvSpPr>
          <p:spPr>
            <a:xfrm>
              <a:off x="6384447" y="36807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8" name="tx108"/>
            <p:cNvSpPr/>
            <p:nvPr/>
          </p:nvSpPr>
          <p:spPr>
            <a:xfrm>
              <a:off x="6649414" y="36259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6914381" y="34486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0" name="tx110"/>
            <p:cNvSpPr/>
            <p:nvPr/>
          </p:nvSpPr>
          <p:spPr>
            <a:xfrm>
              <a:off x="7179348" y="36815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1" name="tx111"/>
            <p:cNvSpPr/>
            <p:nvPr/>
          </p:nvSpPr>
          <p:spPr>
            <a:xfrm>
              <a:off x="7444316" y="35963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2" name="tx112"/>
            <p:cNvSpPr/>
            <p:nvPr/>
          </p:nvSpPr>
          <p:spPr>
            <a:xfrm>
              <a:off x="7709283" y="36932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3" name="tx113"/>
            <p:cNvSpPr/>
            <p:nvPr/>
          </p:nvSpPr>
          <p:spPr>
            <a:xfrm>
              <a:off x="7974250" y="365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4" name="tx114"/>
            <p:cNvSpPr/>
            <p:nvPr/>
          </p:nvSpPr>
          <p:spPr>
            <a:xfrm>
              <a:off x="2648799" y="197896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11.9</a:t>
              </a:r>
            </a:p>
          </p:txBody>
        </p:sp>
        <p:sp>
          <p:nvSpPr>
            <p:cNvPr id="115" name="tx115"/>
            <p:cNvSpPr/>
            <p:nvPr/>
          </p:nvSpPr>
          <p:spPr>
            <a:xfrm>
              <a:off x="3999741" y="32127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16" name="tx116"/>
            <p:cNvSpPr/>
            <p:nvPr/>
          </p:nvSpPr>
          <p:spPr>
            <a:xfrm>
              <a:off x="5324577" y="30711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17" name="tx117"/>
            <p:cNvSpPr/>
            <p:nvPr/>
          </p:nvSpPr>
          <p:spPr>
            <a:xfrm>
              <a:off x="6384447" y="34483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18" name="tx118"/>
            <p:cNvSpPr/>
            <p:nvPr/>
          </p:nvSpPr>
          <p:spPr>
            <a:xfrm>
              <a:off x="6649414" y="34240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9" name="tx119"/>
            <p:cNvSpPr/>
            <p:nvPr/>
          </p:nvSpPr>
          <p:spPr>
            <a:xfrm>
              <a:off x="6914381"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20" name="tx120"/>
            <p:cNvSpPr/>
            <p:nvPr/>
          </p:nvSpPr>
          <p:spPr>
            <a:xfrm>
              <a:off x="7179348" y="34604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21" name="tx121"/>
            <p:cNvSpPr/>
            <p:nvPr/>
          </p:nvSpPr>
          <p:spPr>
            <a:xfrm>
              <a:off x="7444316" y="34240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2" name="tx122"/>
            <p:cNvSpPr/>
            <p:nvPr/>
          </p:nvSpPr>
          <p:spPr>
            <a:xfrm>
              <a:off x="7709283" y="35652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23" name="tx123"/>
            <p:cNvSpPr/>
            <p:nvPr/>
          </p:nvSpPr>
          <p:spPr>
            <a:xfrm>
              <a:off x="8019421" y="35119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4" name="tx124"/>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25" name="tx125"/>
            <p:cNvSpPr/>
            <p:nvPr/>
          </p:nvSpPr>
          <p:spPr>
            <a:xfrm>
              <a:off x="688596" y="3224969"/>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5M</a:t>
              </a:r>
            </a:p>
          </p:txBody>
        </p:sp>
        <p:sp>
          <p:nvSpPr>
            <p:cNvPr id="126" name="tx126"/>
            <p:cNvSpPr/>
            <p:nvPr/>
          </p:nvSpPr>
          <p:spPr>
            <a:xfrm>
              <a:off x="603832" y="2361561"/>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27" name="tx127"/>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28" name="tx128"/>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29" name="tx129"/>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0" name="tx130"/>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31" name="tx131"/>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32" name="tx132"/>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33" name="tx133"/>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34" name="tx134"/>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35" name="tx135"/>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36" name="tx136"/>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37" name="tx137"/>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38" name="tx138"/>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39" name="tx139"/>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0" name="tx140"/>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41" name="tx141"/>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42" name="tx142"/>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43" name="tx143"/>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44" name="tx144"/>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45" name="pl145"/>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46" name="pl146"/>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47" name="tx147"/>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48" name="tx148"/>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49" name="rc149"/>
            <p:cNvSpPr/>
            <p:nvPr/>
          </p:nvSpPr>
          <p:spPr>
            <a:xfrm>
              <a:off x="4648443" y="5056524"/>
              <a:ext cx="201456" cy="201456"/>
            </a:xfrm>
            <a:prstGeom prst="rect">
              <a:avLst/>
            </a:prstGeom>
            <a:solidFill>
              <a:srgbClr val="E2231A">
                <a:alpha val="100000"/>
              </a:srgbClr>
            </a:solidFill>
          </p:spPr>
          <p:txBody>
            <a:bodyPr/>
            <a:lstStyle/>
            <a:p/>
          </p:txBody>
        </p:sp>
        <p:sp>
          <p:nvSpPr>
            <p:cNvPr id="150" name="rc150"/>
            <p:cNvSpPr/>
            <p:nvPr/>
          </p:nvSpPr>
          <p:spPr>
            <a:xfrm>
              <a:off x="5667822" y="5056524"/>
              <a:ext cx="201456" cy="201456"/>
            </a:xfrm>
            <a:prstGeom prst="rect">
              <a:avLst/>
            </a:prstGeom>
            <a:solidFill>
              <a:srgbClr val="B3B3B3">
                <a:alpha val="100000"/>
              </a:srgbClr>
            </a:solidFill>
          </p:spPr>
          <p:txBody>
            <a:bodyPr/>
            <a:lstStyle/>
            <a:p/>
          </p:txBody>
        </p:sp>
        <p:sp>
          <p:nvSpPr>
            <p:cNvPr id="151" name="tx151"/>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52" name="tx152"/>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53" name="tx153"/>
            <p:cNvSpPr/>
            <p:nvPr/>
          </p:nvSpPr>
          <p:spPr>
            <a:xfrm>
              <a:off x="963002" y="1437626"/>
              <a:ext cx="72762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EAPR, 2000-2025</a:t>
              </a:r>
            </a:p>
          </p:txBody>
        </p:sp>
        <p:sp>
          <p:nvSpPr>
            <p:cNvPr id="154" name="pl154"/>
            <p:cNvSpPr/>
            <p:nvPr/>
          </p:nvSpPr>
          <p:spPr>
            <a:xfrm>
              <a:off x="2330943"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380560"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43017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7979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59" name="pl159"/>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0" name="pl160"/>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1" name="pl161"/>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35575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05369"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454986"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06134" y="5824947"/>
              <a:ext cx="3187597" cy="146176"/>
            </a:xfrm>
            <a:prstGeom prst="rect">
              <a:avLst/>
            </a:prstGeom>
            <a:solidFill>
              <a:srgbClr val="E2231A">
                <a:alpha val="100000"/>
              </a:srgbClr>
            </a:solidFill>
          </p:spPr>
          <p:txBody>
            <a:bodyPr/>
            <a:lstStyle/>
            <a:p/>
          </p:txBody>
        </p:sp>
        <p:sp>
          <p:nvSpPr>
            <p:cNvPr id="166" name="rc166"/>
            <p:cNvSpPr/>
            <p:nvPr/>
          </p:nvSpPr>
          <p:spPr>
            <a:xfrm>
              <a:off x="1306134" y="5662528"/>
              <a:ext cx="4280013" cy="146176"/>
            </a:xfrm>
            <a:prstGeom prst="rect">
              <a:avLst/>
            </a:prstGeom>
            <a:solidFill>
              <a:srgbClr val="E2231A">
                <a:alpha val="100000"/>
              </a:srgbClr>
            </a:solidFill>
          </p:spPr>
          <p:txBody>
            <a:bodyPr/>
            <a:lstStyle/>
            <a:p/>
          </p:txBody>
        </p:sp>
        <p:sp>
          <p:nvSpPr>
            <p:cNvPr id="167" name="rc167"/>
            <p:cNvSpPr/>
            <p:nvPr/>
          </p:nvSpPr>
          <p:spPr>
            <a:xfrm>
              <a:off x="1306134" y="5500109"/>
              <a:ext cx="4535641" cy="146176"/>
            </a:xfrm>
            <a:prstGeom prst="rect">
              <a:avLst/>
            </a:prstGeom>
            <a:solidFill>
              <a:srgbClr val="E2231A">
                <a:alpha val="100000"/>
              </a:srgbClr>
            </a:solidFill>
          </p:spPr>
          <p:txBody>
            <a:bodyPr/>
            <a:lstStyle/>
            <a:p/>
          </p:txBody>
        </p:sp>
        <p:sp>
          <p:nvSpPr>
            <p:cNvPr id="168" name="rc168"/>
            <p:cNvSpPr/>
            <p:nvPr/>
          </p:nvSpPr>
          <p:spPr>
            <a:xfrm>
              <a:off x="4493732" y="5824947"/>
              <a:ext cx="3675054" cy="146176"/>
            </a:xfrm>
            <a:prstGeom prst="rect">
              <a:avLst/>
            </a:prstGeom>
            <a:solidFill>
              <a:srgbClr val="B3B3B3">
                <a:alpha val="100000"/>
              </a:srgbClr>
            </a:solidFill>
          </p:spPr>
          <p:txBody>
            <a:bodyPr/>
            <a:lstStyle/>
            <a:p/>
          </p:txBody>
        </p:sp>
        <p:sp>
          <p:nvSpPr>
            <p:cNvPr id="169" name="rc169"/>
            <p:cNvSpPr/>
            <p:nvPr/>
          </p:nvSpPr>
          <p:spPr>
            <a:xfrm>
              <a:off x="5586147" y="5662528"/>
              <a:ext cx="1194656" cy="146176"/>
            </a:xfrm>
            <a:prstGeom prst="rect">
              <a:avLst/>
            </a:prstGeom>
            <a:solidFill>
              <a:srgbClr val="B3B3B3">
                <a:alpha val="100000"/>
              </a:srgbClr>
            </a:solidFill>
          </p:spPr>
          <p:txBody>
            <a:bodyPr/>
            <a:lstStyle/>
            <a:p/>
          </p:txBody>
        </p:sp>
        <p:sp>
          <p:nvSpPr>
            <p:cNvPr id="170" name="rc170"/>
            <p:cNvSpPr/>
            <p:nvPr/>
          </p:nvSpPr>
          <p:spPr>
            <a:xfrm>
              <a:off x="5841776" y="5500109"/>
              <a:ext cx="1572347" cy="146176"/>
            </a:xfrm>
            <a:prstGeom prst="rect">
              <a:avLst/>
            </a:prstGeom>
            <a:solidFill>
              <a:srgbClr val="B3B3B3">
                <a:alpha val="100000"/>
              </a:srgbClr>
            </a:solidFill>
          </p:spPr>
          <p:txBody>
            <a:bodyPr/>
            <a:lstStyle/>
            <a:p/>
          </p:txBody>
        </p:sp>
        <p:sp>
          <p:nvSpPr>
            <p:cNvPr id="171" name="tx171"/>
            <p:cNvSpPr/>
            <p:nvPr/>
          </p:nvSpPr>
          <p:spPr>
            <a:xfrm>
              <a:off x="2520594"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1.6</a:t>
              </a:r>
            </a:p>
          </p:txBody>
        </p:sp>
        <p:sp>
          <p:nvSpPr>
            <p:cNvPr id="172" name="tx172"/>
            <p:cNvSpPr/>
            <p:nvPr/>
          </p:nvSpPr>
          <p:spPr>
            <a:xfrm>
              <a:off x="3066802"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2.1</a:t>
              </a:r>
            </a:p>
          </p:txBody>
        </p:sp>
        <p:sp>
          <p:nvSpPr>
            <p:cNvPr id="173" name="tx173"/>
            <p:cNvSpPr/>
            <p:nvPr/>
          </p:nvSpPr>
          <p:spPr>
            <a:xfrm>
              <a:off x="3194616"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2.2</a:t>
              </a:r>
            </a:p>
          </p:txBody>
        </p:sp>
        <p:sp>
          <p:nvSpPr>
            <p:cNvPr id="174" name="tx174"/>
            <p:cNvSpPr/>
            <p:nvPr/>
          </p:nvSpPr>
          <p:spPr>
            <a:xfrm>
              <a:off x="5951920"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1.8</a:t>
              </a:r>
            </a:p>
          </p:txBody>
        </p:sp>
        <p:sp>
          <p:nvSpPr>
            <p:cNvPr id="175" name="tx175"/>
            <p:cNvSpPr/>
            <p:nvPr/>
          </p:nvSpPr>
          <p:spPr>
            <a:xfrm>
              <a:off x="5804137"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0.6</a:t>
              </a:r>
            </a:p>
          </p:txBody>
        </p:sp>
        <p:sp>
          <p:nvSpPr>
            <p:cNvPr id="176" name="tx176"/>
            <p:cNvSpPr/>
            <p:nvPr/>
          </p:nvSpPr>
          <p:spPr>
            <a:xfrm>
              <a:off x="6248611"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0.8</a:t>
              </a:r>
            </a:p>
          </p:txBody>
        </p:sp>
        <p:sp>
          <p:nvSpPr>
            <p:cNvPr id="177" name="tx177"/>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3.3</a:t>
              </a:r>
            </a:p>
          </p:txBody>
        </p:sp>
        <p:sp>
          <p:nvSpPr>
            <p:cNvPr id="178" name="tx178"/>
            <p:cNvSpPr/>
            <p:nvPr/>
          </p:nvSpPr>
          <p:spPr>
            <a:xfrm>
              <a:off x="6841072"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2.7</a:t>
              </a:r>
            </a:p>
          </p:txBody>
        </p:sp>
        <p:sp>
          <p:nvSpPr>
            <p:cNvPr id="179" name="tx179"/>
            <p:cNvSpPr/>
            <p:nvPr/>
          </p:nvSpPr>
          <p:spPr>
            <a:xfrm>
              <a:off x="7438236" y="5521489"/>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a:t>
              </a:r>
            </a:p>
          </p:txBody>
        </p:sp>
        <p:sp>
          <p:nvSpPr>
            <p:cNvPr id="180" name="tx180"/>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323925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5" name="tx185"/>
            <p:cNvSpPr/>
            <p:nvPr/>
          </p:nvSpPr>
          <p:spPr>
            <a:xfrm>
              <a:off x="528887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6" name="tx186"/>
            <p:cNvSpPr/>
            <p:nvPr/>
          </p:nvSpPr>
          <p:spPr>
            <a:xfrm>
              <a:off x="733849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7" name="tx187"/>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88" name="tx188"/>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89%. This is lower than in 2019, where coverage was 94%.
2.2 million children missed their routine first dose of measles vaccine.
MCV2 is typically administered to children between 18 months and five years old. MCV2 coverage declined at 85% in 2025.</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89% in 2025, leaving 2.2 million children without any protection against measles. MCV2 coverage declined to 85% in 2025.</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212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9296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1379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5325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85338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1742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397791"/>
              <a:ext cx="239877" cy="813921"/>
            </a:xfrm>
            <a:prstGeom prst="rect">
              <a:avLst/>
            </a:prstGeom>
            <a:solidFill>
              <a:srgbClr val="80BD41">
                <a:alpha val="100000"/>
              </a:srgbClr>
            </a:solidFill>
          </p:spPr>
          <p:txBody>
            <a:bodyPr/>
            <a:lstStyle/>
            <a:p/>
          </p:txBody>
        </p:sp>
        <p:sp>
          <p:nvSpPr>
            <p:cNvPr id="24" name="rc24"/>
            <p:cNvSpPr/>
            <p:nvPr/>
          </p:nvSpPr>
          <p:spPr>
            <a:xfrm>
              <a:off x="1296454" y="3228641"/>
              <a:ext cx="239877" cy="169150"/>
            </a:xfrm>
            <a:prstGeom prst="rect">
              <a:avLst/>
            </a:prstGeom>
            <a:solidFill>
              <a:srgbClr val="E2231A">
                <a:alpha val="100000"/>
              </a:srgbClr>
            </a:solidFill>
          </p:spPr>
          <p:txBody>
            <a:bodyPr/>
            <a:lstStyle/>
            <a:p/>
          </p:txBody>
        </p:sp>
        <p:sp>
          <p:nvSpPr>
            <p:cNvPr id="25" name="rc25"/>
            <p:cNvSpPr/>
            <p:nvPr/>
          </p:nvSpPr>
          <p:spPr>
            <a:xfrm>
              <a:off x="1562984" y="3417028"/>
              <a:ext cx="239877" cy="794684"/>
            </a:xfrm>
            <a:prstGeom prst="rect">
              <a:avLst/>
            </a:prstGeom>
            <a:solidFill>
              <a:srgbClr val="80BD41">
                <a:alpha val="100000"/>
              </a:srgbClr>
            </a:solidFill>
          </p:spPr>
          <p:txBody>
            <a:bodyPr/>
            <a:lstStyle/>
            <a:p/>
          </p:txBody>
        </p:sp>
        <p:sp>
          <p:nvSpPr>
            <p:cNvPr id="26" name="rc26"/>
            <p:cNvSpPr/>
            <p:nvPr/>
          </p:nvSpPr>
          <p:spPr>
            <a:xfrm>
              <a:off x="1562984" y="3258277"/>
              <a:ext cx="239877" cy="158750"/>
            </a:xfrm>
            <a:prstGeom prst="rect">
              <a:avLst/>
            </a:prstGeom>
            <a:solidFill>
              <a:srgbClr val="E2231A">
                <a:alpha val="100000"/>
              </a:srgbClr>
            </a:solidFill>
          </p:spPr>
          <p:txBody>
            <a:bodyPr/>
            <a:lstStyle/>
            <a:p/>
          </p:txBody>
        </p:sp>
        <p:sp>
          <p:nvSpPr>
            <p:cNvPr id="27" name="rc27"/>
            <p:cNvSpPr/>
            <p:nvPr/>
          </p:nvSpPr>
          <p:spPr>
            <a:xfrm>
              <a:off x="1829515" y="3427350"/>
              <a:ext cx="239877" cy="784362"/>
            </a:xfrm>
            <a:prstGeom prst="rect">
              <a:avLst/>
            </a:prstGeom>
            <a:solidFill>
              <a:srgbClr val="80BD41">
                <a:alpha val="100000"/>
              </a:srgbClr>
            </a:solidFill>
          </p:spPr>
          <p:txBody>
            <a:bodyPr/>
            <a:lstStyle/>
            <a:p/>
          </p:txBody>
        </p:sp>
        <p:sp>
          <p:nvSpPr>
            <p:cNvPr id="28" name="rc28"/>
            <p:cNvSpPr/>
            <p:nvPr/>
          </p:nvSpPr>
          <p:spPr>
            <a:xfrm>
              <a:off x="1829515" y="3264940"/>
              <a:ext cx="239877" cy="162409"/>
            </a:xfrm>
            <a:prstGeom prst="rect">
              <a:avLst/>
            </a:prstGeom>
            <a:solidFill>
              <a:srgbClr val="E2231A">
                <a:alpha val="100000"/>
              </a:srgbClr>
            </a:solidFill>
          </p:spPr>
          <p:txBody>
            <a:bodyPr/>
            <a:lstStyle/>
            <a:p/>
          </p:txBody>
        </p:sp>
        <p:sp>
          <p:nvSpPr>
            <p:cNvPr id="29" name="rc29"/>
            <p:cNvSpPr/>
            <p:nvPr/>
          </p:nvSpPr>
          <p:spPr>
            <a:xfrm>
              <a:off x="2096045" y="3423407"/>
              <a:ext cx="239877" cy="788305"/>
            </a:xfrm>
            <a:prstGeom prst="rect">
              <a:avLst/>
            </a:prstGeom>
            <a:solidFill>
              <a:srgbClr val="80BD41">
                <a:alpha val="100000"/>
              </a:srgbClr>
            </a:solidFill>
          </p:spPr>
          <p:txBody>
            <a:bodyPr/>
            <a:lstStyle/>
            <a:p/>
          </p:txBody>
        </p:sp>
        <p:sp>
          <p:nvSpPr>
            <p:cNvPr id="30" name="rc30"/>
            <p:cNvSpPr/>
            <p:nvPr/>
          </p:nvSpPr>
          <p:spPr>
            <a:xfrm>
              <a:off x="2096045" y="3269282"/>
              <a:ext cx="239877" cy="154124"/>
            </a:xfrm>
            <a:prstGeom prst="rect">
              <a:avLst/>
            </a:prstGeom>
            <a:solidFill>
              <a:srgbClr val="E2231A">
                <a:alpha val="100000"/>
              </a:srgbClr>
            </a:solidFill>
          </p:spPr>
          <p:txBody>
            <a:bodyPr/>
            <a:lstStyle/>
            <a:p/>
          </p:txBody>
        </p:sp>
        <p:sp>
          <p:nvSpPr>
            <p:cNvPr id="31" name="rc31"/>
            <p:cNvSpPr/>
            <p:nvPr/>
          </p:nvSpPr>
          <p:spPr>
            <a:xfrm>
              <a:off x="2362575" y="3397869"/>
              <a:ext cx="239877" cy="813843"/>
            </a:xfrm>
            <a:prstGeom prst="rect">
              <a:avLst/>
            </a:prstGeom>
            <a:solidFill>
              <a:srgbClr val="80BD41">
                <a:alpha val="100000"/>
              </a:srgbClr>
            </a:solidFill>
          </p:spPr>
          <p:txBody>
            <a:bodyPr/>
            <a:lstStyle/>
            <a:p/>
          </p:txBody>
        </p:sp>
        <p:sp>
          <p:nvSpPr>
            <p:cNvPr id="32" name="rc32"/>
            <p:cNvSpPr/>
            <p:nvPr/>
          </p:nvSpPr>
          <p:spPr>
            <a:xfrm>
              <a:off x="2362575" y="3260260"/>
              <a:ext cx="239877" cy="137609"/>
            </a:xfrm>
            <a:prstGeom prst="rect">
              <a:avLst/>
            </a:prstGeom>
            <a:solidFill>
              <a:srgbClr val="E2231A">
                <a:alpha val="100000"/>
              </a:srgbClr>
            </a:solidFill>
          </p:spPr>
          <p:txBody>
            <a:bodyPr/>
            <a:lstStyle/>
            <a:p/>
          </p:txBody>
        </p:sp>
        <p:sp>
          <p:nvSpPr>
            <p:cNvPr id="33" name="rc33"/>
            <p:cNvSpPr/>
            <p:nvPr/>
          </p:nvSpPr>
          <p:spPr>
            <a:xfrm>
              <a:off x="2629106" y="3391685"/>
              <a:ext cx="239877" cy="820027"/>
            </a:xfrm>
            <a:prstGeom prst="rect">
              <a:avLst/>
            </a:prstGeom>
            <a:solidFill>
              <a:srgbClr val="80BD41">
                <a:alpha val="100000"/>
              </a:srgbClr>
            </a:solidFill>
          </p:spPr>
          <p:txBody>
            <a:bodyPr/>
            <a:lstStyle/>
            <a:p/>
          </p:txBody>
        </p:sp>
        <p:sp>
          <p:nvSpPr>
            <p:cNvPr id="34" name="rc34"/>
            <p:cNvSpPr/>
            <p:nvPr/>
          </p:nvSpPr>
          <p:spPr>
            <a:xfrm>
              <a:off x="2629106" y="3253310"/>
              <a:ext cx="239877" cy="138374"/>
            </a:xfrm>
            <a:prstGeom prst="rect">
              <a:avLst/>
            </a:prstGeom>
            <a:solidFill>
              <a:srgbClr val="E2231A">
                <a:alpha val="100000"/>
              </a:srgbClr>
            </a:solidFill>
          </p:spPr>
          <p:txBody>
            <a:bodyPr/>
            <a:lstStyle/>
            <a:p/>
          </p:txBody>
        </p:sp>
        <p:sp>
          <p:nvSpPr>
            <p:cNvPr id="35" name="rc35"/>
            <p:cNvSpPr/>
            <p:nvPr/>
          </p:nvSpPr>
          <p:spPr>
            <a:xfrm>
              <a:off x="2895636" y="3339723"/>
              <a:ext cx="239877" cy="871989"/>
            </a:xfrm>
            <a:prstGeom prst="rect">
              <a:avLst/>
            </a:prstGeom>
            <a:solidFill>
              <a:srgbClr val="80BD41">
                <a:alpha val="100000"/>
              </a:srgbClr>
            </a:solidFill>
          </p:spPr>
          <p:txBody>
            <a:bodyPr/>
            <a:lstStyle/>
            <a:p/>
          </p:txBody>
        </p:sp>
        <p:sp>
          <p:nvSpPr>
            <p:cNvPr id="36" name="rc36"/>
            <p:cNvSpPr/>
            <p:nvPr/>
          </p:nvSpPr>
          <p:spPr>
            <a:xfrm>
              <a:off x="2895636" y="3239566"/>
              <a:ext cx="239877" cy="100157"/>
            </a:xfrm>
            <a:prstGeom prst="rect">
              <a:avLst/>
            </a:prstGeom>
            <a:solidFill>
              <a:srgbClr val="E2231A">
                <a:alpha val="100000"/>
              </a:srgbClr>
            </a:solidFill>
          </p:spPr>
          <p:txBody>
            <a:bodyPr/>
            <a:lstStyle/>
            <a:p/>
          </p:txBody>
        </p:sp>
        <p:sp>
          <p:nvSpPr>
            <p:cNvPr id="37" name="rc37"/>
            <p:cNvSpPr/>
            <p:nvPr/>
          </p:nvSpPr>
          <p:spPr>
            <a:xfrm>
              <a:off x="3162166" y="3328648"/>
              <a:ext cx="239877" cy="883064"/>
            </a:xfrm>
            <a:prstGeom prst="rect">
              <a:avLst/>
            </a:prstGeom>
            <a:solidFill>
              <a:srgbClr val="80BD41">
                <a:alpha val="100000"/>
              </a:srgbClr>
            </a:solidFill>
          </p:spPr>
          <p:txBody>
            <a:bodyPr/>
            <a:lstStyle/>
            <a:p/>
          </p:txBody>
        </p:sp>
        <p:sp>
          <p:nvSpPr>
            <p:cNvPr id="38" name="rc38"/>
            <p:cNvSpPr/>
            <p:nvPr/>
          </p:nvSpPr>
          <p:spPr>
            <a:xfrm>
              <a:off x="3162166" y="3223130"/>
              <a:ext cx="239877" cy="105518"/>
            </a:xfrm>
            <a:prstGeom prst="rect">
              <a:avLst/>
            </a:prstGeom>
            <a:solidFill>
              <a:srgbClr val="E2231A">
                <a:alpha val="100000"/>
              </a:srgbClr>
            </a:solidFill>
          </p:spPr>
          <p:txBody>
            <a:bodyPr/>
            <a:lstStyle/>
            <a:p/>
          </p:txBody>
        </p:sp>
        <p:sp>
          <p:nvSpPr>
            <p:cNvPr id="39" name="rc39"/>
            <p:cNvSpPr/>
            <p:nvPr/>
          </p:nvSpPr>
          <p:spPr>
            <a:xfrm>
              <a:off x="3428696" y="3287545"/>
              <a:ext cx="239877" cy="924167"/>
            </a:xfrm>
            <a:prstGeom prst="rect">
              <a:avLst/>
            </a:prstGeom>
            <a:solidFill>
              <a:srgbClr val="80BD41">
                <a:alpha val="100000"/>
              </a:srgbClr>
            </a:solidFill>
          </p:spPr>
          <p:txBody>
            <a:bodyPr/>
            <a:lstStyle/>
            <a:p/>
          </p:txBody>
        </p:sp>
        <p:sp>
          <p:nvSpPr>
            <p:cNvPr id="40" name="rc40"/>
            <p:cNvSpPr/>
            <p:nvPr/>
          </p:nvSpPr>
          <p:spPr>
            <a:xfrm>
              <a:off x="3428696" y="3203714"/>
              <a:ext cx="239877" cy="83830"/>
            </a:xfrm>
            <a:prstGeom prst="rect">
              <a:avLst/>
            </a:prstGeom>
            <a:solidFill>
              <a:srgbClr val="E2231A">
                <a:alpha val="100000"/>
              </a:srgbClr>
            </a:solidFill>
          </p:spPr>
          <p:txBody>
            <a:bodyPr/>
            <a:lstStyle/>
            <a:p/>
          </p:txBody>
        </p:sp>
        <p:sp>
          <p:nvSpPr>
            <p:cNvPr id="41" name="rc41"/>
            <p:cNvSpPr/>
            <p:nvPr/>
          </p:nvSpPr>
          <p:spPr>
            <a:xfrm>
              <a:off x="3695227" y="3262030"/>
              <a:ext cx="239877" cy="949682"/>
            </a:xfrm>
            <a:prstGeom prst="rect">
              <a:avLst/>
            </a:prstGeom>
            <a:solidFill>
              <a:srgbClr val="80BD41">
                <a:alpha val="100000"/>
              </a:srgbClr>
            </a:solidFill>
          </p:spPr>
          <p:txBody>
            <a:bodyPr/>
            <a:lstStyle/>
            <a:p/>
          </p:txBody>
        </p:sp>
        <p:sp>
          <p:nvSpPr>
            <p:cNvPr id="42" name="rc42"/>
            <p:cNvSpPr/>
            <p:nvPr/>
          </p:nvSpPr>
          <p:spPr>
            <a:xfrm>
              <a:off x="3695227" y="3190021"/>
              <a:ext cx="239877" cy="72009"/>
            </a:xfrm>
            <a:prstGeom prst="rect">
              <a:avLst/>
            </a:prstGeom>
            <a:solidFill>
              <a:srgbClr val="E2231A">
                <a:alpha val="100000"/>
              </a:srgbClr>
            </a:solidFill>
          </p:spPr>
          <p:txBody>
            <a:bodyPr/>
            <a:lstStyle/>
            <a:p/>
          </p:txBody>
        </p:sp>
        <p:sp>
          <p:nvSpPr>
            <p:cNvPr id="43" name="rc43"/>
            <p:cNvSpPr/>
            <p:nvPr/>
          </p:nvSpPr>
          <p:spPr>
            <a:xfrm>
              <a:off x="3961757" y="3257876"/>
              <a:ext cx="239877" cy="953836"/>
            </a:xfrm>
            <a:prstGeom prst="rect">
              <a:avLst/>
            </a:prstGeom>
            <a:solidFill>
              <a:srgbClr val="80BD41">
                <a:alpha val="100000"/>
              </a:srgbClr>
            </a:solidFill>
          </p:spPr>
          <p:txBody>
            <a:bodyPr/>
            <a:lstStyle/>
            <a:p/>
          </p:txBody>
        </p:sp>
        <p:sp>
          <p:nvSpPr>
            <p:cNvPr id="44" name="rc44"/>
            <p:cNvSpPr/>
            <p:nvPr/>
          </p:nvSpPr>
          <p:spPr>
            <a:xfrm>
              <a:off x="3961757" y="3191131"/>
              <a:ext cx="239877" cy="66744"/>
            </a:xfrm>
            <a:prstGeom prst="rect">
              <a:avLst/>
            </a:prstGeom>
            <a:solidFill>
              <a:srgbClr val="E2231A">
                <a:alpha val="100000"/>
              </a:srgbClr>
            </a:solidFill>
          </p:spPr>
          <p:txBody>
            <a:bodyPr/>
            <a:lstStyle/>
            <a:p/>
          </p:txBody>
        </p:sp>
        <p:sp>
          <p:nvSpPr>
            <p:cNvPr id="45" name="rc45"/>
            <p:cNvSpPr/>
            <p:nvPr/>
          </p:nvSpPr>
          <p:spPr>
            <a:xfrm>
              <a:off x="4228287" y="3253517"/>
              <a:ext cx="239877" cy="958195"/>
            </a:xfrm>
            <a:prstGeom prst="rect">
              <a:avLst/>
            </a:prstGeom>
            <a:solidFill>
              <a:srgbClr val="80BD41">
                <a:alpha val="100000"/>
              </a:srgbClr>
            </a:solidFill>
          </p:spPr>
          <p:txBody>
            <a:bodyPr/>
            <a:lstStyle/>
            <a:p/>
          </p:txBody>
        </p:sp>
        <p:sp>
          <p:nvSpPr>
            <p:cNvPr id="46" name="rc46"/>
            <p:cNvSpPr/>
            <p:nvPr/>
          </p:nvSpPr>
          <p:spPr>
            <a:xfrm>
              <a:off x="4228287" y="3187465"/>
              <a:ext cx="239877" cy="66052"/>
            </a:xfrm>
            <a:prstGeom prst="rect">
              <a:avLst/>
            </a:prstGeom>
            <a:solidFill>
              <a:srgbClr val="E2231A">
                <a:alpha val="100000"/>
              </a:srgbClr>
            </a:solidFill>
          </p:spPr>
          <p:txBody>
            <a:bodyPr/>
            <a:lstStyle/>
            <a:p/>
          </p:txBody>
        </p:sp>
        <p:sp>
          <p:nvSpPr>
            <p:cNvPr id="47" name="rc47"/>
            <p:cNvSpPr/>
            <p:nvPr/>
          </p:nvSpPr>
          <p:spPr>
            <a:xfrm>
              <a:off x="4494818" y="3203489"/>
              <a:ext cx="239877" cy="1008223"/>
            </a:xfrm>
            <a:prstGeom prst="rect">
              <a:avLst/>
            </a:prstGeom>
            <a:solidFill>
              <a:srgbClr val="80BD41">
                <a:alpha val="100000"/>
              </a:srgbClr>
            </a:solidFill>
          </p:spPr>
          <p:txBody>
            <a:bodyPr/>
            <a:lstStyle/>
            <a:p/>
          </p:txBody>
        </p:sp>
        <p:sp>
          <p:nvSpPr>
            <p:cNvPr id="48" name="rc48"/>
            <p:cNvSpPr/>
            <p:nvPr/>
          </p:nvSpPr>
          <p:spPr>
            <a:xfrm>
              <a:off x="4494818" y="3137666"/>
              <a:ext cx="239877" cy="65823"/>
            </a:xfrm>
            <a:prstGeom prst="rect">
              <a:avLst/>
            </a:prstGeom>
            <a:solidFill>
              <a:srgbClr val="E2231A">
                <a:alpha val="100000"/>
              </a:srgbClr>
            </a:solidFill>
          </p:spPr>
          <p:txBody>
            <a:bodyPr/>
            <a:lstStyle/>
            <a:p/>
          </p:txBody>
        </p:sp>
        <p:sp>
          <p:nvSpPr>
            <p:cNvPr id="49" name="rc49"/>
            <p:cNvSpPr/>
            <p:nvPr/>
          </p:nvSpPr>
          <p:spPr>
            <a:xfrm>
              <a:off x="4761348" y="3228879"/>
              <a:ext cx="239877" cy="982833"/>
            </a:xfrm>
            <a:prstGeom prst="rect">
              <a:avLst/>
            </a:prstGeom>
            <a:solidFill>
              <a:srgbClr val="80BD41">
                <a:alpha val="100000"/>
              </a:srgbClr>
            </a:solidFill>
          </p:spPr>
          <p:txBody>
            <a:bodyPr/>
            <a:lstStyle/>
            <a:p/>
          </p:txBody>
        </p:sp>
        <p:sp>
          <p:nvSpPr>
            <p:cNvPr id="50" name="rc50"/>
            <p:cNvSpPr/>
            <p:nvPr/>
          </p:nvSpPr>
          <p:spPr>
            <a:xfrm>
              <a:off x="4761348" y="3173466"/>
              <a:ext cx="239877" cy="55412"/>
            </a:xfrm>
            <a:prstGeom prst="rect">
              <a:avLst/>
            </a:prstGeom>
            <a:solidFill>
              <a:srgbClr val="E2231A">
                <a:alpha val="100000"/>
              </a:srgbClr>
            </a:solidFill>
          </p:spPr>
          <p:txBody>
            <a:bodyPr/>
            <a:lstStyle/>
            <a:p/>
          </p:txBody>
        </p:sp>
        <p:sp>
          <p:nvSpPr>
            <p:cNvPr id="51" name="rc51"/>
            <p:cNvSpPr/>
            <p:nvPr/>
          </p:nvSpPr>
          <p:spPr>
            <a:xfrm>
              <a:off x="5027878" y="3217954"/>
              <a:ext cx="239877" cy="993758"/>
            </a:xfrm>
            <a:prstGeom prst="rect">
              <a:avLst/>
            </a:prstGeom>
            <a:solidFill>
              <a:srgbClr val="80BD41">
                <a:alpha val="100000"/>
              </a:srgbClr>
            </a:solidFill>
          </p:spPr>
          <p:txBody>
            <a:bodyPr/>
            <a:lstStyle/>
            <a:p/>
          </p:txBody>
        </p:sp>
        <p:sp>
          <p:nvSpPr>
            <p:cNvPr id="52" name="rc52"/>
            <p:cNvSpPr/>
            <p:nvPr/>
          </p:nvSpPr>
          <p:spPr>
            <a:xfrm>
              <a:off x="5027878" y="3159498"/>
              <a:ext cx="239877" cy="58456"/>
            </a:xfrm>
            <a:prstGeom prst="rect">
              <a:avLst/>
            </a:prstGeom>
            <a:solidFill>
              <a:srgbClr val="E2231A">
                <a:alpha val="100000"/>
              </a:srgbClr>
            </a:solidFill>
          </p:spPr>
          <p:txBody>
            <a:bodyPr/>
            <a:lstStyle/>
            <a:p/>
          </p:txBody>
        </p:sp>
        <p:sp>
          <p:nvSpPr>
            <p:cNvPr id="53" name="rc53"/>
            <p:cNvSpPr/>
            <p:nvPr/>
          </p:nvSpPr>
          <p:spPr>
            <a:xfrm>
              <a:off x="5294409" y="3263004"/>
              <a:ext cx="239877" cy="948708"/>
            </a:xfrm>
            <a:prstGeom prst="rect">
              <a:avLst/>
            </a:prstGeom>
            <a:solidFill>
              <a:srgbClr val="80BD41">
                <a:alpha val="100000"/>
              </a:srgbClr>
            </a:solidFill>
          </p:spPr>
          <p:txBody>
            <a:bodyPr/>
            <a:lstStyle/>
            <a:p/>
          </p:txBody>
        </p:sp>
        <p:sp>
          <p:nvSpPr>
            <p:cNvPr id="54" name="rc54"/>
            <p:cNvSpPr/>
            <p:nvPr/>
          </p:nvSpPr>
          <p:spPr>
            <a:xfrm>
              <a:off x="5294409" y="3204246"/>
              <a:ext cx="239877" cy="58757"/>
            </a:xfrm>
            <a:prstGeom prst="rect">
              <a:avLst/>
            </a:prstGeom>
            <a:solidFill>
              <a:srgbClr val="E2231A">
                <a:alpha val="100000"/>
              </a:srgbClr>
            </a:solidFill>
          </p:spPr>
          <p:txBody>
            <a:bodyPr/>
            <a:lstStyle/>
            <a:p/>
          </p:txBody>
        </p:sp>
        <p:sp>
          <p:nvSpPr>
            <p:cNvPr id="55" name="rc55"/>
            <p:cNvSpPr/>
            <p:nvPr/>
          </p:nvSpPr>
          <p:spPr>
            <a:xfrm>
              <a:off x="5560939" y="3239042"/>
              <a:ext cx="239877" cy="972670"/>
            </a:xfrm>
            <a:prstGeom prst="rect">
              <a:avLst/>
            </a:prstGeom>
            <a:solidFill>
              <a:srgbClr val="80BD41">
                <a:alpha val="100000"/>
              </a:srgbClr>
            </a:solidFill>
          </p:spPr>
          <p:txBody>
            <a:bodyPr/>
            <a:lstStyle/>
            <a:p/>
          </p:txBody>
        </p:sp>
        <p:sp>
          <p:nvSpPr>
            <p:cNvPr id="56" name="rc56"/>
            <p:cNvSpPr/>
            <p:nvPr/>
          </p:nvSpPr>
          <p:spPr>
            <a:xfrm>
              <a:off x="5560939" y="3185538"/>
              <a:ext cx="239877" cy="53503"/>
            </a:xfrm>
            <a:prstGeom prst="rect">
              <a:avLst/>
            </a:prstGeom>
            <a:solidFill>
              <a:srgbClr val="E2231A">
                <a:alpha val="100000"/>
              </a:srgbClr>
            </a:solidFill>
          </p:spPr>
          <p:txBody>
            <a:bodyPr/>
            <a:lstStyle/>
            <a:p/>
          </p:txBody>
        </p:sp>
        <p:sp>
          <p:nvSpPr>
            <p:cNvPr id="57" name="rc57"/>
            <p:cNvSpPr/>
            <p:nvPr/>
          </p:nvSpPr>
          <p:spPr>
            <a:xfrm>
              <a:off x="5827469" y="3248781"/>
              <a:ext cx="239877" cy="962931"/>
            </a:xfrm>
            <a:prstGeom prst="rect">
              <a:avLst/>
            </a:prstGeom>
            <a:solidFill>
              <a:srgbClr val="80BD41">
                <a:alpha val="100000"/>
              </a:srgbClr>
            </a:solidFill>
          </p:spPr>
          <p:txBody>
            <a:bodyPr/>
            <a:lstStyle/>
            <a:p/>
          </p:txBody>
        </p:sp>
        <p:sp>
          <p:nvSpPr>
            <p:cNvPr id="58" name="rc58"/>
            <p:cNvSpPr/>
            <p:nvPr/>
          </p:nvSpPr>
          <p:spPr>
            <a:xfrm>
              <a:off x="5827469" y="3196433"/>
              <a:ext cx="239877" cy="52348"/>
            </a:xfrm>
            <a:prstGeom prst="rect">
              <a:avLst/>
            </a:prstGeom>
            <a:solidFill>
              <a:srgbClr val="E2231A">
                <a:alpha val="100000"/>
              </a:srgbClr>
            </a:solidFill>
          </p:spPr>
          <p:txBody>
            <a:bodyPr/>
            <a:lstStyle/>
            <a:p/>
          </p:txBody>
        </p:sp>
        <p:sp>
          <p:nvSpPr>
            <p:cNvPr id="59" name="rc59"/>
            <p:cNvSpPr/>
            <p:nvPr/>
          </p:nvSpPr>
          <p:spPr>
            <a:xfrm>
              <a:off x="6094000" y="3353317"/>
              <a:ext cx="239877" cy="858395"/>
            </a:xfrm>
            <a:prstGeom prst="rect">
              <a:avLst/>
            </a:prstGeom>
            <a:solidFill>
              <a:srgbClr val="80BD41">
                <a:alpha val="100000"/>
              </a:srgbClr>
            </a:solidFill>
          </p:spPr>
          <p:txBody>
            <a:bodyPr/>
            <a:lstStyle/>
            <a:p/>
          </p:txBody>
        </p:sp>
        <p:sp>
          <p:nvSpPr>
            <p:cNvPr id="60" name="rc60"/>
            <p:cNvSpPr/>
            <p:nvPr/>
          </p:nvSpPr>
          <p:spPr>
            <a:xfrm>
              <a:off x="6094000" y="3304297"/>
              <a:ext cx="239877" cy="49020"/>
            </a:xfrm>
            <a:prstGeom prst="rect">
              <a:avLst/>
            </a:prstGeom>
            <a:solidFill>
              <a:srgbClr val="E2231A">
                <a:alpha val="100000"/>
              </a:srgbClr>
            </a:solidFill>
          </p:spPr>
          <p:txBody>
            <a:bodyPr/>
            <a:lstStyle/>
            <a:p/>
          </p:txBody>
        </p:sp>
        <p:sp>
          <p:nvSpPr>
            <p:cNvPr id="61" name="rc61"/>
            <p:cNvSpPr/>
            <p:nvPr/>
          </p:nvSpPr>
          <p:spPr>
            <a:xfrm>
              <a:off x="6360530" y="3387123"/>
              <a:ext cx="239877" cy="824589"/>
            </a:xfrm>
            <a:prstGeom prst="rect">
              <a:avLst/>
            </a:prstGeom>
            <a:solidFill>
              <a:srgbClr val="80BD41">
                <a:alpha val="100000"/>
              </a:srgbClr>
            </a:solidFill>
          </p:spPr>
          <p:txBody>
            <a:bodyPr/>
            <a:lstStyle/>
            <a:p/>
          </p:txBody>
        </p:sp>
        <p:sp>
          <p:nvSpPr>
            <p:cNvPr id="62" name="rc62"/>
            <p:cNvSpPr/>
            <p:nvPr/>
          </p:nvSpPr>
          <p:spPr>
            <a:xfrm>
              <a:off x="6360530" y="3334310"/>
              <a:ext cx="239877" cy="52812"/>
            </a:xfrm>
            <a:prstGeom prst="rect">
              <a:avLst/>
            </a:prstGeom>
            <a:solidFill>
              <a:srgbClr val="E2231A">
                <a:alpha val="100000"/>
              </a:srgbClr>
            </a:solidFill>
          </p:spPr>
          <p:txBody>
            <a:bodyPr/>
            <a:lstStyle/>
            <a:p/>
          </p:txBody>
        </p:sp>
        <p:sp>
          <p:nvSpPr>
            <p:cNvPr id="63" name="rc63"/>
            <p:cNvSpPr/>
            <p:nvPr/>
          </p:nvSpPr>
          <p:spPr>
            <a:xfrm>
              <a:off x="6627060" y="3503668"/>
              <a:ext cx="239877" cy="708043"/>
            </a:xfrm>
            <a:prstGeom prst="rect">
              <a:avLst/>
            </a:prstGeom>
            <a:solidFill>
              <a:srgbClr val="80BD41">
                <a:alpha val="100000"/>
              </a:srgbClr>
            </a:solidFill>
          </p:spPr>
          <p:txBody>
            <a:bodyPr/>
            <a:lstStyle/>
            <a:p/>
          </p:txBody>
        </p:sp>
        <p:sp>
          <p:nvSpPr>
            <p:cNvPr id="64" name="rc64"/>
            <p:cNvSpPr/>
            <p:nvPr/>
          </p:nvSpPr>
          <p:spPr>
            <a:xfrm>
              <a:off x="6627060" y="3434062"/>
              <a:ext cx="239877" cy="69606"/>
            </a:xfrm>
            <a:prstGeom prst="rect">
              <a:avLst/>
            </a:prstGeom>
            <a:solidFill>
              <a:srgbClr val="E2231A">
                <a:alpha val="100000"/>
              </a:srgbClr>
            </a:solidFill>
          </p:spPr>
          <p:txBody>
            <a:bodyPr/>
            <a:lstStyle/>
            <a:p/>
          </p:txBody>
        </p:sp>
        <p:sp>
          <p:nvSpPr>
            <p:cNvPr id="65" name="rc65"/>
            <p:cNvSpPr/>
            <p:nvPr/>
          </p:nvSpPr>
          <p:spPr>
            <a:xfrm>
              <a:off x="6893590" y="3590906"/>
              <a:ext cx="239877" cy="620806"/>
            </a:xfrm>
            <a:prstGeom prst="rect">
              <a:avLst/>
            </a:prstGeom>
            <a:solidFill>
              <a:srgbClr val="80BD41">
                <a:alpha val="100000"/>
              </a:srgbClr>
            </a:solidFill>
          </p:spPr>
          <p:txBody>
            <a:bodyPr/>
            <a:lstStyle/>
            <a:p/>
          </p:txBody>
        </p:sp>
        <p:sp>
          <p:nvSpPr>
            <p:cNvPr id="66" name="rc66"/>
            <p:cNvSpPr/>
            <p:nvPr/>
          </p:nvSpPr>
          <p:spPr>
            <a:xfrm>
              <a:off x="6893590" y="3487963"/>
              <a:ext cx="239877" cy="102942"/>
            </a:xfrm>
            <a:prstGeom prst="rect">
              <a:avLst/>
            </a:prstGeom>
            <a:solidFill>
              <a:srgbClr val="E2231A">
                <a:alpha val="100000"/>
              </a:srgbClr>
            </a:solidFill>
          </p:spPr>
          <p:txBody>
            <a:bodyPr/>
            <a:lstStyle/>
            <a:p/>
          </p:txBody>
        </p:sp>
        <p:sp>
          <p:nvSpPr>
            <p:cNvPr id="67" name="rc67"/>
            <p:cNvSpPr/>
            <p:nvPr/>
          </p:nvSpPr>
          <p:spPr>
            <a:xfrm>
              <a:off x="7160121" y="3579251"/>
              <a:ext cx="239877" cy="632461"/>
            </a:xfrm>
            <a:prstGeom prst="rect">
              <a:avLst/>
            </a:prstGeom>
            <a:solidFill>
              <a:srgbClr val="80BD41">
                <a:alpha val="100000"/>
              </a:srgbClr>
            </a:solidFill>
          </p:spPr>
          <p:txBody>
            <a:bodyPr/>
            <a:lstStyle/>
            <a:p/>
          </p:txBody>
        </p:sp>
        <p:sp>
          <p:nvSpPr>
            <p:cNvPr id="68" name="rc68"/>
            <p:cNvSpPr/>
            <p:nvPr/>
          </p:nvSpPr>
          <p:spPr>
            <a:xfrm>
              <a:off x="7160121" y="3524360"/>
              <a:ext cx="239877" cy="54891"/>
            </a:xfrm>
            <a:prstGeom prst="rect">
              <a:avLst/>
            </a:prstGeom>
            <a:solidFill>
              <a:srgbClr val="E2231A">
                <a:alpha val="100000"/>
              </a:srgbClr>
            </a:solidFill>
          </p:spPr>
          <p:txBody>
            <a:bodyPr/>
            <a:lstStyle/>
            <a:p/>
          </p:txBody>
        </p:sp>
        <p:sp>
          <p:nvSpPr>
            <p:cNvPr id="69" name="rc69"/>
            <p:cNvSpPr/>
            <p:nvPr/>
          </p:nvSpPr>
          <p:spPr>
            <a:xfrm>
              <a:off x="7426651" y="3626940"/>
              <a:ext cx="239877" cy="584772"/>
            </a:xfrm>
            <a:prstGeom prst="rect">
              <a:avLst/>
            </a:prstGeom>
            <a:solidFill>
              <a:srgbClr val="80BD41">
                <a:alpha val="100000"/>
              </a:srgbClr>
            </a:solidFill>
          </p:spPr>
          <p:txBody>
            <a:bodyPr/>
            <a:lstStyle/>
            <a:p/>
          </p:txBody>
        </p:sp>
        <p:sp>
          <p:nvSpPr>
            <p:cNvPr id="70" name="rc70"/>
            <p:cNvSpPr/>
            <p:nvPr/>
          </p:nvSpPr>
          <p:spPr>
            <a:xfrm>
              <a:off x="7426651" y="3545695"/>
              <a:ext cx="239877" cy="81244"/>
            </a:xfrm>
            <a:prstGeom prst="rect">
              <a:avLst/>
            </a:prstGeom>
            <a:solidFill>
              <a:srgbClr val="E2231A">
                <a:alpha val="100000"/>
              </a:srgbClr>
            </a:solidFill>
          </p:spPr>
          <p:txBody>
            <a:bodyPr/>
            <a:lstStyle/>
            <a:p/>
          </p:txBody>
        </p:sp>
        <p:sp>
          <p:nvSpPr>
            <p:cNvPr id="71" name="rc71"/>
            <p:cNvSpPr/>
            <p:nvPr/>
          </p:nvSpPr>
          <p:spPr>
            <a:xfrm>
              <a:off x="7693181" y="3621574"/>
              <a:ext cx="239877" cy="590138"/>
            </a:xfrm>
            <a:prstGeom prst="rect">
              <a:avLst/>
            </a:prstGeom>
            <a:solidFill>
              <a:srgbClr val="80BD41">
                <a:alpha val="100000"/>
              </a:srgbClr>
            </a:solidFill>
          </p:spPr>
          <p:txBody>
            <a:bodyPr/>
            <a:lstStyle/>
            <a:p/>
          </p:txBody>
        </p:sp>
        <p:sp>
          <p:nvSpPr>
            <p:cNvPr id="72" name="rc72"/>
            <p:cNvSpPr/>
            <p:nvPr/>
          </p:nvSpPr>
          <p:spPr>
            <a:xfrm>
              <a:off x="7693181" y="3550662"/>
              <a:ext cx="239877" cy="70911"/>
            </a:xfrm>
            <a:prstGeom prst="rect">
              <a:avLst/>
            </a:prstGeom>
            <a:solidFill>
              <a:srgbClr val="E2231A">
                <a:alpha val="100000"/>
              </a:srgbClr>
            </a:solidFill>
          </p:spPr>
          <p:txBody>
            <a:bodyPr/>
            <a:lstStyle/>
            <a:p/>
          </p:txBody>
        </p:sp>
        <p:sp>
          <p:nvSpPr>
            <p:cNvPr id="73" name="rc73"/>
            <p:cNvSpPr/>
            <p:nvPr/>
          </p:nvSpPr>
          <p:spPr>
            <a:xfrm>
              <a:off x="7959712" y="3632068"/>
              <a:ext cx="239877" cy="579643"/>
            </a:xfrm>
            <a:prstGeom prst="rect">
              <a:avLst/>
            </a:prstGeom>
            <a:solidFill>
              <a:srgbClr val="80BD41">
                <a:alpha val="100000"/>
              </a:srgbClr>
            </a:solidFill>
          </p:spPr>
          <p:txBody>
            <a:bodyPr/>
            <a:lstStyle/>
            <a:p/>
          </p:txBody>
        </p:sp>
        <p:sp>
          <p:nvSpPr>
            <p:cNvPr id="74" name="rc74"/>
            <p:cNvSpPr/>
            <p:nvPr/>
          </p:nvSpPr>
          <p:spPr>
            <a:xfrm>
              <a:off x="7959712" y="3556921"/>
              <a:ext cx="239877" cy="75147"/>
            </a:xfrm>
            <a:prstGeom prst="rect">
              <a:avLst/>
            </a:prstGeom>
            <a:solidFill>
              <a:srgbClr val="E2231A">
                <a:alpha val="100000"/>
              </a:srgbClr>
            </a:solidFill>
          </p:spPr>
          <p:txBody>
            <a:bodyPr/>
            <a:lstStyle/>
            <a:p/>
          </p:txBody>
        </p:sp>
        <p:sp>
          <p:nvSpPr>
            <p:cNvPr id="75" name="pl75"/>
            <p:cNvSpPr/>
            <p:nvPr/>
          </p:nvSpPr>
          <p:spPr>
            <a:xfrm>
              <a:off x="1416393" y="2171024"/>
              <a:ext cx="6663257" cy="257771"/>
            </a:xfrm>
            <a:custGeom>
              <a:avLst/>
              <a:pathLst>
                <a:path w="6663257" h="257771">
                  <a:moveTo>
                    <a:pt x="0" y="257771"/>
                  </a:moveTo>
                  <a:lnTo>
                    <a:pt x="266530" y="257771"/>
                  </a:lnTo>
                  <a:lnTo>
                    <a:pt x="533060" y="257771"/>
                  </a:lnTo>
                  <a:lnTo>
                    <a:pt x="799590" y="236290"/>
                  </a:lnTo>
                  <a:lnTo>
                    <a:pt x="1066121" y="193328"/>
                  </a:lnTo>
                  <a:lnTo>
                    <a:pt x="1332651" y="193328"/>
                  </a:lnTo>
                  <a:lnTo>
                    <a:pt x="1599181" y="107404"/>
                  </a:lnTo>
                  <a:lnTo>
                    <a:pt x="1865712" y="128885"/>
                  </a:lnTo>
                  <a:lnTo>
                    <a:pt x="2132242" y="64442"/>
                  </a:lnTo>
                  <a:lnTo>
                    <a:pt x="2398772" y="42961"/>
                  </a:lnTo>
                  <a:lnTo>
                    <a:pt x="2665303" y="42961"/>
                  </a:lnTo>
                  <a:lnTo>
                    <a:pt x="2931833" y="21480"/>
                  </a:lnTo>
                  <a:lnTo>
                    <a:pt x="3198363" y="21480"/>
                  </a:lnTo>
                  <a:lnTo>
                    <a:pt x="3464893" y="0"/>
                  </a:lnTo>
                  <a:lnTo>
                    <a:pt x="3731424" y="21480"/>
                  </a:lnTo>
                  <a:lnTo>
                    <a:pt x="3997954" y="21480"/>
                  </a:lnTo>
                  <a:lnTo>
                    <a:pt x="4264484" y="0"/>
                  </a:lnTo>
                  <a:lnTo>
                    <a:pt x="4531015" y="0"/>
                  </a:lnTo>
                  <a:lnTo>
                    <a:pt x="4797545" y="0"/>
                  </a:lnTo>
                  <a:lnTo>
                    <a:pt x="5064075" y="21480"/>
                  </a:lnTo>
                  <a:lnTo>
                    <a:pt x="5330606" y="85923"/>
                  </a:lnTo>
                  <a:lnTo>
                    <a:pt x="5597136" y="193328"/>
                  </a:lnTo>
                  <a:lnTo>
                    <a:pt x="5863666" y="64442"/>
                  </a:lnTo>
                  <a:lnTo>
                    <a:pt x="6130197" y="150366"/>
                  </a:lnTo>
                  <a:lnTo>
                    <a:pt x="6396727" y="128885"/>
                  </a:lnTo>
                  <a:lnTo>
                    <a:pt x="6663257" y="128885"/>
                  </a:lnTo>
                </a:path>
              </a:pathLst>
            </a:custGeom>
            <a:ln w="27101" cap="flat">
              <a:solidFill>
                <a:srgbClr val="0058AB">
                  <a:alpha val="100000"/>
                </a:srgbClr>
              </a:solidFill>
              <a:prstDash val="solid"/>
              <a:round/>
            </a:ln>
          </p:spPr>
          <p:txBody>
            <a:bodyPr/>
            <a:lstStyle/>
            <a:p/>
          </p:txBody>
        </p:sp>
        <p:sp>
          <p:nvSpPr>
            <p:cNvPr id="76" name="tx76"/>
            <p:cNvSpPr/>
            <p:nvPr/>
          </p:nvSpPr>
          <p:spPr>
            <a:xfrm>
              <a:off x="1346075"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7" name="tx77"/>
            <p:cNvSpPr/>
            <p:nvPr/>
          </p:nvSpPr>
          <p:spPr>
            <a:xfrm>
              <a:off x="2678727"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4011378"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79" name="tx79"/>
            <p:cNvSpPr/>
            <p:nvPr/>
          </p:nvSpPr>
          <p:spPr>
            <a:xfrm>
              <a:off x="5344030"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0" name="tx80"/>
            <p:cNvSpPr/>
            <p:nvPr/>
          </p:nvSpPr>
          <p:spPr>
            <a:xfrm>
              <a:off x="6410151"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1" name="tx81"/>
            <p:cNvSpPr/>
            <p:nvPr/>
          </p:nvSpPr>
          <p:spPr>
            <a:xfrm>
              <a:off x="6676681"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2" name="tx82"/>
            <p:cNvSpPr/>
            <p:nvPr/>
          </p:nvSpPr>
          <p:spPr>
            <a:xfrm>
              <a:off x="6943212"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7209742"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4" name="tx84"/>
            <p:cNvSpPr/>
            <p:nvPr/>
          </p:nvSpPr>
          <p:spPr>
            <a:xfrm>
              <a:off x="7476272"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7742803"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8009333"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1356134" y="37659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88" name="tx88"/>
            <p:cNvSpPr/>
            <p:nvPr/>
          </p:nvSpPr>
          <p:spPr>
            <a:xfrm>
              <a:off x="1386263" y="3274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89" name="tx89"/>
            <p:cNvSpPr/>
            <p:nvPr/>
          </p:nvSpPr>
          <p:spPr>
            <a:xfrm>
              <a:off x="2643614" y="37628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24.1</a:t>
              </a:r>
            </a:p>
          </p:txBody>
        </p:sp>
        <p:sp>
          <p:nvSpPr>
            <p:cNvPr id="90" name="tx90"/>
            <p:cNvSpPr/>
            <p:nvPr/>
          </p:nvSpPr>
          <p:spPr>
            <a:xfrm>
              <a:off x="2673743" y="32836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1" name="tx91"/>
            <p:cNvSpPr/>
            <p:nvPr/>
          </p:nvSpPr>
          <p:spPr>
            <a:xfrm>
              <a:off x="3976265" y="36959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28.1</a:t>
              </a:r>
            </a:p>
          </p:txBody>
        </p:sp>
        <p:sp>
          <p:nvSpPr>
            <p:cNvPr id="92" name="tx92"/>
            <p:cNvSpPr/>
            <p:nvPr/>
          </p:nvSpPr>
          <p:spPr>
            <a:xfrm>
              <a:off x="4051566" y="3185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3" name="tx93"/>
            <p:cNvSpPr/>
            <p:nvPr/>
          </p:nvSpPr>
          <p:spPr>
            <a:xfrm>
              <a:off x="5308917" y="369854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27.9</a:t>
              </a:r>
            </a:p>
          </p:txBody>
        </p:sp>
        <p:sp>
          <p:nvSpPr>
            <p:cNvPr id="94" name="tx94"/>
            <p:cNvSpPr/>
            <p:nvPr/>
          </p:nvSpPr>
          <p:spPr>
            <a:xfrm>
              <a:off x="5339046" y="31948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5" name="tx95"/>
            <p:cNvSpPr/>
            <p:nvPr/>
          </p:nvSpPr>
          <p:spPr>
            <a:xfrm>
              <a:off x="6375038" y="37606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24.3</a:t>
              </a:r>
            </a:p>
          </p:txBody>
        </p:sp>
        <p:sp>
          <p:nvSpPr>
            <p:cNvPr id="96" name="tx96"/>
            <p:cNvSpPr/>
            <p:nvPr/>
          </p:nvSpPr>
          <p:spPr>
            <a:xfrm>
              <a:off x="6405168" y="33219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7" name="tx97"/>
            <p:cNvSpPr/>
            <p:nvPr/>
          </p:nvSpPr>
          <p:spPr>
            <a:xfrm>
              <a:off x="6641568" y="381887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20.9</a:t>
              </a:r>
            </a:p>
          </p:txBody>
        </p:sp>
        <p:sp>
          <p:nvSpPr>
            <p:cNvPr id="98" name="tx98"/>
            <p:cNvSpPr/>
            <p:nvPr/>
          </p:nvSpPr>
          <p:spPr>
            <a:xfrm>
              <a:off x="6716869" y="34300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9" name="tx99"/>
            <p:cNvSpPr/>
            <p:nvPr/>
          </p:nvSpPr>
          <p:spPr>
            <a:xfrm>
              <a:off x="6908099" y="38624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18.3</a:t>
              </a:r>
            </a:p>
          </p:txBody>
        </p:sp>
        <p:sp>
          <p:nvSpPr>
            <p:cNvPr id="100" name="tx100"/>
            <p:cNvSpPr/>
            <p:nvPr/>
          </p:nvSpPr>
          <p:spPr>
            <a:xfrm>
              <a:off x="6983400" y="3500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01" name="tx101"/>
            <p:cNvSpPr/>
            <p:nvPr/>
          </p:nvSpPr>
          <p:spPr>
            <a:xfrm>
              <a:off x="7174629" y="38566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18.6</a:t>
              </a:r>
            </a:p>
          </p:txBody>
        </p:sp>
        <p:sp>
          <p:nvSpPr>
            <p:cNvPr id="102" name="tx102"/>
            <p:cNvSpPr/>
            <p:nvPr/>
          </p:nvSpPr>
          <p:spPr>
            <a:xfrm>
              <a:off x="7204759" y="35129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3" name="tx103"/>
            <p:cNvSpPr/>
            <p:nvPr/>
          </p:nvSpPr>
          <p:spPr>
            <a:xfrm>
              <a:off x="7441159" y="3880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17.2</a:t>
              </a:r>
            </a:p>
          </p:txBody>
        </p:sp>
        <p:sp>
          <p:nvSpPr>
            <p:cNvPr id="104" name="tx104"/>
            <p:cNvSpPr/>
            <p:nvPr/>
          </p:nvSpPr>
          <p:spPr>
            <a:xfrm>
              <a:off x="7471289" y="35475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5" name="tx105"/>
            <p:cNvSpPr/>
            <p:nvPr/>
          </p:nvSpPr>
          <p:spPr>
            <a:xfrm>
              <a:off x="7707690" y="38778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17.4</a:t>
              </a:r>
            </a:p>
          </p:txBody>
        </p:sp>
        <p:sp>
          <p:nvSpPr>
            <p:cNvPr id="106" name="tx106"/>
            <p:cNvSpPr/>
            <p:nvPr/>
          </p:nvSpPr>
          <p:spPr>
            <a:xfrm>
              <a:off x="7737819" y="35473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974220" y="388307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17.1</a:t>
              </a:r>
            </a:p>
          </p:txBody>
        </p:sp>
        <p:sp>
          <p:nvSpPr>
            <p:cNvPr id="108" name="tx108"/>
            <p:cNvSpPr/>
            <p:nvPr/>
          </p:nvSpPr>
          <p:spPr>
            <a:xfrm>
              <a:off x="8004349" y="35556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9" name="tx109"/>
            <p:cNvSpPr/>
            <p:nvPr/>
          </p:nvSpPr>
          <p:spPr>
            <a:xfrm>
              <a:off x="1310962" y="307337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28.9</a:t>
              </a:r>
            </a:p>
          </p:txBody>
        </p:sp>
        <p:sp>
          <p:nvSpPr>
            <p:cNvPr id="110" name="tx110"/>
            <p:cNvSpPr/>
            <p:nvPr/>
          </p:nvSpPr>
          <p:spPr>
            <a:xfrm>
              <a:off x="2643614" y="30980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28.2</a:t>
              </a:r>
            </a:p>
          </p:txBody>
        </p:sp>
        <p:sp>
          <p:nvSpPr>
            <p:cNvPr id="111" name="tx111"/>
            <p:cNvSpPr/>
            <p:nvPr/>
          </p:nvSpPr>
          <p:spPr>
            <a:xfrm>
              <a:off x="3976265" y="30358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30.1</a:t>
              </a:r>
            </a:p>
          </p:txBody>
        </p:sp>
        <p:sp>
          <p:nvSpPr>
            <p:cNvPr id="112" name="tx112"/>
            <p:cNvSpPr/>
            <p:nvPr/>
          </p:nvSpPr>
          <p:spPr>
            <a:xfrm>
              <a:off x="5308917" y="30489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29.7</a:t>
              </a:r>
            </a:p>
          </p:txBody>
        </p:sp>
        <p:sp>
          <p:nvSpPr>
            <p:cNvPr id="113" name="tx113"/>
            <p:cNvSpPr/>
            <p:nvPr/>
          </p:nvSpPr>
          <p:spPr>
            <a:xfrm>
              <a:off x="6375038" y="31790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25.8</a:t>
              </a:r>
            </a:p>
          </p:txBody>
        </p:sp>
        <p:sp>
          <p:nvSpPr>
            <p:cNvPr id="114" name="tx114"/>
            <p:cNvSpPr/>
            <p:nvPr/>
          </p:nvSpPr>
          <p:spPr>
            <a:xfrm>
              <a:off x="6641568" y="32787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22.9</a:t>
              </a:r>
            </a:p>
          </p:txBody>
        </p:sp>
        <p:sp>
          <p:nvSpPr>
            <p:cNvPr id="115" name="tx115"/>
            <p:cNvSpPr/>
            <p:nvPr/>
          </p:nvSpPr>
          <p:spPr>
            <a:xfrm>
              <a:off x="6908099" y="33326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21.3</a:t>
              </a:r>
            </a:p>
          </p:txBody>
        </p:sp>
        <p:sp>
          <p:nvSpPr>
            <p:cNvPr id="116" name="tx116"/>
            <p:cNvSpPr/>
            <p:nvPr/>
          </p:nvSpPr>
          <p:spPr>
            <a:xfrm>
              <a:off x="7174629" y="33690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20.2</a:t>
              </a:r>
            </a:p>
          </p:txBody>
        </p:sp>
        <p:sp>
          <p:nvSpPr>
            <p:cNvPr id="117" name="tx117"/>
            <p:cNvSpPr/>
            <p:nvPr/>
          </p:nvSpPr>
          <p:spPr>
            <a:xfrm>
              <a:off x="7441159" y="33904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18" name="tx118"/>
            <p:cNvSpPr/>
            <p:nvPr/>
          </p:nvSpPr>
          <p:spPr>
            <a:xfrm>
              <a:off x="7707690" y="33953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19.5</a:t>
              </a:r>
            </a:p>
          </p:txBody>
        </p:sp>
        <p:sp>
          <p:nvSpPr>
            <p:cNvPr id="119" name="tx119"/>
            <p:cNvSpPr/>
            <p:nvPr/>
          </p:nvSpPr>
          <p:spPr>
            <a:xfrm>
              <a:off x="7974220" y="34016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19.3</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8252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2" name="tx122"/>
            <p:cNvSpPr/>
            <p:nvPr/>
          </p:nvSpPr>
          <p:spPr>
            <a:xfrm>
              <a:off x="616816" y="280336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3" name="tx123"/>
            <p:cNvSpPr/>
            <p:nvPr/>
          </p:nvSpPr>
          <p:spPr>
            <a:xfrm>
              <a:off x="616816" y="212419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53993" y="5080054"/>
              <a:ext cx="201456" cy="201456"/>
            </a:xfrm>
            <a:prstGeom prst="rect">
              <a:avLst/>
            </a:prstGeom>
            <a:solidFill>
              <a:srgbClr val="E2231A">
                <a:alpha val="100000"/>
              </a:srgbClr>
            </a:solidFill>
          </p:spPr>
          <p:txBody>
            <a:bodyPr/>
            <a:lstStyle/>
            <a:p/>
          </p:txBody>
        </p:sp>
        <p:sp>
          <p:nvSpPr>
            <p:cNvPr id="145" name="rc145"/>
            <p:cNvSpPr/>
            <p:nvPr/>
          </p:nvSpPr>
          <p:spPr>
            <a:xfrm>
              <a:off x="5659270" y="5080054"/>
              <a:ext cx="201456" cy="201456"/>
            </a:xfrm>
            <a:prstGeom prst="rect">
              <a:avLst/>
            </a:prstGeom>
            <a:solidFill>
              <a:srgbClr val="80BD41">
                <a:alpha val="100000"/>
              </a:srgbClr>
            </a:solidFill>
          </p:spPr>
          <p:txBody>
            <a:bodyPr/>
            <a:lstStyle/>
            <a:p/>
          </p:txBody>
        </p:sp>
        <p:sp>
          <p:nvSpPr>
            <p:cNvPr id="146" name="tx146"/>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297" y="1618677"/>
              <a:ext cx="13504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EAPR, 2000-2025</a:t>
              </a:r>
            </a:p>
          </p:txBody>
        </p:sp>
        <p:sp>
          <p:nvSpPr>
            <p:cNvPr id="150" name="pl150"/>
            <p:cNvSpPr/>
            <p:nvPr/>
          </p:nvSpPr>
          <p:spPr>
            <a:xfrm>
              <a:off x="256870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1322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65773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4096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3854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454" y="5840421"/>
              <a:ext cx="6178687" cy="124052"/>
            </a:xfrm>
            <a:prstGeom prst="rect">
              <a:avLst/>
            </a:prstGeom>
            <a:solidFill>
              <a:srgbClr val="80BD41">
                <a:alpha val="100000"/>
              </a:srgbClr>
            </a:solidFill>
          </p:spPr>
          <p:txBody>
            <a:bodyPr/>
            <a:lstStyle/>
            <a:p/>
          </p:txBody>
        </p:sp>
        <p:sp>
          <p:nvSpPr>
            <p:cNvPr id="160" name="rc160"/>
            <p:cNvSpPr/>
            <p:nvPr/>
          </p:nvSpPr>
          <p:spPr>
            <a:xfrm>
              <a:off x="7475142" y="5840421"/>
              <a:ext cx="395726" cy="124052"/>
            </a:xfrm>
            <a:prstGeom prst="rect">
              <a:avLst/>
            </a:prstGeom>
            <a:solidFill>
              <a:srgbClr val="E2231A">
                <a:alpha val="100000"/>
              </a:srgbClr>
            </a:solidFill>
          </p:spPr>
          <p:txBody>
            <a:bodyPr/>
            <a:lstStyle/>
            <a:p/>
          </p:txBody>
        </p:sp>
        <p:sp>
          <p:nvSpPr>
            <p:cNvPr id="161" name="rc161"/>
            <p:cNvSpPr/>
            <p:nvPr/>
          </p:nvSpPr>
          <p:spPr>
            <a:xfrm>
              <a:off x="1296454" y="5685356"/>
              <a:ext cx="4421934" cy="124052"/>
            </a:xfrm>
            <a:prstGeom prst="rect">
              <a:avLst/>
            </a:prstGeom>
            <a:solidFill>
              <a:srgbClr val="80BD41">
                <a:alpha val="100000"/>
              </a:srgbClr>
            </a:solidFill>
          </p:spPr>
          <p:txBody>
            <a:bodyPr/>
            <a:lstStyle/>
            <a:p/>
          </p:txBody>
        </p:sp>
        <p:sp>
          <p:nvSpPr>
            <p:cNvPr id="162" name="rc162"/>
            <p:cNvSpPr/>
            <p:nvPr/>
          </p:nvSpPr>
          <p:spPr>
            <a:xfrm>
              <a:off x="5718388" y="5685356"/>
              <a:ext cx="531344" cy="124052"/>
            </a:xfrm>
            <a:prstGeom prst="rect">
              <a:avLst/>
            </a:prstGeom>
            <a:solidFill>
              <a:srgbClr val="E2231A">
                <a:alpha val="100000"/>
              </a:srgbClr>
            </a:solidFill>
          </p:spPr>
          <p:txBody>
            <a:bodyPr/>
            <a:lstStyle/>
            <a:p/>
          </p:txBody>
        </p:sp>
        <p:sp>
          <p:nvSpPr>
            <p:cNvPr id="163" name="rc163"/>
            <p:cNvSpPr/>
            <p:nvPr/>
          </p:nvSpPr>
          <p:spPr>
            <a:xfrm>
              <a:off x="1296454" y="5530290"/>
              <a:ext cx="4343299" cy="124052"/>
            </a:xfrm>
            <a:prstGeom prst="rect">
              <a:avLst/>
            </a:prstGeom>
            <a:solidFill>
              <a:srgbClr val="80BD41">
                <a:alpha val="100000"/>
              </a:srgbClr>
            </a:solidFill>
          </p:spPr>
          <p:txBody>
            <a:bodyPr/>
            <a:lstStyle/>
            <a:p/>
          </p:txBody>
        </p:sp>
        <p:sp>
          <p:nvSpPr>
            <p:cNvPr id="164" name="rc164"/>
            <p:cNvSpPr/>
            <p:nvPr/>
          </p:nvSpPr>
          <p:spPr>
            <a:xfrm>
              <a:off x="5639753" y="5530290"/>
              <a:ext cx="563080" cy="124052"/>
            </a:xfrm>
            <a:prstGeom prst="rect">
              <a:avLst/>
            </a:prstGeom>
            <a:solidFill>
              <a:srgbClr val="E2231A">
                <a:alpha val="100000"/>
              </a:srgbClr>
            </a:solidFill>
          </p:spPr>
          <p:txBody>
            <a:bodyPr/>
            <a:lstStyle/>
            <a:p/>
          </p:txBody>
        </p:sp>
        <p:sp>
          <p:nvSpPr>
            <p:cNvPr id="165" name="tx165"/>
            <p:cNvSpPr/>
            <p:nvPr/>
          </p:nvSpPr>
          <p:spPr>
            <a:xfrm>
              <a:off x="4262765"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24.3</a:t>
              </a:r>
            </a:p>
          </p:txBody>
        </p:sp>
        <p:sp>
          <p:nvSpPr>
            <p:cNvPr id="166" name="tx166"/>
            <p:cNvSpPr/>
            <p:nvPr/>
          </p:nvSpPr>
          <p:spPr>
            <a:xfrm>
              <a:off x="7585131"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a:t>
              </a:r>
            </a:p>
          </p:txBody>
        </p:sp>
        <p:sp>
          <p:nvSpPr>
            <p:cNvPr id="167" name="tx167"/>
            <p:cNvSpPr/>
            <p:nvPr/>
          </p:nvSpPr>
          <p:spPr>
            <a:xfrm>
              <a:off x="338438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17.4</a:t>
              </a:r>
            </a:p>
          </p:txBody>
        </p:sp>
        <p:sp>
          <p:nvSpPr>
            <p:cNvPr id="168" name="tx168"/>
            <p:cNvSpPr/>
            <p:nvPr/>
          </p:nvSpPr>
          <p:spPr>
            <a:xfrm>
              <a:off x="5896187"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2.1</a:t>
              </a:r>
            </a:p>
          </p:txBody>
        </p:sp>
        <p:sp>
          <p:nvSpPr>
            <p:cNvPr id="169" name="tx169"/>
            <p:cNvSpPr/>
            <p:nvPr/>
          </p:nvSpPr>
          <p:spPr>
            <a:xfrm>
              <a:off x="334507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17.1</a:t>
              </a:r>
            </a:p>
          </p:txBody>
        </p:sp>
        <p:sp>
          <p:nvSpPr>
            <p:cNvPr id="170" name="tx170"/>
            <p:cNvSpPr/>
            <p:nvPr/>
          </p:nvSpPr>
          <p:spPr>
            <a:xfrm>
              <a:off x="583342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2.2</a:t>
              </a:r>
            </a:p>
          </p:txBody>
        </p:sp>
        <p:sp>
          <p:nvSpPr>
            <p:cNvPr id="171" name="tx171"/>
            <p:cNvSpPr/>
            <p:nvPr/>
          </p:nvSpPr>
          <p:spPr>
            <a:xfrm>
              <a:off x="807655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25.8</a:t>
              </a:r>
            </a:p>
          </p:txBody>
        </p:sp>
        <p:sp>
          <p:nvSpPr>
            <p:cNvPr id="172" name="tx172"/>
            <p:cNvSpPr/>
            <p:nvPr/>
          </p:nvSpPr>
          <p:spPr>
            <a:xfrm>
              <a:off x="6374365"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19.5</a:t>
              </a:r>
            </a:p>
          </p:txBody>
        </p:sp>
        <p:sp>
          <p:nvSpPr>
            <p:cNvPr id="173" name="tx173"/>
            <p:cNvSpPr/>
            <p:nvPr/>
          </p:nvSpPr>
          <p:spPr>
            <a:xfrm>
              <a:off x="6325120"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19.3</a:t>
              </a:r>
            </a:p>
          </p:txBody>
        </p:sp>
        <p:sp>
          <p:nvSpPr>
            <p:cNvPr id="174" name="tx174"/>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8560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79" name="tx179"/>
            <p:cNvSpPr/>
            <p:nvPr/>
          </p:nvSpPr>
          <p:spPr>
            <a:xfrm>
              <a:off x="623011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0" name="tx180"/>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(89%) was lower than in 2019 (94%).
The number of children vaccinated with MCV1 decreased 30% from 24.3 million in 2019 to 17.1 million in 2025.
The number of surviving infants decreased approximately 25% from 25.8 million in 2019 to 19.3 million in 2025.
In 2025, 7.2 million fewer children were vaccinated than in 2019.
In 2025, there were 6.6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89%: 17.1 million children received the measles vaccine, but 2.2 million remain unvaccinated against the highly contagious disease.</a:t>
            </a:r>
          </a:p>
        </p:txBody>
      </p:sp>
      <p:grpSp xmlns:pic="http://schemas.openxmlformats.org/drawingml/2006/picture">
        <p:nvGrpSpPr>
          <p:cNvPr id="185" name=""/>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1410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2369066"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2624022"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2878978" y="1214485"/>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3133934"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3388890" y="1214485"/>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3643846"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898802"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4153758"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4408714"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663670" y="1214485"/>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 name="rc15"/>
            <p:cNvSpPr/>
            <p:nvPr/>
          </p:nvSpPr>
          <p:spPr>
            <a:xfrm>
              <a:off x="4918626" y="1214485"/>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5173582" y="1214485"/>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428539" y="1214485"/>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683495"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938451" y="1214485"/>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6193407" y="1214485"/>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448363"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703319"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958275"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213231"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68187"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23143"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7978099" y="1214485"/>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233055"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488011" y="1214485"/>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2114109" y="3626108"/>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 name="rc31"/>
            <p:cNvSpPr/>
            <p:nvPr/>
          </p:nvSpPr>
          <p:spPr>
            <a:xfrm>
              <a:off x="2369066" y="3626108"/>
              <a:ext cx="254956" cy="160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 name="rc32"/>
            <p:cNvSpPr/>
            <p:nvPr/>
          </p:nvSpPr>
          <p:spPr>
            <a:xfrm>
              <a:off x="2624022" y="3626108"/>
              <a:ext cx="254956" cy="16077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 name="rc33"/>
            <p:cNvSpPr/>
            <p:nvPr/>
          </p:nvSpPr>
          <p:spPr>
            <a:xfrm>
              <a:off x="2878978" y="3626108"/>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 name="rc34"/>
            <p:cNvSpPr/>
            <p:nvPr/>
          </p:nvSpPr>
          <p:spPr>
            <a:xfrm>
              <a:off x="3133934" y="3626108"/>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3388890" y="3626108"/>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 name="rc36"/>
            <p:cNvSpPr/>
            <p:nvPr/>
          </p:nvSpPr>
          <p:spPr>
            <a:xfrm>
              <a:off x="3643846" y="3626108"/>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 name="rc37"/>
            <p:cNvSpPr/>
            <p:nvPr/>
          </p:nvSpPr>
          <p:spPr>
            <a:xfrm>
              <a:off x="3898802" y="3626108"/>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 name="rc38"/>
            <p:cNvSpPr/>
            <p:nvPr/>
          </p:nvSpPr>
          <p:spPr>
            <a:xfrm>
              <a:off x="4153758" y="362610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 name="rc39"/>
            <p:cNvSpPr/>
            <p:nvPr/>
          </p:nvSpPr>
          <p:spPr>
            <a:xfrm>
              <a:off x="4408714" y="362610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663670" y="362610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918626" y="3626108"/>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5173582" y="362610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 name="rc43"/>
            <p:cNvSpPr/>
            <p:nvPr/>
          </p:nvSpPr>
          <p:spPr>
            <a:xfrm>
              <a:off x="5428539" y="3626108"/>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 name="rc44"/>
            <p:cNvSpPr/>
            <p:nvPr/>
          </p:nvSpPr>
          <p:spPr>
            <a:xfrm>
              <a:off x="5683495" y="362610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5938451" y="362610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6193407" y="362610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 name="rc47"/>
            <p:cNvSpPr/>
            <p:nvPr/>
          </p:nvSpPr>
          <p:spPr>
            <a:xfrm>
              <a:off x="6448363" y="362610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 name="rc48"/>
            <p:cNvSpPr/>
            <p:nvPr/>
          </p:nvSpPr>
          <p:spPr>
            <a:xfrm>
              <a:off x="6703319" y="3626108"/>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 name="rc49"/>
            <p:cNvSpPr/>
            <p:nvPr/>
          </p:nvSpPr>
          <p:spPr>
            <a:xfrm>
              <a:off x="6958275" y="36261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 name="rc50"/>
            <p:cNvSpPr/>
            <p:nvPr/>
          </p:nvSpPr>
          <p:spPr>
            <a:xfrm>
              <a:off x="7213231" y="362610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 name="rc51"/>
            <p:cNvSpPr/>
            <p:nvPr/>
          </p:nvSpPr>
          <p:spPr>
            <a:xfrm>
              <a:off x="7468187" y="362610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2" name="rc52"/>
            <p:cNvSpPr/>
            <p:nvPr/>
          </p:nvSpPr>
          <p:spPr>
            <a:xfrm>
              <a:off x="7723143" y="362610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 name="rc53"/>
            <p:cNvSpPr/>
            <p:nvPr/>
          </p:nvSpPr>
          <p:spPr>
            <a:xfrm>
              <a:off x="7978099" y="3626108"/>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8233055" y="362610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 name="rc55"/>
            <p:cNvSpPr/>
            <p:nvPr/>
          </p:nvSpPr>
          <p:spPr>
            <a:xfrm>
              <a:off x="8488011" y="36261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 name="rc56"/>
            <p:cNvSpPr/>
            <p:nvPr/>
          </p:nvSpPr>
          <p:spPr>
            <a:xfrm>
              <a:off x="2114109" y="2339909"/>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 name="rc57"/>
            <p:cNvSpPr/>
            <p:nvPr/>
          </p:nvSpPr>
          <p:spPr>
            <a:xfrm>
              <a:off x="2369066" y="2339909"/>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 name="rc58"/>
            <p:cNvSpPr/>
            <p:nvPr/>
          </p:nvSpPr>
          <p:spPr>
            <a:xfrm>
              <a:off x="2624022" y="2339909"/>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2878978" y="2339909"/>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 name="rc60"/>
            <p:cNvSpPr/>
            <p:nvPr/>
          </p:nvSpPr>
          <p:spPr>
            <a:xfrm>
              <a:off x="3133934" y="2339909"/>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3388890" y="2339909"/>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 name="rc62"/>
            <p:cNvSpPr/>
            <p:nvPr/>
          </p:nvSpPr>
          <p:spPr>
            <a:xfrm>
              <a:off x="3643846" y="23399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898802" y="233990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4153758" y="23399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4408714"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663670"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918626"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5173582"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5428539"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683495"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938451"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6193407"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448363"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703319"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958275"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213231"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68187"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23143" y="23399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7978099" y="23399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233055" y="23399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488011" y="23399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2114109" y="2179134"/>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3" name="rc83"/>
            <p:cNvSpPr/>
            <p:nvPr/>
          </p:nvSpPr>
          <p:spPr>
            <a:xfrm>
              <a:off x="2369066" y="2179134"/>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4" name="rc84"/>
            <p:cNvSpPr/>
            <p:nvPr/>
          </p:nvSpPr>
          <p:spPr>
            <a:xfrm>
              <a:off x="2624022" y="21791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2878978"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3133934"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3388890"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643846"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898802"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153758" y="21791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4408714" y="2179134"/>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2" name="rc92"/>
            <p:cNvSpPr/>
            <p:nvPr/>
          </p:nvSpPr>
          <p:spPr>
            <a:xfrm>
              <a:off x="4663670"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918626" y="2179134"/>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5173582"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428539" y="21791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683495"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5938451"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193407" y="2179134"/>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6448363" y="21791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703319"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958275"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213231" y="2179134"/>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468187" y="2179134"/>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7723143" y="2179134"/>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5" name="rc105"/>
            <p:cNvSpPr/>
            <p:nvPr/>
          </p:nvSpPr>
          <p:spPr>
            <a:xfrm>
              <a:off x="7978099" y="2179134"/>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8233055" y="21791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88011" y="21791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2114109" y="1375260"/>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9" name="rc109"/>
            <p:cNvSpPr/>
            <p:nvPr/>
          </p:nvSpPr>
          <p:spPr>
            <a:xfrm>
              <a:off x="2369066" y="1375260"/>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2624022" y="1375260"/>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2878978" y="1375260"/>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934" y="1375260"/>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3388890" y="1375260"/>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3643846" y="1375260"/>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3898802"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153758" y="1375260"/>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4408714" y="1375260"/>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663670"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18626"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173582"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28539"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83495"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38451" y="1375260"/>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93407"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48363"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03319" y="1375260"/>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58275"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13231"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68187"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23143"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78099"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33055"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88011" y="1375260"/>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2114109" y="3143783"/>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5" name="rc135"/>
            <p:cNvSpPr/>
            <p:nvPr/>
          </p:nvSpPr>
          <p:spPr>
            <a:xfrm>
              <a:off x="2369066" y="314378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6" name="rc136"/>
            <p:cNvSpPr/>
            <p:nvPr/>
          </p:nvSpPr>
          <p:spPr>
            <a:xfrm>
              <a:off x="2624022" y="31437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2878978" y="31437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934" y="314378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3388890" y="31437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0" name="rc140"/>
            <p:cNvSpPr/>
            <p:nvPr/>
          </p:nvSpPr>
          <p:spPr>
            <a:xfrm>
              <a:off x="3643846" y="31437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1" name="rc141"/>
            <p:cNvSpPr/>
            <p:nvPr/>
          </p:nvSpPr>
          <p:spPr>
            <a:xfrm>
              <a:off x="3898802" y="314378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4153758" y="31437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4408714" y="31437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4663670" y="31437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4918626" y="31437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5173582" y="31437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5428539" y="314378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683495"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938451" y="31437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93407" y="314378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6448363"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703319" y="3143783"/>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6958275" y="314378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7213231" y="31437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7468187" y="31437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23143" y="31437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78099" y="3143783"/>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33055" y="314378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9" name="rc159"/>
            <p:cNvSpPr/>
            <p:nvPr/>
          </p:nvSpPr>
          <p:spPr>
            <a:xfrm>
              <a:off x="8488011" y="314378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2114109" y="378688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1" name="rc161"/>
            <p:cNvSpPr/>
            <p:nvPr/>
          </p:nvSpPr>
          <p:spPr>
            <a:xfrm>
              <a:off x="2369066" y="378688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2" name="rc162"/>
            <p:cNvSpPr/>
            <p:nvPr/>
          </p:nvSpPr>
          <p:spPr>
            <a:xfrm>
              <a:off x="2624022" y="3786883"/>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3" name="rc163"/>
            <p:cNvSpPr/>
            <p:nvPr/>
          </p:nvSpPr>
          <p:spPr>
            <a:xfrm>
              <a:off x="2878978" y="3786883"/>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4" name="rc164"/>
            <p:cNvSpPr/>
            <p:nvPr/>
          </p:nvSpPr>
          <p:spPr>
            <a:xfrm>
              <a:off x="3133934" y="378688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5" name="rc165"/>
            <p:cNvSpPr/>
            <p:nvPr/>
          </p:nvSpPr>
          <p:spPr>
            <a:xfrm>
              <a:off x="3388890" y="3786883"/>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6" name="rc166"/>
            <p:cNvSpPr/>
            <p:nvPr/>
          </p:nvSpPr>
          <p:spPr>
            <a:xfrm>
              <a:off x="3643846" y="378688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7" name="rc167"/>
            <p:cNvSpPr/>
            <p:nvPr/>
          </p:nvSpPr>
          <p:spPr>
            <a:xfrm>
              <a:off x="3898802" y="378688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8" name="rc168"/>
            <p:cNvSpPr/>
            <p:nvPr/>
          </p:nvSpPr>
          <p:spPr>
            <a:xfrm>
              <a:off x="4153758" y="378688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4408714" y="3786883"/>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0" name="rc170"/>
            <p:cNvSpPr/>
            <p:nvPr/>
          </p:nvSpPr>
          <p:spPr>
            <a:xfrm>
              <a:off x="4663670" y="3786883"/>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1" name="rc171"/>
            <p:cNvSpPr/>
            <p:nvPr/>
          </p:nvSpPr>
          <p:spPr>
            <a:xfrm>
              <a:off x="4918626" y="3786883"/>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2" name="rc172"/>
            <p:cNvSpPr/>
            <p:nvPr/>
          </p:nvSpPr>
          <p:spPr>
            <a:xfrm>
              <a:off x="5173582" y="378688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3" name="rc173"/>
            <p:cNvSpPr/>
            <p:nvPr/>
          </p:nvSpPr>
          <p:spPr>
            <a:xfrm>
              <a:off x="5428539" y="3786883"/>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4" name="rc174"/>
            <p:cNvSpPr/>
            <p:nvPr/>
          </p:nvSpPr>
          <p:spPr>
            <a:xfrm>
              <a:off x="5683495" y="378688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5" name="rc175"/>
            <p:cNvSpPr/>
            <p:nvPr/>
          </p:nvSpPr>
          <p:spPr>
            <a:xfrm>
              <a:off x="5938451" y="3786883"/>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6" name="rc176"/>
            <p:cNvSpPr/>
            <p:nvPr/>
          </p:nvSpPr>
          <p:spPr>
            <a:xfrm>
              <a:off x="6193407" y="378688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7" name="rc177"/>
            <p:cNvSpPr/>
            <p:nvPr/>
          </p:nvSpPr>
          <p:spPr>
            <a:xfrm>
              <a:off x="6448363" y="378688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703319" y="3786883"/>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6958275" y="378688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0" name="rc180"/>
            <p:cNvSpPr/>
            <p:nvPr/>
          </p:nvSpPr>
          <p:spPr>
            <a:xfrm>
              <a:off x="7213231" y="378688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7468187" y="3786883"/>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7723143" y="37868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78099" y="378688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8233055" y="37868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5" name="rc185"/>
            <p:cNvSpPr/>
            <p:nvPr/>
          </p:nvSpPr>
          <p:spPr>
            <a:xfrm>
              <a:off x="8488011" y="37868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6" name="rc186"/>
            <p:cNvSpPr/>
            <p:nvPr/>
          </p:nvSpPr>
          <p:spPr>
            <a:xfrm>
              <a:off x="2114109" y="3947658"/>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7" name="rc187"/>
            <p:cNvSpPr/>
            <p:nvPr/>
          </p:nvSpPr>
          <p:spPr>
            <a:xfrm>
              <a:off x="2369066" y="3947658"/>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8" name="rc188"/>
            <p:cNvSpPr/>
            <p:nvPr/>
          </p:nvSpPr>
          <p:spPr>
            <a:xfrm>
              <a:off x="2624022" y="3947658"/>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2878978" y="3947658"/>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0" name="rc190"/>
            <p:cNvSpPr/>
            <p:nvPr/>
          </p:nvSpPr>
          <p:spPr>
            <a:xfrm>
              <a:off x="3133934" y="3947658"/>
              <a:ext cx="254956" cy="16077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1" name="rc191"/>
            <p:cNvSpPr/>
            <p:nvPr/>
          </p:nvSpPr>
          <p:spPr>
            <a:xfrm>
              <a:off x="3388890" y="394765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3643846" y="3947658"/>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3" name="rc193"/>
            <p:cNvSpPr/>
            <p:nvPr/>
          </p:nvSpPr>
          <p:spPr>
            <a:xfrm>
              <a:off x="3898802" y="394765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4" name="rc194"/>
            <p:cNvSpPr/>
            <p:nvPr/>
          </p:nvSpPr>
          <p:spPr>
            <a:xfrm>
              <a:off x="4153758" y="3947658"/>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5" name="rc195"/>
            <p:cNvSpPr/>
            <p:nvPr/>
          </p:nvSpPr>
          <p:spPr>
            <a:xfrm>
              <a:off x="4408714" y="3947658"/>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6" name="rc196"/>
            <p:cNvSpPr/>
            <p:nvPr/>
          </p:nvSpPr>
          <p:spPr>
            <a:xfrm>
              <a:off x="4663670" y="394765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4918626" y="394765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5173582" y="394765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9" name="rc199"/>
            <p:cNvSpPr/>
            <p:nvPr/>
          </p:nvSpPr>
          <p:spPr>
            <a:xfrm>
              <a:off x="5428539" y="394765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0" name="rc200"/>
            <p:cNvSpPr/>
            <p:nvPr/>
          </p:nvSpPr>
          <p:spPr>
            <a:xfrm>
              <a:off x="5683495" y="3947658"/>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5938451" y="394765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2" name="rc202"/>
            <p:cNvSpPr/>
            <p:nvPr/>
          </p:nvSpPr>
          <p:spPr>
            <a:xfrm>
              <a:off x="6193407" y="3947658"/>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3" name="rc203"/>
            <p:cNvSpPr/>
            <p:nvPr/>
          </p:nvSpPr>
          <p:spPr>
            <a:xfrm>
              <a:off x="6448363" y="3947658"/>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4" name="rc204"/>
            <p:cNvSpPr/>
            <p:nvPr/>
          </p:nvSpPr>
          <p:spPr>
            <a:xfrm>
              <a:off x="6703319" y="394765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5" name="rc205"/>
            <p:cNvSpPr/>
            <p:nvPr/>
          </p:nvSpPr>
          <p:spPr>
            <a:xfrm>
              <a:off x="6958275" y="39476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7213231" y="3947658"/>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7" name="rc207"/>
            <p:cNvSpPr/>
            <p:nvPr/>
          </p:nvSpPr>
          <p:spPr>
            <a:xfrm>
              <a:off x="7468187" y="3947658"/>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8" name="rc208"/>
            <p:cNvSpPr/>
            <p:nvPr/>
          </p:nvSpPr>
          <p:spPr>
            <a:xfrm>
              <a:off x="7723143" y="3947658"/>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7978099" y="3947658"/>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0" name="rc210"/>
            <p:cNvSpPr/>
            <p:nvPr/>
          </p:nvSpPr>
          <p:spPr>
            <a:xfrm>
              <a:off x="8233055" y="3947658"/>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1" name="rc211"/>
            <p:cNvSpPr/>
            <p:nvPr/>
          </p:nvSpPr>
          <p:spPr>
            <a:xfrm>
              <a:off x="8488011" y="394765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2" name="rc212"/>
            <p:cNvSpPr/>
            <p:nvPr/>
          </p:nvSpPr>
          <p:spPr>
            <a:xfrm>
              <a:off x="2114109" y="5394632"/>
              <a:ext cx="254956" cy="16077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13" name="rc213"/>
            <p:cNvSpPr/>
            <p:nvPr/>
          </p:nvSpPr>
          <p:spPr>
            <a:xfrm>
              <a:off x="2369066" y="5394632"/>
              <a:ext cx="254956" cy="1607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4" name="rc214"/>
            <p:cNvSpPr/>
            <p:nvPr/>
          </p:nvSpPr>
          <p:spPr>
            <a:xfrm>
              <a:off x="2624022" y="5394632"/>
              <a:ext cx="254956" cy="16077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5" name="rc215"/>
            <p:cNvSpPr/>
            <p:nvPr/>
          </p:nvSpPr>
          <p:spPr>
            <a:xfrm>
              <a:off x="2878978" y="5394632"/>
              <a:ext cx="254956" cy="16077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3133934" y="5394632"/>
              <a:ext cx="254956" cy="16077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7" name="rc217"/>
            <p:cNvSpPr/>
            <p:nvPr/>
          </p:nvSpPr>
          <p:spPr>
            <a:xfrm>
              <a:off x="3388890" y="5394632"/>
              <a:ext cx="254956" cy="16077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8" name="rc218"/>
            <p:cNvSpPr/>
            <p:nvPr/>
          </p:nvSpPr>
          <p:spPr>
            <a:xfrm>
              <a:off x="3643846" y="5394632"/>
              <a:ext cx="254956" cy="16077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19" name="rc219"/>
            <p:cNvSpPr/>
            <p:nvPr/>
          </p:nvSpPr>
          <p:spPr>
            <a:xfrm>
              <a:off x="3898802" y="5394632"/>
              <a:ext cx="254956" cy="16077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0" name="rc220"/>
            <p:cNvSpPr/>
            <p:nvPr/>
          </p:nvSpPr>
          <p:spPr>
            <a:xfrm>
              <a:off x="4153758" y="5394632"/>
              <a:ext cx="254956" cy="16077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1" name="rc221"/>
            <p:cNvSpPr/>
            <p:nvPr/>
          </p:nvSpPr>
          <p:spPr>
            <a:xfrm>
              <a:off x="4408714" y="5394632"/>
              <a:ext cx="254956" cy="160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2" name="rc222"/>
            <p:cNvSpPr/>
            <p:nvPr/>
          </p:nvSpPr>
          <p:spPr>
            <a:xfrm>
              <a:off x="4663670" y="5394632"/>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3" name="rc223"/>
            <p:cNvSpPr/>
            <p:nvPr/>
          </p:nvSpPr>
          <p:spPr>
            <a:xfrm>
              <a:off x="4918626" y="5394632"/>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4" name="rc224"/>
            <p:cNvSpPr/>
            <p:nvPr/>
          </p:nvSpPr>
          <p:spPr>
            <a:xfrm>
              <a:off x="5173582" y="5394632"/>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5" name="rc225"/>
            <p:cNvSpPr/>
            <p:nvPr/>
          </p:nvSpPr>
          <p:spPr>
            <a:xfrm>
              <a:off x="5428539" y="5394632"/>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6" name="rc226"/>
            <p:cNvSpPr/>
            <p:nvPr/>
          </p:nvSpPr>
          <p:spPr>
            <a:xfrm>
              <a:off x="5683495" y="5394632"/>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5938451" y="5394632"/>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8" name="rc228"/>
            <p:cNvSpPr/>
            <p:nvPr/>
          </p:nvSpPr>
          <p:spPr>
            <a:xfrm>
              <a:off x="6193407" y="5394632"/>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9" name="rc229"/>
            <p:cNvSpPr/>
            <p:nvPr/>
          </p:nvSpPr>
          <p:spPr>
            <a:xfrm>
              <a:off x="6448363" y="5394632"/>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0" name="rc230"/>
            <p:cNvSpPr/>
            <p:nvPr/>
          </p:nvSpPr>
          <p:spPr>
            <a:xfrm>
              <a:off x="6703319" y="5394632"/>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1" name="rc231"/>
            <p:cNvSpPr/>
            <p:nvPr/>
          </p:nvSpPr>
          <p:spPr>
            <a:xfrm>
              <a:off x="6958275" y="5394632"/>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2" name="rc232"/>
            <p:cNvSpPr/>
            <p:nvPr/>
          </p:nvSpPr>
          <p:spPr>
            <a:xfrm>
              <a:off x="7213231" y="5394632"/>
              <a:ext cx="254956" cy="160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3" name="rc233"/>
            <p:cNvSpPr/>
            <p:nvPr/>
          </p:nvSpPr>
          <p:spPr>
            <a:xfrm>
              <a:off x="7468187" y="5394632"/>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4" name="rc234"/>
            <p:cNvSpPr/>
            <p:nvPr/>
          </p:nvSpPr>
          <p:spPr>
            <a:xfrm>
              <a:off x="7723143" y="5394632"/>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5" name="rc235"/>
            <p:cNvSpPr/>
            <p:nvPr/>
          </p:nvSpPr>
          <p:spPr>
            <a:xfrm>
              <a:off x="7978099" y="5394632"/>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6" name="rc236"/>
            <p:cNvSpPr/>
            <p:nvPr/>
          </p:nvSpPr>
          <p:spPr>
            <a:xfrm>
              <a:off x="8233055" y="5394632"/>
              <a:ext cx="254956" cy="16077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7" name="rc237"/>
            <p:cNvSpPr/>
            <p:nvPr/>
          </p:nvSpPr>
          <p:spPr>
            <a:xfrm>
              <a:off x="8488011" y="5394632"/>
              <a:ext cx="254956" cy="16077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38" name="rc238"/>
            <p:cNvSpPr/>
            <p:nvPr/>
          </p:nvSpPr>
          <p:spPr>
            <a:xfrm>
              <a:off x="2114109"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9" name="rc239"/>
            <p:cNvSpPr/>
            <p:nvPr/>
          </p:nvSpPr>
          <p:spPr>
            <a:xfrm>
              <a:off x="2369066"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2624022" y="250068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1" name="rc241"/>
            <p:cNvSpPr/>
            <p:nvPr/>
          </p:nvSpPr>
          <p:spPr>
            <a:xfrm>
              <a:off x="2878978" y="250068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934"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3" name="rc243"/>
            <p:cNvSpPr/>
            <p:nvPr/>
          </p:nvSpPr>
          <p:spPr>
            <a:xfrm>
              <a:off x="3388890"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3643846"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3898802"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4153758"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4408714"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8" name="rc248"/>
            <p:cNvSpPr/>
            <p:nvPr/>
          </p:nvSpPr>
          <p:spPr>
            <a:xfrm>
              <a:off x="4663670"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9" name="rc249"/>
            <p:cNvSpPr/>
            <p:nvPr/>
          </p:nvSpPr>
          <p:spPr>
            <a:xfrm>
              <a:off x="4918626"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0" name="rc250"/>
            <p:cNvSpPr/>
            <p:nvPr/>
          </p:nvSpPr>
          <p:spPr>
            <a:xfrm>
              <a:off x="5173582"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rc251"/>
            <p:cNvSpPr/>
            <p:nvPr/>
          </p:nvSpPr>
          <p:spPr>
            <a:xfrm>
              <a:off x="5428539"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5683495" y="2500684"/>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3" name="rc253"/>
            <p:cNvSpPr/>
            <p:nvPr/>
          </p:nvSpPr>
          <p:spPr>
            <a:xfrm>
              <a:off x="5938451" y="250068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4" name="rc254"/>
            <p:cNvSpPr/>
            <p:nvPr/>
          </p:nvSpPr>
          <p:spPr>
            <a:xfrm>
              <a:off x="6193407"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5" name="rc255"/>
            <p:cNvSpPr/>
            <p:nvPr/>
          </p:nvSpPr>
          <p:spPr>
            <a:xfrm>
              <a:off x="6448363"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6" name="rc256"/>
            <p:cNvSpPr/>
            <p:nvPr/>
          </p:nvSpPr>
          <p:spPr>
            <a:xfrm>
              <a:off x="6703319" y="25006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7" name="rc257"/>
            <p:cNvSpPr/>
            <p:nvPr/>
          </p:nvSpPr>
          <p:spPr>
            <a:xfrm>
              <a:off x="6958275" y="25006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8" name="rc258"/>
            <p:cNvSpPr/>
            <p:nvPr/>
          </p:nvSpPr>
          <p:spPr>
            <a:xfrm>
              <a:off x="7213231"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9" name="rc259"/>
            <p:cNvSpPr/>
            <p:nvPr/>
          </p:nvSpPr>
          <p:spPr>
            <a:xfrm>
              <a:off x="7468187"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0" name="rc260"/>
            <p:cNvSpPr/>
            <p:nvPr/>
          </p:nvSpPr>
          <p:spPr>
            <a:xfrm>
              <a:off x="7723143"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1" name="rc261"/>
            <p:cNvSpPr/>
            <p:nvPr/>
          </p:nvSpPr>
          <p:spPr>
            <a:xfrm>
              <a:off x="7978099"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2" name="rc262"/>
            <p:cNvSpPr/>
            <p:nvPr/>
          </p:nvSpPr>
          <p:spPr>
            <a:xfrm>
              <a:off x="8233055" y="25006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3" name="rc263"/>
            <p:cNvSpPr/>
            <p:nvPr/>
          </p:nvSpPr>
          <p:spPr>
            <a:xfrm>
              <a:off x="8488011" y="25006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4" name="rc264"/>
            <p:cNvSpPr/>
            <p:nvPr/>
          </p:nvSpPr>
          <p:spPr>
            <a:xfrm>
              <a:off x="2114109" y="346533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5" name="rc265"/>
            <p:cNvSpPr/>
            <p:nvPr/>
          </p:nvSpPr>
          <p:spPr>
            <a:xfrm>
              <a:off x="2369066" y="3465333"/>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6" name="rc266"/>
            <p:cNvSpPr/>
            <p:nvPr/>
          </p:nvSpPr>
          <p:spPr>
            <a:xfrm>
              <a:off x="2624022" y="3465333"/>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7" name="rc267"/>
            <p:cNvSpPr/>
            <p:nvPr/>
          </p:nvSpPr>
          <p:spPr>
            <a:xfrm>
              <a:off x="2878978" y="3465333"/>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3133934" y="3465333"/>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9" name="rc269"/>
            <p:cNvSpPr/>
            <p:nvPr/>
          </p:nvSpPr>
          <p:spPr>
            <a:xfrm>
              <a:off x="3388890" y="346533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0" name="rc270"/>
            <p:cNvSpPr/>
            <p:nvPr/>
          </p:nvSpPr>
          <p:spPr>
            <a:xfrm>
              <a:off x="3643846" y="346533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1" name="rc271"/>
            <p:cNvSpPr/>
            <p:nvPr/>
          </p:nvSpPr>
          <p:spPr>
            <a:xfrm>
              <a:off x="3898802" y="3465333"/>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2" name="rc272"/>
            <p:cNvSpPr/>
            <p:nvPr/>
          </p:nvSpPr>
          <p:spPr>
            <a:xfrm>
              <a:off x="4153758" y="346533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3" name="rc273"/>
            <p:cNvSpPr/>
            <p:nvPr/>
          </p:nvSpPr>
          <p:spPr>
            <a:xfrm>
              <a:off x="4408714" y="3465333"/>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4" name="rc274"/>
            <p:cNvSpPr/>
            <p:nvPr/>
          </p:nvSpPr>
          <p:spPr>
            <a:xfrm>
              <a:off x="4663670" y="3465333"/>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18626" y="346533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6" name="rc276"/>
            <p:cNvSpPr/>
            <p:nvPr/>
          </p:nvSpPr>
          <p:spPr>
            <a:xfrm>
              <a:off x="5173582" y="3465333"/>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7" name="rc277"/>
            <p:cNvSpPr/>
            <p:nvPr/>
          </p:nvSpPr>
          <p:spPr>
            <a:xfrm>
              <a:off x="5428539" y="346533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8" name="rc278"/>
            <p:cNvSpPr/>
            <p:nvPr/>
          </p:nvSpPr>
          <p:spPr>
            <a:xfrm>
              <a:off x="5683495" y="346533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9" name="rc279"/>
            <p:cNvSpPr/>
            <p:nvPr/>
          </p:nvSpPr>
          <p:spPr>
            <a:xfrm>
              <a:off x="5938451" y="3465333"/>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0" name="rc280"/>
            <p:cNvSpPr/>
            <p:nvPr/>
          </p:nvSpPr>
          <p:spPr>
            <a:xfrm>
              <a:off x="6193407" y="3465333"/>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1" name="rc281"/>
            <p:cNvSpPr/>
            <p:nvPr/>
          </p:nvSpPr>
          <p:spPr>
            <a:xfrm>
              <a:off x="6448363" y="34653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2" name="rc282"/>
            <p:cNvSpPr/>
            <p:nvPr/>
          </p:nvSpPr>
          <p:spPr>
            <a:xfrm>
              <a:off x="6703319" y="34653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3" name="rc283"/>
            <p:cNvSpPr/>
            <p:nvPr/>
          </p:nvSpPr>
          <p:spPr>
            <a:xfrm>
              <a:off x="6958275" y="346533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4" name="rc284"/>
            <p:cNvSpPr/>
            <p:nvPr/>
          </p:nvSpPr>
          <p:spPr>
            <a:xfrm>
              <a:off x="7213231" y="3465333"/>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7468187" y="346533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6" name="rc286"/>
            <p:cNvSpPr/>
            <p:nvPr/>
          </p:nvSpPr>
          <p:spPr>
            <a:xfrm>
              <a:off x="7723143" y="3465333"/>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7" name="rc287"/>
            <p:cNvSpPr/>
            <p:nvPr/>
          </p:nvSpPr>
          <p:spPr>
            <a:xfrm>
              <a:off x="7978099" y="346533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8" name="rc288"/>
            <p:cNvSpPr/>
            <p:nvPr/>
          </p:nvSpPr>
          <p:spPr>
            <a:xfrm>
              <a:off x="8233055" y="346533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9" name="rc289"/>
            <p:cNvSpPr/>
            <p:nvPr/>
          </p:nvSpPr>
          <p:spPr>
            <a:xfrm>
              <a:off x="8488011" y="346533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0" name="rc290"/>
            <p:cNvSpPr/>
            <p:nvPr/>
          </p:nvSpPr>
          <p:spPr>
            <a:xfrm>
              <a:off x="2114109" y="410843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1" name="rc291"/>
            <p:cNvSpPr/>
            <p:nvPr/>
          </p:nvSpPr>
          <p:spPr>
            <a:xfrm>
              <a:off x="2369066" y="4108433"/>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2" name="rc292"/>
            <p:cNvSpPr/>
            <p:nvPr/>
          </p:nvSpPr>
          <p:spPr>
            <a:xfrm>
              <a:off x="2624022" y="4108433"/>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3" name="rc293"/>
            <p:cNvSpPr/>
            <p:nvPr/>
          </p:nvSpPr>
          <p:spPr>
            <a:xfrm>
              <a:off x="2878978" y="410843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4" name="rc294"/>
            <p:cNvSpPr/>
            <p:nvPr/>
          </p:nvSpPr>
          <p:spPr>
            <a:xfrm>
              <a:off x="3133934" y="410843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5" name="rc295"/>
            <p:cNvSpPr/>
            <p:nvPr/>
          </p:nvSpPr>
          <p:spPr>
            <a:xfrm>
              <a:off x="3388890" y="410843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6" name="rc296"/>
            <p:cNvSpPr/>
            <p:nvPr/>
          </p:nvSpPr>
          <p:spPr>
            <a:xfrm>
              <a:off x="3643846"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7" name="rc297"/>
            <p:cNvSpPr/>
            <p:nvPr/>
          </p:nvSpPr>
          <p:spPr>
            <a:xfrm>
              <a:off x="3898802" y="410843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8" name="rc298"/>
            <p:cNvSpPr/>
            <p:nvPr/>
          </p:nvSpPr>
          <p:spPr>
            <a:xfrm>
              <a:off x="4153758" y="410843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9" name="rc299"/>
            <p:cNvSpPr/>
            <p:nvPr/>
          </p:nvSpPr>
          <p:spPr>
            <a:xfrm>
              <a:off x="4408714" y="410843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0" name="rc300"/>
            <p:cNvSpPr/>
            <p:nvPr/>
          </p:nvSpPr>
          <p:spPr>
            <a:xfrm>
              <a:off x="4663670" y="4108433"/>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1" name="rc301"/>
            <p:cNvSpPr/>
            <p:nvPr/>
          </p:nvSpPr>
          <p:spPr>
            <a:xfrm>
              <a:off x="4918626" y="410843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2" name="rc302"/>
            <p:cNvSpPr/>
            <p:nvPr/>
          </p:nvSpPr>
          <p:spPr>
            <a:xfrm>
              <a:off x="5173582" y="410843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3" name="rc303"/>
            <p:cNvSpPr/>
            <p:nvPr/>
          </p:nvSpPr>
          <p:spPr>
            <a:xfrm>
              <a:off x="5428539" y="4108433"/>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4" name="rc304"/>
            <p:cNvSpPr/>
            <p:nvPr/>
          </p:nvSpPr>
          <p:spPr>
            <a:xfrm>
              <a:off x="5683495" y="4108433"/>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5" name="rc305"/>
            <p:cNvSpPr/>
            <p:nvPr/>
          </p:nvSpPr>
          <p:spPr>
            <a:xfrm>
              <a:off x="5938451" y="4108433"/>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6" name="rc306"/>
            <p:cNvSpPr/>
            <p:nvPr/>
          </p:nvSpPr>
          <p:spPr>
            <a:xfrm>
              <a:off x="6193407" y="4108433"/>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7" name="rc307"/>
            <p:cNvSpPr/>
            <p:nvPr/>
          </p:nvSpPr>
          <p:spPr>
            <a:xfrm>
              <a:off x="6448363" y="410843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8" name="rc308"/>
            <p:cNvSpPr/>
            <p:nvPr/>
          </p:nvSpPr>
          <p:spPr>
            <a:xfrm>
              <a:off x="6703319" y="4108433"/>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9" name="rc309"/>
            <p:cNvSpPr/>
            <p:nvPr/>
          </p:nvSpPr>
          <p:spPr>
            <a:xfrm>
              <a:off x="6958275" y="4108433"/>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0" name="rc310"/>
            <p:cNvSpPr/>
            <p:nvPr/>
          </p:nvSpPr>
          <p:spPr>
            <a:xfrm>
              <a:off x="7213231" y="4108433"/>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1" name="rc311"/>
            <p:cNvSpPr/>
            <p:nvPr/>
          </p:nvSpPr>
          <p:spPr>
            <a:xfrm>
              <a:off x="7468187" y="4108433"/>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2" name="rc312"/>
            <p:cNvSpPr/>
            <p:nvPr/>
          </p:nvSpPr>
          <p:spPr>
            <a:xfrm>
              <a:off x="7723143" y="4108433"/>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3" name="rc313"/>
            <p:cNvSpPr/>
            <p:nvPr/>
          </p:nvSpPr>
          <p:spPr>
            <a:xfrm>
              <a:off x="7978099" y="4108433"/>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4" name="rc314"/>
            <p:cNvSpPr/>
            <p:nvPr/>
          </p:nvSpPr>
          <p:spPr>
            <a:xfrm>
              <a:off x="8233055" y="4108433"/>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5" name="rc315"/>
            <p:cNvSpPr/>
            <p:nvPr/>
          </p:nvSpPr>
          <p:spPr>
            <a:xfrm>
              <a:off x="8488011" y="4108433"/>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6" name="rc316"/>
            <p:cNvSpPr/>
            <p:nvPr/>
          </p:nvSpPr>
          <p:spPr>
            <a:xfrm>
              <a:off x="2114109" y="1857584"/>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7" name="rc317"/>
            <p:cNvSpPr/>
            <p:nvPr/>
          </p:nvSpPr>
          <p:spPr>
            <a:xfrm>
              <a:off x="2369066" y="18575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8" name="rc318"/>
            <p:cNvSpPr/>
            <p:nvPr/>
          </p:nvSpPr>
          <p:spPr>
            <a:xfrm>
              <a:off x="2624022" y="18575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9" name="rc319"/>
            <p:cNvSpPr/>
            <p:nvPr/>
          </p:nvSpPr>
          <p:spPr>
            <a:xfrm>
              <a:off x="2878978" y="18575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0" name="rc320"/>
            <p:cNvSpPr/>
            <p:nvPr/>
          </p:nvSpPr>
          <p:spPr>
            <a:xfrm>
              <a:off x="3133934"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1" name="rc321"/>
            <p:cNvSpPr/>
            <p:nvPr/>
          </p:nvSpPr>
          <p:spPr>
            <a:xfrm>
              <a:off x="3388890"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2" name="rc322"/>
            <p:cNvSpPr/>
            <p:nvPr/>
          </p:nvSpPr>
          <p:spPr>
            <a:xfrm>
              <a:off x="3643846"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898802" y="18575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4" name="rc324"/>
            <p:cNvSpPr/>
            <p:nvPr/>
          </p:nvSpPr>
          <p:spPr>
            <a:xfrm>
              <a:off x="4153758"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5" name="rc325"/>
            <p:cNvSpPr/>
            <p:nvPr/>
          </p:nvSpPr>
          <p:spPr>
            <a:xfrm>
              <a:off x="4408714" y="185758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6" name="rc326"/>
            <p:cNvSpPr/>
            <p:nvPr/>
          </p:nvSpPr>
          <p:spPr>
            <a:xfrm>
              <a:off x="4663670"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7" name="rc327"/>
            <p:cNvSpPr/>
            <p:nvPr/>
          </p:nvSpPr>
          <p:spPr>
            <a:xfrm>
              <a:off x="4918626" y="18575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8" name="rc328"/>
            <p:cNvSpPr/>
            <p:nvPr/>
          </p:nvSpPr>
          <p:spPr>
            <a:xfrm>
              <a:off x="5173582"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9" name="rc329"/>
            <p:cNvSpPr/>
            <p:nvPr/>
          </p:nvSpPr>
          <p:spPr>
            <a:xfrm>
              <a:off x="5428539"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0" name="rc330"/>
            <p:cNvSpPr/>
            <p:nvPr/>
          </p:nvSpPr>
          <p:spPr>
            <a:xfrm>
              <a:off x="5683495" y="18575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1" name="rc331"/>
            <p:cNvSpPr/>
            <p:nvPr/>
          </p:nvSpPr>
          <p:spPr>
            <a:xfrm>
              <a:off x="5938451" y="18575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2" name="rc332"/>
            <p:cNvSpPr/>
            <p:nvPr/>
          </p:nvSpPr>
          <p:spPr>
            <a:xfrm>
              <a:off x="6193407"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48363"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03319" y="185758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58275" y="185758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13231"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7" name="rc337"/>
            <p:cNvSpPr/>
            <p:nvPr/>
          </p:nvSpPr>
          <p:spPr>
            <a:xfrm>
              <a:off x="7468187" y="185758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8" name="rc338"/>
            <p:cNvSpPr/>
            <p:nvPr/>
          </p:nvSpPr>
          <p:spPr>
            <a:xfrm>
              <a:off x="7723143" y="185758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9" name="rc339"/>
            <p:cNvSpPr/>
            <p:nvPr/>
          </p:nvSpPr>
          <p:spPr>
            <a:xfrm>
              <a:off x="7978099" y="18575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0" name="rc340"/>
            <p:cNvSpPr/>
            <p:nvPr/>
          </p:nvSpPr>
          <p:spPr>
            <a:xfrm>
              <a:off x="8233055" y="185758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1" name="rc341"/>
            <p:cNvSpPr/>
            <p:nvPr/>
          </p:nvSpPr>
          <p:spPr>
            <a:xfrm>
              <a:off x="8488011" y="185758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2" name="rc342"/>
            <p:cNvSpPr/>
            <p:nvPr/>
          </p:nvSpPr>
          <p:spPr>
            <a:xfrm>
              <a:off x="2114109"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3" name="rc343"/>
            <p:cNvSpPr/>
            <p:nvPr/>
          </p:nvSpPr>
          <p:spPr>
            <a:xfrm>
              <a:off x="2369066" y="4912307"/>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4" name="rc344"/>
            <p:cNvSpPr/>
            <p:nvPr/>
          </p:nvSpPr>
          <p:spPr>
            <a:xfrm>
              <a:off x="2624022" y="491230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5" name="rc345"/>
            <p:cNvSpPr/>
            <p:nvPr/>
          </p:nvSpPr>
          <p:spPr>
            <a:xfrm>
              <a:off x="2878978" y="4912307"/>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6" name="rc346"/>
            <p:cNvSpPr/>
            <p:nvPr/>
          </p:nvSpPr>
          <p:spPr>
            <a:xfrm>
              <a:off x="3133934" y="4912307"/>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7" name="rc347"/>
            <p:cNvSpPr/>
            <p:nvPr/>
          </p:nvSpPr>
          <p:spPr>
            <a:xfrm>
              <a:off x="3388890"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8" name="rc348"/>
            <p:cNvSpPr/>
            <p:nvPr/>
          </p:nvSpPr>
          <p:spPr>
            <a:xfrm>
              <a:off x="3643846" y="4912307"/>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49" name="rc349"/>
            <p:cNvSpPr/>
            <p:nvPr/>
          </p:nvSpPr>
          <p:spPr>
            <a:xfrm>
              <a:off x="3898802" y="4912307"/>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0" name="rc350"/>
            <p:cNvSpPr/>
            <p:nvPr/>
          </p:nvSpPr>
          <p:spPr>
            <a:xfrm>
              <a:off x="4153758" y="491230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1" name="rc351"/>
            <p:cNvSpPr/>
            <p:nvPr/>
          </p:nvSpPr>
          <p:spPr>
            <a:xfrm>
              <a:off x="4408714" y="4912307"/>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2" name="rc352"/>
            <p:cNvSpPr/>
            <p:nvPr/>
          </p:nvSpPr>
          <p:spPr>
            <a:xfrm>
              <a:off x="4663670" y="491230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3" name="rc353"/>
            <p:cNvSpPr/>
            <p:nvPr/>
          </p:nvSpPr>
          <p:spPr>
            <a:xfrm>
              <a:off x="4918626" y="491230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4" name="rc354"/>
            <p:cNvSpPr/>
            <p:nvPr/>
          </p:nvSpPr>
          <p:spPr>
            <a:xfrm>
              <a:off x="5173582"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5" name="rc355"/>
            <p:cNvSpPr/>
            <p:nvPr/>
          </p:nvSpPr>
          <p:spPr>
            <a:xfrm>
              <a:off x="5428539" y="4912307"/>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6" name="rc356"/>
            <p:cNvSpPr/>
            <p:nvPr/>
          </p:nvSpPr>
          <p:spPr>
            <a:xfrm>
              <a:off x="5683495" y="4912307"/>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7" name="rc357"/>
            <p:cNvSpPr/>
            <p:nvPr/>
          </p:nvSpPr>
          <p:spPr>
            <a:xfrm>
              <a:off x="5938451"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8" name="rc358"/>
            <p:cNvSpPr/>
            <p:nvPr/>
          </p:nvSpPr>
          <p:spPr>
            <a:xfrm>
              <a:off x="6193407" y="4912307"/>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9" name="rc359"/>
            <p:cNvSpPr/>
            <p:nvPr/>
          </p:nvSpPr>
          <p:spPr>
            <a:xfrm>
              <a:off x="6448363" y="4912307"/>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0" name="rc360"/>
            <p:cNvSpPr/>
            <p:nvPr/>
          </p:nvSpPr>
          <p:spPr>
            <a:xfrm>
              <a:off x="6703319" y="4912307"/>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1" name="rc361"/>
            <p:cNvSpPr/>
            <p:nvPr/>
          </p:nvSpPr>
          <p:spPr>
            <a:xfrm>
              <a:off x="6958275" y="491230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2" name="rc362"/>
            <p:cNvSpPr/>
            <p:nvPr/>
          </p:nvSpPr>
          <p:spPr>
            <a:xfrm>
              <a:off x="7213231" y="4912307"/>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3" name="rc363"/>
            <p:cNvSpPr/>
            <p:nvPr/>
          </p:nvSpPr>
          <p:spPr>
            <a:xfrm>
              <a:off x="7468187" y="4912307"/>
              <a:ext cx="254956" cy="160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64" name="rc364"/>
            <p:cNvSpPr/>
            <p:nvPr/>
          </p:nvSpPr>
          <p:spPr>
            <a:xfrm>
              <a:off x="7723143" y="4912307"/>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65" name="rc365"/>
            <p:cNvSpPr/>
            <p:nvPr/>
          </p:nvSpPr>
          <p:spPr>
            <a:xfrm>
              <a:off x="7978099" y="4912307"/>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6" name="rc366"/>
            <p:cNvSpPr/>
            <p:nvPr/>
          </p:nvSpPr>
          <p:spPr>
            <a:xfrm>
              <a:off x="8233055" y="49123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7" name="rc367"/>
            <p:cNvSpPr/>
            <p:nvPr/>
          </p:nvSpPr>
          <p:spPr>
            <a:xfrm>
              <a:off x="8488011" y="49123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8" name="rc368"/>
            <p:cNvSpPr/>
            <p:nvPr/>
          </p:nvSpPr>
          <p:spPr>
            <a:xfrm>
              <a:off x="2114109" y="5073082"/>
              <a:ext cx="254956" cy="16077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69" name="rc369"/>
            <p:cNvSpPr/>
            <p:nvPr/>
          </p:nvSpPr>
          <p:spPr>
            <a:xfrm>
              <a:off x="2369066" y="5073082"/>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2624022" y="5073082"/>
              <a:ext cx="254956" cy="16077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1" name="rc371"/>
            <p:cNvSpPr/>
            <p:nvPr/>
          </p:nvSpPr>
          <p:spPr>
            <a:xfrm>
              <a:off x="2878978" y="5073082"/>
              <a:ext cx="254956" cy="160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72" name="rc372"/>
            <p:cNvSpPr/>
            <p:nvPr/>
          </p:nvSpPr>
          <p:spPr>
            <a:xfrm>
              <a:off x="3133934" y="5073082"/>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73" name="rc373"/>
            <p:cNvSpPr/>
            <p:nvPr/>
          </p:nvSpPr>
          <p:spPr>
            <a:xfrm>
              <a:off x="3388890" y="5073082"/>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4" name="rc374"/>
            <p:cNvSpPr/>
            <p:nvPr/>
          </p:nvSpPr>
          <p:spPr>
            <a:xfrm>
              <a:off x="3643846" y="507308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5" name="rc375"/>
            <p:cNvSpPr/>
            <p:nvPr/>
          </p:nvSpPr>
          <p:spPr>
            <a:xfrm>
              <a:off x="3898802" y="507308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6" name="rc376"/>
            <p:cNvSpPr/>
            <p:nvPr/>
          </p:nvSpPr>
          <p:spPr>
            <a:xfrm>
              <a:off x="4153758" y="507308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08714" y="507308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8" name="rc378"/>
            <p:cNvSpPr/>
            <p:nvPr/>
          </p:nvSpPr>
          <p:spPr>
            <a:xfrm>
              <a:off x="4663670" y="507308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18626" y="507308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173582" y="5073082"/>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1" name="rc381"/>
            <p:cNvSpPr/>
            <p:nvPr/>
          </p:nvSpPr>
          <p:spPr>
            <a:xfrm>
              <a:off x="5428539" y="5073082"/>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2" name="rc382"/>
            <p:cNvSpPr/>
            <p:nvPr/>
          </p:nvSpPr>
          <p:spPr>
            <a:xfrm>
              <a:off x="5683495" y="5073082"/>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38451" y="5073082"/>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4" name="rc384"/>
            <p:cNvSpPr/>
            <p:nvPr/>
          </p:nvSpPr>
          <p:spPr>
            <a:xfrm>
              <a:off x="6193407" y="5073082"/>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48363" y="5073082"/>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6" name="rc386"/>
            <p:cNvSpPr/>
            <p:nvPr/>
          </p:nvSpPr>
          <p:spPr>
            <a:xfrm>
              <a:off x="6703319" y="5073082"/>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7" name="rc387"/>
            <p:cNvSpPr/>
            <p:nvPr/>
          </p:nvSpPr>
          <p:spPr>
            <a:xfrm>
              <a:off x="6958275" y="5073082"/>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8" name="rc388"/>
            <p:cNvSpPr/>
            <p:nvPr/>
          </p:nvSpPr>
          <p:spPr>
            <a:xfrm>
              <a:off x="7213231" y="5073082"/>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9" name="rc389"/>
            <p:cNvSpPr/>
            <p:nvPr/>
          </p:nvSpPr>
          <p:spPr>
            <a:xfrm>
              <a:off x="7468187" y="5073082"/>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23143" y="5073082"/>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78099" y="5073082"/>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8233055" y="507308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3" name="rc393"/>
            <p:cNvSpPr/>
            <p:nvPr/>
          </p:nvSpPr>
          <p:spPr>
            <a:xfrm>
              <a:off x="8488011" y="5073082"/>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4" name="rc394"/>
            <p:cNvSpPr/>
            <p:nvPr/>
          </p:nvSpPr>
          <p:spPr>
            <a:xfrm>
              <a:off x="2114109"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5" name="rc395"/>
            <p:cNvSpPr/>
            <p:nvPr/>
          </p:nvSpPr>
          <p:spPr>
            <a:xfrm>
              <a:off x="2369066"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6" name="rc396"/>
            <p:cNvSpPr/>
            <p:nvPr/>
          </p:nvSpPr>
          <p:spPr>
            <a:xfrm>
              <a:off x="2624022"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7" name="rc397"/>
            <p:cNvSpPr/>
            <p:nvPr/>
          </p:nvSpPr>
          <p:spPr>
            <a:xfrm>
              <a:off x="2878978" y="1536034"/>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8" name="rc398"/>
            <p:cNvSpPr/>
            <p:nvPr/>
          </p:nvSpPr>
          <p:spPr>
            <a:xfrm>
              <a:off x="3133934"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9" name="rc399"/>
            <p:cNvSpPr/>
            <p:nvPr/>
          </p:nvSpPr>
          <p:spPr>
            <a:xfrm>
              <a:off x="3388890"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0" name="rc400"/>
            <p:cNvSpPr/>
            <p:nvPr/>
          </p:nvSpPr>
          <p:spPr>
            <a:xfrm>
              <a:off x="3643846"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1" name="rc401"/>
            <p:cNvSpPr/>
            <p:nvPr/>
          </p:nvSpPr>
          <p:spPr>
            <a:xfrm>
              <a:off x="3898802"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2" name="rc402"/>
            <p:cNvSpPr/>
            <p:nvPr/>
          </p:nvSpPr>
          <p:spPr>
            <a:xfrm>
              <a:off x="4153758"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3" name="rc403"/>
            <p:cNvSpPr/>
            <p:nvPr/>
          </p:nvSpPr>
          <p:spPr>
            <a:xfrm>
              <a:off x="4408714"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4" name="rc404"/>
            <p:cNvSpPr/>
            <p:nvPr/>
          </p:nvSpPr>
          <p:spPr>
            <a:xfrm>
              <a:off x="4663670"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5" name="rc405"/>
            <p:cNvSpPr/>
            <p:nvPr/>
          </p:nvSpPr>
          <p:spPr>
            <a:xfrm>
              <a:off x="4918626"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6" name="rc406"/>
            <p:cNvSpPr/>
            <p:nvPr/>
          </p:nvSpPr>
          <p:spPr>
            <a:xfrm>
              <a:off x="5173582"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7" name="rc407"/>
            <p:cNvSpPr/>
            <p:nvPr/>
          </p:nvSpPr>
          <p:spPr>
            <a:xfrm>
              <a:off x="5428539"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8" name="rc408"/>
            <p:cNvSpPr/>
            <p:nvPr/>
          </p:nvSpPr>
          <p:spPr>
            <a:xfrm>
              <a:off x="5683495"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9" name="rc409"/>
            <p:cNvSpPr/>
            <p:nvPr/>
          </p:nvSpPr>
          <p:spPr>
            <a:xfrm>
              <a:off x="5938451"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0" name="rc410"/>
            <p:cNvSpPr/>
            <p:nvPr/>
          </p:nvSpPr>
          <p:spPr>
            <a:xfrm>
              <a:off x="6193407"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1" name="rc411"/>
            <p:cNvSpPr/>
            <p:nvPr/>
          </p:nvSpPr>
          <p:spPr>
            <a:xfrm>
              <a:off x="6448363"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2" name="rc412"/>
            <p:cNvSpPr/>
            <p:nvPr/>
          </p:nvSpPr>
          <p:spPr>
            <a:xfrm>
              <a:off x="6703319"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3" name="rc413"/>
            <p:cNvSpPr/>
            <p:nvPr/>
          </p:nvSpPr>
          <p:spPr>
            <a:xfrm>
              <a:off x="6958275"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4" name="rc414"/>
            <p:cNvSpPr/>
            <p:nvPr/>
          </p:nvSpPr>
          <p:spPr>
            <a:xfrm>
              <a:off x="7213231"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5" name="rc415"/>
            <p:cNvSpPr/>
            <p:nvPr/>
          </p:nvSpPr>
          <p:spPr>
            <a:xfrm>
              <a:off x="7468187"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6" name="rc416"/>
            <p:cNvSpPr/>
            <p:nvPr/>
          </p:nvSpPr>
          <p:spPr>
            <a:xfrm>
              <a:off x="7723143"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7" name="rc417"/>
            <p:cNvSpPr/>
            <p:nvPr/>
          </p:nvSpPr>
          <p:spPr>
            <a:xfrm>
              <a:off x="7978099"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8" name="rc418"/>
            <p:cNvSpPr/>
            <p:nvPr/>
          </p:nvSpPr>
          <p:spPr>
            <a:xfrm>
              <a:off x="8233055"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9" name="rc419"/>
            <p:cNvSpPr/>
            <p:nvPr/>
          </p:nvSpPr>
          <p:spPr>
            <a:xfrm>
              <a:off x="8488011" y="15360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0" name="rc420"/>
            <p:cNvSpPr/>
            <p:nvPr/>
          </p:nvSpPr>
          <p:spPr>
            <a:xfrm>
              <a:off x="2114109" y="2822234"/>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1" name="rc421"/>
            <p:cNvSpPr/>
            <p:nvPr/>
          </p:nvSpPr>
          <p:spPr>
            <a:xfrm>
              <a:off x="2369066" y="282223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2" name="rc422"/>
            <p:cNvSpPr/>
            <p:nvPr/>
          </p:nvSpPr>
          <p:spPr>
            <a:xfrm>
              <a:off x="2624022"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3" name="rc423"/>
            <p:cNvSpPr/>
            <p:nvPr/>
          </p:nvSpPr>
          <p:spPr>
            <a:xfrm>
              <a:off x="2878978"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4" name="rc424"/>
            <p:cNvSpPr/>
            <p:nvPr/>
          </p:nvSpPr>
          <p:spPr>
            <a:xfrm>
              <a:off x="3133934"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5" name="rc425"/>
            <p:cNvSpPr/>
            <p:nvPr/>
          </p:nvSpPr>
          <p:spPr>
            <a:xfrm>
              <a:off x="3388890"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6" name="rc426"/>
            <p:cNvSpPr/>
            <p:nvPr/>
          </p:nvSpPr>
          <p:spPr>
            <a:xfrm>
              <a:off x="3643846" y="2822234"/>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7" name="rc427"/>
            <p:cNvSpPr/>
            <p:nvPr/>
          </p:nvSpPr>
          <p:spPr>
            <a:xfrm>
              <a:off x="3898802" y="282223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8" name="rc428"/>
            <p:cNvSpPr/>
            <p:nvPr/>
          </p:nvSpPr>
          <p:spPr>
            <a:xfrm>
              <a:off x="4153758" y="28222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9" name="rc429"/>
            <p:cNvSpPr/>
            <p:nvPr/>
          </p:nvSpPr>
          <p:spPr>
            <a:xfrm>
              <a:off x="4408714" y="2822234"/>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0" name="rc430"/>
            <p:cNvSpPr/>
            <p:nvPr/>
          </p:nvSpPr>
          <p:spPr>
            <a:xfrm>
              <a:off x="4663670" y="2822234"/>
              <a:ext cx="254956" cy="16077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31" name="rc431"/>
            <p:cNvSpPr/>
            <p:nvPr/>
          </p:nvSpPr>
          <p:spPr>
            <a:xfrm>
              <a:off x="4918626" y="2822234"/>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2" name="rc432"/>
            <p:cNvSpPr/>
            <p:nvPr/>
          </p:nvSpPr>
          <p:spPr>
            <a:xfrm>
              <a:off x="5173582" y="2822234"/>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3" name="rc433"/>
            <p:cNvSpPr/>
            <p:nvPr/>
          </p:nvSpPr>
          <p:spPr>
            <a:xfrm>
              <a:off x="5428539" y="2822234"/>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4" name="rc434"/>
            <p:cNvSpPr/>
            <p:nvPr/>
          </p:nvSpPr>
          <p:spPr>
            <a:xfrm>
              <a:off x="5683495" y="2822234"/>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5" name="rc435"/>
            <p:cNvSpPr/>
            <p:nvPr/>
          </p:nvSpPr>
          <p:spPr>
            <a:xfrm>
              <a:off x="5938451" y="2822234"/>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6" name="rc436"/>
            <p:cNvSpPr/>
            <p:nvPr/>
          </p:nvSpPr>
          <p:spPr>
            <a:xfrm>
              <a:off x="6193407" y="28222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7" name="rc437"/>
            <p:cNvSpPr/>
            <p:nvPr/>
          </p:nvSpPr>
          <p:spPr>
            <a:xfrm>
              <a:off x="6448363" y="282223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8" name="rc438"/>
            <p:cNvSpPr/>
            <p:nvPr/>
          </p:nvSpPr>
          <p:spPr>
            <a:xfrm>
              <a:off x="6703319" y="2822234"/>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9" name="rc439"/>
            <p:cNvSpPr/>
            <p:nvPr/>
          </p:nvSpPr>
          <p:spPr>
            <a:xfrm>
              <a:off x="6958275" y="2822234"/>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0" name="rc440"/>
            <p:cNvSpPr/>
            <p:nvPr/>
          </p:nvSpPr>
          <p:spPr>
            <a:xfrm>
              <a:off x="7213231" y="282223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1" name="rc441"/>
            <p:cNvSpPr/>
            <p:nvPr/>
          </p:nvSpPr>
          <p:spPr>
            <a:xfrm>
              <a:off x="7468187" y="2822234"/>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2" name="rc442"/>
            <p:cNvSpPr/>
            <p:nvPr/>
          </p:nvSpPr>
          <p:spPr>
            <a:xfrm>
              <a:off x="7723143" y="28222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3" name="rc443"/>
            <p:cNvSpPr/>
            <p:nvPr/>
          </p:nvSpPr>
          <p:spPr>
            <a:xfrm>
              <a:off x="7978099" y="28222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4" name="rc444"/>
            <p:cNvSpPr/>
            <p:nvPr/>
          </p:nvSpPr>
          <p:spPr>
            <a:xfrm>
              <a:off x="8233055" y="2822234"/>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5" name="rc445"/>
            <p:cNvSpPr/>
            <p:nvPr/>
          </p:nvSpPr>
          <p:spPr>
            <a:xfrm>
              <a:off x="8488011" y="2822234"/>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6" name="rc446"/>
            <p:cNvSpPr/>
            <p:nvPr/>
          </p:nvSpPr>
          <p:spPr>
            <a:xfrm>
              <a:off x="2114109" y="5555407"/>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7" name="rc447"/>
            <p:cNvSpPr/>
            <p:nvPr/>
          </p:nvSpPr>
          <p:spPr>
            <a:xfrm>
              <a:off x="2369066" y="5555407"/>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8" name="rc448"/>
            <p:cNvSpPr/>
            <p:nvPr/>
          </p:nvSpPr>
          <p:spPr>
            <a:xfrm>
              <a:off x="2624022" y="5555407"/>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9" name="rc449"/>
            <p:cNvSpPr/>
            <p:nvPr/>
          </p:nvSpPr>
          <p:spPr>
            <a:xfrm>
              <a:off x="2878978" y="555540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0" name="rc450"/>
            <p:cNvSpPr/>
            <p:nvPr/>
          </p:nvSpPr>
          <p:spPr>
            <a:xfrm>
              <a:off x="3133934" y="555540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1" name="rc451"/>
            <p:cNvSpPr/>
            <p:nvPr/>
          </p:nvSpPr>
          <p:spPr>
            <a:xfrm>
              <a:off x="3388890" y="555540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2" name="rc452"/>
            <p:cNvSpPr/>
            <p:nvPr/>
          </p:nvSpPr>
          <p:spPr>
            <a:xfrm>
              <a:off x="3643846" y="5555407"/>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3" name="rc453"/>
            <p:cNvSpPr/>
            <p:nvPr/>
          </p:nvSpPr>
          <p:spPr>
            <a:xfrm>
              <a:off x="3898802" y="5555407"/>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4" name="rc454"/>
            <p:cNvSpPr/>
            <p:nvPr/>
          </p:nvSpPr>
          <p:spPr>
            <a:xfrm>
              <a:off x="4153758" y="5555407"/>
              <a:ext cx="254956"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55" name="rc455"/>
            <p:cNvSpPr/>
            <p:nvPr/>
          </p:nvSpPr>
          <p:spPr>
            <a:xfrm>
              <a:off x="4408714" y="5555407"/>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56" name="rc456"/>
            <p:cNvSpPr/>
            <p:nvPr/>
          </p:nvSpPr>
          <p:spPr>
            <a:xfrm>
              <a:off x="4663670" y="5555407"/>
              <a:ext cx="254956" cy="160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57" name="rc457"/>
            <p:cNvSpPr/>
            <p:nvPr/>
          </p:nvSpPr>
          <p:spPr>
            <a:xfrm>
              <a:off x="4918626" y="5555407"/>
              <a:ext cx="254956"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58" name="rc458"/>
            <p:cNvSpPr/>
            <p:nvPr/>
          </p:nvSpPr>
          <p:spPr>
            <a:xfrm>
              <a:off x="5173582" y="555540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9" name="rc459"/>
            <p:cNvSpPr/>
            <p:nvPr/>
          </p:nvSpPr>
          <p:spPr>
            <a:xfrm>
              <a:off x="5428539" y="5555407"/>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0" name="rc460"/>
            <p:cNvSpPr/>
            <p:nvPr/>
          </p:nvSpPr>
          <p:spPr>
            <a:xfrm>
              <a:off x="5683495" y="5555407"/>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61" name="rc461"/>
            <p:cNvSpPr/>
            <p:nvPr/>
          </p:nvSpPr>
          <p:spPr>
            <a:xfrm>
              <a:off x="5938451" y="5555407"/>
              <a:ext cx="254956" cy="160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2" name="rc462"/>
            <p:cNvSpPr/>
            <p:nvPr/>
          </p:nvSpPr>
          <p:spPr>
            <a:xfrm>
              <a:off x="6193407" y="5555407"/>
              <a:ext cx="254956" cy="16077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63" name="rc463"/>
            <p:cNvSpPr/>
            <p:nvPr/>
          </p:nvSpPr>
          <p:spPr>
            <a:xfrm>
              <a:off x="6448363" y="5555407"/>
              <a:ext cx="254956" cy="16077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64" name="rc464"/>
            <p:cNvSpPr/>
            <p:nvPr/>
          </p:nvSpPr>
          <p:spPr>
            <a:xfrm>
              <a:off x="6703319" y="5555407"/>
              <a:ext cx="254956" cy="16077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65" name="rc465"/>
            <p:cNvSpPr/>
            <p:nvPr/>
          </p:nvSpPr>
          <p:spPr>
            <a:xfrm>
              <a:off x="6958275" y="5555407"/>
              <a:ext cx="254956" cy="16077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66" name="rc466"/>
            <p:cNvSpPr/>
            <p:nvPr/>
          </p:nvSpPr>
          <p:spPr>
            <a:xfrm>
              <a:off x="7213231" y="5555407"/>
              <a:ext cx="254956" cy="160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67" name="rc467"/>
            <p:cNvSpPr/>
            <p:nvPr/>
          </p:nvSpPr>
          <p:spPr>
            <a:xfrm>
              <a:off x="7468187" y="5555407"/>
              <a:ext cx="254956" cy="16077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68" name="rc468"/>
            <p:cNvSpPr/>
            <p:nvPr/>
          </p:nvSpPr>
          <p:spPr>
            <a:xfrm>
              <a:off x="7723143" y="5555407"/>
              <a:ext cx="254956" cy="16077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69" name="rc469"/>
            <p:cNvSpPr/>
            <p:nvPr/>
          </p:nvSpPr>
          <p:spPr>
            <a:xfrm>
              <a:off x="7978099" y="5555407"/>
              <a:ext cx="254956" cy="16077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0" name="rc470"/>
            <p:cNvSpPr/>
            <p:nvPr/>
          </p:nvSpPr>
          <p:spPr>
            <a:xfrm>
              <a:off x="8233055" y="5555407"/>
              <a:ext cx="254956" cy="160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71" name="rc471"/>
            <p:cNvSpPr/>
            <p:nvPr/>
          </p:nvSpPr>
          <p:spPr>
            <a:xfrm>
              <a:off x="8488011" y="5555407"/>
              <a:ext cx="254956" cy="16077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72" name="rc472"/>
            <p:cNvSpPr/>
            <p:nvPr/>
          </p:nvSpPr>
          <p:spPr>
            <a:xfrm>
              <a:off x="2114109" y="4751532"/>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73" name="rc473"/>
            <p:cNvSpPr/>
            <p:nvPr/>
          </p:nvSpPr>
          <p:spPr>
            <a:xfrm>
              <a:off x="2369066" y="4751532"/>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4" name="rc474"/>
            <p:cNvSpPr/>
            <p:nvPr/>
          </p:nvSpPr>
          <p:spPr>
            <a:xfrm>
              <a:off x="2624022" y="4751532"/>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5" name="rc475"/>
            <p:cNvSpPr/>
            <p:nvPr/>
          </p:nvSpPr>
          <p:spPr>
            <a:xfrm>
              <a:off x="2878978" y="475153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76" name="rc476"/>
            <p:cNvSpPr/>
            <p:nvPr/>
          </p:nvSpPr>
          <p:spPr>
            <a:xfrm>
              <a:off x="3133934" y="475153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7" name="rc477"/>
            <p:cNvSpPr/>
            <p:nvPr/>
          </p:nvSpPr>
          <p:spPr>
            <a:xfrm>
              <a:off x="3388890" y="475153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8" name="rc478"/>
            <p:cNvSpPr/>
            <p:nvPr/>
          </p:nvSpPr>
          <p:spPr>
            <a:xfrm>
              <a:off x="3643846" y="475153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9" name="rc479"/>
            <p:cNvSpPr/>
            <p:nvPr/>
          </p:nvSpPr>
          <p:spPr>
            <a:xfrm>
              <a:off x="3898802" y="4751532"/>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0" name="rc480"/>
            <p:cNvSpPr/>
            <p:nvPr/>
          </p:nvSpPr>
          <p:spPr>
            <a:xfrm>
              <a:off x="4153758" y="4751532"/>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1" name="rc481"/>
            <p:cNvSpPr/>
            <p:nvPr/>
          </p:nvSpPr>
          <p:spPr>
            <a:xfrm>
              <a:off x="4408714" y="4751532"/>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2" name="rc482"/>
            <p:cNvSpPr/>
            <p:nvPr/>
          </p:nvSpPr>
          <p:spPr>
            <a:xfrm>
              <a:off x="4663670" y="4751532"/>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3" name="rc483"/>
            <p:cNvSpPr/>
            <p:nvPr/>
          </p:nvSpPr>
          <p:spPr>
            <a:xfrm>
              <a:off x="4918626" y="4751532"/>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4" name="rc484"/>
            <p:cNvSpPr/>
            <p:nvPr/>
          </p:nvSpPr>
          <p:spPr>
            <a:xfrm>
              <a:off x="5173582" y="4751532"/>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5" name="rc485"/>
            <p:cNvSpPr/>
            <p:nvPr/>
          </p:nvSpPr>
          <p:spPr>
            <a:xfrm>
              <a:off x="5428539" y="4751532"/>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6" name="rc486"/>
            <p:cNvSpPr/>
            <p:nvPr/>
          </p:nvSpPr>
          <p:spPr>
            <a:xfrm>
              <a:off x="5683495" y="4751532"/>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87" name="rc487"/>
            <p:cNvSpPr/>
            <p:nvPr/>
          </p:nvSpPr>
          <p:spPr>
            <a:xfrm>
              <a:off x="5938451" y="4751532"/>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8" name="rc488"/>
            <p:cNvSpPr/>
            <p:nvPr/>
          </p:nvSpPr>
          <p:spPr>
            <a:xfrm>
              <a:off x="6193407" y="4751532"/>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9" name="rc489"/>
            <p:cNvSpPr/>
            <p:nvPr/>
          </p:nvSpPr>
          <p:spPr>
            <a:xfrm>
              <a:off x="6448363" y="4751532"/>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0" name="rc490"/>
            <p:cNvSpPr/>
            <p:nvPr/>
          </p:nvSpPr>
          <p:spPr>
            <a:xfrm>
              <a:off x="6703319" y="4751532"/>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1" name="rc491"/>
            <p:cNvSpPr/>
            <p:nvPr/>
          </p:nvSpPr>
          <p:spPr>
            <a:xfrm>
              <a:off x="6958275" y="4751532"/>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2" name="rc492"/>
            <p:cNvSpPr/>
            <p:nvPr/>
          </p:nvSpPr>
          <p:spPr>
            <a:xfrm>
              <a:off x="7213231" y="4751532"/>
              <a:ext cx="254956"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3" name="rc493"/>
            <p:cNvSpPr/>
            <p:nvPr/>
          </p:nvSpPr>
          <p:spPr>
            <a:xfrm>
              <a:off x="7468187" y="4751532"/>
              <a:ext cx="254956" cy="160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94" name="rc494"/>
            <p:cNvSpPr/>
            <p:nvPr/>
          </p:nvSpPr>
          <p:spPr>
            <a:xfrm>
              <a:off x="7723143" y="4751532"/>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5" name="rc495"/>
            <p:cNvSpPr/>
            <p:nvPr/>
          </p:nvSpPr>
          <p:spPr>
            <a:xfrm>
              <a:off x="7978099" y="4751532"/>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6" name="rc496"/>
            <p:cNvSpPr/>
            <p:nvPr/>
          </p:nvSpPr>
          <p:spPr>
            <a:xfrm>
              <a:off x="8233055" y="4751532"/>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7" name="rc497"/>
            <p:cNvSpPr/>
            <p:nvPr/>
          </p:nvSpPr>
          <p:spPr>
            <a:xfrm>
              <a:off x="8488011" y="4751532"/>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98" name="rc498"/>
            <p:cNvSpPr/>
            <p:nvPr/>
          </p:nvSpPr>
          <p:spPr>
            <a:xfrm>
              <a:off x="2114109" y="4429983"/>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9" name="rc499"/>
            <p:cNvSpPr/>
            <p:nvPr/>
          </p:nvSpPr>
          <p:spPr>
            <a:xfrm>
              <a:off x="2369066" y="44299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0" name="rc500"/>
            <p:cNvSpPr/>
            <p:nvPr/>
          </p:nvSpPr>
          <p:spPr>
            <a:xfrm>
              <a:off x="2624022" y="4429983"/>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1" name="rc501"/>
            <p:cNvSpPr/>
            <p:nvPr/>
          </p:nvSpPr>
          <p:spPr>
            <a:xfrm>
              <a:off x="2878978" y="4429983"/>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02" name="rc502"/>
            <p:cNvSpPr/>
            <p:nvPr/>
          </p:nvSpPr>
          <p:spPr>
            <a:xfrm>
              <a:off x="3133934" y="4429983"/>
              <a:ext cx="254956" cy="16077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03" name="rc503"/>
            <p:cNvSpPr/>
            <p:nvPr/>
          </p:nvSpPr>
          <p:spPr>
            <a:xfrm>
              <a:off x="3388890" y="4429983"/>
              <a:ext cx="254956" cy="160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04" name="rc504"/>
            <p:cNvSpPr/>
            <p:nvPr/>
          </p:nvSpPr>
          <p:spPr>
            <a:xfrm>
              <a:off x="3643846" y="4429983"/>
              <a:ext cx="254956" cy="160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5" name="rc505"/>
            <p:cNvSpPr/>
            <p:nvPr/>
          </p:nvSpPr>
          <p:spPr>
            <a:xfrm>
              <a:off x="3898802" y="4429983"/>
              <a:ext cx="254956" cy="160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06" name="rc506"/>
            <p:cNvSpPr/>
            <p:nvPr/>
          </p:nvSpPr>
          <p:spPr>
            <a:xfrm>
              <a:off x="4153758" y="4429983"/>
              <a:ext cx="254956" cy="160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07" name="rc507"/>
            <p:cNvSpPr/>
            <p:nvPr/>
          </p:nvSpPr>
          <p:spPr>
            <a:xfrm>
              <a:off x="4408714" y="4429983"/>
              <a:ext cx="254956" cy="16077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08" name="rc508"/>
            <p:cNvSpPr/>
            <p:nvPr/>
          </p:nvSpPr>
          <p:spPr>
            <a:xfrm>
              <a:off x="4663670" y="4429983"/>
              <a:ext cx="254956" cy="16077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9" name="rc509"/>
            <p:cNvSpPr/>
            <p:nvPr/>
          </p:nvSpPr>
          <p:spPr>
            <a:xfrm>
              <a:off x="4918626" y="4429983"/>
              <a:ext cx="254956" cy="160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10" name="rc510"/>
            <p:cNvSpPr/>
            <p:nvPr/>
          </p:nvSpPr>
          <p:spPr>
            <a:xfrm>
              <a:off x="5173582" y="442998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1" name="rc511"/>
            <p:cNvSpPr/>
            <p:nvPr/>
          </p:nvSpPr>
          <p:spPr>
            <a:xfrm>
              <a:off x="5428539" y="4429983"/>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2" name="rc512"/>
            <p:cNvSpPr/>
            <p:nvPr/>
          </p:nvSpPr>
          <p:spPr>
            <a:xfrm>
              <a:off x="5683495" y="44299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13" name="rc513"/>
            <p:cNvSpPr/>
            <p:nvPr/>
          </p:nvSpPr>
          <p:spPr>
            <a:xfrm>
              <a:off x="5938451" y="4429983"/>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4" name="rc514"/>
            <p:cNvSpPr/>
            <p:nvPr/>
          </p:nvSpPr>
          <p:spPr>
            <a:xfrm>
              <a:off x="6193407" y="4429983"/>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5" name="rc515"/>
            <p:cNvSpPr/>
            <p:nvPr/>
          </p:nvSpPr>
          <p:spPr>
            <a:xfrm>
              <a:off x="6448363" y="4429983"/>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6" name="rc516"/>
            <p:cNvSpPr/>
            <p:nvPr/>
          </p:nvSpPr>
          <p:spPr>
            <a:xfrm>
              <a:off x="6703319" y="4429983"/>
              <a:ext cx="254956" cy="16077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17" name="rc517"/>
            <p:cNvSpPr/>
            <p:nvPr/>
          </p:nvSpPr>
          <p:spPr>
            <a:xfrm>
              <a:off x="6958275" y="4429983"/>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8" name="rc518"/>
            <p:cNvSpPr/>
            <p:nvPr/>
          </p:nvSpPr>
          <p:spPr>
            <a:xfrm>
              <a:off x="7213231" y="4429983"/>
              <a:ext cx="254956"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9" name="rc519"/>
            <p:cNvSpPr/>
            <p:nvPr/>
          </p:nvSpPr>
          <p:spPr>
            <a:xfrm>
              <a:off x="7468187" y="4429983"/>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20" name="rc520"/>
            <p:cNvSpPr/>
            <p:nvPr/>
          </p:nvSpPr>
          <p:spPr>
            <a:xfrm>
              <a:off x="7723143" y="4429983"/>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21" name="rc521"/>
            <p:cNvSpPr/>
            <p:nvPr/>
          </p:nvSpPr>
          <p:spPr>
            <a:xfrm>
              <a:off x="7978099" y="4429983"/>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2" name="rc522"/>
            <p:cNvSpPr/>
            <p:nvPr/>
          </p:nvSpPr>
          <p:spPr>
            <a:xfrm>
              <a:off x="8233055" y="4429983"/>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3" name="rc523"/>
            <p:cNvSpPr/>
            <p:nvPr/>
          </p:nvSpPr>
          <p:spPr>
            <a:xfrm>
              <a:off x="8488011" y="4429983"/>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4" name="rc524"/>
            <p:cNvSpPr/>
            <p:nvPr/>
          </p:nvSpPr>
          <p:spPr>
            <a:xfrm>
              <a:off x="2114109" y="426920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5" name="rc525"/>
            <p:cNvSpPr/>
            <p:nvPr/>
          </p:nvSpPr>
          <p:spPr>
            <a:xfrm>
              <a:off x="2369066" y="426920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26" name="rc526"/>
            <p:cNvSpPr/>
            <p:nvPr/>
          </p:nvSpPr>
          <p:spPr>
            <a:xfrm>
              <a:off x="2624022" y="4269208"/>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7" name="rc527"/>
            <p:cNvSpPr/>
            <p:nvPr/>
          </p:nvSpPr>
          <p:spPr>
            <a:xfrm>
              <a:off x="2878978" y="4269208"/>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28" name="rc528"/>
            <p:cNvSpPr/>
            <p:nvPr/>
          </p:nvSpPr>
          <p:spPr>
            <a:xfrm>
              <a:off x="3133934" y="42692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9" name="rc529"/>
            <p:cNvSpPr/>
            <p:nvPr/>
          </p:nvSpPr>
          <p:spPr>
            <a:xfrm>
              <a:off x="3388890" y="42692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0" name="rc530"/>
            <p:cNvSpPr/>
            <p:nvPr/>
          </p:nvSpPr>
          <p:spPr>
            <a:xfrm>
              <a:off x="3643846" y="4269208"/>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3898802" y="426920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2" name="rc532"/>
            <p:cNvSpPr/>
            <p:nvPr/>
          </p:nvSpPr>
          <p:spPr>
            <a:xfrm>
              <a:off x="4153758" y="4269208"/>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3" name="rc533"/>
            <p:cNvSpPr/>
            <p:nvPr/>
          </p:nvSpPr>
          <p:spPr>
            <a:xfrm>
              <a:off x="4408714" y="4269208"/>
              <a:ext cx="254956" cy="160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34" name="rc534"/>
            <p:cNvSpPr/>
            <p:nvPr/>
          </p:nvSpPr>
          <p:spPr>
            <a:xfrm>
              <a:off x="4663670" y="4269208"/>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35" name="rc535"/>
            <p:cNvSpPr/>
            <p:nvPr/>
          </p:nvSpPr>
          <p:spPr>
            <a:xfrm>
              <a:off x="4918626" y="4269208"/>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6" name="rc536"/>
            <p:cNvSpPr/>
            <p:nvPr/>
          </p:nvSpPr>
          <p:spPr>
            <a:xfrm>
              <a:off x="5173582" y="4269208"/>
              <a:ext cx="254956"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7" name="rc537"/>
            <p:cNvSpPr/>
            <p:nvPr/>
          </p:nvSpPr>
          <p:spPr>
            <a:xfrm>
              <a:off x="5428539" y="4269208"/>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8" name="rc538"/>
            <p:cNvSpPr/>
            <p:nvPr/>
          </p:nvSpPr>
          <p:spPr>
            <a:xfrm>
              <a:off x="5683495" y="4269208"/>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9" name="rc539"/>
            <p:cNvSpPr/>
            <p:nvPr/>
          </p:nvSpPr>
          <p:spPr>
            <a:xfrm>
              <a:off x="5938451" y="4269208"/>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0" name="rc540"/>
            <p:cNvSpPr/>
            <p:nvPr/>
          </p:nvSpPr>
          <p:spPr>
            <a:xfrm>
              <a:off x="6193407" y="4269208"/>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1" name="rc541"/>
            <p:cNvSpPr/>
            <p:nvPr/>
          </p:nvSpPr>
          <p:spPr>
            <a:xfrm>
              <a:off x="6448363" y="426920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2" name="rc542"/>
            <p:cNvSpPr/>
            <p:nvPr/>
          </p:nvSpPr>
          <p:spPr>
            <a:xfrm>
              <a:off x="6703319" y="426920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3" name="rc543"/>
            <p:cNvSpPr/>
            <p:nvPr/>
          </p:nvSpPr>
          <p:spPr>
            <a:xfrm>
              <a:off x="6958275" y="4269208"/>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4" name="rc544"/>
            <p:cNvSpPr/>
            <p:nvPr/>
          </p:nvSpPr>
          <p:spPr>
            <a:xfrm>
              <a:off x="7213231" y="4269208"/>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5" name="rc545"/>
            <p:cNvSpPr/>
            <p:nvPr/>
          </p:nvSpPr>
          <p:spPr>
            <a:xfrm>
              <a:off x="7468187" y="4269208"/>
              <a:ext cx="254956" cy="160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46" name="rc546"/>
            <p:cNvSpPr/>
            <p:nvPr/>
          </p:nvSpPr>
          <p:spPr>
            <a:xfrm>
              <a:off x="7723143" y="426920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7" name="rc547"/>
            <p:cNvSpPr/>
            <p:nvPr/>
          </p:nvSpPr>
          <p:spPr>
            <a:xfrm>
              <a:off x="7978099" y="4269208"/>
              <a:ext cx="254956" cy="160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48" name="rc548"/>
            <p:cNvSpPr/>
            <p:nvPr/>
          </p:nvSpPr>
          <p:spPr>
            <a:xfrm>
              <a:off x="8233055" y="4269208"/>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49" name="rc549"/>
            <p:cNvSpPr/>
            <p:nvPr/>
          </p:nvSpPr>
          <p:spPr>
            <a:xfrm>
              <a:off x="8488011" y="4269208"/>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0" name="rc550"/>
            <p:cNvSpPr/>
            <p:nvPr/>
          </p:nvSpPr>
          <p:spPr>
            <a:xfrm>
              <a:off x="2114109" y="298300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1" name="rc551"/>
            <p:cNvSpPr/>
            <p:nvPr/>
          </p:nvSpPr>
          <p:spPr>
            <a:xfrm>
              <a:off x="2369066" y="298300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2" name="rc552"/>
            <p:cNvSpPr/>
            <p:nvPr/>
          </p:nvSpPr>
          <p:spPr>
            <a:xfrm>
              <a:off x="2624022" y="298300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3" name="rc553"/>
            <p:cNvSpPr/>
            <p:nvPr/>
          </p:nvSpPr>
          <p:spPr>
            <a:xfrm>
              <a:off x="2878978"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4" name="rc554"/>
            <p:cNvSpPr/>
            <p:nvPr/>
          </p:nvSpPr>
          <p:spPr>
            <a:xfrm>
              <a:off x="3133934"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5" name="rc555"/>
            <p:cNvSpPr/>
            <p:nvPr/>
          </p:nvSpPr>
          <p:spPr>
            <a:xfrm>
              <a:off x="3388890"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6" name="rc556"/>
            <p:cNvSpPr/>
            <p:nvPr/>
          </p:nvSpPr>
          <p:spPr>
            <a:xfrm>
              <a:off x="3643846"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7" name="rc557"/>
            <p:cNvSpPr/>
            <p:nvPr/>
          </p:nvSpPr>
          <p:spPr>
            <a:xfrm>
              <a:off x="3898802"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8" name="rc558"/>
            <p:cNvSpPr/>
            <p:nvPr/>
          </p:nvSpPr>
          <p:spPr>
            <a:xfrm>
              <a:off x="4153758" y="29830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9" name="rc559"/>
            <p:cNvSpPr/>
            <p:nvPr/>
          </p:nvSpPr>
          <p:spPr>
            <a:xfrm>
              <a:off x="4408714" y="29830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0" name="rc560"/>
            <p:cNvSpPr/>
            <p:nvPr/>
          </p:nvSpPr>
          <p:spPr>
            <a:xfrm>
              <a:off x="4663670" y="29830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1" name="rc561"/>
            <p:cNvSpPr/>
            <p:nvPr/>
          </p:nvSpPr>
          <p:spPr>
            <a:xfrm>
              <a:off x="4918626" y="29830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2" name="rc562"/>
            <p:cNvSpPr/>
            <p:nvPr/>
          </p:nvSpPr>
          <p:spPr>
            <a:xfrm>
              <a:off x="5173582" y="29830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3" name="rc563"/>
            <p:cNvSpPr/>
            <p:nvPr/>
          </p:nvSpPr>
          <p:spPr>
            <a:xfrm>
              <a:off x="5428539"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4" name="rc564"/>
            <p:cNvSpPr/>
            <p:nvPr/>
          </p:nvSpPr>
          <p:spPr>
            <a:xfrm>
              <a:off x="5683495"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5" name="rc565"/>
            <p:cNvSpPr/>
            <p:nvPr/>
          </p:nvSpPr>
          <p:spPr>
            <a:xfrm>
              <a:off x="5938451"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6" name="rc566"/>
            <p:cNvSpPr/>
            <p:nvPr/>
          </p:nvSpPr>
          <p:spPr>
            <a:xfrm>
              <a:off x="6193407"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7" name="rc567"/>
            <p:cNvSpPr/>
            <p:nvPr/>
          </p:nvSpPr>
          <p:spPr>
            <a:xfrm>
              <a:off x="6448363" y="29830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8" name="rc568"/>
            <p:cNvSpPr/>
            <p:nvPr/>
          </p:nvSpPr>
          <p:spPr>
            <a:xfrm>
              <a:off x="6703319"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9" name="rc569"/>
            <p:cNvSpPr/>
            <p:nvPr/>
          </p:nvSpPr>
          <p:spPr>
            <a:xfrm>
              <a:off x="6958275"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0" name="rc570"/>
            <p:cNvSpPr/>
            <p:nvPr/>
          </p:nvSpPr>
          <p:spPr>
            <a:xfrm>
              <a:off x="7213231" y="29830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1" name="rc571"/>
            <p:cNvSpPr/>
            <p:nvPr/>
          </p:nvSpPr>
          <p:spPr>
            <a:xfrm>
              <a:off x="7468187" y="29830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2" name="rc572"/>
            <p:cNvSpPr/>
            <p:nvPr/>
          </p:nvSpPr>
          <p:spPr>
            <a:xfrm>
              <a:off x="7723143" y="29830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3" name="rc573"/>
            <p:cNvSpPr/>
            <p:nvPr/>
          </p:nvSpPr>
          <p:spPr>
            <a:xfrm>
              <a:off x="7978099" y="29830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4" name="rc574"/>
            <p:cNvSpPr/>
            <p:nvPr/>
          </p:nvSpPr>
          <p:spPr>
            <a:xfrm>
              <a:off x="8233055" y="29830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5" name="rc575"/>
            <p:cNvSpPr/>
            <p:nvPr/>
          </p:nvSpPr>
          <p:spPr>
            <a:xfrm>
              <a:off x="8488011" y="29830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6" name="rc576"/>
            <p:cNvSpPr/>
            <p:nvPr/>
          </p:nvSpPr>
          <p:spPr>
            <a:xfrm>
              <a:off x="2624022" y="5233857"/>
              <a:ext cx="254956" cy="16077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77" name="rc577"/>
            <p:cNvSpPr/>
            <p:nvPr/>
          </p:nvSpPr>
          <p:spPr>
            <a:xfrm>
              <a:off x="2878978" y="5233857"/>
              <a:ext cx="254956" cy="16077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78" name="rc578"/>
            <p:cNvSpPr/>
            <p:nvPr/>
          </p:nvSpPr>
          <p:spPr>
            <a:xfrm>
              <a:off x="3133934" y="5233857"/>
              <a:ext cx="254956" cy="16077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79" name="rc579"/>
            <p:cNvSpPr/>
            <p:nvPr/>
          </p:nvSpPr>
          <p:spPr>
            <a:xfrm>
              <a:off x="3388890" y="5233857"/>
              <a:ext cx="254956" cy="16077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80" name="rc580"/>
            <p:cNvSpPr/>
            <p:nvPr/>
          </p:nvSpPr>
          <p:spPr>
            <a:xfrm>
              <a:off x="3643846" y="5233857"/>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81" name="rc581"/>
            <p:cNvSpPr/>
            <p:nvPr/>
          </p:nvSpPr>
          <p:spPr>
            <a:xfrm>
              <a:off x="3898802" y="5233857"/>
              <a:ext cx="254956" cy="160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2" name="rc582"/>
            <p:cNvSpPr/>
            <p:nvPr/>
          </p:nvSpPr>
          <p:spPr>
            <a:xfrm>
              <a:off x="4153758" y="5233857"/>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3" name="rc583"/>
            <p:cNvSpPr/>
            <p:nvPr/>
          </p:nvSpPr>
          <p:spPr>
            <a:xfrm>
              <a:off x="4408714" y="523385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4" name="rc584"/>
            <p:cNvSpPr/>
            <p:nvPr/>
          </p:nvSpPr>
          <p:spPr>
            <a:xfrm>
              <a:off x="4663670" y="5233857"/>
              <a:ext cx="254956"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85" name="rc585"/>
            <p:cNvSpPr/>
            <p:nvPr/>
          </p:nvSpPr>
          <p:spPr>
            <a:xfrm>
              <a:off x="4918626" y="5233857"/>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86" name="rc586"/>
            <p:cNvSpPr/>
            <p:nvPr/>
          </p:nvSpPr>
          <p:spPr>
            <a:xfrm>
              <a:off x="5173582" y="5233857"/>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7" name="rc587"/>
            <p:cNvSpPr/>
            <p:nvPr/>
          </p:nvSpPr>
          <p:spPr>
            <a:xfrm>
              <a:off x="5428539" y="523385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8" name="rc588"/>
            <p:cNvSpPr/>
            <p:nvPr/>
          </p:nvSpPr>
          <p:spPr>
            <a:xfrm>
              <a:off x="5683495" y="5233857"/>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89" name="rc589"/>
            <p:cNvSpPr/>
            <p:nvPr/>
          </p:nvSpPr>
          <p:spPr>
            <a:xfrm>
              <a:off x="5938451" y="523385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90" name="rc590"/>
            <p:cNvSpPr/>
            <p:nvPr/>
          </p:nvSpPr>
          <p:spPr>
            <a:xfrm>
              <a:off x="6193407" y="5233857"/>
              <a:ext cx="254956"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91" name="rc591"/>
            <p:cNvSpPr/>
            <p:nvPr/>
          </p:nvSpPr>
          <p:spPr>
            <a:xfrm>
              <a:off x="6448363" y="523385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2" name="rc592"/>
            <p:cNvSpPr/>
            <p:nvPr/>
          </p:nvSpPr>
          <p:spPr>
            <a:xfrm>
              <a:off x="6703319" y="5233857"/>
              <a:ext cx="254956"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3" name="rc593"/>
            <p:cNvSpPr/>
            <p:nvPr/>
          </p:nvSpPr>
          <p:spPr>
            <a:xfrm>
              <a:off x="6958275" y="5233857"/>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4" name="rc594"/>
            <p:cNvSpPr/>
            <p:nvPr/>
          </p:nvSpPr>
          <p:spPr>
            <a:xfrm>
              <a:off x="7213231" y="5233857"/>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95" name="rc595"/>
            <p:cNvSpPr/>
            <p:nvPr/>
          </p:nvSpPr>
          <p:spPr>
            <a:xfrm>
              <a:off x="7468187" y="5233857"/>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6" name="rc596"/>
            <p:cNvSpPr/>
            <p:nvPr/>
          </p:nvSpPr>
          <p:spPr>
            <a:xfrm>
              <a:off x="7723143" y="5233857"/>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7" name="rc597"/>
            <p:cNvSpPr/>
            <p:nvPr/>
          </p:nvSpPr>
          <p:spPr>
            <a:xfrm>
              <a:off x="7978099" y="5233857"/>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8" name="rc598"/>
            <p:cNvSpPr/>
            <p:nvPr/>
          </p:nvSpPr>
          <p:spPr>
            <a:xfrm>
              <a:off x="8233055" y="5233857"/>
              <a:ext cx="254956"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9" name="rc599"/>
            <p:cNvSpPr/>
            <p:nvPr/>
          </p:nvSpPr>
          <p:spPr>
            <a:xfrm>
              <a:off x="8488011" y="5233857"/>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0" name="rc600"/>
            <p:cNvSpPr/>
            <p:nvPr/>
          </p:nvSpPr>
          <p:spPr>
            <a:xfrm>
              <a:off x="2114109" y="26614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1" name="rc601"/>
            <p:cNvSpPr/>
            <p:nvPr/>
          </p:nvSpPr>
          <p:spPr>
            <a:xfrm>
              <a:off x="2369066" y="266145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2" name="rc602"/>
            <p:cNvSpPr/>
            <p:nvPr/>
          </p:nvSpPr>
          <p:spPr>
            <a:xfrm>
              <a:off x="2624022" y="2661459"/>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3" name="rc603"/>
            <p:cNvSpPr/>
            <p:nvPr/>
          </p:nvSpPr>
          <p:spPr>
            <a:xfrm>
              <a:off x="2878978"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4" name="rc604"/>
            <p:cNvSpPr/>
            <p:nvPr/>
          </p:nvSpPr>
          <p:spPr>
            <a:xfrm>
              <a:off x="3133934"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5" name="rc605"/>
            <p:cNvSpPr/>
            <p:nvPr/>
          </p:nvSpPr>
          <p:spPr>
            <a:xfrm>
              <a:off x="3388890"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6" name="rc606"/>
            <p:cNvSpPr/>
            <p:nvPr/>
          </p:nvSpPr>
          <p:spPr>
            <a:xfrm>
              <a:off x="3643846"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7" name="rc607"/>
            <p:cNvSpPr/>
            <p:nvPr/>
          </p:nvSpPr>
          <p:spPr>
            <a:xfrm>
              <a:off x="3898802"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8" name="rc608"/>
            <p:cNvSpPr/>
            <p:nvPr/>
          </p:nvSpPr>
          <p:spPr>
            <a:xfrm>
              <a:off x="4153758"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9" name="rc609"/>
            <p:cNvSpPr/>
            <p:nvPr/>
          </p:nvSpPr>
          <p:spPr>
            <a:xfrm>
              <a:off x="4408714"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0" name="rc610"/>
            <p:cNvSpPr/>
            <p:nvPr/>
          </p:nvSpPr>
          <p:spPr>
            <a:xfrm>
              <a:off x="4663670"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1" name="rc611"/>
            <p:cNvSpPr/>
            <p:nvPr/>
          </p:nvSpPr>
          <p:spPr>
            <a:xfrm>
              <a:off x="4918626"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2" name="rc612"/>
            <p:cNvSpPr/>
            <p:nvPr/>
          </p:nvSpPr>
          <p:spPr>
            <a:xfrm>
              <a:off x="5173582" y="26614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3" name="rc613"/>
            <p:cNvSpPr/>
            <p:nvPr/>
          </p:nvSpPr>
          <p:spPr>
            <a:xfrm>
              <a:off x="5428539"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4" name="rc614"/>
            <p:cNvSpPr/>
            <p:nvPr/>
          </p:nvSpPr>
          <p:spPr>
            <a:xfrm>
              <a:off x="5683495"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5" name="rc615"/>
            <p:cNvSpPr/>
            <p:nvPr/>
          </p:nvSpPr>
          <p:spPr>
            <a:xfrm>
              <a:off x="5938451"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6" name="rc616"/>
            <p:cNvSpPr/>
            <p:nvPr/>
          </p:nvSpPr>
          <p:spPr>
            <a:xfrm>
              <a:off x="6193407" y="26614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7" name="rc617"/>
            <p:cNvSpPr/>
            <p:nvPr/>
          </p:nvSpPr>
          <p:spPr>
            <a:xfrm>
              <a:off x="6448363"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8" name="rc618"/>
            <p:cNvSpPr/>
            <p:nvPr/>
          </p:nvSpPr>
          <p:spPr>
            <a:xfrm>
              <a:off x="6703319"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9" name="rc619"/>
            <p:cNvSpPr/>
            <p:nvPr/>
          </p:nvSpPr>
          <p:spPr>
            <a:xfrm>
              <a:off x="6958275"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0" name="rc620"/>
            <p:cNvSpPr/>
            <p:nvPr/>
          </p:nvSpPr>
          <p:spPr>
            <a:xfrm>
              <a:off x="7213231"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1" name="rc621"/>
            <p:cNvSpPr/>
            <p:nvPr/>
          </p:nvSpPr>
          <p:spPr>
            <a:xfrm>
              <a:off x="7468187"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2" name="rc622"/>
            <p:cNvSpPr/>
            <p:nvPr/>
          </p:nvSpPr>
          <p:spPr>
            <a:xfrm>
              <a:off x="7723143"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3" name="rc623"/>
            <p:cNvSpPr/>
            <p:nvPr/>
          </p:nvSpPr>
          <p:spPr>
            <a:xfrm>
              <a:off x="7978099"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4" name="rc624"/>
            <p:cNvSpPr/>
            <p:nvPr/>
          </p:nvSpPr>
          <p:spPr>
            <a:xfrm>
              <a:off x="8233055" y="26614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5" name="rc625"/>
            <p:cNvSpPr/>
            <p:nvPr/>
          </p:nvSpPr>
          <p:spPr>
            <a:xfrm>
              <a:off x="8488011" y="26614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6" name="rc626"/>
            <p:cNvSpPr/>
            <p:nvPr/>
          </p:nvSpPr>
          <p:spPr>
            <a:xfrm>
              <a:off x="2114109" y="2018359"/>
              <a:ext cx="254956"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7" name="rc627"/>
            <p:cNvSpPr/>
            <p:nvPr/>
          </p:nvSpPr>
          <p:spPr>
            <a:xfrm>
              <a:off x="2369066"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8" name="rc628"/>
            <p:cNvSpPr/>
            <p:nvPr/>
          </p:nvSpPr>
          <p:spPr>
            <a:xfrm>
              <a:off x="2624022" y="201835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9" name="rc629"/>
            <p:cNvSpPr/>
            <p:nvPr/>
          </p:nvSpPr>
          <p:spPr>
            <a:xfrm>
              <a:off x="2878978" y="20183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0" name="rc630"/>
            <p:cNvSpPr/>
            <p:nvPr/>
          </p:nvSpPr>
          <p:spPr>
            <a:xfrm>
              <a:off x="3133934" y="201835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1" name="rc631"/>
            <p:cNvSpPr/>
            <p:nvPr/>
          </p:nvSpPr>
          <p:spPr>
            <a:xfrm>
              <a:off x="3388890" y="2018359"/>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32" name="rc632"/>
            <p:cNvSpPr/>
            <p:nvPr/>
          </p:nvSpPr>
          <p:spPr>
            <a:xfrm>
              <a:off x="3643846" y="2018359"/>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33" name="rc633"/>
            <p:cNvSpPr/>
            <p:nvPr/>
          </p:nvSpPr>
          <p:spPr>
            <a:xfrm>
              <a:off x="3898802" y="20183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4" name="rc634"/>
            <p:cNvSpPr/>
            <p:nvPr/>
          </p:nvSpPr>
          <p:spPr>
            <a:xfrm>
              <a:off x="4153758" y="201835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5" name="rc635"/>
            <p:cNvSpPr/>
            <p:nvPr/>
          </p:nvSpPr>
          <p:spPr>
            <a:xfrm>
              <a:off x="4408714" y="2018359"/>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6" name="rc636"/>
            <p:cNvSpPr/>
            <p:nvPr/>
          </p:nvSpPr>
          <p:spPr>
            <a:xfrm>
              <a:off x="4663670" y="2018359"/>
              <a:ext cx="254956"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37" name="rc637"/>
            <p:cNvSpPr/>
            <p:nvPr/>
          </p:nvSpPr>
          <p:spPr>
            <a:xfrm>
              <a:off x="4918626" y="20183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8" name="rc638"/>
            <p:cNvSpPr/>
            <p:nvPr/>
          </p:nvSpPr>
          <p:spPr>
            <a:xfrm>
              <a:off x="5173582" y="20183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9" name="rc639"/>
            <p:cNvSpPr/>
            <p:nvPr/>
          </p:nvSpPr>
          <p:spPr>
            <a:xfrm>
              <a:off x="5428539" y="20183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0" name="rc640"/>
            <p:cNvSpPr/>
            <p:nvPr/>
          </p:nvSpPr>
          <p:spPr>
            <a:xfrm>
              <a:off x="5683495" y="201835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1" name="rc641"/>
            <p:cNvSpPr/>
            <p:nvPr/>
          </p:nvSpPr>
          <p:spPr>
            <a:xfrm>
              <a:off x="5938451" y="2018359"/>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2" name="rc642"/>
            <p:cNvSpPr/>
            <p:nvPr/>
          </p:nvSpPr>
          <p:spPr>
            <a:xfrm>
              <a:off x="6193407" y="20183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3" name="rc643"/>
            <p:cNvSpPr/>
            <p:nvPr/>
          </p:nvSpPr>
          <p:spPr>
            <a:xfrm>
              <a:off x="6448363" y="201835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4" name="rc644"/>
            <p:cNvSpPr/>
            <p:nvPr/>
          </p:nvSpPr>
          <p:spPr>
            <a:xfrm>
              <a:off x="6703319" y="2018359"/>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5" name="rc645"/>
            <p:cNvSpPr/>
            <p:nvPr/>
          </p:nvSpPr>
          <p:spPr>
            <a:xfrm>
              <a:off x="6958275" y="201835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6" name="rc646"/>
            <p:cNvSpPr/>
            <p:nvPr/>
          </p:nvSpPr>
          <p:spPr>
            <a:xfrm>
              <a:off x="7213231" y="201835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7" name="rc647"/>
            <p:cNvSpPr/>
            <p:nvPr/>
          </p:nvSpPr>
          <p:spPr>
            <a:xfrm>
              <a:off x="7468187" y="201835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8" name="rc648"/>
            <p:cNvSpPr/>
            <p:nvPr/>
          </p:nvSpPr>
          <p:spPr>
            <a:xfrm>
              <a:off x="7723143" y="2018359"/>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49" name="rc649"/>
            <p:cNvSpPr/>
            <p:nvPr/>
          </p:nvSpPr>
          <p:spPr>
            <a:xfrm>
              <a:off x="7978099" y="201835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0" name="rc650"/>
            <p:cNvSpPr/>
            <p:nvPr/>
          </p:nvSpPr>
          <p:spPr>
            <a:xfrm>
              <a:off x="8233055" y="201835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1" name="rc651"/>
            <p:cNvSpPr/>
            <p:nvPr/>
          </p:nvSpPr>
          <p:spPr>
            <a:xfrm>
              <a:off x="8488011" y="201835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2" name="rc652"/>
            <p:cNvSpPr/>
            <p:nvPr/>
          </p:nvSpPr>
          <p:spPr>
            <a:xfrm>
              <a:off x="2114109" y="4590757"/>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53" name="rc653"/>
            <p:cNvSpPr/>
            <p:nvPr/>
          </p:nvSpPr>
          <p:spPr>
            <a:xfrm>
              <a:off x="2369066" y="4590757"/>
              <a:ext cx="254956" cy="16077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54" name="rc654"/>
            <p:cNvSpPr/>
            <p:nvPr/>
          </p:nvSpPr>
          <p:spPr>
            <a:xfrm>
              <a:off x="2624022" y="4590757"/>
              <a:ext cx="254956" cy="16077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55" name="rc655"/>
            <p:cNvSpPr/>
            <p:nvPr/>
          </p:nvSpPr>
          <p:spPr>
            <a:xfrm>
              <a:off x="2878978" y="4590757"/>
              <a:ext cx="254956" cy="160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56" name="rc656"/>
            <p:cNvSpPr/>
            <p:nvPr/>
          </p:nvSpPr>
          <p:spPr>
            <a:xfrm>
              <a:off x="3133934" y="4590757"/>
              <a:ext cx="254956" cy="16077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57" name="rc657"/>
            <p:cNvSpPr/>
            <p:nvPr/>
          </p:nvSpPr>
          <p:spPr>
            <a:xfrm>
              <a:off x="3388890" y="4590757"/>
              <a:ext cx="254956" cy="160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58" name="rc658"/>
            <p:cNvSpPr/>
            <p:nvPr/>
          </p:nvSpPr>
          <p:spPr>
            <a:xfrm>
              <a:off x="3643846" y="4590757"/>
              <a:ext cx="254956" cy="160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59" name="rc659"/>
            <p:cNvSpPr/>
            <p:nvPr/>
          </p:nvSpPr>
          <p:spPr>
            <a:xfrm>
              <a:off x="3898802" y="4590757"/>
              <a:ext cx="254956" cy="16077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60" name="rc660"/>
            <p:cNvSpPr/>
            <p:nvPr/>
          </p:nvSpPr>
          <p:spPr>
            <a:xfrm>
              <a:off x="4153758" y="4590757"/>
              <a:ext cx="254956" cy="160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61" name="rc661"/>
            <p:cNvSpPr/>
            <p:nvPr/>
          </p:nvSpPr>
          <p:spPr>
            <a:xfrm>
              <a:off x="4408714" y="4590757"/>
              <a:ext cx="254956"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62" name="rc662"/>
            <p:cNvSpPr/>
            <p:nvPr/>
          </p:nvSpPr>
          <p:spPr>
            <a:xfrm>
              <a:off x="4663670" y="4590757"/>
              <a:ext cx="254956" cy="160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3" name="rc663"/>
            <p:cNvSpPr/>
            <p:nvPr/>
          </p:nvSpPr>
          <p:spPr>
            <a:xfrm>
              <a:off x="4918626" y="4590757"/>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64" name="rc664"/>
            <p:cNvSpPr/>
            <p:nvPr/>
          </p:nvSpPr>
          <p:spPr>
            <a:xfrm>
              <a:off x="5173582" y="4590757"/>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5" name="rc665"/>
            <p:cNvSpPr/>
            <p:nvPr/>
          </p:nvSpPr>
          <p:spPr>
            <a:xfrm>
              <a:off x="5428539" y="459075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6" name="rc666"/>
            <p:cNvSpPr/>
            <p:nvPr/>
          </p:nvSpPr>
          <p:spPr>
            <a:xfrm>
              <a:off x="5683495" y="4590757"/>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7" name="rc667"/>
            <p:cNvSpPr/>
            <p:nvPr/>
          </p:nvSpPr>
          <p:spPr>
            <a:xfrm>
              <a:off x="5938451" y="4590757"/>
              <a:ext cx="254956"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68" name="rc668"/>
            <p:cNvSpPr/>
            <p:nvPr/>
          </p:nvSpPr>
          <p:spPr>
            <a:xfrm>
              <a:off x="6193407" y="4590757"/>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9" name="rc669"/>
            <p:cNvSpPr/>
            <p:nvPr/>
          </p:nvSpPr>
          <p:spPr>
            <a:xfrm>
              <a:off x="6448363" y="4590757"/>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70" name="rc670"/>
            <p:cNvSpPr/>
            <p:nvPr/>
          </p:nvSpPr>
          <p:spPr>
            <a:xfrm>
              <a:off x="6703319" y="4590757"/>
              <a:ext cx="254956"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71" name="rc671"/>
            <p:cNvSpPr/>
            <p:nvPr/>
          </p:nvSpPr>
          <p:spPr>
            <a:xfrm>
              <a:off x="6958275" y="4590757"/>
              <a:ext cx="254956"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72" name="rc672"/>
            <p:cNvSpPr/>
            <p:nvPr/>
          </p:nvSpPr>
          <p:spPr>
            <a:xfrm>
              <a:off x="7213231" y="4590757"/>
              <a:ext cx="254956"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3" name="rc673"/>
            <p:cNvSpPr/>
            <p:nvPr/>
          </p:nvSpPr>
          <p:spPr>
            <a:xfrm>
              <a:off x="7468187" y="4590757"/>
              <a:ext cx="254956" cy="1607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74" name="rc674"/>
            <p:cNvSpPr/>
            <p:nvPr/>
          </p:nvSpPr>
          <p:spPr>
            <a:xfrm>
              <a:off x="7723143" y="4590757"/>
              <a:ext cx="254956"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5" name="rc675"/>
            <p:cNvSpPr/>
            <p:nvPr/>
          </p:nvSpPr>
          <p:spPr>
            <a:xfrm>
              <a:off x="7978099" y="4590757"/>
              <a:ext cx="254956"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76" name="rc676"/>
            <p:cNvSpPr/>
            <p:nvPr/>
          </p:nvSpPr>
          <p:spPr>
            <a:xfrm>
              <a:off x="8233055" y="4590757"/>
              <a:ext cx="254956" cy="160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77" name="rc677"/>
            <p:cNvSpPr/>
            <p:nvPr/>
          </p:nvSpPr>
          <p:spPr>
            <a:xfrm>
              <a:off x="8488011" y="4590757"/>
              <a:ext cx="254956"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78" name="rc678"/>
            <p:cNvSpPr/>
            <p:nvPr/>
          </p:nvSpPr>
          <p:spPr>
            <a:xfrm>
              <a:off x="2114109"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9" name="rc679"/>
            <p:cNvSpPr/>
            <p:nvPr/>
          </p:nvSpPr>
          <p:spPr>
            <a:xfrm>
              <a:off x="2369066" y="16968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0" name="rc680"/>
            <p:cNvSpPr/>
            <p:nvPr/>
          </p:nvSpPr>
          <p:spPr>
            <a:xfrm>
              <a:off x="2624022" y="16968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1" name="rc681"/>
            <p:cNvSpPr/>
            <p:nvPr/>
          </p:nvSpPr>
          <p:spPr>
            <a:xfrm>
              <a:off x="2878978" y="16968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2" name="rc682"/>
            <p:cNvSpPr/>
            <p:nvPr/>
          </p:nvSpPr>
          <p:spPr>
            <a:xfrm>
              <a:off x="3133934"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3" name="rc683"/>
            <p:cNvSpPr/>
            <p:nvPr/>
          </p:nvSpPr>
          <p:spPr>
            <a:xfrm>
              <a:off x="3388890" y="16968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4" name="rc684"/>
            <p:cNvSpPr/>
            <p:nvPr/>
          </p:nvSpPr>
          <p:spPr>
            <a:xfrm>
              <a:off x="3643846" y="1696809"/>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5" name="rc685"/>
            <p:cNvSpPr/>
            <p:nvPr/>
          </p:nvSpPr>
          <p:spPr>
            <a:xfrm>
              <a:off x="3898802" y="1696809"/>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86" name="rc686"/>
            <p:cNvSpPr/>
            <p:nvPr/>
          </p:nvSpPr>
          <p:spPr>
            <a:xfrm>
              <a:off x="4153758" y="1696809"/>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7" name="rc687"/>
            <p:cNvSpPr/>
            <p:nvPr/>
          </p:nvSpPr>
          <p:spPr>
            <a:xfrm>
              <a:off x="4408714"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8" name="rc688"/>
            <p:cNvSpPr/>
            <p:nvPr/>
          </p:nvSpPr>
          <p:spPr>
            <a:xfrm>
              <a:off x="4663670" y="16968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9" name="rc689"/>
            <p:cNvSpPr/>
            <p:nvPr/>
          </p:nvSpPr>
          <p:spPr>
            <a:xfrm>
              <a:off x="4918626" y="16968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0" name="rc690"/>
            <p:cNvSpPr/>
            <p:nvPr/>
          </p:nvSpPr>
          <p:spPr>
            <a:xfrm>
              <a:off x="5173582" y="1696809"/>
              <a:ext cx="254956"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1" name="rc691"/>
            <p:cNvSpPr/>
            <p:nvPr/>
          </p:nvSpPr>
          <p:spPr>
            <a:xfrm>
              <a:off x="5428539" y="16968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2" name="rc692"/>
            <p:cNvSpPr/>
            <p:nvPr/>
          </p:nvSpPr>
          <p:spPr>
            <a:xfrm>
              <a:off x="5683495"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3" name="rc693"/>
            <p:cNvSpPr/>
            <p:nvPr/>
          </p:nvSpPr>
          <p:spPr>
            <a:xfrm>
              <a:off x="5938451"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4" name="rc694"/>
            <p:cNvSpPr/>
            <p:nvPr/>
          </p:nvSpPr>
          <p:spPr>
            <a:xfrm>
              <a:off x="6193407" y="1696809"/>
              <a:ext cx="254956"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5" name="rc695"/>
            <p:cNvSpPr/>
            <p:nvPr/>
          </p:nvSpPr>
          <p:spPr>
            <a:xfrm>
              <a:off x="6448363"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6" name="rc696"/>
            <p:cNvSpPr/>
            <p:nvPr/>
          </p:nvSpPr>
          <p:spPr>
            <a:xfrm>
              <a:off x="6703319"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7" name="rc697"/>
            <p:cNvSpPr/>
            <p:nvPr/>
          </p:nvSpPr>
          <p:spPr>
            <a:xfrm>
              <a:off x="6958275" y="1696809"/>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8" name="rc698"/>
            <p:cNvSpPr/>
            <p:nvPr/>
          </p:nvSpPr>
          <p:spPr>
            <a:xfrm>
              <a:off x="7213231" y="1696809"/>
              <a:ext cx="254956"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9" name="rc699"/>
            <p:cNvSpPr/>
            <p:nvPr/>
          </p:nvSpPr>
          <p:spPr>
            <a:xfrm>
              <a:off x="7468187" y="1696809"/>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00" name="rc700"/>
            <p:cNvSpPr/>
            <p:nvPr/>
          </p:nvSpPr>
          <p:spPr>
            <a:xfrm>
              <a:off x="7723143" y="1696809"/>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01" name="rc701"/>
            <p:cNvSpPr/>
            <p:nvPr/>
          </p:nvSpPr>
          <p:spPr>
            <a:xfrm>
              <a:off x="7978099" y="1696809"/>
              <a:ext cx="254956"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2" name="rc702"/>
            <p:cNvSpPr/>
            <p:nvPr/>
          </p:nvSpPr>
          <p:spPr>
            <a:xfrm>
              <a:off x="8233055" y="16968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3" name="rc703"/>
            <p:cNvSpPr/>
            <p:nvPr/>
          </p:nvSpPr>
          <p:spPr>
            <a:xfrm>
              <a:off x="8488011" y="1696809"/>
              <a:ext cx="254956"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4" name="rc704"/>
            <p:cNvSpPr/>
            <p:nvPr/>
          </p:nvSpPr>
          <p:spPr>
            <a:xfrm>
              <a:off x="2114109" y="330455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5" name="rc705"/>
            <p:cNvSpPr/>
            <p:nvPr/>
          </p:nvSpPr>
          <p:spPr>
            <a:xfrm>
              <a:off x="2369066" y="330455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6" name="rc706"/>
            <p:cNvSpPr/>
            <p:nvPr/>
          </p:nvSpPr>
          <p:spPr>
            <a:xfrm>
              <a:off x="2624022" y="3304558"/>
              <a:ext cx="254956"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7" name="rc707"/>
            <p:cNvSpPr/>
            <p:nvPr/>
          </p:nvSpPr>
          <p:spPr>
            <a:xfrm>
              <a:off x="2878978" y="3304558"/>
              <a:ext cx="254956"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8" name="rc708"/>
            <p:cNvSpPr/>
            <p:nvPr/>
          </p:nvSpPr>
          <p:spPr>
            <a:xfrm>
              <a:off x="3133934" y="3304558"/>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9" name="rc709"/>
            <p:cNvSpPr/>
            <p:nvPr/>
          </p:nvSpPr>
          <p:spPr>
            <a:xfrm>
              <a:off x="3388890" y="3304558"/>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10" name="rc710"/>
            <p:cNvSpPr/>
            <p:nvPr/>
          </p:nvSpPr>
          <p:spPr>
            <a:xfrm>
              <a:off x="3643846" y="3304558"/>
              <a:ext cx="254956"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1" name="rc711"/>
            <p:cNvSpPr/>
            <p:nvPr/>
          </p:nvSpPr>
          <p:spPr>
            <a:xfrm>
              <a:off x="3898802" y="330455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2" name="rc712"/>
            <p:cNvSpPr/>
            <p:nvPr/>
          </p:nvSpPr>
          <p:spPr>
            <a:xfrm>
              <a:off x="4153758" y="330455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3" name="rc713"/>
            <p:cNvSpPr/>
            <p:nvPr/>
          </p:nvSpPr>
          <p:spPr>
            <a:xfrm>
              <a:off x="4408714" y="330455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4" name="rc714"/>
            <p:cNvSpPr/>
            <p:nvPr/>
          </p:nvSpPr>
          <p:spPr>
            <a:xfrm>
              <a:off x="4663670" y="3304558"/>
              <a:ext cx="254956"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5" name="rc715"/>
            <p:cNvSpPr/>
            <p:nvPr/>
          </p:nvSpPr>
          <p:spPr>
            <a:xfrm>
              <a:off x="4918626"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6" name="rc716"/>
            <p:cNvSpPr/>
            <p:nvPr/>
          </p:nvSpPr>
          <p:spPr>
            <a:xfrm>
              <a:off x="5173582"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7" name="rc717"/>
            <p:cNvSpPr/>
            <p:nvPr/>
          </p:nvSpPr>
          <p:spPr>
            <a:xfrm>
              <a:off x="5428539" y="330455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8" name="rc718"/>
            <p:cNvSpPr/>
            <p:nvPr/>
          </p:nvSpPr>
          <p:spPr>
            <a:xfrm>
              <a:off x="5683495"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9" name="rc719"/>
            <p:cNvSpPr/>
            <p:nvPr/>
          </p:nvSpPr>
          <p:spPr>
            <a:xfrm>
              <a:off x="5938451"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0" name="rc720"/>
            <p:cNvSpPr/>
            <p:nvPr/>
          </p:nvSpPr>
          <p:spPr>
            <a:xfrm>
              <a:off x="6193407" y="330455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1" name="rc721"/>
            <p:cNvSpPr/>
            <p:nvPr/>
          </p:nvSpPr>
          <p:spPr>
            <a:xfrm>
              <a:off x="6448363" y="330455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2" name="rc722"/>
            <p:cNvSpPr/>
            <p:nvPr/>
          </p:nvSpPr>
          <p:spPr>
            <a:xfrm>
              <a:off x="6703319" y="3304558"/>
              <a:ext cx="254956"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3" name="rc723"/>
            <p:cNvSpPr/>
            <p:nvPr/>
          </p:nvSpPr>
          <p:spPr>
            <a:xfrm>
              <a:off x="6958275" y="3304558"/>
              <a:ext cx="254956"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4" name="rc724"/>
            <p:cNvSpPr/>
            <p:nvPr/>
          </p:nvSpPr>
          <p:spPr>
            <a:xfrm>
              <a:off x="7213231" y="3304558"/>
              <a:ext cx="254956"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5" name="rc725"/>
            <p:cNvSpPr/>
            <p:nvPr/>
          </p:nvSpPr>
          <p:spPr>
            <a:xfrm>
              <a:off x="7468187" y="3304558"/>
              <a:ext cx="254956"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26" name="rc726"/>
            <p:cNvSpPr/>
            <p:nvPr/>
          </p:nvSpPr>
          <p:spPr>
            <a:xfrm>
              <a:off x="7723143" y="3304558"/>
              <a:ext cx="254956"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7" name="rc727"/>
            <p:cNvSpPr/>
            <p:nvPr/>
          </p:nvSpPr>
          <p:spPr>
            <a:xfrm>
              <a:off x="7978099" y="3304558"/>
              <a:ext cx="254956"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8" name="rc728"/>
            <p:cNvSpPr/>
            <p:nvPr/>
          </p:nvSpPr>
          <p:spPr>
            <a:xfrm>
              <a:off x="8233055" y="330455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9" name="rc729"/>
            <p:cNvSpPr/>
            <p:nvPr/>
          </p:nvSpPr>
          <p:spPr>
            <a:xfrm>
              <a:off x="8488011" y="3304558"/>
              <a:ext cx="254956"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0" name="tx730"/>
            <p:cNvSpPr/>
            <p:nvPr/>
          </p:nvSpPr>
          <p:spPr>
            <a:xfrm>
              <a:off x="218132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1" name="tx731"/>
            <p:cNvSpPr/>
            <p:nvPr/>
          </p:nvSpPr>
          <p:spPr>
            <a:xfrm>
              <a:off x="243628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2" name="tx732"/>
            <p:cNvSpPr/>
            <p:nvPr/>
          </p:nvSpPr>
          <p:spPr>
            <a:xfrm>
              <a:off x="269124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3" name="tx733"/>
            <p:cNvSpPr/>
            <p:nvPr/>
          </p:nvSpPr>
          <p:spPr>
            <a:xfrm>
              <a:off x="294619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4" name="tx734"/>
            <p:cNvSpPr/>
            <p:nvPr/>
          </p:nvSpPr>
          <p:spPr>
            <a:xfrm>
              <a:off x="320115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5" name="tx735"/>
            <p:cNvSpPr/>
            <p:nvPr/>
          </p:nvSpPr>
          <p:spPr>
            <a:xfrm>
              <a:off x="345610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6" name="tx736"/>
            <p:cNvSpPr/>
            <p:nvPr/>
          </p:nvSpPr>
          <p:spPr>
            <a:xfrm>
              <a:off x="371106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7" name="tx737"/>
            <p:cNvSpPr/>
            <p:nvPr/>
          </p:nvSpPr>
          <p:spPr>
            <a:xfrm>
              <a:off x="396602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8" name="tx738"/>
            <p:cNvSpPr/>
            <p:nvPr/>
          </p:nvSpPr>
          <p:spPr>
            <a:xfrm>
              <a:off x="422097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9" name="tx739"/>
            <p:cNvSpPr/>
            <p:nvPr/>
          </p:nvSpPr>
          <p:spPr>
            <a:xfrm>
              <a:off x="447593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0" name="tx740"/>
            <p:cNvSpPr/>
            <p:nvPr/>
          </p:nvSpPr>
          <p:spPr>
            <a:xfrm>
              <a:off x="473088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1" name="tx741"/>
            <p:cNvSpPr/>
            <p:nvPr/>
          </p:nvSpPr>
          <p:spPr>
            <a:xfrm>
              <a:off x="498584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42" name="tx742"/>
            <p:cNvSpPr/>
            <p:nvPr/>
          </p:nvSpPr>
          <p:spPr>
            <a:xfrm>
              <a:off x="5240802"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3" name="tx743"/>
            <p:cNvSpPr/>
            <p:nvPr/>
          </p:nvSpPr>
          <p:spPr>
            <a:xfrm>
              <a:off x="5495758"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4" name="tx744"/>
            <p:cNvSpPr/>
            <p:nvPr/>
          </p:nvSpPr>
          <p:spPr>
            <a:xfrm>
              <a:off x="5750714"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5" name="tx745"/>
            <p:cNvSpPr/>
            <p:nvPr/>
          </p:nvSpPr>
          <p:spPr>
            <a:xfrm>
              <a:off x="6005670"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6" name="tx746"/>
            <p:cNvSpPr/>
            <p:nvPr/>
          </p:nvSpPr>
          <p:spPr>
            <a:xfrm>
              <a:off x="6260626"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7" name="tx747"/>
            <p:cNvSpPr/>
            <p:nvPr/>
          </p:nvSpPr>
          <p:spPr>
            <a:xfrm>
              <a:off x="6515582"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8" name="tx748"/>
            <p:cNvSpPr/>
            <p:nvPr/>
          </p:nvSpPr>
          <p:spPr>
            <a:xfrm>
              <a:off x="6770538"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9" name="tx749"/>
            <p:cNvSpPr/>
            <p:nvPr/>
          </p:nvSpPr>
          <p:spPr>
            <a:xfrm>
              <a:off x="7025494"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0" name="tx750"/>
            <p:cNvSpPr/>
            <p:nvPr/>
          </p:nvSpPr>
          <p:spPr>
            <a:xfrm>
              <a:off x="7280450"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1" name="tx751"/>
            <p:cNvSpPr/>
            <p:nvPr/>
          </p:nvSpPr>
          <p:spPr>
            <a:xfrm>
              <a:off x="7535406"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2" name="tx752"/>
            <p:cNvSpPr/>
            <p:nvPr/>
          </p:nvSpPr>
          <p:spPr>
            <a:xfrm>
              <a:off x="7790362"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3" name="tx753"/>
            <p:cNvSpPr/>
            <p:nvPr/>
          </p:nvSpPr>
          <p:spPr>
            <a:xfrm>
              <a:off x="8045318"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4" name="tx754"/>
            <p:cNvSpPr/>
            <p:nvPr/>
          </p:nvSpPr>
          <p:spPr>
            <a:xfrm>
              <a:off x="8300274"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5" name="tx755"/>
            <p:cNvSpPr/>
            <p:nvPr/>
          </p:nvSpPr>
          <p:spPr>
            <a:xfrm>
              <a:off x="855523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6" name="tx756"/>
            <p:cNvSpPr/>
            <p:nvPr/>
          </p:nvSpPr>
          <p:spPr>
            <a:xfrm>
              <a:off x="218132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7" name="tx757"/>
            <p:cNvSpPr/>
            <p:nvPr/>
          </p:nvSpPr>
          <p:spPr>
            <a:xfrm>
              <a:off x="294619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8" name="tx758"/>
            <p:cNvSpPr/>
            <p:nvPr/>
          </p:nvSpPr>
          <p:spPr>
            <a:xfrm>
              <a:off x="320115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59" name="tx759"/>
            <p:cNvSpPr/>
            <p:nvPr/>
          </p:nvSpPr>
          <p:spPr>
            <a:xfrm>
              <a:off x="345610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60" name="tx760"/>
            <p:cNvSpPr/>
            <p:nvPr/>
          </p:nvSpPr>
          <p:spPr>
            <a:xfrm>
              <a:off x="371106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61" name="tx761"/>
            <p:cNvSpPr/>
            <p:nvPr/>
          </p:nvSpPr>
          <p:spPr>
            <a:xfrm>
              <a:off x="396602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62" name="tx762"/>
            <p:cNvSpPr/>
            <p:nvPr/>
          </p:nvSpPr>
          <p:spPr>
            <a:xfrm>
              <a:off x="422097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63" name="tx763"/>
            <p:cNvSpPr/>
            <p:nvPr/>
          </p:nvSpPr>
          <p:spPr>
            <a:xfrm>
              <a:off x="447593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4" name="tx764"/>
            <p:cNvSpPr/>
            <p:nvPr/>
          </p:nvSpPr>
          <p:spPr>
            <a:xfrm>
              <a:off x="473088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5" name="tx765"/>
            <p:cNvSpPr/>
            <p:nvPr/>
          </p:nvSpPr>
          <p:spPr>
            <a:xfrm>
              <a:off x="498584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6" name="tx766"/>
            <p:cNvSpPr/>
            <p:nvPr/>
          </p:nvSpPr>
          <p:spPr>
            <a:xfrm>
              <a:off x="5240802"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7" name="tx767"/>
            <p:cNvSpPr/>
            <p:nvPr/>
          </p:nvSpPr>
          <p:spPr>
            <a:xfrm>
              <a:off x="5495758"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68" name="tx768"/>
            <p:cNvSpPr/>
            <p:nvPr/>
          </p:nvSpPr>
          <p:spPr>
            <a:xfrm>
              <a:off x="5750714"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9" name="tx769"/>
            <p:cNvSpPr/>
            <p:nvPr/>
          </p:nvSpPr>
          <p:spPr>
            <a:xfrm>
              <a:off x="6005670"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0" name="tx770"/>
            <p:cNvSpPr/>
            <p:nvPr/>
          </p:nvSpPr>
          <p:spPr>
            <a:xfrm>
              <a:off x="6260626"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1" name="tx771"/>
            <p:cNvSpPr/>
            <p:nvPr/>
          </p:nvSpPr>
          <p:spPr>
            <a:xfrm>
              <a:off x="6515582"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2" name="tx772"/>
            <p:cNvSpPr/>
            <p:nvPr/>
          </p:nvSpPr>
          <p:spPr>
            <a:xfrm>
              <a:off x="6770538"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3" name="tx773"/>
            <p:cNvSpPr/>
            <p:nvPr/>
          </p:nvSpPr>
          <p:spPr>
            <a:xfrm>
              <a:off x="7025494"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4" name="tx774"/>
            <p:cNvSpPr/>
            <p:nvPr/>
          </p:nvSpPr>
          <p:spPr>
            <a:xfrm>
              <a:off x="7280450"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5" name="tx775"/>
            <p:cNvSpPr/>
            <p:nvPr/>
          </p:nvSpPr>
          <p:spPr>
            <a:xfrm>
              <a:off x="7535406"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6" name="tx776"/>
            <p:cNvSpPr/>
            <p:nvPr/>
          </p:nvSpPr>
          <p:spPr>
            <a:xfrm>
              <a:off x="7790362"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7" name="tx777"/>
            <p:cNvSpPr/>
            <p:nvPr/>
          </p:nvSpPr>
          <p:spPr>
            <a:xfrm>
              <a:off x="8045318"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78" name="tx778"/>
            <p:cNvSpPr/>
            <p:nvPr/>
          </p:nvSpPr>
          <p:spPr>
            <a:xfrm>
              <a:off x="8300274"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9" name="tx779"/>
            <p:cNvSpPr/>
            <p:nvPr/>
          </p:nvSpPr>
          <p:spPr>
            <a:xfrm>
              <a:off x="855523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80" name="tx780"/>
            <p:cNvSpPr/>
            <p:nvPr/>
          </p:nvSpPr>
          <p:spPr>
            <a:xfrm>
              <a:off x="218132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81" name="tx781"/>
            <p:cNvSpPr/>
            <p:nvPr/>
          </p:nvSpPr>
          <p:spPr>
            <a:xfrm>
              <a:off x="243628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82" name="tx782"/>
            <p:cNvSpPr/>
            <p:nvPr/>
          </p:nvSpPr>
          <p:spPr>
            <a:xfrm>
              <a:off x="269124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83" name="tx783"/>
            <p:cNvSpPr/>
            <p:nvPr/>
          </p:nvSpPr>
          <p:spPr>
            <a:xfrm>
              <a:off x="294619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84" name="tx784"/>
            <p:cNvSpPr/>
            <p:nvPr/>
          </p:nvSpPr>
          <p:spPr>
            <a:xfrm>
              <a:off x="320115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5" name="tx785"/>
            <p:cNvSpPr/>
            <p:nvPr/>
          </p:nvSpPr>
          <p:spPr>
            <a:xfrm>
              <a:off x="345610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6" name="tx786"/>
            <p:cNvSpPr/>
            <p:nvPr/>
          </p:nvSpPr>
          <p:spPr>
            <a:xfrm>
              <a:off x="371106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7" name="tx787"/>
            <p:cNvSpPr/>
            <p:nvPr/>
          </p:nvSpPr>
          <p:spPr>
            <a:xfrm>
              <a:off x="396602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8" name="tx788"/>
            <p:cNvSpPr/>
            <p:nvPr/>
          </p:nvSpPr>
          <p:spPr>
            <a:xfrm>
              <a:off x="422097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9" name="tx789"/>
            <p:cNvSpPr/>
            <p:nvPr/>
          </p:nvSpPr>
          <p:spPr>
            <a:xfrm>
              <a:off x="447593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0" name="tx790"/>
            <p:cNvSpPr/>
            <p:nvPr/>
          </p:nvSpPr>
          <p:spPr>
            <a:xfrm>
              <a:off x="473088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498584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2" name="tx792"/>
            <p:cNvSpPr/>
            <p:nvPr/>
          </p:nvSpPr>
          <p:spPr>
            <a:xfrm>
              <a:off x="5240802"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5495758"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5750714"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5" name="tx795"/>
            <p:cNvSpPr/>
            <p:nvPr/>
          </p:nvSpPr>
          <p:spPr>
            <a:xfrm>
              <a:off x="6005670"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6" name="tx796"/>
            <p:cNvSpPr/>
            <p:nvPr/>
          </p:nvSpPr>
          <p:spPr>
            <a:xfrm>
              <a:off x="6260626"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7" name="tx797"/>
            <p:cNvSpPr/>
            <p:nvPr/>
          </p:nvSpPr>
          <p:spPr>
            <a:xfrm>
              <a:off x="6515582"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8" name="tx798"/>
            <p:cNvSpPr/>
            <p:nvPr/>
          </p:nvSpPr>
          <p:spPr>
            <a:xfrm>
              <a:off x="6770538"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9" name="tx799"/>
            <p:cNvSpPr/>
            <p:nvPr/>
          </p:nvSpPr>
          <p:spPr>
            <a:xfrm>
              <a:off x="7025494"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0" name="tx800"/>
            <p:cNvSpPr/>
            <p:nvPr/>
          </p:nvSpPr>
          <p:spPr>
            <a:xfrm>
              <a:off x="7280450"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1" name="tx801"/>
            <p:cNvSpPr/>
            <p:nvPr/>
          </p:nvSpPr>
          <p:spPr>
            <a:xfrm>
              <a:off x="7535406"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2" name="tx802"/>
            <p:cNvSpPr/>
            <p:nvPr/>
          </p:nvSpPr>
          <p:spPr>
            <a:xfrm>
              <a:off x="7790362"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3" name="tx803"/>
            <p:cNvSpPr/>
            <p:nvPr/>
          </p:nvSpPr>
          <p:spPr>
            <a:xfrm>
              <a:off x="8045318"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4" name="tx804"/>
            <p:cNvSpPr/>
            <p:nvPr/>
          </p:nvSpPr>
          <p:spPr>
            <a:xfrm>
              <a:off x="8300274"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5" name="tx805"/>
            <p:cNvSpPr/>
            <p:nvPr/>
          </p:nvSpPr>
          <p:spPr>
            <a:xfrm>
              <a:off x="855523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6" name="tx806"/>
            <p:cNvSpPr/>
            <p:nvPr/>
          </p:nvSpPr>
          <p:spPr>
            <a:xfrm>
              <a:off x="218132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07" name="tx807"/>
            <p:cNvSpPr/>
            <p:nvPr/>
          </p:nvSpPr>
          <p:spPr>
            <a:xfrm>
              <a:off x="243628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08" name="tx808"/>
            <p:cNvSpPr/>
            <p:nvPr/>
          </p:nvSpPr>
          <p:spPr>
            <a:xfrm>
              <a:off x="269124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9" name="tx809"/>
            <p:cNvSpPr/>
            <p:nvPr/>
          </p:nvSpPr>
          <p:spPr>
            <a:xfrm>
              <a:off x="294619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0" name="tx810"/>
            <p:cNvSpPr/>
            <p:nvPr/>
          </p:nvSpPr>
          <p:spPr>
            <a:xfrm>
              <a:off x="320115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1" name="tx811"/>
            <p:cNvSpPr/>
            <p:nvPr/>
          </p:nvSpPr>
          <p:spPr>
            <a:xfrm>
              <a:off x="345610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2" name="tx812"/>
            <p:cNvSpPr/>
            <p:nvPr/>
          </p:nvSpPr>
          <p:spPr>
            <a:xfrm>
              <a:off x="371106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396602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4" name="tx814"/>
            <p:cNvSpPr/>
            <p:nvPr/>
          </p:nvSpPr>
          <p:spPr>
            <a:xfrm>
              <a:off x="422097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5" name="tx815"/>
            <p:cNvSpPr/>
            <p:nvPr/>
          </p:nvSpPr>
          <p:spPr>
            <a:xfrm>
              <a:off x="447593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16" name="tx816"/>
            <p:cNvSpPr/>
            <p:nvPr/>
          </p:nvSpPr>
          <p:spPr>
            <a:xfrm>
              <a:off x="473088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7" name="tx817"/>
            <p:cNvSpPr/>
            <p:nvPr/>
          </p:nvSpPr>
          <p:spPr>
            <a:xfrm>
              <a:off x="498584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18" name="tx818"/>
            <p:cNvSpPr/>
            <p:nvPr/>
          </p:nvSpPr>
          <p:spPr>
            <a:xfrm>
              <a:off x="5240802"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9" name="tx819"/>
            <p:cNvSpPr/>
            <p:nvPr/>
          </p:nvSpPr>
          <p:spPr>
            <a:xfrm>
              <a:off x="5495758"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0" name="tx820"/>
            <p:cNvSpPr/>
            <p:nvPr/>
          </p:nvSpPr>
          <p:spPr>
            <a:xfrm>
              <a:off x="5750714"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1" name="tx821"/>
            <p:cNvSpPr/>
            <p:nvPr/>
          </p:nvSpPr>
          <p:spPr>
            <a:xfrm>
              <a:off x="6005670"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6260626"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23" name="tx823"/>
            <p:cNvSpPr/>
            <p:nvPr/>
          </p:nvSpPr>
          <p:spPr>
            <a:xfrm>
              <a:off x="6515582"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4" name="tx824"/>
            <p:cNvSpPr/>
            <p:nvPr/>
          </p:nvSpPr>
          <p:spPr>
            <a:xfrm>
              <a:off x="6770538"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5" name="tx825"/>
            <p:cNvSpPr/>
            <p:nvPr/>
          </p:nvSpPr>
          <p:spPr>
            <a:xfrm>
              <a:off x="7025494"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6" name="tx826"/>
            <p:cNvSpPr/>
            <p:nvPr/>
          </p:nvSpPr>
          <p:spPr>
            <a:xfrm>
              <a:off x="7280450"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27" name="tx827"/>
            <p:cNvSpPr/>
            <p:nvPr/>
          </p:nvSpPr>
          <p:spPr>
            <a:xfrm>
              <a:off x="7535406"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8" name="tx828"/>
            <p:cNvSpPr/>
            <p:nvPr/>
          </p:nvSpPr>
          <p:spPr>
            <a:xfrm>
              <a:off x="7790362"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29" name="tx829"/>
            <p:cNvSpPr/>
            <p:nvPr/>
          </p:nvSpPr>
          <p:spPr>
            <a:xfrm>
              <a:off x="8045318"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0" name="tx830"/>
            <p:cNvSpPr/>
            <p:nvPr/>
          </p:nvSpPr>
          <p:spPr>
            <a:xfrm>
              <a:off x="8300274"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1" name="tx831"/>
            <p:cNvSpPr/>
            <p:nvPr/>
          </p:nvSpPr>
          <p:spPr>
            <a:xfrm>
              <a:off x="855523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2" name="tx832"/>
            <p:cNvSpPr/>
            <p:nvPr/>
          </p:nvSpPr>
          <p:spPr>
            <a:xfrm>
              <a:off x="218132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33" name="tx833"/>
            <p:cNvSpPr/>
            <p:nvPr/>
          </p:nvSpPr>
          <p:spPr>
            <a:xfrm>
              <a:off x="243628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4" name="tx834"/>
            <p:cNvSpPr/>
            <p:nvPr/>
          </p:nvSpPr>
          <p:spPr>
            <a:xfrm>
              <a:off x="269124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5" name="tx835"/>
            <p:cNvSpPr/>
            <p:nvPr/>
          </p:nvSpPr>
          <p:spPr>
            <a:xfrm>
              <a:off x="294619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6" name="tx836"/>
            <p:cNvSpPr/>
            <p:nvPr/>
          </p:nvSpPr>
          <p:spPr>
            <a:xfrm>
              <a:off x="320115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7" name="tx837"/>
            <p:cNvSpPr/>
            <p:nvPr/>
          </p:nvSpPr>
          <p:spPr>
            <a:xfrm>
              <a:off x="345610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8" name="tx838"/>
            <p:cNvSpPr/>
            <p:nvPr/>
          </p:nvSpPr>
          <p:spPr>
            <a:xfrm>
              <a:off x="371106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9" name="tx839"/>
            <p:cNvSpPr/>
            <p:nvPr/>
          </p:nvSpPr>
          <p:spPr>
            <a:xfrm>
              <a:off x="396602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0" name="tx840"/>
            <p:cNvSpPr/>
            <p:nvPr/>
          </p:nvSpPr>
          <p:spPr>
            <a:xfrm>
              <a:off x="422097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1" name="tx841"/>
            <p:cNvSpPr/>
            <p:nvPr/>
          </p:nvSpPr>
          <p:spPr>
            <a:xfrm>
              <a:off x="447593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2" name="tx842"/>
            <p:cNvSpPr/>
            <p:nvPr/>
          </p:nvSpPr>
          <p:spPr>
            <a:xfrm>
              <a:off x="473088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3" name="tx843"/>
            <p:cNvSpPr/>
            <p:nvPr/>
          </p:nvSpPr>
          <p:spPr>
            <a:xfrm>
              <a:off x="498584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5240802"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5495758"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5750714"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6005670"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8" name="tx848"/>
            <p:cNvSpPr/>
            <p:nvPr/>
          </p:nvSpPr>
          <p:spPr>
            <a:xfrm>
              <a:off x="6260626"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6515582"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6770538"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1" name="tx851"/>
            <p:cNvSpPr/>
            <p:nvPr/>
          </p:nvSpPr>
          <p:spPr>
            <a:xfrm>
              <a:off x="7025494"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7280450"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7535406"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7790362"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8045318"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8300274"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855523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8" name="tx858"/>
            <p:cNvSpPr/>
            <p:nvPr/>
          </p:nvSpPr>
          <p:spPr>
            <a:xfrm>
              <a:off x="218132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59" name="tx859"/>
            <p:cNvSpPr/>
            <p:nvPr/>
          </p:nvSpPr>
          <p:spPr>
            <a:xfrm>
              <a:off x="243628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0" name="tx860"/>
            <p:cNvSpPr/>
            <p:nvPr/>
          </p:nvSpPr>
          <p:spPr>
            <a:xfrm>
              <a:off x="269124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61" name="tx861"/>
            <p:cNvSpPr/>
            <p:nvPr/>
          </p:nvSpPr>
          <p:spPr>
            <a:xfrm>
              <a:off x="294619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62" name="tx862"/>
            <p:cNvSpPr/>
            <p:nvPr/>
          </p:nvSpPr>
          <p:spPr>
            <a:xfrm>
              <a:off x="320115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63" name="tx863"/>
            <p:cNvSpPr/>
            <p:nvPr/>
          </p:nvSpPr>
          <p:spPr>
            <a:xfrm>
              <a:off x="345610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4" name="tx864"/>
            <p:cNvSpPr/>
            <p:nvPr/>
          </p:nvSpPr>
          <p:spPr>
            <a:xfrm>
              <a:off x="371106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5" name="tx865"/>
            <p:cNvSpPr/>
            <p:nvPr/>
          </p:nvSpPr>
          <p:spPr>
            <a:xfrm>
              <a:off x="396602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6" name="tx866"/>
            <p:cNvSpPr/>
            <p:nvPr/>
          </p:nvSpPr>
          <p:spPr>
            <a:xfrm>
              <a:off x="422097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7" name="tx867"/>
            <p:cNvSpPr/>
            <p:nvPr/>
          </p:nvSpPr>
          <p:spPr>
            <a:xfrm>
              <a:off x="447593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8" name="tx868"/>
            <p:cNvSpPr/>
            <p:nvPr/>
          </p:nvSpPr>
          <p:spPr>
            <a:xfrm>
              <a:off x="473088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9" name="tx869"/>
            <p:cNvSpPr/>
            <p:nvPr/>
          </p:nvSpPr>
          <p:spPr>
            <a:xfrm>
              <a:off x="498584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0" name="tx870"/>
            <p:cNvSpPr/>
            <p:nvPr/>
          </p:nvSpPr>
          <p:spPr>
            <a:xfrm>
              <a:off x="5240802"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1" name="tx871"/>
            <p:cNvSpPr/>
            <p:nvPr/>
          </p:nvSpPr>
          <p:spPr>
            <a:xfrm>
              <a:off x="5495758"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2" name="tx872"/>
            <p:cNvSpPr/>
            <p:nvPr/>
          </p:nvSpPr>
          <p:spPr>
            <a:xfrm>
              <a:off x="5750714"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6005670"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4" name="tx874"/>
            <p:cNvSpPr/>
            <p:nvPr/>
          </p:nvSpPr>
          <p:spPr>
            <a:xfrm>
              <a:off x="6260626"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5" name="tx875"/>
            <p:cNvSpPr/>
            <p:nvPr/>
          </p:nvSpPr>
          <p:spPr>
            <a:xfrm>
              <a:off x="6515582"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6770538"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7" name="tx877"/>
            <p:cNvSpPr/>
            <p:nvPr/>
          </p:nvSpPr>
          <p:spPr>
            <a:xfrm>
              <a:off x="7025494"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8" name="tx878"/>
            <p:cNvSpPr/>
            <p:nvPr/>
          </p:nvSpPr>
          <p:spPr>
            <a:xfrm>
              <a:off x="7280450"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79" name="tx879"/>
            <p:cNvSpPr/>
            <p:nvPr/>
          </p:nvSpPr>
          <p:spPr>
            <a:xfrm>
              <a:off x="7535406"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0" name="tx880"/>
            <p:cNvSpPr/>
            <p:nvPr/>
          </p:nvSpPr>
          <p:spPr>
            <a:xfrm>
              <a:off x="7790362"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8045318"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2" name="tx882"/>
            <p:cNvSpPr/>
            <p:nvPr/>
          </p:nvSpPr>
          <p:spPr>
            <a:xfrm>
              <a:off x="8300274"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83" name="tx883"/>
            <p:cNvSpPr/>
            <p:nvPr/>
          </p:nvSpPr>
          <p:spPr>
            <a:xfrm>
              <a:off x="855523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84" name="tx884"/>
            <p:cNvSpPr/>
            <p:nvPr/>
          </p:nvSpPr>
          <p:spPr>
            <a:xfrm>
              <a:off x="218132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5" name="tx885"/>
            <p:cNvSpPr/>
            <p:nvPr/>
          </p:nvSpPr>
          <p:spPr>
            <a:xfrm>
              <a:off x="243628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6" name="tx886"/>
            <p:cNvSpPr/>
            <p:nvPr/>
          </p:nvSpPr>
          <p:spPr>
            <a:xfrm>
              <a:off x="269124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87" name="tx887"/>
            <p:cNvSpPr/>
            <p:nvPr/>
          </p:nvSpPr>
          <p:spPr>
            <a:xfrm>
              <a:off x="294619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88" name="tx888"/>
            <p:cNvSpPr/>
            <p:nvPr/>
          </p:nvSpPr>
          <p:spPr>
            <a:xfrm>
              <a:off x="320115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9" name="tx889"/>
            <p:cNvSpPr/>
            <p:nvPr/>
          </p:nvSpPr>
          <p:spPr>
            <a:xfrm>
              <a:off x="345610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0" name="tx890"/>
            <p:cNvSpPr/>
            <p:nvPr/>
          </p:nvSpPr>
          <p:spPr>
            <a:xfrm>
              <a:off x="371106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1" name="tx891"/>
            <p:cNvSpPr/>
            <p:nvPr/>
          </p:nvSpPr>
          <p:spPr>
            <a:xfrm>
              <a:off x="396602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92" name="tx892"/>
            <p:cNvSpPr/>
            <p:nvPr/>
          </p:nvSpPr>
          <p:spPr>
            <a:xfrm>
              <a:off x="422097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93" name="tx893"/>
            <p:cNvSpPr/>
            <p:nvPr/>
          </p:nvSpPr>
          <p:spPr>
            <a:xfrm>
              <a:off x="447593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94" name="tx894"/>
            <p:cNvSpPr/>
            <p:nvPr/>
          </p:nvSpPr>
          <p:spPr>
            <a:xfrm>
              <a:off x="473088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95" name="tx895"/>
            <p:cNvSpPr/>
            <p:nvPr/>
          </p:nvSpPr>
          <p:spPr>
            <a:xfrm>
              <a:off x="498584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96" name="tx896"/>
            <p:cNvSpPr/>
            <p:nvPr/>
          </p:nvSpPr>
          <p:spPr>
            <a:xfrm>
              <a:off x="5240802"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97" name="tx897"/>
            <p:cNvSpPr/>
            <p:nvPr/>
          </p:nvSpPr>
          <p:spPr>
            <a:xfrm>
              <a:off x="5495758"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8" name="tx898"/>
            <p:cNvSpPr/>
            <p:nvPr/>
          </p:nvSpPr>
          <p:spPr>
            <a:xfrm>
              <a:off x="5750714"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9" name="tx899"/>
            <p:cNvSpPr/>
            <p:nvPr/>
          </p:nvSpPr>
          <p:spPr>
            <a:xfrm>
              <a:off x="6005670"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0" name="tx900"/>
            <p:cNvSpPr/>
            <p:nvPr/>
          </p:nvSpPr>
          <p:spPr>
            <a:xfrm>
              <a:off x="6260626"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1" name="tx901"/>
            <p:cNvSpPr/>
            <p:nvPr/>
          </p:nvSpPr>
          <p:spPr>
            <a:xfrm>
              <a:off x="6515582"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2" name="tx902"/>
            <p:cNvSpPr/>
            <p:nvPr/>
          </p:nvSpPr>
          <p:spPr>
            <a:xfrm>
              <a:off x="6770538"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03" name="tx903"/>
            <p:cNvSpPr/>
            <p:nvPr/>
          </p:nvSpPr>
          <p:spPr>
            <a:xfrm>
              <a:off x="7025494"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4" name="tx904"/>
            <p:cNvSpPr/>
            <p:nvPr/>
          </p:nvSpPr>
          <p:spPr>
            <a:xfrm>
              <a:off x="7280450"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05" name="tx905"/>
            <p:cNvSpPr/>
            <p:nvPr/>
          </p:nvSpPr>
          <p:spPr>
            <a:xfrm>
              <a:off x="7535406"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06" name="tx906"/>
            <p:cNvSpPr/>
            <p:nvPr/>
          </p:nvSpPr>
          <p:spPr>
            <a:xfrm>
              <a:off x="7790362"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7" name="tx907"/>
            <p:cNvSpPr/>
            <p:nvPr/>
          </p:nvSpPr>
          <p:spPr>
            <a:xfrm>
              <a:off x="8045318"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8" name="tx908"/>
            <p:cNvSpPr/>
            <p:nvPr/>
          </p:nvSpPr>
          <p:spPr>
            <a:xfrm>
              <a:off x="8300274"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9" name="tx909"/>
            <p:cNvSpPr/>
            <p:nvPr/>
          </p:nvSpPr>
          <p:spPr>
            <a:xfrm>
              <a:off x="855523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0" name="tx910"/>
            <p:cNvSpPr/>
            <p:nvPr/>
          </p:nvSpPr>
          <p:spPr>
            <a:xfrm>
              <a:off x="218132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11" name="tx911"/>
            <p:cNvSpPr/>
            <p:nvPr/>
          </p:nvSpPr>
          <p:spPr>
            <a:xfrm>
              <a:off x="243628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2" name="tx912"/>
            <p:cNvSpPr/>
            <p:nvPr/>
          </p:nvSpPr>
          <p:spPr>
            <a:xfrm>
              <a:off x="269124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3" name="tx913"/>
            <p:cNvSpPr/>
            <p:nvPr/>
          </p:nvSpPr>
          <p:spPr>
            <a:xfrm>
              <a:off x="294619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4" name="tx914"/>
            <p:cNvSpPr/>
            <p:nvPr/>
          </p:nvSpPr>
          <p:spPr>
            <a:xfrm>
              <a:off x="345610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5" name="tx915"/>
            <p:cNvSpPr/>
            <p:nvPr/>
          </p:nvSpPr>
          <p:spPr>
            <a:xfrm>
              <a:off x="371106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16" name="tx916"/>
            <p:cNvSpPr/>
            <p:nvPr/>
          </p:nvSpPr>
          <p:spPr>
            <a:xfrm>
              <a:off x="396602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7" name="tx917"/>
            <p:cNvSpPr/>
            <p:nvPr/>
          </p:nvSpPr>
          <p:spPr>
            <a:xfrm>
              <a:off x="422097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8" name="tx918"/>
            <p:cNvSpPr/>
            <p:nvPr/>
          </p:nvSpPr>
          <p:spPr>
            <a:xfrm>
              <a:off x="447593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9" name="tx919"/>
            <p:cNvSpPr/>
            <p:nvPr/>
          </p:nvSpPr>
          <p:spPr>
            <a:xfrm>
              <a:off x="473088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20" name="tx920"/>
            <p:cNvSpPr/>
            <p:nvPr/>
          </p:nvSpPr>
          <p:spPr>
            <a:xfrm>
              <a:off x="498584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1" name="tx921"/>
            <p:cNvSpPr/>
            <p:nvPr/>
          </p:nvSpPr>
          <p:spPr>
            <a:xfrm>
              <a:off x="5240802"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2" name="tx922"/>
            <p:cNvSpPr/>
            <p:nvPr/>
          </p:nvSpPr>
          <p:spPr>
            <a:xfrm>
              <a:off x="5495758"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3" name="tx923"/>
            <p:cNvSpPr/>
            <p:nvPr/>
          </p:nvSpPr>
          <p:spPr>
            <a:xfrm>
              <a:off x="5750714"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4" name="tx924"/>
            <p:cNvSpPr/>
            <p:nvPr/>
          </p:nvSpPr>
          <p:spPr>
            <a:xfrm>
              <a:off x="6005670"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5" name="tx925"/>
            <p:cNvSpPr/>
            <p:nvPr/>
          </p:nvSpPr>
          <p:spPr>
            <a:xfrm>
              <a:off x="6260626"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26" name="tx926"/>
            <p:cNvSpPr/>
            <p:nvPr/>
          </p:nvSpPr>
          <p:spPr>
            <a:xfrm>
              <a:off x="6515582"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27" name="tx927"/>
            <p:cNvSpPr/>
            <p:nvPr/>
          </p:nvSpPr>
          <p:spPr>
            <a:xfrm>
              <a:off x="6770538"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8" name="tx928"/>
            <p:cNvSpPr/>
            <p:nvPr/>
          </p:nvSpPr>
          <p:spPr>
            <a:xfrm>
              <a:off x="7025494"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9" name="tx929"/>
            <p:cNvSpPr/>
            <p:nvPr/>
          </p:nvSpPr>
          <p:spPr>
            <a:xfrm>
              <a:off x="7280450"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0" name="tx930"/>
            <p:cNvSpPr/>
            <p:nvPr/>
          </p:nvSpPr>
          <p:spPr>
            <a:xfrm>
              <a:off x="7535406"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1" name="tx931"/>
            <p:cNvSpPr/>
            <p:nvPr/>
          </p:nvSpPr>
          <p:spPr>
            <a:xfrm>
              <a:off x="7790362"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2" name="tx932"/>
            <p:cNvSpPr/>
            <p:nvPr/>
          </p:nvSpPr>
          <p:spPr>
            <a:xfrm>
              <a:off x="8045318"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3" name="tx933"/>
            <p:cNvSpPr/>
            <p:nvPr/>
          </p:nvSpPr>
          <p:spPr>
            <a:xfrm>
              <a:off x="8300274"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4" name="tx934"/>
            <p:cNvSpPr/>
            <p:nvPr/>
          </p:nvSpPr>
          <p:spPr>
            <a:xfrm>
              <a:off x="855523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5" name="tx935"/>
            <p:cNvSpPr/>
            <p:nvPr/>
          </p:nvSpPr>
          <p:spPr>
            <a:xfrm>
              <a:off x="473088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36" name="tx936"/>
            <p:cNvSpPr/>
            <p:nvPr/>
          </p:nvSpPr>
          <p:spPr>
            <a:xfrm>
              <a:off x="498584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37" name="tx937"/>
            <p:cNvSpPr/>
            <p:nvPr/>
          </p:nvSpPr>
          <p:spPr>
            <a:xfrm>
              <a:off x="5240802"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38" name="tx938"/>
            <p:cNvSpPr/>
            <p:nvPr/>
          </p:nvSpPr>
          <p:spPr>
            <a:xfrm>
              <a:off x="5495758"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9" name="tx939"/>
            <p:cNvSpPr/>
            <p:nvPr/>
          </p:nvSpPr>
          <p:spPr>
            <a:xfrm>
              <a:off x="5750714"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0" name="tx940"/>
            <p:cNvSpPr/>
            <p:nvPr/>
          </p:nvSpPr>
          <p:spPr>
            <a:xfrm>
              <a:off x="6005670"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41" name="tx941"/>
            <p:cNvSpPr/>
            <p:nvPr/>
          </p:nvSpPr>
          <p:spPr>
            <a:xfrm>
              <a:off x="6260626"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42" name="tx942"/>
            <p:cNvSpPr/>
            <p:nvPr/>
          </p:nvSpPr>
          <p:spPr>
            <a:xfrm>
              <a:off x="6515582"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43" name="tx943"/>
            <p:cNvSpPr/>
            <p:nvPr/>
          </p:nvSpPr>
          <p:spPr>
            <a:xfrm>
              <a:off x="6770538"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4" name="tx944"/>
            <p:cNvSpPr/>
            <p:nvPr/>
          </p:nvSpPr>
          <p:spPr>
            <a:xfrm>
              <a:off x="7025494"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5" name="tx945"/>
            <p:cNvSpPr/>
            <p:nvPr/>
          </p:nvSpPr>
          <p:spPr>
            <a:xfrm>
              <a:off x="7280450"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46" name="tx946"/>
            <p:cNvSpPr/>
            <p:nvPr/>
          </p:nvSpPr>
          <p:spPr>
            <a:xfrm>
              <a:off x="7535406"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47" name="tx947"/>
            <p:cNvSpPr/>
            <p:nvPr/>
          </p:nvSpPr>
          <p:spPr>
            <a:xfrm>
              <a:off x="7790362"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48" name="tx948"/>
            <p:cNvSpPr/>
            <p:nvPr/>
          </p:nvSpPr>
          <p:spPr>
            <a:xfrm>
              <a:off x="8045318"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49" name="tx949"/>
            <p:cNvSpPr/>
            <p:nvPr/>
          </p:nvSpPr>
          <p:spPr>
            <a:xfrm>
              <a:off x="218132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0" name="tx950"/>
            <p:cNvSpPr/>
            <p:nvPr/>
          </p:nvSpPr>
          <p:spPr>
            <a:xfrm>
              <a:off x="243628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1" name="tx951"/>
            <p:cNvSpPr/>
            <p:nvPr/>
          </p:nvSpPr>
          <p:spPr>
            <a:xfrm>
              <a:off x="269124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2" name="tx952"/>
            <p:cNvSpPr/>
            <p:nvPr/>
          </p:nvSpPr>
          <p:spPr>
            <a:xfrm>
              <a:off x="294619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3" name="tx953"/>
            <p:cNvSpPr/>
            <p:nvPr/>
          </p:nvSpPr>
          <p:spPr>
            <a:xfrm>
              <a:off x="320115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4" name="tx954"/>
            <p:cNvSpPr/>
            <p:nvPr/>
          </p:nvSpPr>
          <p:spPr>
            <a:xfrm>
              <a:off x="345610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5" name="tx955"/>
            <p:cNvSpPr/>
            <p:nvPr/>
          </p:nvSpPr>
          <p:spPr>
            <a:xfrm>
              <a:off x="371106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6" name="tx956"/>
            <p:cNvSpPr/>
            <p:nvPr/>
          </p:nvSpPr>
          <p:spPr>
            <a:xfrm>
              <a:off x="396602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7" name="tx957"/>
            <p:cNvSpPr/>
            <p:nvPr/>
          </p:nvSpPr>
          <p:spPr>
            <a:xfrm>
              <a:off x="422097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8" name="tx958"/>
            <p:cNvSpPr/>
            <p:nvPr/>
          </p:nvSpPr>
          <p:spPr>
            <a:xfrm>
              <a:off x="447593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9" name="tx959"/>
            <p:cNvSpPr/>
            <p:nvPr/>
          </p:nvSpPr>
          <p:spPr>
            <a:xfrm>
              <a:off x="473088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0" name="tx960"/>
            <p:cNvSpPr/>
            <p:nvPr/>
          </p:nvSpPr>
          <p:spPr>
            <a:xfrm>
              <a:off x="498584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1" name="tx961"/>
            <p:cNvSpPr/>
            <p:nvPr/>
          </p:nvSpPr>
          <p:spPr>
            <a:xfrm>
              <a:off x="5240802"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2" name="tx962"/>
            <p:cNvSpPr/>
            <p:nvPr/>
          </p:nvSpPr>
          <p:spPr>
            <a:xfrm>
              <a:off x="5495758"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3" name="tx963"/>
            <p:cNvSpPr/>
            <p:nvPr/>
          </p:nvSpPr>
          <p:spPr>
            <a:xfrm>
              <a:off x="5750714"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4" name="tx964"/>
            <p:cNvSpPr/>
            <p:nvPr/>
          </p:nvSpPr>
          <p:spPr>
            <a:xfrm>
              <a:off x="6005670"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5" name="tx965"/>
            <p:cNvSpPr/>
            <p:nvPr/>
          </p:nvSpPr>
          <p:spPr>
            <a:xfrm>
              <a:off x="6260626"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6" name="tx966"/>
            <p:cNvSpPr/>
            <p:nvPr/>
          </p:nvSpPr>
          <p:spPr>
            <a:xfrm>
              <a:off x="6515582"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7" name="tx967"/>
            <p:cNvSpPr/>
            <p:nvPr/>
          </p:nvSpPr>
          <p:spPr>
            <a:xfrm>
              <a:off x="6770538"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8" name="tx968"/>
            <p:cNvSpPr/>
            <p:nvPr/>
          </p:nvSpPr>
          <p:spPr>
            <a:xfrm>
              <a:off x="7025494"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9" name="tx969"/>
            <p:cNvSpPr/>
            <p:nvPr/>
          </p:nvSpPr>
          <p:spPr>
            <a:xfrm>
              <a:off x="7280450"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0" name="tx970"/>
            <p:cNvSpPr/>
            <p:nvPr/>
          </p:nvSpPr>
          <p:spPr>
            <a:xfrm>
              <a:off x="7535406"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1" name="tx971"/>
            <p:cNvSpPr/>
            <p:nvPr/>
          </p:nvSpPr>
          <p:spPr>
            <a:xfrm>
              <a:off x="7790362"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2" name="tx972"/>
            <p:cNvSpPr/>
            <p:nvPr/>
          </p:nvSpPr>
          <p:spPr>
            <a:xfrm>
              <a:off x="8045318"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3" name="tx973"/>
            <p:cNvSpPr/>
            <p:nvPr/>
          </p:nvSpPr>
          <p:spPr>
            <a:xfrm>
              <a:off x="8300274"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4" name="tx974"/>
            <p:cNvSpPr/>
            <p:nvPr/>
          </p:nvSpPr>
          <p:spPr>
            <a:xfrm>
              <a:off x="855523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5" name="tx975"/>
            <p:cNvSpPr/>
            <p:nvPr/>
          </p:nvSpPr>
          <p:spPr>
            <a:xfrm>
              <a:off x="218132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6" name="tx976"/>
            <p:cNvSpPr/>
            <p:nvPr/>
          </p:nvSpPr>
          <p:spPr>
            <a:xfrm>
              <a:off x="243628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77" name="tx977"/>
            <p:cNvSpPr/>
            <p:nvPr/>
          </p:nvSpPr>
          <p:spPr>
            <a:xfrm>
              <a:off x="269124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78" name="tx978"/>
            <p:cNvSpPr/>
            <p:nvPr/>
          </p:nvSpPr>
          <p:spPr>
            <a:xfrm>
              <a:off x="294619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9" name="tx979"/>
            <p:cNvSpPr/>
            <p:nvPr/>
          </p:nvSpPr>
          <p:spPr>
            <a:xfrm>
              <a:off x="320115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80" name="tx980"/>
            <p:cNvSpPr/>
            <p:nvPr/>
          </p:nvSpPr>
          <p:spPr>
            <a:xfrm>
              <a:off x="345610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81" name="tx981"/>
            <p:cNvSpPr/>
            <p:nvPr/>
          </p:nvSpPr>
          <p:spPr>
            <a:xfrm>
              <a:off x="371106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2" name="tx982"/>
            <p:cNvSpPr/>
            <p:nvPr/>
          </p:nvSpPr>
          <p:spPr>
            <a:xfrm>
              <a:off x="396602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3" name="tx983"/>
            <p:cNvSpPr/>
            <p:nvPr/>
          </p:nvSpPr>
          <p:spPr>
            <a:xfrm>
              <a:off x="422097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84" name="tx984"/>
            <p:cNvSpPr/>
            <p:nvPr/>
          </p:nvSpPr>
          <p:spPr>
            <a:xfrm>
              <a:off x="447593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85" name="tx985"/>
            <p:cNvSpPr/>
            <p:nvPr/>
          </p:nvSpPr>
          <p:spPr>
            <a:xfrm>
              <a:off x="473088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6" name="tx986"/>
            <p:cNvSpPr/>
            <p:nvPr/>
          </p:nvSpPr>
          <p:spPr>
            <a:xfrm>
              <a:off x="498584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87" name="tx987"/>
            <p:cNvSpPr/>
            <p:nvPr/>
          </p:nvSpPr>
          <p:spPr>
            <a:xfrm>
              <a:off x="5240802"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88" name="tx988"/>
            <p:cNvSpPr/>
            <p:nvPr/>
          </p:nvSpPr>
          <p:spPr>
            <a:xfrm>
              <a:off x="5495758"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89" name="tx989"/>
            <p:cNvSpPr/>
            <p:nvPr/>
          </p:nvSpPr>
          <p:spPr>
            <a:xfrm>
              <a:off x="5750714"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90" name="tx990"/>
            <p:cNvSpPr/>
            <p:nvPr/>
          </p:nvSpPr>
          <p:spPr>
            <a:xfrm>
              <a:off x="6005670"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91" name="tx991"/>
            <p:cNvSpPr/>
            <p:nvPr/>
          </p:nvSpPr>
          <p:spPr>
            <a:xfrm>
              <a:off x="6260626"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92" name="tx992"/>
            <p:cNvSpPr/>
            <p:nvPr/>
          </p:nvSpPr>
          <p:spPr>
            <a:xfrm>
              <a:off x="6515582"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93" name="tx993"/>
            <p:cNvSpPr/>
            <p:nvPr/>
          </p:nvSpPr>
          <p:spPr>
            <a:xfrm>
              <a:off x="6770538"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94" name="tx994"/>
            <p:cNvSpPr/>
            <p:nvPr/>
          </p:nvSpPr>
          <p:spPr>
            <a:xfrm>
              <a:off x="7025494"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5" name="tx995"/>
            <p:cNvSpPr/>
            <p:nvPr/>
          </p:nvSpPr>
          <p:spPr>
            <a:xfrm>
              <a:off x="7280450"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96" name="tx996"/>
            <p:cNvSpPr/>
            <p:nvPr/>
          </p:nvSpPr>
          <p:spPr>
            <a:xfrm>
              <a:off x="7535406"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7" name="tx997"/>
            <p:cNvSpPr/>
            <p:nvPr/>
          </p:nvSpPr>
          <p:spPr>
            <a:xfrm>
              <a:off x="7790362"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98" name="tx998"/>
            <p:cNvSpPr/>
            <p:nvPr/>
          </p:nvSpPr>
          <p:spPr>
            <a:xfrm>
              <a:off x="8045318"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99" name="tx999"/>
            <p:cNvSpPr/>
            <p:nvPr/>
          </p:nvSpPr>
          <p:spPr>
            <a:xfrm>
              <a:off x="8300274"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0" name="tx1000"/>
            <p:cNvSpPr/>
            <p:nvPr/>
          </p:nvSpPr>
          <p:spPr>
            <a:xfrm>
              <a:off x="855523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1" name="tx1001"/>
            <p:cNvSpPr/>
            <p:nvPr/>
          </p:nvSpPr>
          <p:spPr>
            <a:xfrm>
              <a:off x="218132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2" name="tx1002"/>
            <p:cNvSpPr/>
            <p:nvPr/>
          </p:nvSpPr>
          <p:spPr>
            <a:xfrm>
              <a:off x="243628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03" name="tx1003"/>
            <p:cNvSpPr/>
            <p:nvPr/>
          </p:nvSpPr>
          <p:spPr>
            <a:xfrm>
              <a:off x="269124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4" name="tx1004"/>
            <p:cNvSpPr/>
            <p:nvPr/>
          </p:nvSpPr>
          <p:spPr>
            <a:xfrm>
              <a:off x="294619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05" name="tx1005"/>
            <p:cNvSpPr/>
            <p:nvPr/>
          </p:nvSpPr>
          <p:spPr>
            <a:xfrm>
              <a:off x="320115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6" name="tx1006"/>
            <p:cNvSpPr/>
            <p:nvPr/>
          </p:nvSpPr>
          <p:spPr>
            <a:xfrm>
              <a:off x="345610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7" name="tx1007"/>
            <p:cNvSpPr/>
            <p:nvPr/>
          </p:nvSpPr>
          <p:spPr>
            <a:xfrm>
              <a:off x="371106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08" name="tx1008"/>
            <p:cNvSpPr/>
            <p:nvPr/>
          </p:nvSpPr>
          <p:spPr>
            <a:xfrm>
              <a:off x="396602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09" name="tx1009"/>
            <p:cNvSpPr/>
            <p:nvPr/>
          </p:nvSpPr>
          <p:spPr>
            <a:xfrm>
              <a:off x="422097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0" name="tx1010"/>
            <p:cNvSpPr/>
            <p:nvPr/>
          </p:nvSpPr>
          <p:spPr>
            <a:xfrm>
              <a:off x="447593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1" name="tx1011"/>
            <p:cNvSpPr/>
            <p:nvPr/>
          </p:nvSpPr>
          <p:spPr>
            <a:xfrm>
              <a:off x="473088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12" name="tx1012"/>
            <p:cNvSpPr/>
            <p:nvPr/>
          </p:nvSpPr>
          <p:spPr>
            <a:xfrm>
              <a:off x="498584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3" name="tx1013"/>
            <p:cNvSpPr/>
            <p:nvPr/>
          </p:nvSpPr>
          <p:spPr>
            <a:xfrm>
              <a:off x="5240802"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4" name="tx1014"/>
            <p:cNvSpPr/>
            <p:nvPr/>
          </p:nvSpPr>
          <p:spPr>
            <a:xfrm>
              <a:off x="5495758"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5" name="tx1015"/>
            <p:cNvSpPr/>
            <p:nvPr/>
          </p:nvSpPr>
          <p:spPr>
            <a:xfrm>
              <a:off x="5750714"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16" name="tx1016"/>
            <p:cNvSpPr/>
            <p:nvPr/>
          </p:nvSpPr>
          <p:spPr>
            <a:xfrm>
              <a:off x="6005670"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17" name="tx1017"/>
            <p:cNvSpPr/>
            <p:nvPr/>
          </p:nvSpPr>
          <p:spPr>
            <a:xfrm>
              <a:off x="6260626"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8" name="tx1018"/>
            <p:cNvSpPr/>
            <p:nvPr/>
          </p:nvSpPr>
          <p:spPr>
            <a:xfrm>
              <a:off x="6515582"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19" name="tx1019"/>
            <p:cNvSpPr/>
            <p:nvPr/>
          </p:nvSpPr>
          <p:spPr>
            <a:xfrm>
              <a:off x="6770538"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20" name="tx1020"/>
            <p:cNvSpPr/>
            <p:nvPr/>
          </p:nvSpPr>
          <p:spPr>
            <a:xfrm>
              <a:off x="7025494"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21" name="tx1021"/>
            <p:cNvSpPr/>
            <p:nvPr/>
          </p:nvSpPr>
          <p:spPr>
            <a:xfrm>
              <a:off x="7280450"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22" name="tx1022"/>
            <p:cNvSpPr/>
            <p:nvPr/>
          </p:nvSpPr>
          <p:spPr>
            <a:xfrm>
              <a:off x="7535406"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23" name="tx1023"/>
            <p:cNvSpPr/>
            <p:nvPr/>
          </p:nvSpPr>
          <p:spPr>
            <a:xfrm>
              <a:off x="7790362"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24" name="tx1024"/>
            <p:cNvSpPr/>
            <p:nvPr/>
          </p:nvSpPr>
          <p:spPr>
            <a:xfrm>
              <a:off x="8045318"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5" name="tx1025"/>
            <p:cNvSpPr/>
            <p:nvPr/>
          </p:nvSpPr>
          <p:spPr>
            <a:xfrm>
              <a:off x="8300274"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6" name="tx1026"/>
            <p:cNvSpPr/>
            <p:nvPr/>
          </p:nvSpPr>
          <p:spPr>
            <a:xfrm>
              <a:off x="855523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7" name="tx1027"/>
            <p:cNvSpPr/>
            <p:nvPr/>
          </p:nvSpPr>
          <p:spPr>
            <a:xfrm>
              <a:off x="218132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8" name="tx1028"/>
            <p:cNvSpPr/>
            <p:nvPr/>
          </p:nvSpPr>
          <p:spPr>
            <a:xfrm>
              <a:off x="243628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9" name="tx1029"/>
            <p:cNvSpPr/>
            <p:nvPr/>
          </p:nvSpPr>
          <p:spPr>
            <a:xfrm>
              <a:off x="269124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0" name="tx1030"/>
            <p:cNvSpPr/>
            <p:nvPr/>
          </p:nvSpPr>
          <p:spPr>
            <a:xfrm>
              <a:off x="294619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1" name="tx1031"/>
            <p:cNvSpPr/>
            <p:nvPr/>
          </p:nvSpPr>
          <p:spPr>
            <a:xfrm>
              <a:off x="320115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345610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3" name="tx1033"/>
            <p:cNvSpPr/>
            <p:nvPr/>
          </p:nvSpPr>
          <p:spPr>
            <a:xfrm>
              <a:off x="371106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4" name="tx1034"/>
            <p:cNvSpPr/>
            <p:nvPr/>
          </p:nvSpPr>
          <p:spPr>
            <a:xfrm>
              <a:off x="396602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5" name="tx1035"/>
            <p:cNvSpPr/>
            <p:nvPr/>
          </p:nvSpPr>
          <p:spPr>
            <a:xfrm>
              <a:off x="422097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6" name="tx1036"/>
            <p:cNvSpPr/>
            <p:nvPr/>
          </p:nvSpPr>
          <p:spPr>
            <a:xfrm>
              <a:off x="447593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7" name="tx1037"/>
            <p:cNvSpPr/>
            <p:nvPr/>
          </p:nvSpPr>
          <p:spPr>
            <a:xfrm>
              <a:off x="473088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8" name="tx1038"/>
            <p:cNvSpPr/>
            <p:nvPr/>
          </p:nvSpPr>
          <p:spPr>
            <a:xfrm>
              <a:off x="498584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9" name="tx1039"/>
            <p:cNvSpPr/>
            <p:nvPr/>
          </p:nvSpPr>
          <p:spPr>
            <a:xfrm>
              <a:off x="5240802"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0" name="tx1040"/>
            <p:cNvSpPr/>
            <p:nvPr/>
          </p:nvSpPr>
          <p:spPr>
            <a:xfrm>
              <a:off x="5495758"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1" name="tx1041"/>
            <p:cNvSpPr/>
            <p:nvPr/>
          </p:nvSpPr>
          <p:spPr>
            <a:xfrm>
              <a:off x="5750714"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2" name="tx1042"/>
            <p:cNvSpPr/>
            <p:nvPr/>
          </p:nvSpPr>
          <p:spPr>
            <a:xfrm>
              <a:off x="6005670"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3" name="tx1043"/>
            <p:cNvSpPr/>
            <p:nvPr/>
          </p:nvSpPr>
          <p:spPr>
            <a:xfrm>
              <a:off x="6260626"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4" name="tx1044"/>
            <p:cNvSpPr/>
            <p:nvPr/>
          </p:nvSpPr>
          <p:spPr>
            <a:xfrm>
              <a:off x="6515582"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5" name="tx1045"/>
            <p:cNvSpPr/>
            <p:nvPr/>
          </p:nvSpPr>
          <p:spPr>
            <a:xfrm>
              <a:off x="6770538"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7025494"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7" name="tx1047"/>
            <p:cNvSpPr/>
            <p:nvPr/>
          </p:nvSpPr>
          <p:spPr>
            <a:xfrm>
              <a:off x="7280450"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8" name="tx1048"/>
            <p:cNvSpPr/>
            <p:nvPr/>
          </p:nvSpPr>
          <p:spPr>
            <a:xfrm>
              <a:off x="7535406"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9" name="tx1049"/>
            <p:cNvSpPr/>
            <p:nvPr/>
          </p:nvSpPr>
          <p:spPr>
            <a:xfrm>
              <a:off x="7790362"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50" name="tx1050"/>
            <p:cNvSpPr/>
            <p:nvPr/>
          </p:nvSpPr>
          <p:spPr>
            <a:xfrm>
              <a:off x="8045318"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1" name="tx1051"/>
            <p:cNvSpPr/>
            <p:nvPr/>
          </p:nvSpPr>
          <p:spPr>
            <a:xfrm>
              <a:off x="8300274"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2" name="tx1052"/>
            <p:cNvSpPr/>
            <p:nvPr/>
          </p:nvSpPr>
          <p:spPr>
            <a:xfrm>
              <a:off x="855523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3" name="tx1053"/>
            <p:cNvSpPr/>
            <p:nvPr/>
          </p:nvSpPr>
          <p:spPr>
            <a:xfrm>
              <a:off x="218132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4" name="tx1054"/>
            <p:cNvSpPr/>
            <p:nvPr/>
          </p:nvSpPr>
          <p:spPr>
            <a:xfrm>
              <a:off x="243628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55" name="tx1055"/>
            <p:cNvSpPr/>
            <p:nvPr/>
          </p:nvSpPr>
          <p:spPr>
            <a:xfrm>
              <a:off x="269124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56" name="tx1056"/>
            <p:cNvSpPr/>
            <p:nvPr/>
          </p:nvSpPr>
          <p:spPr>
            <a:xfrm>
              <a:off x="294619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57" name="tx1057"/>
            <p:cNvSpPr/>
            <p:nvPr/>
          </p:nvSpPr>
          <p:spPr>
            <a:xfrm>
              <a:off x="320115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8" name="tx1058"/>
            <p:cNvSpPr/>
            <p:nvPr/>
          </p:nvSpPr>
          <p:spPr>
            <a:xfrm>
              <a:off x="345610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9" name="tx1059"/>
            <p:cNvSpPr/>
            <p:nvPr/>
          </p:nvSpPr>
          <p:spPr>
            <a:xfrm>
              <a:off x="371106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60" name="tx1060"/>
            <p:cNvSpPr/>
            <p:nvPr/>
          </p:nvSpPr>
          <p:spPr>
            <a:xfrm>
              <a:off x="396602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61" name="tx1061"/>
            <p:cNvSpPr/>
            <p:nvPr/>
          </p:nvSpPr>
          <p:spPr>
            <a:xfrm>
              <a:off x="422097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62" name="tx1062"/>
            <p:cNvSpPr/>
            <p:nvPr/>
          </p:nvSpPr>
          <p:spPr>
            <a:xfrm>
              <a:off x="447593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3" name="tx1063"/>
            <p:cNvSpPr/>
            <p:nvPr/>
          </p:nvSpPr>
          <p:spPr>
            <a:xfrm>
              <a:off x="473088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4" name="tx1064"/>
            <p:cNvSpPr/>
            <p:nvPr/>
          </p:nvSpPr>
          <p:spPr>
            <a:xfrm>
              <a:off x="498584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5" name="tx1065"/>
            <p:cNvSpPr/>
            <p:nvPr/>
          </p:nvSpPr>
          <p:spPr>
            <a:xfrm>
              <a:off x="5240802"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66" name="tx1066"/>
            <p:cNvSpPr/>
            <p:nvPr/>
          </p:nvSpPr>
          <p:spPr>
            <a:xfrm>
              <a:off x="5495758"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7" name="tx1067"/>
            <p:cNvSpPr/>
            <p:nvPr/>
          </p:nvSpPr>
          <p:spPr>
            <a:xfrm>
              <a:off x="5750714"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8" name="tx1068"/>
            <p:cNvSpPr/>
            <p:nvPr/>
          </p:nvSpPr>
          <p:spPr>
            <a:xfrm>
              <a:off x="6005670"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69" name="tx1069"/>
            <p:cNvSpPr/>
            <p:nvPr/>
          </p:nvSpPr>
          <p:spPr>
            <a:xfrm>
              <a:off x="6260626"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70" name="tx1070"/>
            <p:cNvSpPr/>
            <p:nvPr/>
          </p:nvSpPr>
          <p:spPr>
            <a:xfrm>
              <a:off x="6515582"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71" name="tx1071"/>
            <p:cNvSpPr/>
            <p:nvPr/>
          </p:nvSpPr>
          <p:spPr>
            <a:xfrm>
              <a:off x="6770538"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2" name="tx1072"/>
            <p:cNvSpPr/>
            <p:nvPr/>
          </p:nvSpPr>
          <p:spPr>
            <a:xfrm>
              <a:off x="7025494"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3" name="tx1073"/>
            <p:cNvSpPr/>
            <p:nvPr/>
          </p:nvSpPr>
          <p:spPr>
            <a:xfrm>
              <a:off x="7280450"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74" name="tx1074"/>
            <p:cNvSpPr/>
            <p:nvPr/>
          </p:nvSpPr>
          <p:spPr>
            <a:xfrm>
              <a:off x="7790362"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75" name="tx1075"/>
            <p:cNvSpPr/>
            <p:nvPr/>
          </p:nvSpPr>
          <p:spPr>
            <a:xfrm>
              <a:off x="8045318"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6" name="tx1076"/>
            <p:cNvSpPr/>
            <p:nvPr/>
          </p:nvSpPr>
          <p:spPr>
            <a:xfrm>
              <a:off x="8300274"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77" name="tx1077"/>
            <p:cNvSpPr/>
            <p:nvPr/>
          </p:nvSpPr>
          <p:spPr>
            <a:xfrm>
              <a:off x="855523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78" name="tx1078"/>
            <p:cNvSpPr/>
            <p:nvPr/>
          </p:nvSpPr>
          <p:spPr>
            <a:xfrm>
              <a:off x="243628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9" name="tx1079"/>
            <p:cNvSpPr/>
            <p:nvPr/>
          </p:nvSpPr>
          <p:spPr>
            <a:xfrm>
              <a:off x="320115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80" name="tx1080"/>
            <p:cNvSpPr/>
            <p:nvPr/>
          </p:nvSpPr>
          <p:spPr>
            <a:xfrm>
              <a:off x="345610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81" name="tx1081"/>
            <p:cNvSpPr/>
            <p:nvPr/>
          </p:nvSpPr>
          <p:spPr>
            <a:xfrm>
              <a:off x="371106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2" name="tx1082"/>
            <p:cNvSpPr/>
            <p:nvPr/>
          </p:nvSpPr>
          <p:spPr>
            <a:xfrm>
              <a:off x="396602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3" name="tx1083"/>
            <p:cNvSpPr/>
            <p:nvPr/>
          </p:nvSpPr>
          <p:spPr>
            <a:xfrm>
              <a:off x="422097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4" name="tx1084"/>
            <p:cNvSpPr/>
            <p:nvPr/>
          </p:nvSpPr>
          <p:spPr>
            <a:xfrm>
              <a:off x="447593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5" name="tx1085"/>
            <p:cNvSpPr/>
            <p:nvPr/>
          </p:nvSpPr>
          <p:spPr>
            <a:xfrm>
              <a:off x="473088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6" name="tx1086"/>
            <p:cNvSpPr/>
            <p:nvPr/>
          </p:nvSpPr>
          <p:spPr>
            <a:xfrm>
              <a:off x="498584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7" name="tx1087"/>
            <p:cNvSpPr/>
            <p:nvPr/>
          </p:nvSpPr>
          <p:spPr>
            <a:xfrm>
              <a:off x="5240802"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8" name="tx1088"/>
            <p:cNvSpPr/>
            <p:nvPr/>
          </p:nvSpPr>
          <p:spPr>
            <a:xfrm>
              <a:off x="5495758"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9" name="tx1089"/>
            <p:cNvSpPr/>
            <p:nvPr/>
          </p:nvSpPr>
          <p:spPr>
            <a:xfrm>
              <a:off x="5750714"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0" name="tx1090"/>
            <p:cNvSpPr/>
            <p:nvPr/>
          </p:nvSpPr>
          <p:spPr>
            <a:xfrm>
              <a:off x="6005670"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1" name="tx1091"/>
            <p:cNvSpPr/>
            <p:nvPr/>
          </p:nvSpPr>
          <p:spPr>
            <a:xfrm>
              <a:off x="6260626"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2" name="tx1092"/>
            <p:cNvSpPr/>
            <p:nvPr/>
          </p:nvSpPr>
          <p:spPr>
            <a:xfrm>
              <a:off x="6515582"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3" name="tx1093"/>
            <p:cNvSpPr/>
            <p:nvPr/>
          </p:nvSpPr>
          <p:spPr>
            <a:xfrm>
              <a:off x="6770538"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4" name="tx1094"/>
            <p:cNvSpPr/>
            <p:nvPr/>
          </p:nvSpPr>
          <p:spPr>
            <a:xfrm>
              <a:off x="7025494"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5" name="tx1095"/>
            <p:cNvSpPr/>
            <p:nvPr/>
          </p:nvSpPr>
          <p:spPr>
            <a:xfrm>
              <a:off x="7280450"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6" name="tx1096"/>
            <p:cNvSpPr/>
            <p:nvPr/>
          </p:nvSpPr>
          <p:spPr>
            <a:xfrm>
              <a:off x="7535406"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7" name="tx1097"/>
            <p:cNvSpPr/>
            <p:nvPr/>
          </p:nvSpPr>
          <p:spPr>
            <a:xfrm>
              <a:off x="7790362"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8" name="tx1098"/>
            <p:cNvSpPr/>
            <p:nvPr/>
          </p:nvSpPr>
          <p:spPr>
            <a:xfrm>
              <a:off x="8045318"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9" name="tx1099"/>
            <p:cNvSpPr/>
            <p:nvPr/>
          </p:nvSpPr>
          <p:spPr>
            <a:xfrm>
              <a:off x="8300274"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00" name="tx1100"/>
            <p:cNvSpPr/>
            <p:nvPr/>
          </p:nvSpPr>
          <p:spPr>
            <a:xfrm>
              <a:off x="855523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01" name="tx1101"/>
            <p:cNvSpPr/>
            <p:nvPr/>
          </p:nvSpPr>
          <p:spPr>
            <a:xfrm>
              <a:off x="218132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2" name="tx1102"/>
            <p:cNvSpPr/>
            <p:nvPr/>
          </p:nvSpPr>
          <p:spPr>
            <a:xfrm>
              <a:off x="243628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3" name="tx1103"/>
            <p:cNvSpPr/>
            <p:nvPr/>
          </p:nvSpPr>
          <p:spPr>
            <a:xfrm>
              <a:off x="269124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4" name="tx1104"/>
            <p:cNvSpPr/>
            <p:nvPr/>
          </p:nvSpPr>
          <p:spPr>
            <a:xfrm>
              <a:off x="294619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05" name="tx1105"/>
            <p:cNvSpPr/>
            <p:nvPr/>
          </p:nvSpPr>
          <p:spPr>
            <a:xfrm>
              <a:off x="320115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6" name="tx1106"/>
            <p:cNvSpPr/>
            <p:nvPr/>
          </p:nvSpPr>
          <p:spPr>
            <a:xfrm>
              <a:off x="345610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7" name="tx1107"/>
            <p:cNvSpPr/>
            <p:nvPr/>
          </p:nvSpPr>
          <p:spPr>
            <a:xfrm>
              <a:off x="371106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8" name="tx1108"/>
            <p:cNvSpPr/>
            <p:nvPr/>
          </p:nvSpPr>
          <p:spPr>
            <a:xfrm>
              <a:off x="396602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9" name="tx1109"/>
            <p:cNvSpPr/>
            <p:nvPr/>
          </p:nvSpPr>
          <p:spPr>
            <a:xfrm>
              <a:off x="422097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0" name="tx1110"/>
            <p:cNvSpPr/>
            <p:nvPr/>
          </p:nvSpPr>
          <p:spPr>
            <a:xfrm>
              <a:off x="447593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1" name="tx1111"/>
            <p:cNvSpPr/>
            <p:nvPr/>
          </p:nvSpPr>
          <p:spPr>
            <a:xfrm>
              <a:off x="473088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2" name="tx1112"/>
            <p:cNvSpPr/>
            <p:nvPr/>
          </p:nvSpPr>
          <p:spPr>
            <a:xfrm>
              <a:off x="498584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3" name="tx1113"/>
            <p:cNvSpPr/>
            <p:nvPr/>
          </p:nvSpPr>
          <p:spPr>
            <a:xfrm>
              <a:off x="5240802"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4" name="tx1114"/>
            <p:cNvSpPr/>
            <p:nvPr/>
          </p:nvSpPr>
          <p:spPr>
            <a:xfrm>
              <a:off x="5495758"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5" name="tx1115"/>
            <p:cNvSpPr/>
            <p:nvPr/>
          </p:nvSpPr>
          <p:spPr>
            <a:xfrm>
              <a:off x="5750714"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6" name="tx1116"/>
            <p:cNvSpPr/>
            <p:nvPr/>
          </p:nvSpPr>
          <p:spPr>
            <a:xfrm>
              <a:off x="6005670"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7" name="tx1117"/>
            <p:cNvSpPr/>
            <p:nvPr/>
          </p:nvSpPr>
          <p:spPr>
            <a:xfrm>
              <a:off x="6260626"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8" name="tx1118"/>
            <p:cNvSpPr/>
            <p:nvPr/>
          </p:nvSpPr>
          <p:spPr>
            <a:xfrm>
              <a:off x="6515582"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9" name="tx1119"/>
            <p:cNvSpPr/>
            <p:nvPr/>
          </p:nvSpPr>
          <p:spPr>
            <a:xfrm>
              <a:off x="6770538"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0" name="tx1120"/>
            <p:cNvSpPr/>
            <p:nvPr/>
          </p:nvSpPr>
          <p:spPr>
            <a:xfrm>
              <a:off x="7025494"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1" name="tx1121"/>
            <p:cNvSpPr/>
            <p:nvPr/>
          </p:nvSpPr>
          <p:spPr>
            <a:xfrm>
              <a:off x="7280450"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2" name="tx1122"/>
            <p:cNvSpPr/>
            <p:nvPr/>
          </p:nvSpPr>
          <p:spPr>
            <a:xfrm>
              <a:off x="7535406"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3" name="tx1123"/>
            <p:cNvSpPr/>
            <p:nvPr/>
          </p:nvSpPr>
          <p:spPr>
            <a:xfrm>
              <a:off x="7790362"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4" name="tx1124"/>
            <p:cNvSpPr/>
            <p:nvPr/>
          </p:nvSpPr>
          <p:spPr>
            <a:xfrm>
              <a:off x="8045318"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5" name="tx1125"/>
            <p:cNvSpPr/>
            <p:nvPr/>
          </p:nvSpPr>
          <p:spPr>
            <a:xfrm>
              <a:off x="8300274"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6" name="tx1126"/>
            <p:cNvSpPr/>
            <p:nvPr/>
          </p:nvSpPr>
          <p:spPr>
            <a:xfrm>
              <a:off x="855523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7" name="tx1127"/>
            <p:cNvSpPr/>
            <p:nvPr/>
          </p:nvSpPr>
          <p:spPr>
            <a:xfrm>
              <a:off x="218132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28" name="tx1128"/>
            <p:cNvSpPr/>
            <p:nvPr/>
          </p:nvSpPr>
          <p:spPr>
            <a:xfrm>
              <a:off x="243628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29" name="tx1129"/>
            <p:cNvSpPr/>
            <p:nvPr/>
          </p:nvSpPr>
          <p:spPr>
            <a:xfrm>
              <a:off x="269124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0" name="tx1130"/>
            <p:cNvSpPr/>
            <p:nvPr/>
          </p:nvSpPr>
          <p:spPr>
            <a:xfrm>
              <a:off x="294619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1" name="tx1131"/>
            <p:cNvSpPr/>
            <p:nvPr/>
          </p:nvSpPr>
          <p:spPr>
            <a:xfrm>
              <a:off x="320115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2" name="tx1132"/>
            <p:cNvSpPr/>
            <p:nvPr/>
          </p:nvSpPr>
          <p:spPr>
            <a:xfrm>
              <a:off x="345610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3" name="tx1133"/>
            <p:cNvSpPr/>
            <p:nvPr/>
          </p:nvSpPr>
          <p:spPr>
            <a:xfrm>
              <a:off x="371106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4" name="tx1134"/>
            <p:cNvSpPr/>
            <p:nvPr/>
          </p:nvSpPr>
          <p:spPr>
            <a:xfrm>
              <a:off x="396602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35" name="tx1135"/>
            <p:cNvSpPr/>
            <p:nvPr/>
          </p:nvSpPr>
          <p:spPr>
            <a:xfrm>
              <a:off x="422097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36" name="tx1136"/>
            <p:cNvSpPr/>
            <p:nvPr/>
          </p:nvSpPr>
          <p:spPr>
            <a:xfrm>
              <a:off x="447593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37" name="tx1137"/>
            <p:cNvSpPr/>
            <p:nvPr/>
          </p:nvSpPr>
          <p:spPr>
            <a:xfrm>
              <a:off x="498584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38" name="tx1138"/>
            <p:cNvSpPr/>
            <p:nvPr/>
          </p:nvSpPr>
          <p:spPr>
            <a:xfrm>
              <a:off x="5240802"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39" name="tx1139"/>
            <p:cNvSpPr/>
            <p:nvPr/>
          </p:nvSpPr>
          <p:spPr>
            <a:xfrm>
              <a:off x="5495758"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0" name="tx1140"/>
            <p:cNvSpPr/>
            <p:nvPr/>
          </p:nvSpPr>
          <p:spPr>
            <a:xfrm>
              <a:off x="5750714"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41" name="tx1141"/>
            <p:cNvSpPr/>
            <p:nvPr/>
          </p:nvSpPr>
          <p:spPr>
            <a:xfrm>
              <a:off x="6005670"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42" name="tx1142"/>
            <p:cNvSpPr/>
            <p:nvPr/>
          </p:nvSpPr>
          <p:spPr>
            <a:xfrm>
              <a:off x="6260626"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3" name="tx1143"/>
            <p:cNvSpPr/>
            <p:nvPr/>
          </p:nvSpPr>
          <p:spPr>
            <a:xfrm>
              <a:off x="6515582"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4" name="tx1144"/>
            <p:cNvSpPr/>
            <p:nvPr/>
          </p:nvSpPr>
          <p:spPr>
            <a:xfrm>
              <a:off x="6770538"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45" name="tx1145"/>
            <p:cNvSpPr/>
            <p:nvPr/>
          </p:nvSpPr>
          <p:spPr>
            <a:xfrm>
              <a:off x="7025494"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46" name="tx1146"/>
            <p:cNvSpPr/>
            <p:nvPr/>
          </p:nvSpPr>
          <p:spPr>
            <a:xfrm>
              <a:off x="7280450"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7" name="tx1147"/>
            <p:cNvSpPr/>
            <p:nvPr/>
          </p:nvSpPr>
          <p:spPr>
            <a:xfrm>
              <a:off x="7535406"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8" name="tx1148"/>
            <p:cNvSpPr/>
            <p:nvPr/>
          </p:nvSpPr>
          <p:spPr>
            <a:xfrm>
              <a:off x="7790362"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9" name="tx1149"/>
            <p:cNvSpPr/>
            <p:nvPr/>
          </p:nvSpPr>
          <p:spPr>
            <a:xfrm>
              <a:off x="8045318"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0" name="tx1150"/>
            <p:cNvSpPr/>
            <p:nvPr/>
          </p:nvSpPr>
          <p:spPr>
            <a:xfrm>
              <a:off x="8300274"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1" name="tx1151"/>
            <p:cNvSpPr/>
            <p:nvPr/>
          </p:nvSpPr>
          <p:spPr>
            <a:xfrm>
              <a:off x="855523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2" name="tx1152"/>
            <p:cNvSpPr/>
            <p:nvPr/>
          </p:nvSpPr>
          <p:spPr>
            <a:xfrm>
              <a:off x="218132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53" name="tx1153"/>
            <p:cNvSpPr/>
            <p:nvPr/>
          </p:nvSpPr>
          <p:spPr>
            <a:xfrm>
              <a:off x="243628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54" name="tx1154"/>
            <p:cNvSpPr/>
            <p:nvPr/>
          </p:nvSpPr>
          <p:spPr>
            <a:xfrm>
              <a:off x="269124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55" name="tx1155"/>
            <p:cNvSpPr/>
            <p:nvPr/>
          </p:nvSpPr>
          <p:spPr>
            <a:xfrm>
              <a:off x="294619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56" name="tx1156"/>
            <p:cNvSpPr/>
            <p:nvPr/>
          </p:nvSpPr>
          <p:spPr>
            <a:xfrm>
              <a:off x="320115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57" name="tx1157"/>
            <p:cNvSpPr/>
            <p:nvPr/>
          </p:nvSpPr>
          <p:spPr>
            <a:xfrm>
              <a:off x="345610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58" name="tx1158"/>
            <p:cNvSpPr/>
            <p:nvPr/>
          </p:nvSpPr>
          <p:spPr>
            <a:xfrm>
              <a:off x="371106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59" name="tx1159"/>
            <p:cNvSpPr/>
            <p:nvPr/>
          </p:nvSpPr>
          <p:spPr>
            <a:xfrm>
              <a:off x="396602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60" name="tx1160"/>
            <p:cNvSpPr/>
            <p:nvPr/>
          </p:nvSpPr>
          <p:spPr>
            <a:xfrm>
              <a:off x="422097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61" name="tx1161"/>
            <p:cNvSpPr/>
            <p:nvPr/>
          </p:nvSpPr>
          <p:spPr>
            <a:xfrm>
              <a:off x="447593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62" name="tx1162"/>
            <p:cNvSpPr/>
            <p:nvPr/>
          </p:nvSpPr>
          <p:spPr>
            <a:xfrm>
              <a:off x="473088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63" name="tx1163"/>
            <p:cNvSpPr/>
            <p:nvPr/>
          </p:nvSpPr>
          <p:spPr>
            <a:xfrm>
              <a:off x="498584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64" name="tx1164"/>
            <p:cNvSpPr/>
            <p:nvPr/>
          </p:nvSpPr>
          <p:spPr>
            <a:xfrm>
              <a:off x="5240802"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65" name="tx1165"/>
            <p:cNvSpPr/>
            <p:nvPr/>
          </p:nvSpPr>
          <p:spPr>
            <a:xfrm>
              <a:off x="5495758"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66" name="tx1166"/>
            <p:cNvSpPr/>
            <p:nvPr/>
          </p:nvSpPr>
          <p:spPr>
            <a:xfrm>
              <a:off x="5750714"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67" name="tx1167"/>
            <p:cNvSpPr/>
            <p:nvPr/>
          </p:nvSpPr>
          <p:spPr>
            <a:xfrm>
              <a:off x="218132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68" name="tx1168"/>
            <p:cNvSpPr/>
            <p:nvPr/>
          </p:nvSpPr>
          <p:spPr>
            <a:xfrm>
              <a:off x="243628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69" name="tx1169"/>
            <p:cNvSpPr/>
            <p:nvPr/>
          </p:nvSpPr>
          <p:spPr>
            <a:xfrm>
              <a:off x="269124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70" name="tx1170"/>
            <p:cNvSpPr/>
            <p:nvPr/>
          </p:nvSpPr>
          <p:spPr>
            <a:xfrm>
              <a:off x="294619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71" name="tx1171"/>
            <p:cNvSpPr/>
            <p:nvPr/>
          </p:nvSpPr>
          <p:spPr>
            <a:xfrm>
              <a:off x="320115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72" name="tx1172"/>
            <p:cNvSpPr/>
            <p:nvPr/>
          </p:nvSpPr>
          <p:spPr>
            <a:xfrm>
              <a:off x="345610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73" name="tx1173"/>
            <p:cNvSpPr/>
            <p:nvPr/>
          </p:nvSpPr>
          <p:spPr>
            <a:xfrm>
              <a:off x="371106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74" name="tx1174"/>
            <p:cNvSpPr/>
            <p:nvPr/>
          </p:nvSpPr>
          <p:spPr>
            <a:xfrm>
              <a:off x="396602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75" name="tx1175"/>
            <p:cNvSpPr/>
            <p:nvPr/>
          </p:nvSpPr>
          <p:spPr>
            <a:xfrm>
              <a:off x="422097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76" name="tx1176"/>
            <p:cNvSpPr/>
            <p:nvPr/>
          </p:nvSpPr>
          <p:spPr>
            <a:xfrm>
              <a:off x="447593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77" name="tx1177"/>
            <p:cNvSpPr/>
            <p:nvPr/>
          </p:nvSpPr>
          <p:spPr>
            <a:xfrm>
              <a:off x="473088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78" name="tx1178"/>
            <p:cNvSpPr/>
            <p:nvPr/>
          </p:nvSpPr>
          <p:spPr>
            <a:xfrm>
              <a:off x="498584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79" name="tx1179"/>
            <p:cNvSpPr/>
            <p:nvPr/>
          </p:nvSpPr>
          <p:spPr>
            <a:xfrm>
              <a:off x="5240802"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80" name="tx1180"/>
            <p:cNvSpPr/>
            <p:nvPr/>
          </p:nvSpPr>
          <p:spPr>
            <a:xfrm>
              <a:off x="5495758"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81" name="tx1181"/>
            <p:cNvSpPr/>
            <p:nvPr/>
          </p:nvSpPr>
          <p:spPr>
            <a:xfrm>
              <a:off x="5750714"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82" name="tx1182"/>
            <p:cNvSpPr/>
            <p:nvPr/>
          </p:nvSpPr>
          <p:spPr>
            <a:xfrm>
              <a:off x="6005670"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83" name="tx1183"/>
            <p:cNvSpPr/>
            <p:nvPr/>
          </p:nvSpPr>
          <p:spPr>
            <a:xfrm>
              <a:off x="6260626"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84" name="tx1184"/>
            <p:cNvSpPr/>
            <p:nvPr/>
          </p:nvSpPr>
          <p:spPr>
            <a:xfrm>
              <a:off x="6515582"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85" name="tx1185"/>
            <p:cNvSpPr/>
            <p:nvPr/>
          </p:nvSpPr>
          <p:spPr>
            <a:xfrm>
              <a:off x="6770538"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86" name="tx1186"/>
            <p:cNvSpPr/>
            <p:nvPr/>
          </p:nvSpPr>
          <p:spPr>
            <a:xfrm>
              <a:off x="7025494"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87" name="tx1187"/>
            <p:cNvSpPr/>
            <p:nvPr/>
          </p:nvSpPr>
          <p:spPr>
            <a:xfrm>
              <a:off x="7280450"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88" name="tx1188"/>
            <p:cNvSpPr/>
            <p:nvPr/>
          </p:nvSpPr>
          <p:spPr>
            <a:xfrm>
              <a:off x="7535406"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89" name="tx1189"/>
            <p:cNvSpPr/>
            <p:nvPr/>
          </p:nvSpPr>
          <p:spPr>
            <a:xfrm>
              <a:off x="7790362"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90" name="tx1190"/>
            <p:cNvSpPr/>
            <p:nvPr/>
          </p:nvSpPr>
          <p:spPr>
            <a:xfrm>
              <a:off x="8045318"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91" name="tx1191"/>
            <p:cNvSpPr/>
            <p:nvPr/>
          </p:nvSpPr>
          <p:spPr>
            <a:xfrm>
              <a:off x="8300274"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92" name="tx1192"/>
            <p:cNvSpPr/>
            <p:nvPr/>
          </p:nvSpPr>
          <p:spPr>
            <a:xfrm>
              <a:off x="855523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93" name="tx1193"/>
            <p:cNvSpPr/>
            <p:nvPr/>
          </p:nvSpPr>
          <p:spPr>
            <a:xfrm>
              <a:off x="218132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94" name="tx1194"/>
            <p:cNvSpPr/>
            <p:nvPr/>
          </p:nvSpPr>
          <p:spPr>
            <a:xfrm>
              <a:off x="243628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5" name="tx1195"/>
            <p:cNvSpPr/>
            <p:nvPr/>
          </p:nvSpPr>
          <p:spPr>
            <a:xfrm>
              <a:off x="269124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6" name="tx1196"/>
            <p:cNvSpPr/>
            <p:nvPr/>
          </p:nvSpPr>
          <p:spPr>
            <a:xfrm>
              <a:off x="294619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97" name="tx1197"/>
            <p:cNvSpPr/>
            <p:nvPr/>
          </p:nvSpPr>
          <p:spPr>
            <a:xfrm>
              <a:off x="396602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98" name="tx1198"/>
            <p:cNvSpPr/>
            <p:nvPr/>
          </p:nvSpPr>
          <p:spPr>
            <a:xfrm>
              <a:off x="5240802"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99" name="tx1199"/>
            <p:cNvSpPr/>
            <p:nvPr/>
          </p:nvSpPr>
          <p:spPr>
            <a:xfrm>
              <a:off x="5495758"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00" name="tx1200"/>
            <p:cNvSpPr/>
            <p:nvPr/>
          </p:nvSpPr>
          <p:spPr>
            <a:xfrm>
              <a:off x="5750714"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1" name="tx1201"/>
            <p:cNvSpPr/>
            <p:nvPr/>
          </p:nvSpPr>
          <p:spPr>
            <a:xfrm>
              <a:off x="6005670"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02" name="tx1202"/>
            <p:cNvSpPr/>
            <p:nvPr/>
          </p:nvSpPr>
          <p:spPr>
            <a:xfrm>
              <a:off x="6260626"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03" name="tx1203"/>
            <p:cNvSpPr/>
            <p:nvPr/>
          </p:nvSpPr>
          <p:spPr>
            <a:xfrm>
              <a:off x="6515582"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04" name="tx1204"/>
            <p:cNvSpPr/>
            <p:nvPr/>
          </p:nvSpPr>
          <p:spPr>
            <a:xfrm>
              <a:off x="7025494"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5" name="tx1205"/>
            <p:cNvSpPr/>
            <p:nvPr/>
          </p:nvSpPr>
          <p:spPr>
            <a:xfrm>
              <a:off x="7280450"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06" name="tx1206"/>
            <p:cNvSpPr/>
            <p:nvPr/>
          </p:nvSpPr>
          <p:spPr>
            <a:xfrm>
              <a:off x="7535406"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07" name="tx1207"/>
            <p:cNvSpPr/>
            <p:nvPr/>
          </p:nvSpPr>
          <p:spPr>
            <a:xfrm>
              <a:off x="7790362"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08" name="tx1208"/>
            <p:cNvSpPr/>
            <p:nvPr/>
          </p:nvSpPr>
          <p:spPr>
            <a:xfrm>
              <a:off x="8045318"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9" name="tx1209"/>
            <p:cNvSpPr/>
            <p:nvPr/>
          </p:nvSpPr>
          <p:spPr>
            <a:xfrm>
              <a:off x="8300274"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10" name="tx1210"/>
            <p:cNvSpPr/>
            <p:nvPr/>
          </p:nvSpPr>
          <p:spPr>
            <a:xfrm>
              <a:off x="855523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11" name="tx1211"/>
            <p:cNvSpPr/>
            <p:nvPr/>
          </p:nvSpPr>
          <p:spPr>
            <a:xfrm>
              <a:off x="218132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12" name="tx1212"/>
            <p:cNvSpPr/>
            <p:nvPr/>
          </p:nvSpPr>
          <p:spPr>
            <a:xfrm>
              <a:off x="243628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13" name="tx1213"/>
            <p:cNvSpPr/>
            <p:nvPr/>
          </p:nvSpPr>
          <p:spPr>
            <a:xfrm>
              <a:off x="269124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14" name="tx1214"/>
            <p:cNvSpPr/>
            <p:nvPr/>
          </p:nvSpPr>
          <p:spPr>
            <a:xfrm>
              <a:off x="294619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15" name="tx1215"/>
            <p:cNvSpPr/>
            <p:nvPr/>
          </p:nvSpPr>
          <p:spPr>
            <a:xfrm>
              <a:off x="320115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16" name="tx1216"/>
            <p:cNvSpPr/>
            <p:nvPr/>
          </p:nvSpPr>
          <p:spPr>
            <a:xfrm>
              <a:off x="345610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17" name="tx1217"/>
            <p:cNvSpPr/>
            <p:nvPr/>
          </p:nvSpPr>
          <p:spPr>
            <a:xfrm>
              <a:off x="371106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8" name="tx1218"/>
            <p:cNvSpPr/>
            <p:nvPr/>
          </p:nvSpPr>
          <p:spPr>
            <a:xfrm>
              <a:off x="396602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19" name="tx1219"/>
            <p:cNvSpPr/>
            <p:nvPr/>
          </p:nvSpPr>
          <p:spPr>
            <a:xfrm>
              <a:off x="422097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20" name="tx1220"/>
            <p:cNvSpPr/>
            <p:nvPr/>
          </p:nvSpPr>
          <p:spPr>
            <a:xfrm>
              <a:off x="447593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21" name="tx1221"/>
            <p:cNvSpPr/>
            <p:nvPr/>
          </p:nvSpPr>
          <p:spPr>
            <a:xfrm>
              <a:off x="473088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22" name="tx1222"/>
            <p:cNvSpPr/>
            <p:nvPr/>
          </p:nvSpPr>
          <p:spPr>
            <a:xfrm>
              <a:off x="498584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23" name="tx1223"/>
            <p:cNvSpPr/>
            <p:nvPr/>
          </p:nvSpPr>
          <p:spPr>
            <a:xfrm>
              <a:off x="5240802"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24" name="tx1224"/>
            <p:cNvSpPr/>
            <p:nvPr/>
          </p:nvSpPr>
          <p:spPr>
            <a:xfrm>
              <a:off x="5495758"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25" name="tx1225"/>
            <p:cNvSpPr/>
            <p:nvPr/>
          </p:nvSpPr>
          <p:spPr>
            <a:xfrm>
              <a:off x="5750714"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26" name="tx1226"/>
            <p:cNvSpPr/>
            <p:nvPr/>
          </p:nvSpPr>
          <p:spPr>
            <a:xfrm>
              <a:off x="6005670"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27" name="tx1227"/>
            <p:cNvSpPr/>
            <p:nvPr/>
          </p:nvSpPr>
          <p:spPr>
            <a:xfrm>
              <a:off x="6260626"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28" name="tx1228"/>
            <p:cNvSpPr/>
            <p:nvPr/>
          </p:nvSpPr>
          <p:spPr>
            <a:xfrm>
              <a:off x="6515582"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9" name="tx1229"/>
            <p:cNvSpPr/>
            <p:nvPr/>
          </p:nvSpPr>
          <p:spPr>
            <a:xfrm>
              <a:off x="6770538"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30" name="tx1230"/>
            <p:cNvSpPr/>
            <p:nvPr/>
          </p:nvSpPr>
          <p:spPr>
            <a:xfrm>
              <a:off x="7025494"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31" name="tx1231"/>
            <p:cNvSpPr/>
            <p:nvPr/>
          </p:nvSpPr>
          <p:spPr>
            <a:xfrm>
              <a:off x="7280450"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32" name="tx1232"/>
            <p:cNvSpPr/>
            <p:nvPr/>
          </p:nvSpPr>
          <p:spPr>
            <a:xfrm>
              <a:off x="7535406"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33" name="tx1233"/>
            <p:cNvSpPr/>
            <p:nvPr/>
          </p:nvSpPr>
          <p:spPr>
            <a:xfrm>
              <a:off x="7790362"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34" name="tx1234"/>
            <p:cNvSpPr/>
            <p:nvPr/>
          </p:nvSpPr>
          <p:spPr>
            <a:xfrm>
              <a:off x="8045318"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35" name="tx1235"/>
            <p:cNvSpPr/>
            <p:nvPr/>
          </p:nvSpPr>
          <p:spPr>
            <a:xfrm>
              <a:off x="8300274"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36" name="tx1236"/>
            <p:cNvSpPr/>
            <p:nvPr/>
          </p:nvSpPr>
          <p:spPr>
            <a:xfrm>
              <a:off x="855523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37" name="tx1237"/>
            <p:cNvSpPr/>
            <p:nvPr/>
          </p:nvSpPr>
          <p:spPr>
            <a:xfrm>
              <a:off x="218132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38" name="tx1238"/>
            <p:cNvSpPr/>
            <p:nvPr/>
          </p:nvSpPr>
          <p:spPr>
            <a:xfrm>
              <a:off x="243628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39" name="tx1239"/>
            <p:cNvSpPr/>
            <p:nvPr/>
          </p:nvSpPr>
          <p:spPr>
            <a:xfrm>
              <a:off x="269124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0" name="tx1240"/>
            <p:cNvSpPr/>
            <p:nvPr/>
          </p:nvSpPr>
          <p:spPr>
            <a:xfrm>
              <a:off x="294619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1" name="tx1241"/>
            <p:cNvSpPr/>
            <p:nvPr/>
          </p:nvSpPr>
          <p:spPr>
            <a:xfrm>
              <a:off x="320115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2" name="tx1242"/>
            <p:cNvSpPr/>
            <p:nvPr/>
          </p:nvSpPr>
          <p:spPr>
            <a:xfrm>
              <a:off x="345610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3" name="tx1243"/>
            <p:cNvSpPr/>
            <p:nvPr/>
          </p:nvSpPr>
          <p:spPr>
            <a:xfrm>
              <a:off x="371106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4" name="tx1244"/>
            <p:cNvSpPr/>
            <p:nvPr/>
          </p:nvSpPr>
          <p:spPr>
            <a:xfrm>
              <a:off x="396602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5" name="tx1245"/>
            <p:cNvSpPr/>
            <p:nvPr/>
          </p:nvSpPr>
          <p:spPr>
            <a:xfrm>
              <a:off x="422097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6" name="tx1246"/>
            <p:cNvSpPr/>
            <p:nvPr/>
          </p:nvSpPr>
          <p:spPr>
            <a:xfrm>
              <a:off x="447593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7" name="tx1247"/>
            <p:cNvSpPr/>
            <p:nvPr/>
          </p:nvSpPr>
          <p:spPr>
            <a:xfrm>
              <a:off x="473088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8" name="tx1248"/>
            <p:cNvSpPr/>
            <p:nvPr/>
          </p:nvSpPr>
          <p:spPr>
            <a:xfrm>
              <a:off x="498584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9" name="tx1249"/>
            <p:cNvSpPr/>
            <p:nvPr/>
          </p:nvSpPr>
          <p:spPr>
            <a:xfrm>
              <a:off x="5240802"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50" name="tx1250"/>
            <p:cNvSpPr/>
            <p:nvPr/>
          </p:nvSpPr>
          <p:spPr>
            <a:xfrm>
              <a:off x="5495758"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1" name="tx1251"/>
            <p:cNvSpPr/>
            <p:nvPr/>
          </p:nvSpPr>
          <p:spPr>
            <a:xfrm>
              <a:off x="5750714"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2" name="tx1252"/>
            <p:cNvSpPr/>
            <p:nvPr/>
          </p:nvSpPr>
          <p:spPr>
            <a:xfrm>
              <a:off x="6005670"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3" name="tx1253"/>
            <p:cNvSpPr/>
            <p:nvPr/>
          </p:nvSpPr>
          <p:spPr>
            <a:xfrm>
              <a:off x="6260626"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4" name="tx1254"/>
            <p:cNvSpPr/>
            <p:nvPr/>
          </p:nvSpPr>
          <p:spPr>
            <a:xfrm>
              <a:off x="6515582"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5" name="tx1255"/>
            <p:cNvSpPr/>
            <p:nvPr/>
          </p:nvSpPr>
          <p:spPr>
            <a:xfrm>
              <a:off x="6770538"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56" name="tx1256"/>
            <p:cNvSpPr/>
            <p:nvPr/>
          </p:nvSpPr>
          <p:spPr>
            <a:xfrm>
              <a:off x="7025494"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57" name="tx1257"/>
            <p:cNvSpPr/>
            <p:nvPr/>
          </p:nvSpPr>
          <p:spPr>
            <a:xfrm>
              <a:off x="7280450"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58" name="tx1258"/>
            <p:cNvSpPr/>
            <p:nvPr/>
          </p:nvSpPr>
          <p:spPr>
            <a:xfrm>
              <a:off x="7535406"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59" name="tx1259"/>
            <p:cNvSpPr/>
            <p:nvPr/>
          </p:nvSpPr>
          <p:spPr>
            <a:xfrm>
              <a:off x="7790362"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60" name="tx1260"/>
            <p:cNvSpPr/>
            <p:nvPr/>
          </p:nvSpPr>
          <p:spPr>
            <a:xfrm>
              <a:off x="8045318"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61" name="tx1261"/>
            <p:cNvSpPr/>
            <p:nvPr/>
          </p:nvSpPr>
          <p:spPr>
            <a:xfrm>
              <a:off x="8300274"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62" name="tx1262"/>
            <p:cNvSpPr/>
            <p:nvPr/>
          </p:nvSpPr>
          <p:spPr>
            <a:xfrm>
              <a:off x="855523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63" name="tx1263"/>
            <p:cNvSpPr/>
            <p:nvPr/>
          </p:nvSpPr>
          <p:spPr>
            <a:xfrm>
              <a:off x="371106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64" name="tx1264"/>
            <p:cNvSpPr/>
            <p:nvPr/>
          </p:nvSpPr>
          <p:spPr>
            <a:xfrm>
              <a:off x="396602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65" name="tx1265"/>
            <p:cNvSpPr/>
            <p:nvPr/>
          </p:nvSpPr>
          <p:spPr>
            <a:xfrm>
              <a:off x="422097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66" name="tx1266"/>
            <p:cNvSpPr/>
            <p:nvPr/>
          </p:nvSpPr>
          <p:spPr>
            <a:xfrm>
              <a:off x="447593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67" name="tx1267"/>
            <p:cNvSpPr/>
            <p:nvPr/>
          </p:nvSpPr>
          <p:spPr>
            <a:xfrm>
              <a:off x="473088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68" name="tx1268"/>
            <p:cNvSpPr/>
            <p:nvPr/>
          </p:nvSpPr>
          <p:spPr>
            <a:xfrm>
              <a:off x="498584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69" name="tx1269"/>
            <p:cNvSpPr/>
            <p:nvPr/>
          </p:nvSpPr>
          <p:spPr>
            <a:xfrm>
              <a:off x="5240802"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70" name="tx1270"/>
            <p:cNvSpPr/>
            <p:nvPr/>
          </p:nvSpPr>
          <p:spPr>
            <a:xfrm>
              <a:off x="5495758"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71" name="tx1271"/>
            <p:cNvSpPr/>
            <p:nvPr/>
          </p:nvSpPr>
          <p:spPr>
            <a:xfrm>
              <a:off x="5750714"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72" name="tx1272"/>
            <p:cNvSpPr/>
            <p:nvPr/>
          </p:nvSpPr>
          <p:spPr>
            <a:xfrm>
              <a:off x="6005670"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73" name="tx1273"/>
            <p:cNvSpPr/>
            <p:nvPr/>
          </p:nvSpPr>
          <p:spPr>
            <a:xfrm>
              <a:off x="6260626"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74" name="tx1274"/>
            <p:cNvSpPr/>
            <p:nvPr/>
          </p:nvSpPr>
          <p:spPr>
            <a:xfrm>
              <a:off x="6515582"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75" name="tx1275"/>
            <p:cNvSpPr/>
            <p:nvPr/>
          </p:nvSpPr>
          <p:spPr>
            <a:xfrm>
              <a:off x="6770538"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76" name="tx1276"/>
            <p:cNvSpPr/>
            <p:nvPr/>
          </p:nvSpPr>
          <p:spPr>
            <a:xfrm>
              <a:off x="7025494"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77" name="tx1277"/>
            <p:cNvSpPr/>
            <p:nvPr/>
          </p:nvSpPr>
          <p:spPr>
            <a:xfrm>
              <a:off x="7280450"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78" name="tx1278"/>
            <p:cNvSpPr/>
            <p:nvPr/>
          </p:nvSpPr>
          <p:spPr>
            <a:xfrm>
              <a:off x="7535406"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79" name="tx1279"/>
            <p:cNvSpPr/>
            <p:nvPr/>
          </p:nvSpPr>
          <p:spPr>
            <a:xfrm>
              <a:off x="7790362"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80" name="tx1280"/>
            <p:cNvSpPr/>
            <p:nvPr/>
          </p:nvSpPr>
          <p:spPr>
            <a:xfrm>
              <a:off x="8045318"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81" name="tx1281"/>
            <p:cNvSpPr/>
            <p:nvPr/>
          </p:nvSpPr>
          <p:spPr>
            <a:xfrm>
              <a:off x="8300274"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82" name="tx1282"/>
            <p:cNvSpPr/>
            <p:nvPr/>
          </p:nvSpPr>
          <p:spPr>
            <a:xfrm>
              <a:off x="855523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83" name="tx1283"/>
            <p:cNvSpPr/>
            <p:nvPr/>
          </p:nvSpPr>
          <p:spPr>
            <a:xfrm>
              <a:off x="218132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84" name="tx1284"/>
            <p:cNvSpPr/>
            <p:nvPr/>
          </p:nvSpPr>
          <p:spPr>
            <a:xfrm>
              <a:off x="243628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85" name="tx1285"/>
            <p:cNvSpPr/>
            <p:nvPr/>
          </p:nvSpPr>
          <p:spPr>
            <a:xfrm>
              <a:off x="269124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86" name="tx1286"/>
            <p:cNvSpPr/>
            <p:nvPr/>
          </p:nvSpPr>
          <p:spPr>
            <a:xfrm>
              <a:off x="294619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7" name="tx1287"/>
            <p:cNvSpPr/>
            <p:nvPr/>
          </p:nvSpPr>
          <p:spPr>
            <a:xfrm>
              <a:off x="320115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8" name="tx1288"/>
            <p:cNvSpPr/>
            <p:nvPr/>
          </p:nvSpPr>
          <p:spPr>
            <a:xfrm>
              <a:off x="345610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9" name="tx1289"/>
            <p:cNvSpPr/>
            <p:nvPr/>
          </p:nvSpPr>
          <p:spPr>
            <a:xfrm>
              <a:off x="371106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0" name="tx1290"/>
            <p:cNvSpPr/>
            <p:nvPr/>
          </p:nvSpPr>
          <p:spPr>
            <a:xfrm>
              <a:off x="396602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1" name="tx1291"/>
            <p:cNvSpPr/>
            <p:nvPr/>
          </p:nvSpPr>
          <p:spPr>
            <a:xfrm>
              <a:off x="422097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2" name="tx1292"/>
            <p:cNvSpPr/>
            <p:nvPr/>
          </p:nvSpPr>
          <p:spPr>
            <a:xfrm>
              <a:off x="447593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3" name="tx1293"/>
            <p:cNvSpPr/>
            <p:nvPr/>
          </p:nvSpPr>
          <p:spPr>
            <a:xfrm>
              <a:off x="473088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4" name="tx1294"/>
            <p:cNvSpPr/>
            <p:nvPr/>
          </p:nvSpPr>
          <p:spPr>
            <a:xfrm>
              <a:off x="498584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5" name="tx1295"/>
            <p:cNvSpPr/>
            <p:nvPr/>
          </p:nvSpPr>
          <p:spPr>
            <a:xfrm>
              <a:off x="5240802"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96" name="tx1296"/>
            <p:cNvSpPr/>
            <p:nvPr/>
          </p:nvSpPr>
          <p:spPr>
            <a:xfrm>
              <a:off x="5495758"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7" name="tx1297"/>
            <p:cNvSpPr/>
            <p:nvPr/>
          </p:nvSpPr>
          <p:spPr>
            <a:xfrm>
              <a:off x="5750714"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8" name="tx1298"/>
            <p:cNvSpPr/>
            <p:nvPr/>
          </p:nvSpPr>
          <p:spPr>
            <a:xfrm>
              <a:off x="6005670"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9" name="tx1299"/>
            <p:cNvSpPr/>
            <p:nvPr/>
          </p:nvSpPr>
          <p:spPr>
            <a:xfrm>
              <a:off x="6260626"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0" name="tx1300"/>
            <p:cNvSpPr/>
            <p:nvPr/>
          </p:nvSpPr>
          <p:spPr>
            <a:xfrm>
              <a:off x="6515582"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1" name="tx1301"/>
            <p:cNvSpPr/>
            <p:nvPr/>
          </p:nvSpPr>
          <p:spPr>
            <a:xfrm>
              <a:off x="6770538"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2" name="tx1302"/>
            <p:cNvSpPr/>
            <p:nvPr/>
          </p:nvSpPr>
          <p:spPr>
            <a:xfrm>
              <a:off x="7025494"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3" name="tx1303"/>
            <p:cNvSpPr/>
            <p:nvPr/>
          </p:nvSpPr>
          <p:spPr>
            <a:xfrm>
              <a:off x="7280450"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4" name="tx1304"/>
            <p:cNvSpPr/>
            <p:nvPr/>
          </p:nvSpPr>
          <p:spPr>
            <a:xfrm>
              <a:off x="7535406"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5" name="tx1305"/>
            <p:cNvSpPr/>
            <p:nvPr/>
          </p:nvSpPr>
          <p:spPr>
            <a:xfrm>
              <a:off x="7790362"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6" name="tx1306"/>
            <p:cNvSpPr/>
            <p:nvPr/>
          </p:nvSpPr>
          <p:spPr>
            <a:xfrm>
              <a:off x="8045318"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7" name="tx1307"/>
            <p:cNvSpPr/>
            <p:nvPr/>
          </p:nvSpPr>
          <p:spPr>
            <a:xfrm>
              <a:off x="8300274"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8" name="tx1308"/>
            <p:cNvSpPr/>
            <p:nvPr/>
          </p:nvSpPr>
          <p:spPr>
            <a:xfrm>
              <a:off x="855523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9" name="tx1309"/>
            <p:cNvSpPr/>
            <p:nvPr/>
          </p:nvSpPr>
          <p:spPr>
            <a:xfrm>
              <a:off x="218132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10" name="tx1310"/>
            <p:cNvSpPr/>
            <p:nvPr/>
          </p:nvSpPr>
          <p:spPr>
            <a:xfrm>
              <a:off x="243628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1" name="tx1311"/>
            <p:cNvSpPr/>
            <p:nvPr/>
          </p:nvSpPr>
          <p:spPr>
            <a:xfrm>
              <a:off x="269124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2" name="tx1312"/>
            <p:cNvSpPr/>
            <p:nvPr/>
          </p:nvSpPr>
          <p:spPr>
            <a:xfrm>
              <a:off x="294619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13" name="tx1313"/>
            <p:cNvSpPr/>
            <p:nvPr/>
          </p:nvSpPr>
          <p:spPr>
            <a:xfrm>
              <a:off x="320115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4" name="tx1314"/>
            <p:cNvSpPr/>
            <p:nvPr/>
          </p:nvSpPr>
          <p:spPr>
            <a:xfrm>
              <a:off x="345610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15" name="tx1315"/>
            <p:cNvSpPr/>
            <p:nvPr/>
          </p:nvSpPr>
          <p:spPr>
            <a:xfrm>
              <a:off x="371106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16" name="tx1316"/>
            <p:cNvSpPr/>
            <p:nvPr/>
          </p:nvSpPr>
          <p:spPr>
            <a:xfrm>
              <a:off x="396602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17" name="tx1317"/>
            <p:cNvSpPr/>
            <p:nvPr/>
          </p:nvSpPr>
          <p:spPr>
            <a:xfrm>
              <a:off x="422097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18" name="tx1318"/>
            <p:cNvSpPr/>
            <p:nvPr/>
          </p:nvSpPr>
          <p:spPr>
            <a:xfrm>
              <a:off x="447593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19" name="tx1319"/>
            <p:cNvSpPr/>
            <p:nvPr/>
          </p:nvSpPr>
          <p:spPr>
            <a:xfrm>
              <a:off x="473088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20" name="tx1320"/>
            <p:cNvSpPr/>
            <p:nvPr/>
          </p:nvSpPr>
          <p:spPr>
            <a:xfrm>
              <a:off x="498584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21" name="tx1321"/>
            <p:cNvSpPr/>
            <p:nvPr/>
          </p:nvSpPr>
          <p:spPr>
            <a:xfrm>
              <a:off x="5240802"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22" name="tx1322"/>
            <p:cNvSpPr/>
            <p:nvPr/>
          </p:nvSpPr>
          <p:spPr>
            <a:xfrm>
              <a:off x="5495758"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3" name="tx1323"/>
            <p:cNvSpPr/>
            <p:nvPr/>
          </p:nvSpPr>
          <p:spPr>
            <a:xfrm>
              <a:off x="5750714"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24" name="tx1324"/>
            <p:cNvSpPr/>
            <p:nvPr/>
          </p:nvSpPr>
          <p:spPr>
            <a:xfrm>
              <a:off x="6005670"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25" name="tx1325"/>
            <p:cNvSpPr/>
            <p:nvPr/>
          </p:nvSpPr>
          <p:spPr>
            <a:xfrm>
              <a:off x="6260626"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6" name="tx1326"/>
            <p:cNvSpPr/>
            <p:nvPr/>
          </p:nvSpPr>
          <p:spPr>
            <a:xfrm>
              <a:off x="6515582"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27" name="tx1327"/>
            <p:cNvSpPr/>
            <p:nvPr/>
          </p:nvSpPr>
          <p:spPr>
            <a:xfrm>
              <a:off x="6770538"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28" name="tx1328"/>
            <p:cNvSpPr/>
            <p:nvPr/>
          </p:nvSpPr>
          <p:spPr>
            <a:xfrm>
              <a:off x="7025494"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9" name="tx1329"/>
            <p:cNvSpPr/>
            <p:nvPr/>
          </p:nvSpPr>
          <p:spPr>
            <a:xfrm>
              <a:off x="7280450"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30" name="tx1330"/>
            <p:cNvSpPr/>
            <p:nvPr/>
          </p:nvSpPr>
          <p:spPr>
            <a:xfrm>
              <a:off x="7535406"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31" name="tx1331"/>
            <p:cNvSpPr/>
            <p:nvPr/>
          </p:nvSpPr>
          <p:spPr>
            <a:xfrm>
              <a:off x="7790362"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32" name="tx1332"/>
            <p:cNvSpPr/>
            <p:nvPr/>
          </p:nvSpPr>
          <p:spPr>
            <a:xfrm>
              <a:off x="8045318"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3" name="tx1333"/>
            <p:cNvSpPr/>
            <p:nvPr/>
          </p:nvSpPr>
          <p:spPr>
            <a:xfrm>
              <a:off x="8300274"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34" name="tx1334"/>
            <p:cNvSpPr/>
            <p:nvPr/>
          </p:nvSpPr>
          <p:spPr>
            <a:xfrm>
              <a:off x="855523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35" name="tx1335"/>
            <p:cNvSpPr/>
            <p:nvPr/>
          </p:nvSpPr>
          <p:spPr>
            <a:xfrm>
              <a:off x="218132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36" name="tx1336"/>
            <p:cNvSpPr/>
            <p:nvPr/>
          </p:nvSpPr>
          <p:spPr>
            <a:xfrm>
              <a:off x="243628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37" name="tx1337"/>
            <p:cNvSpPr/>
            <p:nvPr/>
          </p:nvSpPr>
          <p:spPr>
            <a:xfrm>
              <a:off x="422097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38" name="tx1338"/>
            <p:cNvSpPr/>
            <p:nvPr/>
          </p:nvSpPr>
          <p:spPr>
            <a:xfrm>
              <a:off x="447593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39" name="tx1339"/>
            <p:cNvSpPr/>
            <p:nvPr/>
          </p:nvSpPr>
          <p:spPr>
            <a:xfrm>
              <a:off x="473088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40" name="tx1340"/>
            <p:cNvSpPr/>
            <p:nvPr/>
          </p:nvSpPr>
          <p:spPr>
            <a:xfrm>
              <a:off x="498584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41" name="tx1341"/>
            <p:cNvSpPr/>
            <p:nvPr/>
          </p:nvSpPr>
          <p:spPr>
            <a:xfrm>
              <a:off x="5240802"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42" name="tx1342"/>
            <p:cNvSpPr/>
            <p:nvPr/>
          </p:nvSpPr>
          <p:spPr>
            <a:xfrm>
              <a:off x="5495758"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43" name="tx1343"/>
            <p:cNvSpPr/>
            <p:nvPr/>
          </p:nvSpPr>
          <p:spPr>
            <a:xfrm>
              <a:off x="5750714"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44" name="tx1344"/>
            <p:cNvSpPr/>
            <p:nvPr/>
          </p:nvSpPr>
          <p:spPr>
            <a:xfrm>
              <a:off x="6005670"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45" name="tx1345"/>
            <p:cNvSpPr/>
            <p:nvPr/>
          </p:nvSpPr>
          <p:spPr>
            <a:xfrm>
              <a:off x="6260626"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46" name="tx1346"/>
            <p:cNvSpPr/>
            <p:nvPr/>
          </p:nvSpPr>
          <p:spPr>
            <a:xfrm>
              <a:off x="6515582"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47" name="tx1347"/>
            <p:cNvSpPr/>
            <p:nvPr/>
          </p:nvSpPr>
          <p:spPr>
            <a:xfrm>
              <a:off x="6770538"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48" name="tx1348"/>
            <p:cNvSpPr/>
            <p:nvPr/>
          </p:nvSpPr>
          <p:spPr>
            <a:xfrm>
              <a:off x="7025494"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49" name="tx1349"/>
            <p:cNvSpPr/>
            <p:nvPr/>
          </p:nvSpPr>
          <p:spPr>
            <a:xfrm>
              <a:off x="7280450"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50" name="tx1350"/>
            <p:cNvSpPr/>
            <p:nvPr/>
          </p:nvSpPr>
          <p:spPr>
            <a:xfrm>
              <a:off x="7790362"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51" name="tx1351"/>
            <p:cNvSpPr/>
            <p:nvPr/>
          </p:nvSpPr>
          <p:spPr>
            <a:xfrm>
              <a:off x="8045318"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52" name="tx1352"/>
            <p:cNvSpPr/>
            <p:nvPr/>
          </p:nvSpPr>
          <p:spPr>
            <a:xfrm>
              <a:off x="8300274"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53" name="tx1353"/>
            <p:cNvSpPr/>
            <p:nvPr/>
          </p:nvSpPr>
          <p:spPr>
            <a:xfrm>
              <a:off x="855523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54" name="tx1354"/>
            <p:cNvSpPr/>
            <p:nvPr/>
          </p:nvSpPr>
          <p:spPr>
            <a:xfrm>
              <a:off x="218132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5" name="tx1355"/>
            <p:cNvSpPr/>
            <p:nvPr/>
          </p:nvSpPr>
          <p:spPr>
            <a:xfrm>
              <a:off x="243628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56" name="tx1356"/>
            <p:cNvSpPr/>
            <p:nvPr/>
          </p:nvSpPr>
          <p:spPr>
            <a:xfrm>
              <a:off x="269124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7" name="tx1357"/>
            <p:cNvSpPr/>
            <p:nvPr/>
          </p:nvSpPr>
          <p:spPr>
            <a:xfrm>
              <a:off x="294619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58" name="tx1358"/>
            <p:cNvSpPr/>
            <p:nvPr/>
          </p:nvSpPr>
          <p:spPr>
            <a:xfrm>
              <a:off x="320115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9" name="tx1359"/>
            <p:cNvSpPr/>
            <p:nvPr/>
          </p:nvSpPr>
          <p:spPr>
            <a:xfrm>
              <a:off x="345610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60" name="tx1360"/>
            <p:cNvSpPr/>
            <p:nvPr/>
          </p:nvSpPr>
          <p:spPr>
            <a:xfrm>
              <a:off x="371106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61" name="tx1361"/>
            <p:cNvSpPr/>
            <p:nvPr/>
          </p:nvSpPr>
          <p:spPr>
            <a:xfrm>
              <a:off x="396602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62" name="tx1362"/>
            <p:cNvSpPr/>
            <p:nvPr/>
          </p:nvSpPr>
          <p:spPr>
            <a:xfrm>
              <a:off x="422097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63" name="tx1363"/>
            <p:cNvSpPr/>
            <p:nvPr/>
          </p:nvSpPr>
          <p:spPr>
            <a:xfrm>
              <a:off x="447593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64" name="tx1364"/>
            <p:cNvSpPr/>
            <p:nvPr/>
          </p:nvSpPr>
          <p:spPr>
            <a:xfrm>
              <a:off x="473088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5" name="tx1365"/>
            <p:cNvSpPr/>
            <p:nvPr/>
          </p:nvSpPr>
          <p:spPr>
            <a:xfrm>
              <a:off x="498584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6" name="tx1366"/>
            <p:cNvSpPr/>
            <p:nvPr/>
          </p:nvSpPr>
          <p:spPr>
            <a:xfrm>
              <a:off x="5240802"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7" name="tx1367"/>
            <p:cNvSpPr/>
            <p:nvPr/>
          </p:nvSpPr>
          <p:spPr>
            <a:xfrm>
              <a:off x="5495758"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8" name="tx1368"/>
            <p:cNvSpPr/>
            <p:nvPr/>
          </p:nvSpPr>
          <p:spPr>
            <a:xfrm>
              <a:off x="5750714"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69" name="tx1369"/>
            <p:cNvSpPr/>
            <p:nvPr/>
          </p:nvSpPr>
          <p:spPr>
            <a:xfrm>
              <a:off x="6005670"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0" name="tx1370"/>
            <p:cNvSpPr/>
            <p:nvPr/>
          </p:nvSpPr>
          <p:spPr>
            <a:xfrm>
              <a:off x="6260626"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1" name="tx1371"/>
            <p:cNvSpPr/>
            <p:nvPr/>
          </p:nvSpPr>
          <p:spPr>
            <a:xfrm>
              <a:off x="6515582"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2" name="tx1372"/>
            <p:cNvSpPr/>
            <p:nvPr/>
          </p:nvSpPr>
          <p:spPr>
            <a:xfrm>
              <a:off x="6770538"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3" name="tx1373"/>
            <p:cNvSpPr/>
            <p:nvPr/>
          </p:nvSpPr>
          <p:spPr>
            <a:xfrm>
              <a:off x="7025494"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4" name="tx1374"/>
            <p:cNvSpPr/>
            <p:nvPr/>
          </p:nvSpPr>
          <p:spPr>
            <a:xfrm>
              <a:off x="7280450"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5" name="tx1375"/>
            <p:cNvSpPr/>
            <p:nvPr/>
          </p:nvSpPr>
          <p:spPr>
            <a:xfrm>
              <a:off x="7535406"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76" name="tx1376"/>
            <p:cNvSpPr/>
            <p:nvPr/>
          </p:nvSpPr>
          <p:spPr>
            <a:xfrm>
              <a:off x="7790362"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77" name="tx1377"/>
            <p:cNvSpPr/>
            <p:nvPr/>
          </p:nvSpPr>
          <p:spPr>
            <a:xfrm>
              <a:off x="8045318"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78" name="tx1378"/>
            <p:cNvSpPr/>
            <p:nvPr/>
          </p:nvSpPr>
          <p:spPr>
            <a:xfrm>
              <a:off x="8300274"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9" name="tx1379"/>
            <p:cNvSpPr/>
            <p:nvPr/>
          </p:nvSpPr>
          <p:spPr>
            <a:xfrm>
              <a:off x="855523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0" name="tx1380"/>
            <p:cNvSpPr/>
            <p:nvPr/>
          </p:nvSpPr>
          <p:spPr>
            <a:xfrm>
              <a:off x="218132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81" name="tx1381"/>
            <p:cNvSpPr/>
            <p:nvPr/>
          </p:nvSpPr>
          <p:spPr>
            <a:xfrm>
              <a:off x="243628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82" name="tx1382"/>
            <p:cNvSpPr/>
            <p:nvPr/>
          </p:nvSpPr>
          <p:spPr>
            <a:xfrm>
              <a:off x="269124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83" name="tx1383"/>
            <p:cNvSpPr/>
            <p:nvPr/>
          </p:nvSpPr>
          <p:spPr>
            <a:xfrm>
              <a:off x="294619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84" name="tx1384"/>
            <p:cNvSpPr/>
            <p:nvPr/>
          </p:nvSpPr>
          <p:spPr>
            <a:xfrm>
              <a:off x="320115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85" name="tx1385"/>
            <p:cNvSpPr/>
            <p:nvPr/>
          </p:nvSpPr>
          <p:spPr>
            <a:xfrm>
              <a:off x="345610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86" name="tx1386"/>
            <p:cNvSpPr/>
            <p:nvPr/>
          </p:nvSpPr>
          <p:spPr>
            <a:xfrm>
              <a:off x="371106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7" name="tx1387"/>
            <p:cNvSpPr/>
            <p:nvPr/>
          </p:nvSpPr>
          <p:spPr>
            <a:xfrm>
              <a:off x="396602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88" name="tx1388"/>
            <p:cNvSpPr/>
            <p:nvPr/>
          </p:nvSpPr>
          <p:spPr>
            <a:xfrm>
              <a:off x="422097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89" name="tx1389"/>
            <p:cNvSpPr/>
            <p:nvPr/>
          </p:nvSpPr>
          <p:spPr>
            <a:xfrm>
              <a:off x="447593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90" name="tx1390"/>
            <p:cNvSpPr/>
            <p:nvPr/>
          </p:nvSpPr>
          <p:spPr>
            <a:xfrm>
              <a:off x="473088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91" name="tx1391"/>
            <p:cNvSpPr/>
            <p:nvPr/>
          </p:nvSpPr>
          <p:spPr>
            <a:xfrm>
              <a:off x="498584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2" name="tx1392"/>
            <p:cNvSpPr/>
            <p:nvPr/>
          </p:nvSpPr>
          <p:spPr>
            <a:xfrm>
              <a:off x="5240802"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3" name="tx1393"/>
            <p:cNvSpPr/>
            <p:nvPr/>
          </p:nvSpPr>
          <p:spPr>
            <a:xfrm>
              <a:off x="5495758"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94" name="tx1394"/>
            <p:cNvSpPr/>
            <p:nvPr/>
          </p:nvSpPr>
          <p:spPr>
            <a:xfrm>
              <a:off x="5750714"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5" name="tx1395"/>
            <p:cNvSpPr/>
            <p:nvPr/>
          </p:nvSpPr>
          <p:spPr>
            <a:xfrm>
              <a:off x="6005670"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6" name="tx1396"/>
            <p:cNvSpPr/>
            <p:nvPr/>
          </p:nvSpPr>
          <p:spPr>
            <a:xfrm>
              <a:off x="6260626"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97" name="tx1397"/>
            <p:cNvSpPr/>
            <p:nvPr/>
          </p:nvSpPr>
          <p:spPr>
            <a:xfrm>
              <a:off x="6515582"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98" name="tx1398"/>
            <p:cNvSpPr/>
            <p:nvPr/>
          </p:nvSpPr>
          <p:spPr>
            <a:xfrm>
              <a:off x="6770538"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99" name="tx1399"/>
            <p:cNvSpPr/>
            <p:nvPr/>
          </p:nvSpPr>
          <p:spPr>
            <a:xfrm>
              <a:off x="7025494"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00" name="tx1400"/>
            <p:cNvSpPr/>
            <p:nvPr/>
          </p:nvSpPr>
          <p:spPr>
            <a:xfrm>
              <a:off x="7280450"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01" name="tx1401"/>
            <p:cNvSpPr/>
            <p:nvPr/>
          </p:nvSpPr>
          <p:spPr>
            <a:xfrm>
              <a:off x="7535406"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02" name="tx1402"/>
            <p:cNvSpPr/>
            <p:nvPr/>
          </p:nvSpPr>
          <p:spPr>
            <a:xfrm>
              <a:off x="7790362"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03" name="tx1403"/>
            <p:cNvSpPr/>
            <p:nvPr/>
          </p:nvSpPr>
          <p:spPr>
            <a:xfrm>
              <a:off x="8045318"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04" name="tx1404"/>
            <p:cNvSpPr/>
            <p:nvPr/>
          </p:nvSpPr>
          <p:spPr>
            <a:xfrm>
              <a:off x="8300274"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05" name="tx1405"/>
            <p:cNvSpPr/>
            <p:nvPr/>
          </p:nvSpPr>
          <p:spPr>
            <a:xfrm>
              <a:off x="855523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06" name="tx1406"/>
            <p:cNvSpPr/>
            <p:nvPr/>
          </p:nvSpPr>
          <p:spPr>
            <a:xfrm>
              <a:off x="243628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07" name="tx1407"/>
            <p:cNvSpPr/>
            <p:nvPr/>
          </p:nvSpPr>
          <p:spPr>
            <a:xfrm>
              <a:off x="269124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08" name="tx1408"/>
            <p:cNvSpPr/>
            <p:nvPr/>
          </p:nvSpPr>
          <p:spPr>
            <a:xfrm>
              <a:off x="320115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09" name="tx1409"/>
            <p:cNvSpPr/>
            <p:nvPr/>
          </p:nvSpPr>
          <p:spPr>
            <a:xfrm>
              <a:off x="218132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410" name="tx1410"/>
            <p:cNvSpPr/>
            <p:nvPr/>
          </p:nvSpPr>
          <p:spPr>
            <a:xfrm>
              <a:off x="243628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411" name="tx1411"/>
            <p:cNvSpPr/>
            <p:nvPr/>
          </p:nvSpPr>
          <p:spPr>
            <a:xfrm>
              <a:off x="269124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12" name="tx1412"/>
            <p:cNvSpPr/>
            <p:nvPr/>
          </p:nvSpPr>
          <p:spPr>
            <a:xfrm>
              <a:off x="294619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413" name="tx1413"/>
            <p:cNvSpPr/>
            <p:nvPr/>
          </p:nvSpPr>
          <p:spPr>
            <a:xfrm>
              <a:off x="320115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414" name="tx1414"/>
            <p:cNvSpPr/>
            <p:nvPr/>
          </p:nvSpPr>
          <p:spPr>
            <a:xfrm>
              <a:off x="345610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415" name="tx1415"/>
            <p:cNvSpPr/>
            <p:nvPr/>
          </p:nvSpPr>
          <p:spPr>
            <a:xfrm>
              <a:off x="371106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416" name="tx1416"/>
            <p:cNvSpPr/>
            <p:nvPr/>
          </p:nvSpPr>
          <p:spPr>
            <a:xfrm>
              <a:off x="396602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417" name="tx1417"/>
            <p:cNvSpPr/>
            <p:nvPr/>
          </p:nvSpPr>
          <p:spPr>
            <a:xfrm>
              <a:off x="422097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18" name="tx1418"/>
            <p:cNvSpPr/>
            <p:nvPr/>
          </p:nvSpPr>
          <p:spPr>
            <a:xfrm>
              <a:off x="447593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19" name="tx1419"/>
            <p:cNvSpPr/>
            <p:nvPr/>
          </p:nvSpPr>
          <p:spPr>
            <a:xfrm>
              <a:off x="8300274"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20" name="tx1420"/>
            <p:cNvSpPr/>
            <p:nvPr/>
          </p:nvSpPr>
          <p:spPr>
            <a:xfrm>
              <a:off x="855523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421" name="tx1421"/>
            <p:cNvSpPr/>
            <p:nvPr/>
          </p:nvSpPr>
          <p:spPr>
            <a:xfrm>
              <a:off x="7535406"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22" name="tx1422"/>
            <p:cNvSpPr/>
            <p:nvPr/>
          </p:nvSpPr>
          <p:spPr>
            <a:xfrm>
              <a:off x="2211458" y="5114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423" name="tx1423"/>
            <p:cNvSpPr/>
            <p:nvPr/>
          </p:nvSpPr>
          <p:spPr>
            <a:xfrm>
              <a:off x="269124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424" name="tx1424"/>
            <p:cNvSpPr/>
            <p:nvPr/>
          </p:nvSpPr>
          <p:spPr>
            <a:xfrm>
              <a:off x="294619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425" name="tx1425"/>
            <p:cNvSpPr/>
            <p:nvPr/>
          </p:nvSpPr>
          <p:spPr>
            <a:xfrm>
              <a:off x="473088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426" name="tx1426"/>
            <p:cNvSpPr/>
            <p:nvPr/>
          </p:nvSpPr>
          <p:spPr>
            <a:xfrm>
              <a:off x="6005670"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27" name="tx1427"/>
            <p:cNvSpPr/>
            <p:nvPr/>
          </p:nvSpPr>
          <p:spPr>
            <a:xfrm>
              <a:off x="6260626"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428" name="tx1428"/>
            <p:cNvSpPr/>
            <p:nvPr/>
          </p:nvSpPr>
          <p:spPr>
            <a:xfrm>
              <a:off x="6515582"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429" name="tx1429"/>
            <p:cNvSpPr/>
            <p:nvPr/>
          </p:nvSpPr>
          <p:spPr>
            <a:xfrm>
              <a:off x="6770538"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430" name="tx1430"/>
            <p:cNvSpPr/>
            <p:nvPr/>
          </p:nvSpPr>
          <p:spPr>
            <a:xfrm>
              <a:off x="7025494"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431" name="tx1431"/>
            <p:cNvSpPr/>
            <p:nvPr/>
          </p:nvSpPr>
          <p:spPr>
            <a:xfrm>
              <a:off x="7280450"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32" name="tx1432"/>
            <p:cNvSpPr/>
            <p:nvPr/>
          </p:nvSpPr>
          <p:spPr>
            <a:xfrm>
              <a:off x="7535406"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433" name="tx1433"/>
            <p:cNvSpPr/>
            <p:nvPr/>
          </p:nvSpPr>
          <p:spPr>
            <a:xfrm>
              <a:off x="7790362"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434" name="tx1434"/>
            <p:cNvSpPr/>
            <p:nvPr/>
          </p:nvSpPr>
          <p:spPr>
            <a:xfrm>
              <a:off x="8045318"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35" name="tx1435"/>
            <p:cNvSpPr/>
            <p:nvPr/>
          </p:nvSpPr>
          <p:spPr>
            <a:xfrm>
              <a:off x="8300274"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36" name="tx1436"/>
            <p:cNvSpPr/>
            <p:nvPr/>
          </p:nvSpPr>
          <p:spPr>
            <a:xfrm>
              <a:off x="855523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437" name="tx1437"/>
            <p:cNvSpPr/>
            <p:nvPr/>
          </p:nvSpPr>
          <p:spPr>
            <a:xfrm>
              <a:off x="320115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438" name="tx1438"/>
            <p:cNvSpPr/>
            <p:nvPr/>
          </p:nvSpPr>
          <p:spPr>
            <a:xfrm>
              <a:off x="345610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39" name="tx1439"/>
            <p:cNvSpPr/>
            <p:nvPr/>
          </p:nvSpPr>
          <p:spPr>
            <a:xfrm>
              <a:off x="371106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440" name="tx1440"/>
            <p:cNvSpPr/>
            <p:nvPr/>
          </p:nvSpPr>
          <p:spPr>
            <a:xfrm>
              <a:off x="422097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41" name="tx1441"/>
            <p:cNvSpPr/>
            <p:nvPr/>
          </p:nvSpPr>
          <p:spPr>
            <a:xfrm>
              <a:off x="447593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442" name="tx1442"/>
            <p:cNvSpPr/>
            <p:nvPr/>
          </p:nvSpPr>
          <p:spPr>
            <a:xfrm>
              <a:off x="473088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43" name="tx1443"/>
            <p:cNvSpPr/>
            <p:nvPr/>
          </p:nvSpPr>
          <p:spPr>
            <a:xfrm>
              <a:off x="498584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44" name="tx1444"/>
            <p:cNvSpPr/>
            <p:nvPr/>
          </p:nvSpPr>
          <p:spPr>
            <a:xfrm>
              <a:off x="6770538"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445" name="tx1445"/>
            <p:cNvSpPr/>
            <p:nvPr/>
          </p:nvSpPr>
          <p:spPr>
            <a:xfrm>
              <a:off x="269124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46" name="tx1446"/>
            <p:cNvSpPr/>
            <p:nvPr/>
          </p:nvSpPr>
          <p:spPr>
            <a:xfrm>
              <a:off x="294619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47" name="tx1447"/>
            <p:cNvSpPr/>
            <p:nvPr/>
          </p:nvSpPr>
          <p:spPr>
            <a:xfrm>
              <a:off x="320115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48" name="tx1448"/>
            <p:cNvSpPr/>
            <p:nvPr/>
          </p:nvSpPr>
          <p:spPr>
            <a:xfrm>
              <a:off x="345610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449" name="tx1449"/>
            <p:cNvSpPr/>
            <p:nvPr/>
          </p:nvSpPr>
          <p:spPr>
            <a:xfrm>
              <a:off x="269124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450" name="tx1450"/>
            <p:cNvSpPr/>
            <p:nvPr/>
          </p:nvSpPr>
          <p:spPr>
            <a:xfrm>
              <a:off x="294619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51" name="tx1451"/>
            <p:cNvSpPr/>
            <p:nvPr/>
          </p:nvSpPr>
          <p:spPr>
            <a:xfrm>
              <a:off x="320115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52" name="tx1452"/>
            <p:cNvSpPr/>
            <p:nvPr/>
          </p:nvSpPr>
          <p:spPr>
            <a:xfrm>
              <a:off x="345610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453" name="tx1453"/>
            <p:cNvSpPr/>
            <p:nvPr/>
          </p:nvSpPr>
          <p:spPr>
            <a:xfrm>
              <a:off x="371106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454" name="tx1454"/>
            <p:cNvSpPr/>
            <p:nvPr/>
          </p:nvSpPr>
          <p:spPr>
            <a:xfrm>
              <a:off x="396602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55" name="tx1455"/>
            <p:cNvSpPr/>
            <p:nvPr/>
          </p:nvSpPr>
          <p:spPr>
            <a:xfrm>
              <a:off x="7535406"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456" name="rc14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2114109" y="3304558"/>
              <a:ext cx="6628858" cy="160774"/>
            </a:xfrm>
            <a:prstGeom prst="rect">
              <a:avLst/>
            </a:prstGeom>
            <a:noFill/>
            <a:ln w="27101" cap="flat">
              <a:solidFill>
                <a:srgbClr val="000000">
                  <a:alpha val="100000"/>
                </a:srgbClr>
              </a:solidFill>
              <a:prstDash val="solid"/>
              <a:miter/>
            </a:ln>
          </p:spPr>
          <p:txBody>
            <a:bodyPr/>
            <a:lstStyle/>
            <a:p/>
          </p:txBody>
        </p:sp>
        <p:sp>
          <p:nvSpPr>
            <p:cNvPr id="2182" name="tx2182"/>
            <p:cNvSpPr/>
            <p:nvPr/>
          </p:nvSpPr>
          <p:spPr>
            <a:xfrm rot="-2700000">
              <a:off x="21606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183" name="tx2183"/>
            <p:cNvSpPr/>
            <p:nvPr/>
          </p:nvSpPr>
          <p:spPr>
            <a:xfrm rot="-2700000">
              <a:off x="24156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184" name="tx2184"/>
            <p:cNvSpPr/>
            <p:nvPr/>
          </p:nvSpPr>
          <p:spPr>
            <a:xfrm rot="-2700000">
              <a:off x="26706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185" name="tx2185"/>
            <p:cNvSpPr/>
            <p:nvPr/>
          </p:nvSpPr>
          <p:spPr>
            <a:xfrm rot="-2700000">
              <a:off x="29255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186" name="tx2186"/>
            <p:cNvSpPr/>
            <p:nvPr/>
          </p:nvSpPr>
          <p:spPr>
            <a:xfrm rot="-2700000">
              <a:off x="31805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187" name="tx2187"/>
            <p:cNvSpPr/>
            <p:nvPr/>
          </p:nvSpPr>
          <p:spPr>
            <a:xfrm rot="-2700000">
              <a:off x="34354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188" name="tx2188"/>
            <p:cNvSpPr/>
            <p:nvPr/>
          </p:nvSpPr>
          <p:spPr>
            <a:xfrm rot="-2700000">
              <a:off x="36904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189" name="tx2189"/>
            <p:cNvSpPr/>
            <p:nvPr/>
          </p:nvSpPr>
          <p:spPr>
            <a:xfrm rot="-2700000">
              <a:off x="39453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190" name="tx2190"/>
            <p:cNvSpPr/>
            <p:nvPr/>
          </p:nvSpPr>
          <p:spPr>
            <a:xfrm rot="-2700000">
              <a:off x="42003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191" name="tx2191"/>
            <p:cNvSpPr/>
            <p:nvPr/>
          </p:nvSpPr>
          <p:spPr>
            <a:xfrm rot="-2700000">
              <a:off x="44552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192" name="tx2192"/>
            <p:cNvSpPr/>
            <p:nvPr/>
          </p:nvSpPr>
          <p:spPr>
            <a:xfrm rot="-2700000">
              <a:off x="47102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193" name="tx2193"/>
            <p:cNvSpPr/>
            <p:nvPr/>
          </p:nvSpPr>
          <p:spPr>
            <a:xfrm rot="-2700000">
              <a:off x="49667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194" name="tx2194"/>
            <p:cNvSpPr/>
            <p:nvPr/>
          </p:nvSpPr>
          <p:spPr>
            <a:xfrm rot="-2700000">
              <a:off x="52201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195" name="tx2195"/>
            <p:cNvSpPr/>
            <p:nvPr/>
          </p:nvSpPr>
          <p:spPr>
            <a:xfrm rot="-2700000">
              <a:off x="54751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196" name="tx2196"/>
            <p:cNvSpPr/>
            <p:nvPr/>
          </p:nvSpPr>
          <p:spPr>
            <a:xfrm rot="-2700000">
              <a:off x="57300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197" name="tx2197"/>
            <p:cNvSpPr/>
            <p:nvPr/>
          </p:nvSpPr>
          <p:spPr>
            <a:xfrm rot="-2700000">
              <a:off x="59850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198" name="tx2198"/>
            <p:cNvSpPr/>
            <p:nvPr/>
          </p:nvSpPr>
          <p:spPr>
            <a:xfrm rot="-2700000">
              <a:off x="62399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199" name="tx2199"/>
            <p:cNvSpPr/>
            <p:nvPr/>
          </p:nvSpPr>
          <p:spPr>
            <a:xfrm rot="-2700000">
              <a:off x="64949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200" name="tx2200"/>
            <p:cNvSpPr/>
            <p:nvPr/>
          </p:nvSpPr>
          <p:spPr>
            <a:xfrm rot="-2700000">
              <a:off x="67498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201" name="tx2201"/>
            <p:cNvSpPr/>
            <p:nvPr/>
          </p:nvSpPr>
          <p:spPr>
            <a:xfrm rot="-2700000">
              <a:off x="70048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202" name="tx2202"/>
            <p:cNvSpPr/>
            <p:nvPr/>
          </p:nvSpPr>
          <p:spPr>
            <a:xfrm rot="-2700000">
              <a:off x="72598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203" name="tx2203"/>
            <p:cNvSpPr/>
            <p:nvPr/>
          </p:nvSpPr>
          <p:spPr>
            <a:xfrm rot="-2700000">
              <a:off x="75147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204" name="tx2204"/>
            <p:cNvSpPr/>
            <p:nvPr/>
          </p:nvSpPr>
          <p:spPr>
            <a:xfrm rot="-2700000">
              <a:off x="77697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205" name="tx2205"/>
            <p:cNvSpPr/>
            <p:nvPr/>
          </p:nvSpPr>
          <p:spPr>
            <a:xfrm rot="-2700000">
              <a:off x="80246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206" name="tx2206"/>
            <p:cNvSpPr/>
            <p:nvPr/>
          </p:nvSpPr>
          <p:spPr>
            <a:xfrm rot="-2700000">
              <a:off x="8279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207" name="tx2207"/>
            <p:cNvSpPr/>
            <p:nvPr/>
          </p:nvSpPr>
          <p:spPr>
            <a:xfrm rot="-2700000">
              <a:off x="85345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208" name="tx2208"/>
            <p:cNvSpPr/>
            <p:nvPr/>
          </p:nvSpPr>
          <p:spPr>
            <a:xfrm>
              <a:off x="508182" y="5571055"/>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Papua</a:t>
              </a:r>
            </a:p>
          </p:txBody>
        </p:sp>
        <p:sp>
          <p:nvSpPr>
            <p:cNvPr id="2209" name="tx2209"/>
            <p:cNvSpPr/>
            <p:nvPr/>
          </p:nvSpPr>
          <p:spPr>
            <a:xfrm>
              <a:off x="951117" y="5571055"/>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2210" name="tx2210"/>
            <p:cNvSpPr/>
            <p:nvPr/>
          </p:nvSpPr>
          <p:spPr>
            <a:xfrm>
              <a:off x="1269420" y="5571055"/>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2211" name="tx2211"/>
            <p:cNvSpPr/>
            <p:nvPr/>
          </p:nvSpPr>
          <p:spPr>
            <a:xfrm>
              <a:off x="1417004" y="5410280"/>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Laos</a:t>
              </a:r>
            </a:p>
          </p:txBody>
        </p:sp>
        <p:sp>
          <p:nvSpPr>
            <p:cNvPr id="2212" name="tx2212"/>
            <p:cNvSpPr/>
            <p:nvPr/>
          </p:nvSpPr>
          <p:spPr>
            <a:xfrm>
              <a:off x="979830" y="5249505"/>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Timor-Leste</a:t>
              </a:r>
            </a:p>
          </p:txBody>
        </p:sp>
        <p:sp>
          <p:nvSpPr>
            <p:cNvPr id="2213" name="tx2213"/>
            <p:cNvSpPr/>
            <p:nvPr/>
          </p:nvSpPr>
          <p:spPr>
            <a:xfrm>
              <a:off x="1339463" y="5088730"/>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Nauru</a:t>
              </a:r>
            </a:p>
          </p:txBody>
        </p:sp>
        <p:sp>
          <p:nvSpPr>
            <p:cNvPr id="2214" name="tx2214"/>
            <p:cNvSpPr/>
            <p:nvPr/>
          </p:nvSpPr>
          <p:spPr>
            <a:xfrm>
              <a:off x="1137655" y="4927955"/>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2215" name="tx2215"/>
            <p:cNvSpPr/>
            <p:nvPr/>
          </p:nvSpPr>
          <p:spPr>
            <a:xfrm>
              <a:off x="1044386" y="4767180"/>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Philippines</a:t>
              </a:r>
            </a:p>
          </p:txBody>
        </p:sp>
        <p:sp>
          <p:nvSpPr>
            <p:cNvPr id="2216" name="tx2216"/>
            <p:cNvSpPr/>
            <p:nvPr/>
          </p:nvSpPr>
          <p:spPr>
            <a:xfrm>
              <a:off x="1209710" y="4606405"/>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Vanuatu</a:t>
              </a:r>
            </a:p>
          </p:txBody>
        </p:sp>
        <p:sp>
          <p:nvSpPr>
            <p:cNvPr id="2217" name="tx2217"/>
            <p:cNvSpPr/>
            <p:nvPr/>
          </p:nvSpPr>
          <p:spPr>
            <a:xfrm>
              <a:off x="1277284" y="4445631"/>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Samoa</a:t>
              </a:r>
            </a:p>
          </p:txBody>
        </p:sp>
        <p:sp>
          <p:nvSpPr>
            <p:cNvPr id="2218" name="tx2218"/>
            <p:cNvSpPr/>
            <p:nvPr/>
          </p:nvSpPr>
          <p:spPr>
            <a:xfrm>
              <a:off x="686947" y="4284856"/>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Solomon</a:t>
              </a:r>
            </a:p>
          </p:txBody>
        </p:sp>
        <p:sp>
          <p:nvSpPr>
            <p:cNvPr id="2219" name="tx2219"/>
            <p:cNvSpPr/>
            <p:nvPr/>
          </p:nvSpPr>
          <p:spPr>
            <a:xfrm>
              <a:off x="1277284" y="4284856"/>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220" name="tx2220"/>
            <p:cNvSpPr/>
            <p:nvPr/>
          </p:nvSpPr>
          <p:spPr>
            <a:xfrm>
              <a:off x="1044478" y="4124081"/>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Micronesia</a:t>
              </a:r>
            </a:p>
          </p:txBody>
        </p:sp>
        <p:sp>
          <p:nvSpPr>
            <p:cNvPr id="2221" name="tx2221"/>
            <p:cNvSpPr/>
            <p:nvPr/>
          </p:nvSpPr>
          <p:spPr>
            <a:xfrm>
              <a:off x="1293012" y="3963306"/>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Kiribati</a:t>
              </a:r>
            </a:p>
          </p:txBody>
        </p:sp>
        <p:sp>
          <p:nvSpPr>
            <p:cNvPr id="2222" name="tx2222"/>
            <p:cNvSpPr/>
            <p:nvPr/>
          </p:nvSpPr>
          <p:spPr>
            <a:xfrm>
              <a:off x="1113972" y="3802531"/>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Indonesia</a:t>
              </a:r>
            </a:p>
          </p:txBody>
        </p:sp>
        <p:sp>
          <p:nvSpPr>
            <p:cNvPr id="2223" name="tx2223"/>
            <p:cNvSpPr/>
            <p:nvPr/>
          </p:nvSpPr>
          <p:spPr>
            <a:xfrm>
              <a:off x="1083157" y="3641756"/>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Cambodia</a:t>
              </a:r>
            </a:p>
          </p:txBody>
        </p:sp>
        <p:sp>
          <p:nvSpPr>
            <p:cNvPr id="2224" name="tx2224"/>
            <p:cNvSpPr/>
            <p:nvPr/>
          </p:nvSpPr>
          <p:spPr>
            <a:xfrm>
              <a:off x="710447" y="3480981"/>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Marshall</a:t>
              </a:r>
            </a:p>
          </p:txBody>
        </p:sp>
        <p:sp>
          <p:nvSpPr>
            <p:cNvPr id="2225" name="tx2225"/>
            <p:cNvSpPr/>
            <p:nvPr/>
          </p:nvSpPr>
          <p:spPr>
            <a:xfrm>
              <a:off x="1277284" y="3480981"/>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226" name="tx2226"/>
            <p:cNvSpPr/>
            <p:nvPr/>
          </p:nvSpPr>
          <p:spPr>
            <a:xfrm>
              <a:off x="1331965" y="3320206"/>
              <a:ext cx="38807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EAPR</a:t>
              </a:r>
            </a:p>
          </p:txBody>
        </p:sp>
        <p:sp>
          <p:nvSpPr>
            <p:cNvPr id="2227" name="tx2227"/>
            <p:cNvSpPr/>
            <p:nvPr/>
          </p:nvSpPr>
          <p:spPr>
            <a:xfrm>
              <a:off x="1541728" y="3159431"/>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Fiji</a:t>
              </a:r>
            </a:p>
          </p:txBody>
        </p:sp>
        <p:sp>
          <p:nvSpPr>
            <p:cNvPr id="2228" name="tx2228"/>
            <p:cNvSpPr/>
            <p:nvPr/>
          </p:nvSpPr>
          <p:spPr>
            <a:xfrm>
              <a:off x="1184107" y="2998656"/>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Thailand</a:t>
              </a:r>
            </a:p>
          </p:txBody>
        </p:sp>
        <p:sp>
          <p:nvSpPr>
            <p:cNvPr id="2229" name="tx2229"/>
            <p:cNvSpPr/>
            <p:nvPr/>
          </p:nvSpPr>
          <p:spPr>
            <a:xfrm>
              <a:off x="1362689" y="2837882"/>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Palau</a:t>
              </a:r>
            </a:p>
          </p:txBody>
        </p:sp>
        <p:sp>
          <p:nvSpPr>
            <p:cNvPr id="2230" name="tx2230"/>
            <p:cNvSpPr/>
            <p:nvPr/>
          </p:nvSpPr>
          <p:spPr>
            <a:xfrm>
              <a:off x="1339280" y="2677107"/>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Tonga</a:t>
              </a:r>
            </a:p>
          </p:txBody>
        </p:sp>
        <p:sp>
          <p:nvSpPr>
            <p:cNvPr id="2231" name="tx2231"/>
            <p:cNvSpPr/>
            <p:nvPr/>
          </p:nvSpPr>
          <p:spPr>
            <a:xfrm>
              <a:off x="1168745" y="2516332"/>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Malaysia</a:t>
              </a:r>
            </a:p>
          </p:txBody>
        </p:sp>
        <p:sp>
          <p:nvSpPr>
            <p:cNvPr id="2232" name="tx2232"/>
            <p:cNvSpPr/>
            <p:nvPr/>
          </p:nvSpPr>
          <p:spPr>
            <a:xfrm>
              <a:off x="1355008" y="2355557"/>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China</a:t>
              </a:r>
            </a:p>
          </p:txBody>
        </p:sp>
        <p:sp>
          <p:nvSpPr>
            <p:cNvPr id="2233" name="tx2233"/>
            <p:cNvSpPr/>
            <p:nvPr/>
          </p:nvSpPr>
          <p:spPr>
            <a:xfrm>
              <a:off x="912255" y="2194782"/>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Cook</a:t>
              </a:r>
            </a:p>
          </p:txBody>
        </p:sp>
        <p:sp>
          <p:nvSpPr>
            <p:cNvPr id="2234" name="tx2234"/>
            <p:cNvSpPr/>
            <p:nvPr/>
          </p:nvSpPr>
          <p:spPr>
            <a:xfrm>
              <a:off x="1277284" y="2194782"/>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235" name="tx2235"/>
            <p:cNvSpPr/>
            <p:nvPr/>
          </p:nvSpPr>
          <p:spPr>
            <a:xfrm>
              <a:off x="1305905" y="2034007"/>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Tuvalu</a:t>
              </a:r>
            </a:p>
          </p:txBody>
        </p:sp>
        <p:sp>
          <p:nvSpPr>
            <p:cNvPr id="2236" name="tx2236"/>
            <p:cNvSpPr/>
            <p:nvPr/>
          </p:nvSpPr>
          <p:spPr>
            <a:xfrm>
              <a:off x="1153017" y="1873232"/>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Mongolia</a:t>
              </a:r>
            </a:p>
          </p:txBody>
        </p:sp>
        <p:sp>
          <p:nvSpPr>
            <p:cNvPr id="2237" name="tx2237"/>
            <p:cNvSpPr/>
            <p:nvPr/>
          </p:nvSpPr>
          <p:spPr>
            <a:xfrm>
              <a:off x="1147988" y="1712457"/>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2238" name="tx2238"/>
            <p:cNvSpPr/>
            <p:nvPr/>
          </p:nvSpPr>
          <p:spPr>
            <a:xfrm>
              <a:off x="1425051" y="1712457"/>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2239" name="tx2239"/>
            <p:cNvSpPr/>
            <p:nvPr/>
          </p:nvSpPr>
          <p:spPr>
            <a:xfrm>
              <a:off x="1432732" y="1551682"/>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Niue</a:t>
              </a:r>
            </a:p>
          </p:txBody>
        </p:sp>
        <p:sp>
          <p:nvSpPr>
            <p:cNvPr id="2240" name="tx2240"/>
            <p:cNvSpPr/>
            <p:nvPr/>
          </p:nvSpPr>
          <p:spPr>
            <a:xfrm>
              <a:off x="1331965" y="139090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DPRK</a:t>
              </a:r>
            </a:p>
          </p:txBody>
        </p:sp>
        <p:sp>
          <p:nvSpPr>
            <p:cNvPr id="2241" name="tx2241"/>
            <p:cNvSpPr/>
            <p:nvPr/>
          </p:nvSpPr>
          <p:spPr>
            <a:xfrm>
              <a:off x="531865" y="1230133"/>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Brunei</a:t>
              </a:r>
            </a:p>
          </p:txBody>
        </p:sp>
        <p:sp>
          <p:nvSpPr>
            <p:cNvPr id="2242" name="tx2242"/>
            <p:cNvSpPr/>
            <p:nvPr/>
          </p:nvSpPr>
          <p:spPr>
            <a:xfrm>
              <a:off x="974618" y="1230133"/>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Darussalam</a:t>
              </a:r>
            </a:p>
          </p:txBody>
        </p:sp>
        <p:sp>
          <p:nvSpPr>
            <p:cNvPr id="2243" name="tx2243"/>
            <p:cNvSpPr/>
            <p:nvPr/>
          </p:nvSpPr>
          <p:spPr>
            <a:xfrm>
              <a:off x="352274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244" name="pic2244"/>
            <p:cNvPicPr/>
            <p:nvPr/>
          </p:nvPicPr>
          <p:blipFill>
            <a:blip r:embed="rId2" cstate="print"/>
            <a:stretch>
              <a:fillRect/>
            </a:stretch>
          </p:blipFill>
          <p:spPr>
            <a:xfrm>
              <a:off x="5174335" y="5941026"/>
              <a:ext cx="2160000" cy="219455"/>
            </a:xfrm>
            <a:prstGeom prst="rect">
              <a:avLst/>
            </a:prstGeom>
          </p:spPr>
        </p:pic>
        <p:sp>
          <p:nvSpPr>
            <p:cNvPr id="2245" name="pl2245"/>
            <p:cNvSpPr/>
            <p:nvPr/>
          </p:nvSpPr>
          <p:spPr>
            <a:xfrm>
              <a:off x="51779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6" name="pl2246"/>
            <p:cNvSpPr/>
            <p:nvPr/>
          </p:nvSpPr>
          <p:spPr>
            <a:xfrm>
              <a:off x="64696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7" name="pl2247"/>
            <p:cNvSpPr/>
            <p:nvPr/>
          </p:nvSpPr>
          <p:spPr>
            <a:xfrm>
              <a:off x="66848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8" name="pl2248"/>
            <p:cNvSpPr/>
            <p:nvPr/>
          </p:nvSpPr>
          <p:spPr>
            <a:xfrm>
              <a:off x="69001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9" name="pl2249"/>
            <p:cNvSpPr/>
            <p:nvPr/>
          </p:nvSpPr>
          <p:spPr>
            <a:xfrm>
              <a:off x="71154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0" name="pl2250"/>
            <p:cNvSpPr/>
            <p:nvPr/>
          </p:nvSpPr>
          <p:spPr>
            <a:xfrm>
              <a:off x="73307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1" name="pl2251"/>
            <p:cNvSpPr/>
            <p:nvPr/>
          </p:nvSpPr>
          <p:spPr>
            <a:xfrm>
              <a:off x="51779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2" name="pl2252"/>
            <p:cNvSpPr/>
            <p:nvPr/>
          </p:nvSpPr>
          <p:spPr>
            <a:xfrm>
              <a:off x="64696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3" name="pl2253"/>
            <p:cNvSpPr/>
            <p:nvPr/>
          </p:nvSpPr>
          <p:spPr>
            <a:xfrm>
              <a:off x="66848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4" name="pl2254"/>
            <p:cNvSpPr/>
            <p:nvPr/>
          </p:nvSpPr>
          <p:spPr>
            <a:xfrm>
              <a:off x="69001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5" name="pl2255"/>
            <p:cNvSpPr/>
            <p:nvPr/>
          </p:nvSpPr>
          <p:spPr>
            <a:xfrm>
              <a:off x="71154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6" name="pl2256"/>
            <p:cNvSpPr/>
            <p:nvPr/>
          </p:nvSpPr>
          <p:spPr>
            <a:xfrm>
              <a:off x="73307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7" name="tx2257"/>
            <p:cNvSpPr/>
            <p:nvPr/>
          </p:nvSpPr>
          <p:spPr>
            <a:xfrm>
              <a:off x="514684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258" name="tx2258"/>
            <p:cNvSpPr/>
            <p:nvPr/>
          </p:nvSpPr>
          <p:spPr>
            <a:xfrm>
              <a:off x="64074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259" name="tx2259"/>
            <p:cNvSpPr/>
            <p:nvPr/>
          </p:nvSpPr>
          <p:spPr>
            <a:xfrm>
              <a:off x="66227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260" name="tx2260"/>
            <p:cNvSpPr/>
            <p:nvPr/>
          </p:nvSpPr>
          <p:spPr>
            <a:xfrm>
              <a:off x="683799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261" name="tx2261"/>
            <p:cNvSpPr/>
            <p:nvPr/>
          </p:nvSpPr>
          <p:spPr>
            <a:xfrm>
              <a:off x="70532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262" name="tx2262"/>
            <p:cNvSpPr/>
            <p:nvPr/>
          </p:nvSpPr>
          <p:spPr>
            <a:xfrm>
              <a:off x="723746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263" name="tx2263"/>
            <p:cNvSpPr/>
            <p:nvPr/>
          </p:nvSpPr>
          <p:spPr>
            <a:xfrm>
              <a:off x="1782667" y="435349"/>
              <a:ext cx="349822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EAPR, 2000-2025</a:t>
              </a:r>
            </a:p>
          </p:txBody>
        </p:sp>
        <p:sp>
          <p:nvSpPr>
            <p:cNvPr id="2264" name="tx226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5" name="tx226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2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208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804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01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997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936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89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9105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506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1103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699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295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91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8995"/>
              <a:ext cx="3434315" cy="408448"/>
            </a:xfrm>
            <a:custGeom>
              <a:avLst/>
              <a:pathLst>
                <a:path w="3434315" h="408448">
                  <a:moveTo>
                    <a:pt x="0" y="408448"/>
                  </a:moveTo>
                  <a:lnTo>
                    <a:pt x="137372" y="408448"/>
                  </a:lnTo>
                  <a:lnTo>
                    <a:pt x="274745" y="408448"/>
                  </a:lnTo>
                  <a:lnTo>
                    <a:pt x="412117" y="374411"/>
                  </a:lnTo>
                  <a:lnTo>
                    <a:pt x="549490" y="306336"/>
                  </a:lnTo>
                  <a:lnTo>
                    <a:pt x="686863" y="306336"/>
                  </a:lnTo>
                  <a:lnTo>
                    <a:pt x="824235" y="170186"/>
                  </a:lnTo>
                  <a:lnTo>
                    <a:pt x="961608" y="204224"/>
                  </a:lnTo>
                  <a:lnTo>
                    <a:pt x="1098981" y="102112"/>
                  </a:lnTo>
                  <a:lnTo>
                    <a:pt x="1236353" y="68074"/>
                  </a:lnTo>
                  <a:lnTo>
                    <a:pt x="1373726" y="68074"/>
                  </a:lnTo>
                  <a:lnTo>
                    <a:pt x="1511098" y="34037"/>
                  </a:lnTo>
                  <a:lnTo>
                    <a:pt x="1648471" y="34037"/>
                  </a:lnTo>
                  <a:lnTo>
                    <a:pt x="1785844" y="0"/>
                  </a:lnTo>
                  <a:lnTo>
                    <a:pt x="1923216" y="34037"/>
                  </a:lnTo>
                  <a:lnTo>
                    <a:pt x="2060589" y="34037"/>
                  </a:lnTo>
                  <a:lnTo>
                    <a:pt x="2197962" y="0"/>
                  </a:lnTo>
                  <a:lnTo>
                    <a:pt x="2335334" y="0"/>
                  </a:lnTo>
                  <a:lnTo>
                    <a:pt x="2472707" y="0"/>
                  </a:lnTo>
                  <a:lnTo>
                    <a:pt x="2610079" y="34037"/>
                  </a:lnTo>
                  <a:lnTo>
                    <a:pt x="2747452" y="136149"/>
                  </a:lnTo>
                  <a:lnTo>
                    <a:pt x="2884825" y="306336"/>
                  </a:lnTo>
                  <a:lnTo>
                    <a:pt x="3022197" y="102112"/>
                  </a:lnTo>
                  <a:lnTo>
                    <a:pt x="3159570" y="238261"/>
                  </a:lnTo>
                  <a:lnTo>
                    <a:pt x="3296943" y="204224"/>
                  </a:lnTo>
                  <a:lnTo>
                    <a:pt x="3434315" y="204224"/>
                  </a:lnTo>
                </a:path>
              </a:pathLst>
            </a:custGeom>
            <a:ln w="27101" cap="flat">
              <a:solidFill>
                <a:srgbClr val="0058AB">
                  <a:alpha val="69803"/>
                </a:srgbClr>
              </a:solidFill>
              <a:prstDash val="solid"/>
              <a:round/>
            </a:ln>
          </p:spPr>
          <p:txBody>
            <a:bodyPr/>
            <a:lstStyle/>
            <a:p/>
          </p:txBody>
        </p:sp>
        <p:sp>
          <p:nvSpPr>
            <p:cNvPr id="25" name="pl25"/>
            <p:cNvSpPr/>
            <p:nvPr/>
          </p:nvSpPr>
          <p:spPr>
            <a:xfrm>
              <a:off x="1083054" y="1884958"/>
              <a:ext cx="3434315" cy="272299"/>
            </a:xfrm>
            <a:custGeom>
              <a:avLst/>
              <a:pathLst>
                <a:path w="3434315" h="272299">
                  <a:moveTo>
                    <a:pt x="0" y="136149"/>
                  </a:moveTo>
                  <a:lnTo>
                    <a:pt x="137372" y="102112"/>
                  </a:lnTo>
                  <a:lnTo>
                    <a:pt x="274745" y="204224"/>
                  </a:lnTo>
                  <a:lnTo>
                    <a:pt x="412117" y="272299"/>
                  </a:lnTo>
                  <a:lnTo>
                    <a:pt x="549490" y="204224"/>
                  </a:lnTo>
                  <a:lnTo>
                    <a:pt x="686863" y="68074"/>
                  </a:lnTo>
                  <a:lnTo>
                    <a:pt x="824235" y="34037"/>
                  </a:lnTo>
                  <a:lnTo>
                    <a:pt x="961608" y="0"/>
                  </a:lnTo>
                  <a:lnTo>
                    <a:pt x="1098981" y="0"/>
                  </a:lnTo>
                  <a:lnTo>
                    <a:pt x="1236353" y="102112"/>
                  </a:lnTo>
                  <a:lnTo>
                    <a:pt x="1373726" y="136149"/>
                  </a:lnTo>
                  <a:lnTo>
                    <a:pt x="1511098" y="102112"/>
                  </a:lnTo>
                  <a:lnTo>
                    <a:pt x="1648471" y="68074"/>
                  </a:lnTo>
                  <a:lnTo>
                    <a:pt x="1785844" y="68074"/>
                  </a:lnTo>
                  <a:lnTo>
                    <a:pt x="1923216" y="170186"/>
                  </a:lnTo>
                  <a:lnTo>
                    <a:pt x="2060589" y="170186"/>
                  </a:lnTo>
                  <a:lnTo>
                    <a:pt x="2197962" y="238261"/>
                  </a:lnTo>
                  <a:lnTo>
                    <a:pt x="2335334" y="102112"/>
                  </a:lnTo>
                  <a:lnTo>
                    <a:pt x="2472707" y="136149"/>
                  </a:lnTo>
                  <a:lnTo>
                    <a:pt x="2610079" y="102112"/>
                  </a:lnTo>
                  <a:lnTo>
                    <a:pt x="2747452" y="238261"/>
                  </a:lnTo>
                  <a:lnTo>
                    <a:pt x="2884825" y="204224"/>
                  </a:lnTo>
                  <a:lnTo>
                    <a:pt x="3022197" y="238261"/>
                  </a:lnTo>
                  <a:lnTo>
                    <a:pt x="3159570" y="204224"/>
                  </a:lnTo>
                  <a:lnTo>
                    <a:pt x="3296943" y="272299"/>
                  </a:lnTo>
                  <a:lnTo>
                    <a:pt x="3434315" y="272299"/>
                  </a:lnTo>
                </a:path>
              </a:pathLst>
            </a:custGeom>
            <a:ln w="27101" cap="flat">
              <a:solidFill>
                <a:srgbClr val="1CABE2">
                  <a:alpha val="69803"/>
                </a:srgbClr>
              </a:solidFill>
              <a:prstDash val="solid"/>
              <a:round/>
            </a:ln>
          </p:spPr>
          <p:txBody>
            <a:bodyPr/>
            <a:lstStyle/>
            <a:p/>
          </p:txBody>
        </p:sp>
        <p:sp>
          <p:nvSpPr>
            <p:cNvPr id="26" name="pl26"/>
            <p:cNvSpPr/>
            <p:nvPr/>
          </p:nvSpPr>
          <p:spPr>
            <a:xfrm>
              <a:off x="1083054" y="2497631"/>
              <a:ext cx="3434315" cy="680747"/>
            </a:xfrm>
            <a:custGeom>
              <a:avLst/>
              <a:pathLst>
                <a:path w="3434315" h="680747">
                  <a:moveTo>
                    <a:pt x="0" y="680747"/>
                  </a:moveTo>
                  <a:lnTo>
                    <a:pt x="137372" y="578635"/>
                  </a:lnTo>
                  <a:lnTo>
                    <a:pt x="274745" y="510560"/>
                  </a:lnTo>
                  <a:lnTo>
                    <a:pt x="412117" y="476523"/>
                  </a:lnTo>
                  <a:lnTo>
                    <a:pt x="549490" y="442486"/>
                  </a:lnTo>
                  <a:lnTo>
                    <a:pt x="686863" y="442486"/>
                  </a:lnTo>
                  <a:lnTo>
                    <a:pt x="824235" y="340373"/>
                  </a:lnTo>
                  <a:lnTo>
                    <a:pt x="961608" y="272299"/>
                  </a:lnTo>
                  <a:lnTo>
                    <a:pt x="1098981" y="204224"/>
                  </a:lnTo>
                  <a:lnTo>
                    <a:pt x="1236353" y="102112"/>
                  </a:lnTo>
                  <a:lnTo>
                    <a:pt x="1373726" y="68074"/>
                  </a:lnTo>
                  <a:lnTo>
                    <a:pt x="1511098" y="34037"/>
                  </a:lnTo>
                  <a:lnTo>
                    <a:pt x="1648471" y="34037"/>
                  </a:lnTo>
                  <a:lnTo>
                    <a:pt x="1785844" y="68074"/>
                  </a:lnTo>
                  <a:lnTo>
                    <a:pt x="1923216" y="68074"/>
                  </a:lnTo>
                  <a:lnTo>
                    <a:pt x="2060589" y="68074"/>
                  </a:lnTo>
                  <a:lnTo>
                    <a:pt x="2197962" y="136149"/>
                  </a:lnTo>
                  <a:lnTo>
                    <a:pt x="2335334" y="136149"/>
                  </a:lnTo>
                  <a:lnTo>
                    <a:pt x="2472707" y="34037"/>
                  </a:lnTo>
                  <a:lnTo>
                    <a:pt x="2610079" y="0"/>
                  </a:lnTo>
                  <a:lnTo>
                    <a:pt x="2747452" y="34037"/>
                  </a:lnTo>
                  <a:lnTo>
                    <a:pt x="2884825" y="136149"/>
                  </a:lnTo>
                  <a:lnTo>
                    <a:pt x="3022197" y="102112"/>
                  </a:lnTo>
                  <a:lnTo>
                    <a:pt x="3159570" y="34037"/>
                  </a:lnTo>
                  <a:lnTo>
                    <a:pt x="3296943" y="68074"/>
                  </a:lnTo>
                  <a:lnTo>
                    <a:pt x="3434315" y="34037"/>
                  </a:lnTo>
                </a:path>
              </a:pathLst>
            </a:custGeom>
            <a:ln w="27101" cap="flat">
              <a:solidFill>
                <a:srgbClr val="00833D">
                  <a:alpha val="69803"/>
                </a:srgbClr>
              </a:solidFill>
              <a:prstDash val="solid"/>
              <a:round/>
            </a:ln>
          </p:spPr>
          <p:txBody>
            <a:bodyPr/>
            <a:lstStyle/>
            <a:p/>
          </p:txBody>
        </p:sp>
        <p:sp>
          <p:nvSpPr>
            <p:cNvPr id="27" name="pl27"/>
            <p:cNvSpPr/>
            <p:nvPr/>
          </p:nvSpPr>
          <p:spPr>
            <a:xfrm>
              <a:off x="1083054" y="1918995"/>
              <a:ext cx="3434315" cy="476523"/>
            </a:xfrm>
            <a:custGeom>
              <a:avLst/>
              <a:pathLst>
                <a:path w="3434315" h="476523">
                  <a:moveTo>
                    <a:pt x="0" y="68074"/>
                  </a:moveTo>
                  <a:lnTo>
                    <a:pt x="137372" y="0"/>
                  </a:lnTo>
                  <a:lnTo>
                    <a:pt x="274745" y="68074"/>
                  </a:lnTo>
                  <a:lnTo>
                    <a:pt x="412117" y="34037"/>
                  </a:lnTo>
                  <a:lnTo>
                    <a:pt x="549490" y="68074"/>
                  </a:lnTo>
                  <a:lnTo>
                    <a:pt x="686863" y="102112"/>
                  </a:lnTo>
                  <a:lnTo>
                    <a:pt x="824235" y="34037"/>
                  </a:lnTo>
                  <a:lnTo>
                    <a:pt x="961608" y="34037"/>
                  </a:lnTo>
                  <a:lnTo>
                    <a:pt x="1098981" y="0"/>
                  </a:lnTo>
                  <a:lnTo>
                    <a:pt x="1236353" y="0"/>
                  </a:lnTo>
                  <a:lnTo>
                    <a:pt x="1373726" y="68074"/>
                  </a:lnTo>
                  <a:lnTo>
                    <a:pt x="1511098" y="0"/>
                  </a:lnTo>
                  <a:lnTo>
                    <a:pt x="1648471" y="0"/>
                  </a:lnTo>
                  <a:lnTo>
                    <a:pt x="1785844" y="102112"/>
                  </a:lnTo>
                  <a:lnTo>
                    <a:pt x="1923216" y="68074"/>
                  </a:lnTo>
                  <a:lnTo>
                    <a:pt x="2060589" y="68074"/>
                  </a:lnTo>
                  <a:lnTo>
                    <a:pt x="2197962" y="68074"/>
                  </a:lnTo>
                  <a:lnTo>
                    <a:pt x="2335334" y="306336"/>
                  </a:lnTo>
                  <a:lnTo>
                    <a:pt x="2472707" y="136149"/>
                  </a:lnTo>
                  <a:lnTo>
                    <a:pt x="2610079" y="306336"/>
                  </a:lnTo>
                  <a:lnTo>
                    <a:pt x="2747452" y="374411"/>
                  </a:lnTo>
                  <a:lnTo>
                    <a:pt x="2884825" y="408448"/>
                  </a:lnTo>
                  <a:lnTo>
                    <a:pt x="3022197" y="476523"/>
                  </a:lnTo>
                  <a:lnTo>
                    <a:pt x="3159570" y="374411"/>
                  </a:lnTo>
                  <a:lnTo>
                    <a:pt x="3296943" y="272299"/>
                  </a:lnTo>
                  <a:lnTo>
                    <a:pt x="3434315" y="306336"/>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5145"/>
              <a:ext cx="3434315" cy="306336"/>
            </a:xfrm>
            <a:custGeom>
              <a:avLst/>
              <a:pathLst>
                <a:path w="3434315" h="306336">
                  <a:moveTo>
                    <a:pt x="0" y="204224"/>
                  </a:moveTo>
                  <a:lnTo>
                    <a:pt x="137372" y="204224"/>
                  </a:lnTo>
                  <a:lnTo>
                    <a:pt x="274745" y="238261"/>
                  </a:lnTo>
                  <a:lnTo>
                    <a:pt x="412117" y="238261"/>
                  </a:lnTo>
                  <a:lnTo>
                    <a:pt x="549490" y="204224"/>
                  </a:lnTo>
                  <a:lnTo>
                    <a:pt x="686863" y="170186"/>
                  </a:lnTo>
                  <a:lnTo>
                    <a:pt x="824235" y="170186"/>
                  </a:lnTo>
                  <a:lnTo>
                    <a:pt x="961608" y="136149"/>
                  </a:lnTo>
                  <a:lnTo>
                    <a:pt x="1098981" y="136149"/>
                  </a:lnTo>
                  <a:lnTo>
                    <a:pt x="1236353" y="68074"/>
                  </a:lnTo>
                  <a:lnTo>
                    <a:pt x="1373726" y="0"/>
                  </a:lnTo>
                  <a:lnTo>
                    <a:pt x="1511098" y="34037"/>
                  </a:lnTo>
                  <a:lnTo>
                    <a:pt x="1648471" y="102112"/>
                  </a:lnTo>
                  <a:lnTo>
                    <a:pt x="1785844" y="68074"/>
                  </a:lnTo>
                  <a:lnTo>
                    <a:pt x="1923216" y="102112"/>
                  </a:lnTo>
                  <a:lnTo>
                    <a:pt x="2060589" y="102112"/>
                  </a:lnTo>
                  <a:lnTo>
                    <a:pt x="2197962" y="34037"/>
                  </a:lnTo>
                  <a:lnTo>
                    <a:pt x="2335334" y="68074"/>
                  </a:lnTo>
                  <a:lnTo>
                    <a:pt x="2472707" y="136149"/>
                  </a:lnTo>
                  <a:lnTo>
                    <a:pt x="2610079" y="136149"/>
                  </a:lnTo>
                  <a:lnTo>
                    <a:pt x="2747452" y="170186"/>
                  </a:lnTo>
                  <a:lnTo>
                    <a:pt x="2884825" y="204224"/>
                  </a:lnTo>
                  <a:lnTo>
                    <a:pt x="3022197" y="204224"/>
                  </a:lnTo>
                  <a:lnTo>
                    <a:pt x="3159570" y="272299"/>
                  </a:lnTo>
                  <a:lnTo>
                    <a:pt x="3296943" y="306336"/>
                  </a:lnTo>
                  <a:lnTo>
                    <a:pt x="3434315" y="238261"/>
                  </a:lnTo>
                </a:path>
              </a:pathLst>
            </a:custGeom>
            <a:ln w="27101" cap="flat">
              <a:solidFill>
                <a:srgbClr val="6A1E74">
                  <a:alpha val="69803"/>
                </a:srgbClr>
              </a:solidFill>
              <a:prstDash val="solid"/>
              <a:round/>
            </a:ln>
          </p:spPr>
          <p:txBody>
            <a:bodyPr/>
            <a:lstStyle/>
            <a:p/>
          </p:txBody>
        </p:sp>
        <p:sp>
          <p:nvSpPr>
            <p:cNvPr id="29" name="pl29"/>
            <p:cNvSpPr/>
            <p:nvPr/>
          </p:nvSpPr>
          <p:spPr>
            <a:xfrm>
              <a:off x="1083054" y="1987070"/>
              <a:ext cx="3434315" cy="1191308"/>
            </a:xfrm>
            <a:custGeom>
              <a:avLst/>
              <a:pathLst>
                <a:path w="3434315" h="1191308">
                  <a:moveTo>
                    <a:pt x="0" y="1191308"/>
                  </a:moveTo>
                  <a:lnTo>
                    <a:pt x="137372" y="1157271"/>
                  </a:lnTo>
                  <a:lnTo>
                    <a:pt x="274745" y="1157271"/>
                  </a:lnTo>
                  <a:lnTo>
                    <a:pt x="412117" y="1055159"/>
                  </a:lnTo>
                  <a:lnTo>
                    <a:pt x="549490" y="919009"/>
                  </a:lnTo>
                  <a:lnTo>
                    <a:pt x="686863" y="816897"/>
                  </a:lnTo>
                  <a:lnTo>
                    <a:pt x="824235" y="816897"/>
                  </a:lnTo>
                  <a:lnTo>
                    <a:pt x="961608" y="782860"/>
                  </a:lnTo>
                  <a:lnTo>
                    <a:pt x="1098981" y="748822"/>
                  </a:lnTo>
                  <a:lnTo>
                    <a:pt x="1236353" y="578635"/>
                  </a:lnTo>
                  <a:lnTo>
                    <a:pt x="1373726" y="510560"/>
                  </a:lnTo>
                  <a:lnTo>
                    <a:pt x="1511098" y="442486"/>
                  </a:lnTo>
                  <a:lnTo>
                    <a:pt x="1648471" y="476523"/>
                  </a:lnTo>
                  <a:lnTo>
                    <a:pt x="1785844" y="442486"/>
                  </a:lnTo>
                  <a:lnTo>
                    <a:pt x="1923216" y="340373"/>
                  </a:lnTo>
                  <a:lnTo>
                    <a:pt x="2060589" y="272299"/>
                  </a:lnTo>
                  <a:lnTo>
                    <a:pt x="2197962" y="238261"/>
                  </a:lnTo>
                  <a:lnTo>
                    <a:pt x="2335334" y="204224"/>
                  </a:lnTo>
                  <a:lnTo>
                    <a:pt x="2472707" y="102112"/>
                  </a:lnTo>
                  <a:lnTo>
                    <a:pt x="2610079" y="68074"/>
                  </a:lnTo>
                  <a:lnTo>
                    <a:pt x="2747452" y="204224"/>
                  </a:lnTo>
                  <a:lnTo>
                    <a:pt x="2884825" y="204224"/>
                  </a:lnTo>
                  <a:lnTo>
                    <a:pt x="3022197" y="68074"/>
                  </a:lnTo>
                  <a:lnTo>
                    <a:pt x="3159570" y="102112"/>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838005"/>
              <a:ext cx="3434315" cy="919009"/>
            </a:xfrm>
            <a:custGeom>
              <a:avLst/>
              <a:pathLst>
                <a:path w="3434315" h="919009">
                  <a:moveTo>
                    <a:pt x="0" y="919009"/>
                  </a:moveTo>
                  <a:lnTo>
                    <a:pt x="137372" y="850934"/>
                  </a:lnTo>
                  <a:lnTo>
                    <a:pt x="274745" y="816897"/>
                  </a:lnTo>
                  <a:lnTo>
                    <a:pt x="412117" y="680747"/>
                  </a:lnTo>
                  <a:lnTo>
                    <a:pt x="549490" y="544598"/>
                  </a:lnTo>
                  <a:lnTo>
                    <a:pt x="686863" y="408448"/>
                  </a:lnTo>
                  <a:lnTo>
                    <a:pt x="824235" y="340373"/>
                  </a:lnTo>
                  <a:lnTo>
                    <a:pt x="961608" y="340373"/>
                  </a:lnTo>
                  <a:lnTo>
                    <a:pt x="1098981" y="204224"/>
                  </a:lnTo>
                  <a:lnTo>
                    <a:pt x="1236353" y="0"/>
                  </a:lnTo>
                  <a:lnTo>
                    <a:pt x="1373726" y="102112"/>
                  </a:lnTo>
                  <a:lnTo>
                    <a:pt x="1511098" y="204224"/>
                  </a:lnTo>
                  <a:lnTo>
                    <a:pt x="1648471" y="238261"/>
                  </a:lnTo>
                  <a:lnTo>
                    <a:pt x="1785844" y="238261"/>
                  </a:lnTo>
                  <a:lnTo>
                    <a:pt x="1923216" y="272299"/>
                  </a:lnTo>
                  <a:lnTo>
                    <a:pt x="2060589" y="272299"/>
                  </a:lnTo>
                  <a:lnTo>
                    <a:pt x="2197962" y="204224"/>
                  </a:lnTo>
                  <a:lnTo>
                    <a:pt x="2335334" y="136149"/>
                  </a:lnTo>
                  <a:lnTo>
                    <a:pt x="2472707" y="136149"/>
                  </a:lnTo>
                  <a:lnTo>
                    <a:pt x="2610079" y="102112"/>
                  </a:lnTo>
                  <a:lnTo>
                    <a:pt x="2747452" y="136149"/>
                  </a:lnTo>
                  <a:lnTo>
                    <a:pt x="2884825" y="272299"/>
                  </a:lnTo>
                  <a:lnTo>
                    <a:pt x="3022197" y="272299"/>
                  </a:lnTo>
                  <a:lnTo>
                    <a:pt x="3159570" y="204224"/>
                  </a:lnTo>
                  <a:lnTo>
                    <a:pt x="3296943" y="102112"/>
                  </a:lnTo>
                  <a:lnTo>
                    <a:pt x="3434315" y="136149"/>
                  </a:lnTo>
                </a:path>
              </a:pathLst>
            </a:custGeom>
            <a:ln w="27101" cap="flat">
              <a:solidFill>
                <a:srgbClr val="F26A21">
                  <a:alpha val="69803"/>
                </a:srgbClr>
              </a:solidFill>
              <a:prstDash val="solid"/>
              <a:round/>
            </a:ln>
          </p:spPr>
          <p:txBody>
            <a:bodyPr/>
            <a:lstStyle/>
            <a:p/>
          </p:txBody>
        </p:sp>
        <p:sp>
          <p:nvSpPr>
            <p:cNvPr id="31" name="pl31"/>
            <p:cNvSpPr/>
            <p:nvPr/>
          </p:nvSpPr>
          <p:spPr>
            <a:xfrm>
              <a:off x="1083054" y="1918995"/>
              <a:ext cx="3434315" cy="408448"/>
            </a:xfrm>
            <a:custGeom>
              <a:avLst/>
              <a:pathLst>
                <a:path w="3434315" h="408448">
                  <a:moveTo>
                    <a:pt x="0" y="408448"/>
                  </a:moveTo>
                  <a:lnTo>
                    <a:pt x="137372" y="408448"/>
                  </a:lnTo>
                  <a:lnTo>
                    <a:pt x="274745" y="408448"/>
                  </a:lnTo>
                  <a:lnTo>
                    <a:pt x="412117" y="374411"/>
                  </a:lnTo>
                  <a:lnTo>
                    <a:pt x="549490" y="306336"/>
                  </a:lnTo>
                  <a:lnTo>
                    <a:pt x="686863" y="306336"/>
                  </a:lnTo>
                  <a:lnTo>
                    <a:pt x="824235" y="170186"/>
                  </a:lnTo>
                  <a:lnTo>
                    <a:pt x="961608" y="204224"/>
                  </a:lnTo>
                  <a:lnTo>
                    <a:pt x="1098981" y="102112"/>
                  </a:lnTo>
                  <a:lnTo>
                    <a:pt x="1236353" y="68074"/>
                  </a:lnTo>
                  <a:lnTo>
                    <a:pt x="1373726" y="68074"/>
                  </a:lnTo>
                  <a:lnTo>
                    <a:pt x="1511098" y="34037"/>
                  </a:lnTo>
                  <a:lnTo>
                    <a:pt x="1648471" y="34037"/>
                  </a:lnTo>
                  <a:lnTo>
                    <a:pt x="1785844" y="0"/>
                  </a:lnTo>
                  <a:lnTo>
                    <a:pt x="1923216" y="34037"/>
                  </a:lnTo>
                  <a:lnTo>
                    <a:pt x="2060589" y="34037"/>
                  </a:lnTo>
                  <a:lnTo>
                    <a:pt x="2197962" y="0"/>
                  </a:lnTo>
                  <a:lnTo>
                    <a:pt x="2335334" y="0"/>
                  </a:lnTo>
                  <a:lnTo>
                    <a:pt x="2472707" y="0"/>
                  </a:lnTo>
                  <a:lnTo>
                    <a:pt x="2610079" y="34037"/>
                  </a:lnTo>
                  <a:lnTo>
                    <a:pt x="2747452" y="136149"/>
                  </a:lnTo>
                  <a:lnTo>
                    <a:pt x="2884825" y="306336"/>
                  </a:lnTo>
                  <a:lnTo>
                    <a:pt x="3022197" y="102112"/>
                  </a:lnTo>
                  <a:lnTo>
                    <a:pt x="3159570" y="238261"/>
                  </a:lnTo>
                  <a:lnTo>
                    <a:pt x="3296943" y="204224"/>
                  </a:lnTo>
                  <a:lnTo>
                    <a:pt x="3434315" y="204224"/>
                  </a:lnTo>
                </a:path>
              </a:pathLst>
            </a:custGeom>
            <a:ln w="65043" cap="flat">
              <a:solidFill>
                <a:srgbClr val="000000">
                  <a:alpha val="100000"/>
                </a:srgbClr>
              </a:solidFill>
              <a:prstDash val="solid"/>
              <a:round/>
            </a:ln>
          </p:spPr>
          <p:txBody>
            <a:bodyPr/>
            <a:lstStyle/>
            <a:p/>
          </p:txBody>
        </p:sp>
        <p:sp>
          <p:nvSpPr>
            <p:cNvPr id="32" name="pl32"/>
            <p:cNvSpPr/>
            <p:nvPr/>
          </p:nvSpPr>
          <p:spPr>
            <a:xfrm>
              <a:off x="1083054" y="1918995"/>
              <a:ext cx="3434315" cy="408448"/>
            </a:xfrm>
            <a:custGeom>
              <a:avLst/>
              <a:pathLst>
                <a:path w="3434315" h="408448">
                  <a:moveTo>
                    <a:pt x="0" y="408448"/>
                  </a:moveTo>
                  <a:lnTo>
                    <a:pt x="137372" y="408448"/>
                  </a:lnTo>
                  <a:lnTo>
                    <a:pt x="274745" y="408448"/>
                  </a:lnTo>
                  <a:lnTo>
                    <a:pt x="412117" y="374411"/>
                  </a:lnTo>
                  <a:lnTo>
                    <a:pt x="549490" y="306336"/>
                  </a:lnTo>
                  <a:lnTo>
                    <a:pt x="686863" y="306336"/>
                  </a:lnTo>
                  <a:lnTo>
                    <a:pt x="824235" y="170186"/>
                  </a:lnTo>
                  <a:lnTo>
                    <a:pt x="961608" y="204224"/>
                  </a:lnTo>
                  <a:lnTo>
                    <a:pt x="1098981" y="102112"/>
                  </a:lnTo>
                  <a:lnTo>
                    <a:pt x="1236353" y="68074"/>
                  </a:lnTo>
                  <a:lnTo>
                    <a:pt x="1373726" y="68074"/>
                  </a:lnTo>
                  <a:lnTo>
                    <a:pt x="1511098" y="34037"/>
                  </a:lnTo>
                  <a:lnTo>
                    <a:pt x="1648471" y="34037"/>
                  </a:lnTo>
                  <a:lnTo>
                    <a:pt x="1785844" y="0"/>
                  </a:lnTo>
                  <a:lnTo>
                    <a:pt x="1923216" y="34037"/>
                  </a:lnTo>
                  <a:lnTo>
                    <a:pt x="2060589" y="34037"/>
                  </a:lnTo>
                  <a:lnTo>
                    <a:pt x="2197962" y="0"/>
                  </a:lnTo>
                  <a:lnTo>
                    <a:pt x="2335334" y="0"/>
                  </a:lnTo>
                  <a:lnTo>
                    <a:pt x="2472707" y="0"/>
                  </a:lnTo>
                  <a:lnTo>
                    <a:pt x="2610079" y="34037"/>
                  </a:lnTo>
                  <a:lnTo>
                    <a:pt x="2747452" y="136149"/>
                  </a:lnTo>
                  <a:lnTo>
                    <a:pt x="2884825" y="306336"/>
                  </a:lnTo>
                  <a:lnTo>
                    <a:pt x="3022197" y="102112"/>
                  </a:lnTo>
                  <a:lnTo>
                    <a:pt x="3159570" y="238261"/>
                  </a:lnTo>
                  <a:lnTo>
                    <a:pt x="3296943" y="204224"/>
                  </a:lnTo>
                  <a:lnTo>
                    <a:pt x="3434315" y="204224"/>
                  </a:lnTo>
                </a:path>
              </a:pathLst>
            </a:custGeom>
            <a:ln w="40651" cap="flat">
              <a:solidFill>
                <a:srgbClr val="0058AB">
                  <a:alpha val="100000"/>
                </a:srgbClr>
              </a:solidFill>
              <a:prstDash val="solid"/>
              <a:round/>
            </a:ln>
          </p:spPr>
          <p:txBody>
            <a:bodyPr/>
            <a:lstStyle/>
            <a:p/>
          </p:txBody>
        </p:sp>
        <p:sp>
          <p:nvSpPr>
            <p:cNvPr id="33" name="tx33"/>
            <p:cNvSpPr/>
            <p:nvPr/>
          </p:nvSpPr>
          <p:spPr>
            <a:xfrm>
              <a:off x="1022795" y="2156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 name="tx34"/>
            <p:cNvSpPr/>
            <p:nvPr/>
          </p:nvSpPr>
          <p:spPr>
            <a:xfrm>
              <a:off x="1709658" y="2054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 name="tx35"/>
            <p:cNvSpPr/>
            <p:nvPr/>
          </p:nvSpPr>
          <p:spPr>
            <a:xfrm>
              <a:off x="2396521" y="1816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 name="tx36"/>
            <p:cNvSpPr/>
            <p:nvPr/>
          </p:nvSpPr>
          <p:spPr>
            <a:xfrm>
              <a:off x="3083384" y="1782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 name="tx37"/>
            <p:cNvSpPr/>
            <p:nvPr/>
          </p:nvSpPr>
          <p:spPr>
            <a:xfrm>
              <a:off x="3632875" y="1782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 name="tx38"/>
            <p:cNvSpPr/>
            <p:nvPr/>
          </p:nvSpPr>
          <p:spPr>
            <a:xfrm>
              <a:off x="4457110" y="1952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 name="tx39"/>
            <p:cNvSpPr/>
            <p:nvPr/>
          </p:nvSpPr>
          <p:spPr>
            <a:xfrm>
              <a:off x="707342" y="374556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40518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648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244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8406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436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701924"/>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5" name="pl55"/>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6" name="pl56"/>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7" name="pl57"/>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597044" y="1437626"/>
              <a:ext cx="240633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EAPR, 2000-2025</a:t>
              </a:r>
            </a:p>
          </p:txBody>
        </p:sp>
        <p:sp>
          <p:nvSpPr>
            <p:cNvPr id="69" name="pl69"/>
            <p:cNvSpPr/>
            <p:nvPr/>
          </p:nvSpPr>
          <p:spPr>
            <a:xfrm>
              <a:off x="5227074" y="38526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37449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8963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4182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94006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135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13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6572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1791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7009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131324"/>
              <a:ext cx="3434315" cy="573773"/>
            </a:xfrm>
            <a:custGeom>
              <a:avLst/>
              <a:pathLst>
                <a:path w="3434315" h="573773">
                  <a:moveTo>
                    <a:pt x="0" y="573773"/>
                  </a:moveTo>
                  <a:lnTo>
                    <a:pt x="137372" y="573773"/>
                  </a:lnTo>
                  <a:lnTo>
                    <a:pt x="274745" y="573773"/>
                  </a:lnTo>
                  <a:lnTo>
                    <a:pt x="412117" y="525958"/>
                  </a:lnTo>
                  <a:lnTo>
                    <a:pt x="549490" y="430329"/>
                  </a:lnTo>
                  <a:lnTo>
                    <a:pt x="686863" y="430329"/>
                  </a:lnTo>
                  <a:lnTo>
                    <a:pt x="824235" y="239072"/>
                  </a:lnTo>
                  <a:lnTo>
                    <a:pt x="961608" y="286886"/>
                  </a:lnTo>
                  <a:lnTo>
                    <a:pt x="1098981" y="143443"/>
                  </a:lnTo>
                  <a:lnTo>
                    <a:pt x="1236353" y="95628"/>
                  </a:lnTo>
                  <a:lnTo>
                    <a:pt x="1373726" y="95628"/>
                  </a:lnTo>
                  <a:lnTo>
                    <a:pt x="1511098" y="47814"/>
                  </a:lnTo>
                  <a:lnTo>
                    <a:pt x="1648471" y="47814"/>
                  </a:lnTo>
                  <a:lnTo>
                    <a:pt x="1785844" y="0"/>
                  </a:lnTo>
                  <a:lnTo>
                    <a:pt x="1923216" y="47814"/>
                  </a:lnTo>
                  <a:lnTo>
                    <a:pt x="2060589" y="47814"/>
                  </a:lnTo>
                  <a:lnTo>
                    <a:pt x="2197962" y="0"/>
                  </a:lnTo>
                  <a:lnTo>
                    <a:pt x="2335334" y="0"/>
                  </a:lnTo>
                  <a:lnTo>
                    <a:pt x="2472707" y="0"/>
                  </a:lnTo>
                  <a:lnTo>
                    <a:pt x="2610079" y="47814"/>
                  </a:lnTo>
                  <a:lnTo>
                    <a:pt x="2747452" y="191257"/>
                  </a:lnTo>
                  <a:lnTo>
                    <a:pt x="2884825" y="430329"/>
                  </a:lnTo>
                  <a:lnTo>
                    <a:pt x="3022197" y="143443"/>
                  </a:lnTo>
                  <a:lnTo>
                    <a:pt x="3159570" y="334701"/>
                  </a:lnTo>
                  <a:lnTo>
                    <a:pt x="3296943" y="286886"/>
                  </a:lnTo>
                  <a:lnTo>
                    <a:pt x="3434315" y="286886"/>
                  </a:lnTo>
                </a:path>
              </a:pathLst>
            </a:custGeom>
            <a:ln w="27101" cap="flat">
              <a:solidFill>
                <a:srgbClr val="0058AB">
                  <a:alpha val="69803"/>
                </a:srgbClr>
              </a:solidFill>
              <a:prstDash val="solid"/>
              <a:round/>
            </a:ln>
          </p:spPr>
          <p:txBody>
            <a:bodyPr/>
            <a:lstStyle/>
            <a:p/>
          </p:txBody>
        </p:sp>
        <p:sp>
          <p:nvSpPr>
            <p:cNvPr id="86" name="pl86"/>
            <p:cNvSpPr/>
            <p:nvPr/>
          </p:nvSpPr>
          <p:spPr>
            <a:xfrm>
              <a:off x="5398790" y="2035695"/>
              <a:ext cx="3434315" cy="382515"/>
            </a:xfrm>
            <a:custGeom>
              <a:avLst/>
              <a:pathLst>
                <a:path w="3434315" h="382515">
                  <a:moveTo>
                    <a:pt x="0" y="191257"/>
                  </a:moveTo>
                  <a:lnTo>
                    <a:pt x="137372" y="143443"/>
                  </a:lnTo>
                  <a:lnTo>
                    <a:pt x="274745" y="286886"/>
                  </a:lnTo>
                  <a:lnTo>
                    <a:pt x="412117" y="382515"/>
                  </a:lnTo>
                  <a:lnTo>
                    <a:pt x="549490" y="286886"/>
                  </a:lnTo>
                  <a:lnTo>
                    <a:pt x="686863" y="95628"/>
                  </a:lnTo>
                  <a:lnTo>
                    <a:pt x="824235" y="47814"/>
                  </a:lnTo>
                  <a:lnTo>
                    <a:pt x="961608" y="0"/>
                  </a:lnTo>
                  <a:lnTo>
                    <a:pt x="1098981" y="0"/>
                  </a:lnTo>
                  <a:lnTo>
                    <a:pt x="1236353" y="143443"/>
                  </a:lnTo>
                  <a:lnTo>
                    <a:pt x="1373726" y="191257"/>
                  </a:lnTo>
                  <a:lnTo>
                    <a:pt x="1511098" y="143443"/>
                  </a:lnTo>
                  <a:lnTo>
                    <a:pt x="1648471" y="95628"/>
                  </a:lnTo>
                  <a:lnTo>
                    <a:pt x="1785844" y="95628"/>
                  </a:lnTo>
                  <a:lnTo>
                    <a:pt x="1923216" y="239072"/>
                  </a:lnTo>
                  <a:lnTo>
                    <a:pt x="2060589" y="239072"/>
                  </a:lnTo>
                  <a:lnTo>
                    <a:pt x="2197962" y="334701"/>
                  </a:lnTo>
                  <a:lnTo>
                    <a:pt x="2335334" y="143443"/>
                  </a:lnTo>
                  <a:lnTo>
                    <a:pt x="2472707" y="191257"/>
                  </a:lnTo>
                  <a:lnTo>
                    <a:pt x="2610079" y="143443"/>
                  </a:lnTo>
                  <a:lnTo>
                    <a:pt x="2747452" y="334701"/>
                  </a:lnTo>
                  <a:lnTo>
                    <a:pt x="2884825" y="286886"/>
                  </a:lnTo>
                  <a:lnTo>
                    <a:pt x="3022197" y="334701"/>
                  </a:lnTo>
                  <a:lnTo>
                    <a:pt x="3159570" y="286886"/>
                  </a:lnTo>
                  <a:lnTo>
                    <a:pt x="3296943" y="382515"/>
                  </a:lnTo>
                  <a:lnTo>
                    <a:pt x="3434315" y="382515"/>
                  </a:lnTo>
                </a:path>
              </a:pathLst>
            </a:custGeom>
            <a:ln w="27101" cap="flat">
              <a:solidFill>
                <a:srgbClr val="1CABE2">
                  <a:alpha val="69803"/>
                </a:srgbClr>
              </a:solidFill>
              <a:prstDash val="solid"/>
              <a:round/>
            </a:ln>
          </p:spPr>
          <p:txBody>
            <a:bodyPr/>
            <a:lstStyle/>
            <a:p/>
          </p:txBody>
        </p:sp>
        <p:sp>
          <p:nvSpPr>
            <p:cNvPr id="87" name="pl87"/>
            <p:cNvSpPr/>
            <p:nvPr/>
          </p:nvSpPr>
          <p:spPr>
            <a:xfrm>
              <a:off x="5398790" y="2179138"/>
              <a:ext cx="3434315" cy="956288"/>
            </a:xfrm>
            <a:custGeom>
              <a:avLst/>
              <a:pathLst>
                <a:path w="3434315" h="956288">
                  <a:moveTo>
                    <a:pt x="0" y="956288"/>
                  </a:moveTo>
                  <a:lnTo>
                    <a:pt x="137372" y="812845"/>
                  </a:lnTo>
                  <a:lnTo>
                    <a:pt x="274745" y="717216"/>
                  </a:lnTo>
                  <a:lnTo>
                    <a:pt x="412117" y="669402"/>
                  </a:lnTo>
                  <a:lnTo>
                    <a:pt x="549490" y="621587"/>
                  </a:lnTo>
                  <a:lnTo>
                    <a:pt x="686863" y="621587"/>
                  </a:lnTo>
                  <a:lnTo>
                    <a:pt x="824235" y="478144"/>
                  </a:lnTo>
                  <a:lnTo>
                    <a:pt x="961608" y="382515"/>
                  </a:lnTo>
                  <a:lnTo>
                    <a:pt x="1098981" y="286886"/>
                  </a:lnTo>
                  <a:lnTo>
                    <a:pt x="1236353" y="143443"/>
                  </a:lnTo>
                  <a:lnTo>
                    <a:pt x="1373726" y="95628"/>
                  </a:lnTo>
                  <a:lnTo>
                    <a:pt x="1511098" y="47814"/>
                  </a:lnTo>
                  <a:lnTo>
                    <a:pt x="1648471" y="47814"/>
                  </a:lnTo>
                  <a:lnTo>
                    <a:pt x="1785844" y="95628"/>
                  </a:lnTo>
                  <a:lnTo>
                    <a:pt x="1923216" y="95628"/>
                  </a:lnTo>
                  <a:lnTo>
                    <a:pt x="2060589" y="95628"/>
                  </a:lnTo>
                  <a:lnTo>
                    <a:pt x="2197962" y="191257"/>
                  </a:lnTo>
                  <a:lnTo>
                    <a:pt x="2335334" y="191257"/>
                  </a:lnTo>
                  <a:lnTo>
                    <a:pt x="2472707" y="47814"/>
                  </a:lnTo>
                  <a:lnTo>
                    <a:pt x="2610079" y="0"/>
                  </a:lnTo>
                  <a:lnTo>
                    <a:pt x="2747452" y="47814"/>
                  </a:lnTo>
                  <a:lnTo>
                    <a:pt x="2884825" y="191257"/>
                  </a:lnTo>
                  <a:lnTo>
                    <a:pt x="3022197" y="143443"/>
                  </a:lnTo>
                  <a:lnTo>
                    <a:pt x="3159570" y="47814"/>
                  </a:lnTo>
                  <a:lnTo>
                    <a:pt x="3296943" y="95628"/>
                  </a:lnTo>
                  <a:lnTo>
                    <a:pt x="3434315" y="47814"/>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669402"/>
            </a:xfrm>
            <a:custGeom>
              <a:avLst/>
              <a:pathLst>
                <a:path w="3434315" h="669402">
                  <a:moveTo>
                    <a:pt x="0" y="95628"/>
                  </a:moveTo>
                  <a:lnTo>
                    <a:pt x="137372" y="0"/>
                  </a:lnTo>
                  <a:lnTo>
                    <a:pt x="274745" y="95628"/>
                  </a:lnTo>
                  <a:lnTo>
                    <a:pt x="412117" y="47814"/>
                  </a:lnTo>
                  <a:lnTo>
                    <a:pt x="549490" y="95628"/>
                  </a:lnTo>
                  <a:lnTo>
                    <a:pt x="686863" y="143443"/>
                  </a:lnTo>
                  <a:lnTo>
                    <a:pt x="824235" y="47814"/>
                  </a:lnTo>
                  <a:lnTo>
                    <a:pt x="961608" y="47814"/>
                  </a:lnTo>
                  <a:lnTo>
                    <a:pt x="1098981" y="0"/>
                  </a:lnTo>
                  <a:lnTo>
                    <a:pt x="1236353" y="0"/>
                  </a:lnTo>
                  <a:lnTo>
                    <a:pt x="1373726" y="95628"/>
                  </a:lnTo>
                  <a:lnTo>
                    <a:pt x="1511098" y="0"/>
                  </a:lnTo>
                  <a:lnTo>
                    <a:pt x="1648471" y="0"/>
                  </a:lnTo>
                  <a:lnTo>
                    <a:pt x="1785844" y="143443"/>
                  </a:lnTo>
                  <a:lnTo>
                    <a:pt x="1923216" y="95628"/>
                  </a:lnTo>
                  <a:lnTo>
                    <a:pt x="2060589" y="95628"/>
                  </a:lnTo>
                  <a:lnTo>
                    <a:pt x="2197962" y="95628"/>
                  </a:lnTo>
                  <a:lnTo>
                    <a:pt x="2335334" y="430329"/>
                  </a:lnTo>
                  <a:lnTo>
                    <a:pt x="2472707" y="191257"/>
                  </a:lnTo>
                  <a:lnTo>
                    <a:pt x="2610079" y="430329"/>
                  </a:lnTo>
                  <a:lnTo>
                    <a:pt x="2747452" y="525958"/>
                  </a:lnTo>
                  <a:lnTo>
                    <a:pt x="2884825" y="573773"/>
                  </a:lnTo>
                  <a:lnTo>
                    <a:pt x="3022197" y="669402"/>
                  </a:lnTo>
                  <a:lnTo>
                    <a:pt x="3159570" y="525958"/>
                  </a:lnTo>
                  <a:lnTo>
                    <a:pt x="3296943" y="382515"/>
                  </a:lnTo>
                  <a:lnTo>
                    <a:pt x="3434315" y="430329"/>
                  </a:lnTo>
                </a:path>
              </a:pathLst>
            </a:custGeom>
            <a:ln w="27101" cap="flat">
              <a:solidFill>
                <a:srgbClr val="80BD41">
                  <a:alpha val="69803"/>
                </a:srgbClr>
              </a:solidFill>
              <a:prstDash val="solid"/>
              <a:round/>
            </a:ln>
          </p:spPr>
          <p:txBody>
            <a:bodyPr/>
            <a:lstStyle/>
            <a:p/>
          </p:txBody>
        </p:sp>
        <p:sp>
          <p:nvSpPr>
            <p:cNvPr id="89" name="pl89"/>
            <p:cNvSpPr/>
            <p:nvPr/>
          </p:nvSpPr>
          <p:spPr>
            <a:xfrm>
              <a:off x="5398790" y="1987880"/>
              <a:ext cx="3434315" cy="430329"/>
            </a:xfrm>
            <a:custGeom>
              <a:avLst/>
              <a:pathLst>
                <a:path w="3434315" h="430329">
                  <a:moveTo>
                    <a:pt x="0" y="286886"/>
                  </a:moveTo>
                  <a:lnTo>
                    <a:pt x="137372" y="286886"/>
                  </a:lnTo>
                  <a:lnTo>
                    <a:pt x="274745" y="334701"/>
                  </a:lnTo>
                  <a:lnTo>
                    <a:pt x="412117" y="334701"/>
                  </a:lnTo>
                  <a:lnTo>
                    <a:pt x="549490" y="286886"/>
                  </a:lnTo>
                  <a:lnTo>
                    <a:pt x="686863" y="239072"/>
                  </a:lnTo>
                  <a:lnTo>
                    <a:pt x="824235" y="239072"/>
                  </a:lnTo>
                  <a:lnTo>
                    <a:pt x="961608" y="191257"/>
                  </a:lnTo>
                  <a:lnTo>
                    <a:pt x="1098981" y="191257"/>
                  </a:lnTo>
                  <a:lnTo>
                    <a:pt x="1236353" y="95628"/>
                  </a:lnTo>
                  <a:lnTo>
                    <a:pt x="1373726" y="0"/>
                  </a:lnTo>
                  <a:lnTo>
                    <a:pt x="1511098" y="47814"/>
                  </a:lnTo>
                  <a:lnTo>
                    <a:pt x="1648471" y="143443"/>
                  </a:lnTo>
                  <a:lnTo>
                    <a:pt x="1785844" y="95628"/>
                  </a:lnTo>
                  <a:lnTo>
                    <a:pt x="1923216" y="143443"/>
                  </a:lnTo>
                  <a:lnTo>
                    <a:pt x="2060589" y="143443"/>
                  </a:lnTo>
                  <a:lnTo>
                    <a:pt x="2197962" y="47814"/>
                  </a:lnTo>
                  <a:lnTo>
                    <a:pt x="2335334" y="95628"/>
                  </a:lnTo>
                  <a:lnTo>
                    <a:pt x="2472707" y="191257"/>
                  </a:lnTo>
                  <a:lnTo>
                    <a:pt x="2610079" y="191257"/>
                  </a:lnTo>
                  <a:lnTo>
                    <a:pt x="2747452" y="239072"/>
                  </a:lnTo>
                  <a:lnTo>
                    <a:pt x="2884825" y="286886"/>
                  </a:lnTo>
                  <a:lnTo>
                    <a:pt x="3022197" y="286886"/>
                  </a:lnTo>
                  <a:lnTo>
                    <a:pt x="3159570" y="382515"/>
                  </a:lnTo>
                  <a:lnTo>
                    <a:pt x="3296943" y="430329"/>
                  </a:lnTo>
                  <a:lnTo>
                    <a:pt x="3434315" y="334701"/>
                  </a:lnTo>
                </a:path>
              </a:pathLst>
            </a:custGeom>
            <a:ln w="27101" cap="flat">
              <a:solidFill>
                <a:srgbClr val="6A1E74">
                  <a:alpha val="69803"/>
                </a:srgbClr>
              </a:solidFill>
              <a:prstDash val="solid"/>
              <a:round/>
            </a:ln>
          </p:spPr>
          <p:txBody>
            <a:bodyPr/>
            <a:lstStyle/>
            <a:p/>
          </p:txBody>
        </p:sp>
        <p:sp>
          <p:nvSpPr>
            <p:cNvPr id="90" name="pl90"/>
            <p:cNvSpPr/>
            <p:nvPr/>
          </p:nvSpPr>
          <p:spPr>
            <a:xfrm>
              <a:off x="5398790" y="2083509"/>
              <a:ext cx="3434315" cy="1673505"/>
            </a:xfrm>
            <a:custGeom>
              <a:avLst/>
              <a:pathLst>
                <a:path w="3434315" h="1673505">
                  <a:moveTo>
                    <a:pt x="0" y="1673505"/>
                  </a:moveTo>
                  <a:lnTo>
                    <a:pt x="137372" y="1625690"/>
                  </a:lnTo>
                  <a:lnTo>
                    <a:pt x="274745" y="1625690"/>
                  </a:lnTo>
                  <a:lnTo>
                    <a:pt x="412117" y="1482247"/>
                  </a:lnTo>
                  <a:lnTo>
                    <a:pt x="549490" y="1290989"/>
                  </a:lnTo>
                  <a:lnTo>
                    <a:pt x="686863" y="1147546"/>
                  </a:lnTo>
                  <a:lnTo>
                    <a:pt x="824235" y="1147546"/>
                  </a:lnTo>
                  <a:lnTo>
                    <a:pt x="961608" y="1099731"/>
                  </a:lnTo>
                  <a:lnTo>
                    <a:pt x="1098981" y="1051917"/>
                  </a:lnTo>
                  <a:lnTo>
                    <a:pt x="1236353" y="812845"/>
                  </a:lnTo>
                  <a:lnTo>
                    <a:pt x="1373726" y="717216"/>
                  </a:lnTo>
                  <a:lnTo>
                    <a:pt x="1511098" y="621587"/>
                  </a:lnTo>
                  <a:lnTo>
                    <a:pt x="1648471" y="669402"/>
                  </a:lnTo>
                  <a:lnTo>
                    <a:pt x="1785844" y="621587"/>
                  </a:lnTo>
                  <a:lnTo>
                    <a:pt x="1923216" y="478144"/>
                  </a:lnTo>
                  <a:lnTo>
                    <a:pt x="2060589" y="382515"/>
                  </a:lnTo>
                  <a:lnTo>
                    <a:pt x="2197962" y="334701"/>
                  </a:lnTo>
                  <a:lnTo>
                    <a:pt x="2335334" y="286886"/>
                  </a:lnTo>
                  <a:lnTo>
                    <a:pt x="2472707" y="143443"/>
                  </a:lnTo>
                  <a:lnTo>
                    <a:pt x="2610079" y="95628"/>
                  </a:lnTo>
                  <a:lnTo>
                    <a:pt x="2747452" y="286886"/>
                  </a:lnTo>
                  <a:lnTo>
                    <a:pt x="2884825" y="286886"/>
                  </a:lnTo>
                  <a:lnTo>
                    <a:pt x="3022197" y="95628"/>
                  </a:lnTo>
                  <a:lnTo>
                    <a:pt x="3159570" y="14344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035695"/>
              <a:ext cx="3434315" cy="1290989"/>
            </a:xfrm>
            <a:custGeom>
              <a:avLst/>
              <a:pathLst>
                <a:path w="3434315" h="1290989">
                  <a:moveTo>
                    <a:pt x="0" y="1290989"/>
                  </a:moveTo>
                  <a:lnTo>
                    <a:pt x="137372" y="1195360"/>
                  </a:lnTo>
                  <a:lnTo>
                    <a:pt x="274745" y="1147546"/>
                  </a:lnTo>
                  <a:lnTo>
                    <a:pt x="412117" y="956288"/>
                  </a:lnTo>
                  <a:lnTo>
                    <a:pt x="549490" y="765030"/>
                  </a:lnTo>
                  <a:lnTo>
                    <a:pt x="686863" y="573773"/>
                  </a:lnTo>
                  <a:lnTo>
                    <a:pt x="824235" y="478144"/>
                  </a:lnTo>
                  <a:lnTo>
                    <a:pt x="961608" y="478144"/>
                  </a:lnTo>
                  <a:lnTo>
                    <a:pt x="1098981" y="286886"/>
                  </a:lnTo>
                  <a:lnTo>
                    <a:pt x="1236353" y="0"/>
                  </a:lnTo>
                  <a:lnTo>
                    <a:pt x="1373726" y="143443"/>
                  </a:lnTo>
                  <a:lnTo>
                    <a:pt x="1511098" y="286886"/>
                  </a:lnTo>
                  <a:lnTo>
                    <a:pt x="1648471" y="334701"/>
                  </a:lnTo>
                  <a:lnTo>
                    <a:pt x="1785844" y="334701"/>
                  </a:lnTo>
                  <a:lnTo>
                    <a:pt x="1923216" y="382515"/>
                  </a:lnTo>
                  <a:lnTo>
                    <a:pt x="2060589" y="382515"/>
                  </a:lnTo>
                  <a:lnTo>
                    <a:pt x="2197962" y="286886"/>
                  </a:lnTo>
                  <a:lnTo>
                    <a:pt x="2335334" y="191257"/>
                  </a:lnTo>
                  <a:lnTo>
                    <a:pt x="2472707" y="191257"/>
                  </a:lnTo>
                  <a:lnTo>
                    <a:pt x="2610079" y="143443"/>
                  </a:lnTo>
                  <a:lnTo>
                    <a:pt x="2747452" y="191257"/>
                  </a:lnTo>
                  <a:lnTo>
                    <a:pt x="2884825" y="382515"/>
                  </a:lnTo>
                  <a:lnTo>
                    <a:pt x="3022197" y="382515"/>
                  </a:lnTo>
                  <a:lnTo>
                    <a:pt x="3159570" y="286886"/>
                  </a:lnTo>
                  <a:lnTo>
                    <a:pt x="3296943" y="143443"/>
                  </a:lnTo>
                  <a:lnTo>
                    <a:pt x="3434315" y="191257"/>
                  </a:lnTo>
                </a:path>
              </a:pathLst>
            </a:custGeom>
            <a:ln w="27101" cap="flat">
              <a:solidFill>
                <a:srgbClr val="F26A21">
                  <a:alpha val="69803"/>
                </a:srgbClr>
              </a:solidFill>
              <a:prstDash val="solid"/>
              <a:round/>
            </a:ln>
          </p:spPr>
          <p:txBody>
            <a:bodyPr/>
            <a:lstStyle/>
            <a:p/>
          </p:txBody>
        </p:sp>
        <p:sp>
          <p:nvSpPr>
            <p:cNvPr id="92" name="pl92"/>
            <p:cNvSpPr/>
            <p:nvPr/>
          </p:nvSpPr>
          <p:spPr>
            <a:xfrm>
              <a:off x="5398790" y="2179138"/>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131324"/>
              <a:ext cx="3434315" cy="573773"/>
            </a:xfrm>
            <a:custGeom>
              <a:avLst/>
              <a:pathLst>
                <a:path w="3434315" h="573773">
                  <a:moveTo>
                    <a:pt x="0" y="573773"/>
                  </a:moveTo>
                  <a:lnTo>
                    <a:pt x="137372" y="573773"/>
                  </a:lnTo>
                  <a:lnTo>
                    <a:pt x="274745" y="573773"/>
                  </a:lnTo>
                  <a:lnTo>
                    <a:pt x="412117" y="525958"/>
                  </a:lnTo>
                  <a:lnTo>
                    <a:pt x="549490" y="430329"/>
                  </a:lnTo>
                  <a:lnTo>
                    <a:pt x="686863" y="430329"/>
                  </a:lnTo>
                  <a:lnTo>
                    <a:pt x="824235" y="239072"/>
                  </a:lnTo>
                  <a:lnTo>
                    <a:pt x="961608" y="286886"/>
                  </a:lnTo>
                  <a:lnTo>
                    <a:pt x="1098981" y="143443"/>
                  </a:lnTo>
                  <a:lnTo>
                    <a:pt x="1236353" y="95628"/>
                  </a:lnTo>
                  <a:lnTo>
                    <a:pt x="1373726" y="95628"/>
                  </a:lnTo>
                  <a:lnTo>
                    <a:pt x="1511098" y="47814"/>
                  </a:lnTo>
                  <a:lnTo>
                    <a:pt x="1648471" y="47814"/>
                  </a:lnTo>
                  <a:lnTo>
                    <a:pt x="1785844" y="0"/>
                  </a:lnTo>
                  <a:lnTo>
                    <a:pt x="1923216" y="47814"/>
                  </a:lnTo>
                  <a:lnTo>
                    <a:pt x="2060589" y="47814"/>
                  </a:lnTo>
                  <a:lnTo>
                    <a:pt x="2197962" y="0"/>
                  </a:lnTo>
                  <a:lnTo>
                    <a:pt x="2335334" y="0"/>
                  </a:lnTo>
                  <a:lnTo>
                    <a:pt x="2472707" y="0"/>
                  </a:lnTo>
                  <a:lnTo>
                    <a:pt x="2610079" y="47814"/>
                  </a:lnTo>
                  <a:lnTo>
                    <a:pt x="2747452" y="191257"/>
                  </a:lnTo>
                  <a:lnTo>
                    <a:pt x="2884825" y="430329"/>
                  </a:lnTo>
                  <a:lnTo>
                    <a:pt x="3022197" y="143443"/>
                  </a:lnTo>
                  <a:lnTo>
                    <a:pt x="3159570" y="334701"/>
                  </a:lnTo>
                  <a:lnTo>
                    <a:pt x="3296943" y="286886"/>
                  </a:lnTo>
                  <a:lnTo>
                    <a:pt x="3434315" y="286886"/>
                  </a:lnTo>
                </a:path>
              </a:pathLst>
            </a:custGeom>
            <a:ln w="65043" cap="flat">
              <a:solidFill>
                <a:srgbClr val="000000">
                  <a:alpha val="100000"/>
                </a:srgbClr>
              </a:solidFill>
              <a:prstDash val="solid"/>
              <a:round/>
            </a:ln>
          </p:spPr>
          <p:txBody>
            <a:bodyPr/>
            <a:lstStyle/>
            <a:p/>
          </p:txBody>
        </p:sp>
        <p:sp>
          <p:nvSpPr>
            <p:cNvPr id="94" name="pl94"/>
            <p:cNvSpPr/>
            <p:nvPr/>
          </p:nvSpPr>
          <p:spPr>
            <a:xfrm>
              <a:off x="5398790" y="2131324"/>
              <a:ext cx="3434315" cy="573773"/>
            </a:xfrm>
            <a:custGeom>
              <a:avLst/>
              <a:pathLst>
                <a:path w="3434315" h="573773">
                  <a:moveTo>
                    <a:pt x="0" y="573773"/>
                  </a:moveTo>
                  <a:lnTo>
                    <a:pt x="137372" y="573773"/>
                  </a:lnTo>
                  <a:lnTo>
                    <a:pt x="274745" y="573773"/>
                  </a:lnTo>
                  <a:lnTo>
                    <a:pt x="412117" y="525958"/>
                  </a:lnTo>
                  <a:lnTo>
                    <a:pt x="549490" y="430329"/>
                  </a:lnTo>
                  <a:lnTo>
                    <a:pt x="686863" y="430329"/>
                  </a:lnTo>
                  <a:lnTo>
                    <a:pt x="824235" y="239072"/>
                  </a:lnTo>
                  <a:lnTo>
                    <a:pt x="961608" y="286886"/>
                  </a:lnTo>
                  <a:lnTo>
                    <a:pt x="1098981" y="143443"/>
                  </a:lnTo>
                  <a:lnTo>
                    <a:pt x="1236353" y="95628"/>
                  </a:lnTo>
                  <a:lnTo>
                    <a:pt x="1373726" y="95628"/>
                  </a:lnTo>
                  <a:lnTo>
                    <a:pt x="1511098" y="47814"/>
                  </a:lnTo>
                  <a:lnTo>
                    <a:pt x="1648471" y="47814"/>
                  </a:lnTo>
                  <a:lnTo>
                    <a:pt x="1785844" y="0"/>
                  </a:lnTo>
                  <a:lnTo>
                    <a:pt x="1923216" y="47814"/>
                  </a:lnTo>
                  <a:lnTo>
                    <a:pt x="2060589" y="47814"/>
                  </a:lnTo>
                  <a:lnTo>
                    <a:pt x="2197962" y="0"/>
                  </a:lnTo>
                  <a:lnTo>
                    <a:pt x="2335334" y="0"/>
                  </a:lnTo>
                  <a:lnTo>
                    <a:pt x="2472707" y="0"/>
                  </a:lnTo>
                  <a:lnTo>
                    <a:pt x="2610079" y="47814"/>
                  </a:lnTo>
                  <a:lnTo>
                    <a:pt x="2747452" y="191257"/>
                  </a:lnTo>
                  <a:lnTo>
                    <a:pt x="2884825" y="430329"/>
                  </a:lnTo>
                  <a:lnTo>
                    <a:pt x="3022197" y="143443"/>
                  </a:lnTo>
                  <a:lnTo>
                    <a:pt x="3159570" y="334701"/>
                  </a:lnTo>
                  <a:lnTo>
                    <a:pt x="3296943" y="286886"/>
                  </a:lnTo>
                  <a:lnTo>
                    <a:pt x="3434315" y="286886"/>
                  </a:lnTo>
                </a:path>
              </a:pathLst>
            </a:custGeom>
            <a:ln w="40651" cap="flat">
              <a:solidFill>
                <a:srgbClr val="0058AB">
                  <a:alpha val="100000"/>
                </a:srgbClr>
              </a:solidFill>
              <a:prstDash val="solid"/>
              <a:round/>
            </a:ln>
          </p:spPr>
          <p:txBody>
            <a:bodyPr/>
            <a:lstStyle/>
            <a:p/>
          </p:txBody>
        </p:sp>
        <p:sp>
          <p:nvSpPr>
            <p:cNvPr id="95" name="tx95"/>
            <p:cNvSpPr/>
            <p:nvPr/>
          </p:nvSpPr>
          <p:spPr>
            <a:xfrm>
              <a:off x="5324495" y="2526542"/>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96" name="tx96"/>
            <p:cNvSpPr/>
            <p:nvPr/>
          </p:nvSpPr>
          <p:spPr>
            <a:xfrm>
              <a:off x="6037464" y="23830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7" name="tx97"/>
            <p:cNvSpPr/>
            <p:nvPr/>
          </p:nvSpPr>
          <p:spPr>
            <a:xfrm>
              <a:off x="6724327" y="20483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8" name="tx98"/>
            <p:cNvSpPr/>
            <p:nvPr/>
          </p:nvSpPr>
          <p:spPr>
            <a:xfrm>
              <a:off x="7429250" y="2000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9" name="tx99"/>
            <p:cNvSpPr/>
            <p:nvPr/>
          </p:nvSpPr>
          <p:spPr>
            <a:xfrm>
              <a:off x="7978740" y="2000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2396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01" name="tx101"/>
            <p:cNvSpPr/>
            <p:nvPr/>
          </p:nvSpPr>
          <p:spPr>
            <a:xfrm>
              <a:off x="4980741" y="356808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08993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6117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13364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6555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701924"/>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5" name="pl115"/>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6" name="pl116"/>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l117"/>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29" name="pl129"/>
            <p:cNvSpPr/>
            <p:nvPr/>
          </p:nvSpPr>
          <p:spPr>
            <a:xfrm>
              <a:off x="211532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78753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45974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13194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80415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6" name="pl13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7" name="pl13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2951431"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62363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29584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968053"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79224" y="5796365"/>
              <a:ext cx="5351063" cy="100410"/>
            </a:xfrm>
            <a:prstGeom prst="rect">
              <a:avLst/>
            </a:prstGeom>
            <a:solidFill>
              <a:srgbClr val="0058AB">
                <a:alpha val="80000"/>
              </a:srgbClr>
            </a:solidFill>
          </p:spPr>
          <p:txBody>
            <a:bodyPr/>
            <a:lstStyle/>
            <a:p/>
          </p:txBody>
        </p:sp>
        <p:sp>
          <p:nvSpPr>
            <p:cNvPr id="143" name="rc143"/>
            <p:cNvSpPr/>
            <p:nvPr/>
          </p:nvSpPr>
          <p:spPr>
            <a:xfrm>
              <a:off x="1279224" y="5670852"/>
              <a:ext cx="7023270" cy="100410"/>
            </a:xfrm>
            <a:prstGeom prst="rect">
              <a:avLst/>
            </a:prstGeom>
            <a:solidFill>
              <a:srgbClr val="0058AB">
                <a:alpha val="80000"/>
              </a:srgbClr>
            </a:solidFill>
          </p:spPr>
          <p:txBody>
            <a:bodyPr/>
            <a:lstStyle/>
            <a:p/>
          </p:txBody>
        </p:sp>
        <p:sp>
          <p:nvSpPr>
            <p:cNvPr id="144" name="rc144"/>
            <p:cNvSpPr/>
            <p:nvPr/>
          </p:nvSpPr>
          <p:spPr>
            <a:xfrm>
              <a:off x="1279224" y="5545339"/>
              <a:ext cx="7357712" cy="100410"/>
            </a:xfrm>
            <a:prstGeom prst="rect">
              <a:avLst/>
            </a:prstGeom>
            <a:solidFill>
              <a:srgbClr val="0058AB">
                <a:alpha val="80000"/>
              </a:srgbClr>
            </a:solidFill>
          </p:spPr>
          <p:txBody>
            <a:bodyPr/>
            <a:lstStyle/>
            <a:p/>
          </p:txBody>
        </p:sp>
        <p:sp>
          <p:nvSpPr>
            <p:cNvPr id="145" name="tx145"/>
            <p:cNvSpPr/>
            <p:nvPr/>
          </p:nvSpPr>
          <p:spPr>
            <a:xfrm>
              <a:off x="6705588"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46" name="tx146"/>
            <p:cNvSpPr/>
            <p:nvPr/>
          </p:nvSpPr>
          <p:spPr>
            <a:xfrm>
              <a:off x="8377795"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47" name="tx147"/>
            <p:cNvSpPr/>
            <p:nvPr/>
          </p:nvSpPr>
          <p:spPr>
            <a:xfrm>
              <a:off x="8712237"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48" name="tx148"/>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9" name="tx149"/>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50" name="tx150"/>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1" name="tx151"/>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52" name="tx152"/>
            <p:cNvSpPr/>
            <p:nvPr/>
          </p:nvSpPr>
          <p:spPr>
            <a:xfrm>
              <a:off x="277476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53" name="tx153"/>
            <p:cNvSpPr/>
            <p:nvPr/>
          </p:nvSpPr>
          <p:spPr>
            <a:xfrm>
              <a:off x="444697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54" name="tx154"/>
            <p:cNvSpPr/>
            <p:nvPr/>
          </p:nvSpPr>
          <p:spPr>
            <a:xfrm>
              <a:off x="611918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55" name="tx155"/>
            <p:cNvSpPr/>
            <p:nvPr/>
          </p:nvSpPr>
          <p:spPr>
            <a:xfrm>
              <a:off x="779139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56" name="tx156"/>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57" name="tx157"/>
            <p:cNvSpPr/>
            <p:nvPr/>
          </p:nvSpPr>
          <p:spPr>
            <a:xfrm>
              <a:off x="911338" y="5309464"/>
              <a:ext cx="36939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EAPR</a:t>
              </a:r>
            </a:p>
          </p:txBody>
        </p:sp>
        <p:sp>
          <p:nvSpPr>
            <p:cNvPr id="158" name="tx15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0" name="tx160"/>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EAPR ranked number 2 out of 7 UNICEF regions, with MCV1 coverage of 89%.
MCV1 coverage (89%) was 5 percentage points lower than in 2019 (94%).
This equates to 2.2 million unvaccinated children in 2025 compared to 1.6 million unvaccinated children in 2019.</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two regions, but progress is uneven and gaps in unvaccinated children persist.</a:t>
            </a:r>
          </a:p>
        </p:txBody>
      </p:sp>
      <p:grpSp xmlns:pic="http://schemas.openxmlformats.org/drawingml/2006/picture">
        <p:nvGrpSpPr>
          <p:cNvPr id="163" name=""/>
          <p:cNvGrpSpPr/>
          <p:nvPr/>
        </p:nvGrpSpPr>
        <p:grpSpPr>
          <a:xfrm>
            <a:off x="292608" y="1005840"/>
            <a:ext cx="8595360" cy="28575"/>
            <a:chOff x="292608" y="1005840"/>
            <a:chExt cx="8595360" cy="28575"/>
          </a:xfrm>
        </p:grpSpPr>
        <p:sp>
          <p:nvSpPr>
            <p:cNvPr id="1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56720"/>
            </a:xfrm>
            <a:custGeom>
              <a:avLst/>
              <a:pathLst>
                <a:path w="3466444" h="456720">
                  <a:moveTo>
                    <a:pt x="0" y="0"/>
                  </a:moveTo>
                  <a:lnTo>
                    <a:pt x="495206" y="50746"/>
                  </a:lnTo>
                  <a:lnTo>
                    <a:pt x="990412" y="202987"/>
                  </a:lnTo>
                  <a:lnTo>
                    <a:pt x="1485619" y="456720"/>
                  </a:lnTo>
                  <a:lnTo>
                    <a:pt x="1980825" y="152240"/>
                  </a:lnTo>
                  <a:lnTo>
                    <a:pt x="2476031" y="355227"/>
                  </a:lnTo>
                  <a:lnTo>
                    <a:pt x="2971238" y="304480"/>
                  </a:lnTo>
                  <a:lnTo>
                    <a:pt x="3466444" y="304480"/>
                  </a:lnTo>
                </a:path>
              </a:pathLst>
            </a:custGeom>
            <a:ln w="27101" cap="flat">
              <a:solidFill>
                <a:srgbClr val="0058AB">
                  <a:alpha val="69803"/>
                </a:srgbClr>
              </a:solidFill>
              <a:prstDash val="solid"/>
              <a:round/>
            </a:ln>
          </p:spPr>
          <p:txBody>
            <a:bodyPr/>
            <a:lstStyle/>
            <a:p/>
          </p:txBody>
        </p:sp>
        <p:sp>
          <p:nvSpPr>
            <p:cNvPr id="19" name="pl19"/>
            <p:cNvSpPr/>
            <p:nvPr/>
          </p:nvSpPr>
          <p:spPr>
            <a:xfrm>
              <a:off x="1084660" y="2105119"/>
              <a:ext cx="3466444" cy="253733"/>
            </a:xfrm>
            <a:custGeom>
              <a:avLst/>
              <a:pathLst>
                <a:path w="3466444" h="253733">
                  <a:moveTo>
                    <a:pt x="0" y="50746"/>
                  </a:moveTo>
                  <a:lnTo>
                    <a:pt x="495206" y="0"/>
                  </a:lnTo>
                  <a:lnTo>
                    <a:pt x="990412" y="202987"/>
                  </a:lnTo>
                  <a:lnTo>
                    <a:pt x="1485619" y="152240"/>
                  </a:lnTo>
                  <a:lnTo>
                    <a:pt x="1980825" y="202987"/>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866320"/>
              <a:ext cx="3466444" cy="202987"/>
            </a:xfrm>
            <a:custGeom>
              <a:avLst/>
              <a:pathLst>
                <a:path w="3466444" h="202987">
                  <a:moveTo>
                    <a:pt x="0" y="50746"/>
                  </a:moveTo>
                  <a:lnTo>
                    <a:pt x="495206" y="0"/>
                  </a:lnTo>
                  <a:lnTo>
                    <a:pt x="990412" y="50746"/>
                  </a:lnTo>
                  <a:lnTo>
                    <a:pt x="1485619" y="202987"/>
                  </a:lnTo>
                  <a:lnTo>
                    <a:pt x="1980825" y="152240"/>
                  </a:lnTo>
                  <a:lnTo>
                    <a:pt x="2476031" y="50746"/>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06612"/>
              <a:ext cx="3466444" cy="507467"/>
            </a:xfrm>
            <a:custGeom>
              <a:avLst/>
              <a:pathLst>
                <a:path w="3466444" h="507467">
                  <a:moveTo>
                    <a:pt x="0" y="0"/>
                  </a:moveTo>
                  <a:lnTo>
                    <a:pt x="495206" y="253733"/>
                  </a:lnTo>
                  <a:lnTo>
                    <a:pt x="990412" y="355227"/>
                  </a:lnTo>
                  <a:lnTo>
                    <a:pt x="1485619" y="405974"/>
                  </a:lnTo>
                  <a:lnTo>
                    <a:pt x="1980825" y="507467"/>
                  </a:lnTo>
                  <a:lnTo>
                    <a:pt x="2476031" y="355227"/>
                  </a:lnTo>
                  <a:lnTo>
                    <a:pt x="2971238" y="202987"/>
                  </a:lnTo>
                  <a:lnTo>
                    <a:pt x="3466444" y="253733"/>
                  </a:lnTo>
                </a:path>
              </a:pathLst>
            </a:custGeom>
            <a:ln w="27101" cap="flat">
              <a:solidFill>
                <a:srgbClr val="80BD41">
                  <a:alpha val="69803"/>
                </a:srgbClr>
              </a:solidFill>
              <a:prstDash val="solid"/>
              <a:round/>
            </a:ln>
          </p:spPr>
          <p:txBody>
            <a:bodyPr/>
            <a:lstStyle/>
            <a:p/>
          </p:txBody>
        </p:sp>
        <p:sp>
          <p:nvSpPr>
            <p:cNvPr id="22" name="pl22"/>
            <p:cNvSpPr/>
            <p:nvPr/>
          </p:nvSpPr>
          <p:spPr>
            <a:xfrm>
              <a:off x="1084660" y="2409599"/>
              <a:ext cx="3466444" cy="253733"/>
            </a:xfrm>
            <a:custGeom>
              <a:avLst/>
              <a:pathLst>
                <a:path w="3466444" h="253733">
                  <a:moveTo>
                    <a:pt x="0" y="0"/>
                  </a:moveTo>
                  <a:lnTo>
                    <a:pt x="495206" y="0"/>
                  </a:lnTo>
                  <a:lnTo>
                    <a:pt x="990412" y="50746"/>
                  </a:lnTo>
                  <a:lnTo>
                    <a:pt x="1485619" y="101493"/>
                  </a:lnTo>
                  <a:lnTo>
                    <a:pt x="1980825" y="101493"/>
                  </a:lnTo>
                  <a:lnTo>
                    <a:pt x="2476031" y="202987"/>
                  </a:lnTo>
                  <a:lnTo>
                    <a:pt x="2971238" y="253733"/>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105119"/>
              <a:ext cx="3466444" cy="304480"/>
            </a:xfrm>
            <a:custGeom>
              <a:avLst/>
              <a:pathLst>
                <a:path w="3466444" h="304480">
                  <a:moveTo>
                    <a:pt x="0" y="152240"/>
                  </a:moveTo>
                  <a:lnTo>
                    <a:pt x="495206" y="101493"/>
                  </a:lnTo>
                  <a:lnTo>
                    <a:pt x="990412" y="304480"/>
                  </a:lnTo>
                  <a:lnTo>
                    <a:pt x="1485619" y="304480"/>
                  </a:lnTo>
                  <a:lnTo>
                    <a:pt x="1980825" y="101493"/>
                  </a:lnTo>
                  <a:lnTo>
                    <a:pt x="2476031" y="152240"/>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3526028"/>
              <a:ext cx="3466444" cy="253733"/>
            </a:xfrm>
            <a:custGeom>
              <a:avLst/>
              <a:pathLst>
                <a:path w="3466444" h="253733">
                  <a:moveTo>
                    <a:pt x="0" y="50746"/>
                  </a:moveTo>
                  <a:lnTo>
                    <a:pt x="495206" y="0"/>
                  </a:lnTo>
                  <a:lnTo>
                    <a:pt x="990412" y="50746"/>
                  </a:lnTo>
                  <a:lnTo>
                    <a:pt x="1485619" y="253733"/>
                  </a:lnTo>
                  <a:lnTo>
                    <a:pt x="1980825" y="253733"/>
                  </a:lnTo>
                  <a:lnTo>
                    <a:pt x="2476031" y="152240"/>
                  </a:lnTo>
                  <a:lnTo>
                    <a:pt x="2971238" y="0"/>
                  </a:lnTo>
                  <a:lnTo>
                    <a:pt x="3466444" y="50746"/>
                  </a:lnTo>
                </a:path>
              </a:pathLst>
            </a:custGeom>
            <a:ln w="27101" cap="flat">
              <a:solidFill>
                <a:srgbClr val="F26A21">
                  <a:alpha val="69803"/>
                </a:srgbClr>
              </a:solidFill>
              <a:prstDash val="solid"/>
              <a:round/>
            </a:ln>
          </p:spPr>
          <p:txBody>
            <a:bodyPr/>
            <a:lstStyle/>
            <a:p/>
          </p:txBody>
        </p:sp>
        <p:sp>
          <p:nvSpPr>
            <p:cNvPr id="25" name="pl25"/>
            <p:cNvSpPr/>
            <p:nvPr/>
          </p:nvSpPr>
          <p:spPr>
            <a:xfrm>
              <a:off x="1084660" y="2003625"/>
              <a:ext cx="3466444" cy="456720"/>
            </a:xfrm>
            <a:custGeom>
              <a:avLst/>
              <a:pathLst>
                <a:path w="3466444" h="456720">
                  <a:moveTo>
                    <a:pt x="0" y="0"/>
                  </a:moveTo>
                  <a:lnTo>
                    <a:pt x="495206" y="50746"/>
                  </a:lnTo>
                  <a:lnTo>
                    <a:pt x="990412" y="202987"/>
                  </a:lnTo>
                  <a:lnTo>
                    <a:pt x="1485619" y="456720"/>
                  </a:lnTo>
                  <a:lnTo>
                    <a:pt x="1980825" y="152240"/>
                  </a:lnTo>
                  <a:lnTo>
                    <a:pt x="2476031" y="355227"/>
                  </a:lnTo>
                  <a:lnTo>
                    <a:pt x="2971238" y="304480"/>
                  </a:lnTo>
                  <a:lnTo>
                    <a:pt x="3466444" y="304480"/>
                  </a:lnTo>
                </a:path>
              </a:pathLst>
            </a:custGeom>
            <a:ln w="65043" cap="flat">
              <a:solidFill>
                <a:srgbClr val="000000">
                  <a:alpha val="100000"/>
                </a:srgbClr>
              </a:solidFill>
              <a:prstDash val="solid"/>
              <a:round/>
            </a:ln>
          </p:spPr>
          <p:txBody>
            <a:bodyPr/>
            <a:lstStyle/>
            <a:p/>
          </p:txBody>
        </p:sp>
        <p:sp>
          <p:nvSpPr>
            <p:cNvPr id="26" name="pl26"/>
            <p:cNvSpPr/>
            <p:nvPr/>
          </p:nvSpPr>
          <p:spPr>
            <a:xfrm>
              <a:off x="1084660" y="2003625"/>
              <a:ext cx="3466444" cy="456720"/>
            </a:xfrm>
            <a:custGeom>
              <a:avLst/>
              <a:pathLst>
                <a:path w="3466444" h="456720">
                  <a:moveTo>
                    <a:pt x="0" y="0"/>
                  </a:moveTo>
                  <a:lnTo>
                    <a:pt x="495206" y="50746"/>
                  </a:lnTo>
                  <a:lnTo>
                    <a:pt x="990412" y="202987"/>
                  </a:lnTo>
                  <a:lnTo>
                    <a:pt x="1485619" y="456720"/>
                  </a:lnTo>
                  <a:lnTo>
                    <a:pt x="1980825" y="152240"/>
                  </a:lnTo>
                  <a:lnTo>
                    <a:pt x="2476031" y="355227"/>
                  </a:lnTo>
                  <a:lnTo>
                    <a:pt x="2971238" y="304480"/>
                  </a:lnTo>
                  <a:lnTo>
                    <a:pt x="3466444" y="304480"/>
                  </a:lnTo>
                </a:path>
              </a:pathLst>
            </a:custGeom>
            <a:ln w="40651" cap="flat">
              <a:solidFill>
                <a:srgbClr val="0058AB">
                  <a:alpha val="100000"/>
                </a:srgbClr>
              </a:solidFill>
              <a:prstDash val="solid"/>
              <a:round/>
            </a:ln>
          </p:spPr>
          <p:txBody>
            <a:bodyPr/>
            <a:lstStyle/>
            <a:p/>
          </p:txBody>
        </p:sp>
        <p:sp>
          <p:nvSpPr>
            <p:cNvPr id="27" name="tx27"/>
            <p:cNvSpPr/>
            <p:nvPr/>
          </p:nvSpPr>
          <p:spPr>
            <a:xfrm>
              <a:off x="1024401"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1519608"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 name="tx29"/>
            <p:cNvSpPr/>
            <p:nvPr/>
          </p:nvSpPr>
          <p:spPr>
            <a:xfrm>
              <a:off x="2014814"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 name="tx30"/>
            <p:cNvSpPr/>
            <p:nvPr/>
          </p:nvSpPr>
          <p:spPr>
            <a:xfrm>
              <a:off x="2510020" y="2289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 name="tx31"/>
            <p:cNvSpPr/>
            <p:nvPr/>
          </p:nvSpPr>
          <p:spPr>
            <a:xfrm>
              <a:off x="3005227"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 name="tx32"/>
            <p:cNvSpPr/>
            <p:nvPr/>
          </p:nvSpPr>
          <p:spPr>
            <a:xfrm>
              <a:off x="3500433"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 name="tx33"/>
            <p:cNvSpPr/>
            <p:nvPr/>
          </p:nvSpPr>
          <p:spPr>
            <a:xfrm>
              <a:off x="3995639"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 name="tx34"/>
            <p:cNvSpPr/>
            <p:nvPr/>
          </p:nvSpPr>
          <p:spPr>
            <a:xfrm>
              <a:off x="4490846"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697591"/>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47" name="pl47"/>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8" name="pl48"/>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9" name="pl49"/>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14715" y="1437626"/>
              <a:ext cx="240633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EAPR, 2018-2025</a:t>
              </a:r>
            </a:p>
          </p:txBody>
        </p:sp>
        <p:sp>
          <p:nvSpPr>
            <p:cNvPr id="61" name="pl61"/>
            <p:cNvSpPr/>
            <p:nvPr/>
          </p:nvSpPr>
          <p:spPr>
            <a:xfrm>
              <a:off x="5191733" y="370169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92097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1402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31133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53061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191733"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7" name="pl67"/>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65055" y="2374467"/>
              <a:ext cx="3466444" cy="1405294"/>
            </a:xfrm>
            <a:custGeom>
              <a:avLst/>
              <a:pathLst>
                <a:path w="3466444" h="1405294">
                  <a:moveTo>
                    <a:pt x="0" y="0"/>
                  </a:moveTo>
                  <a:lnTo>
                    <a:pt x="495206" y="156143"/>
                  </a:lnTo>
                  <a:lnTo>
                    <a:pt x="990412" y="624575"/>
                  </a:lnTo>
                  <a:lnTo>
                    <a:pt x="1485619" y="1405294"/>
                  </a:lnTo>
                  <a:lnTo>
                    <a:pt x="1980825" y="468431"/>
                  </a:lnTo>
                  <a:lnTo>
                    <a:pt x="2476031" y="1093007"/>
                  </a:lnTo>
                  <a:lnTo>
                    <a:pt x="2971238" y="936863"/>
                  </a:lnTo>
                  <a:lnTo>
                    <a:pt x="3466444" y="936863"/>
                  </a:lnTo>
                </a:path>
              </a:pathLst>
            </a:custGeom>
            <a:ln w="27101" cap="flat">
              <a:solidFill>
                <a:srgbClr val="0058AB">
                  <a:alpha val="69803"/>
                </a:srgbClr>
              </a:solidFill>
              <a:prstDash val="solid"/>
              <a:round/>
            </a:ln>
          </p:spPr>
          <p:txBody>
            <a:bodyPr/>
            <a:lstStyle/>
            <a:p/>
          </p:txBody>
        </p:sp>
        <p:sp>
          <p:nvSpPr>
            <p:cNvPr id="72" name="pl72"/>
            <p:cNvSpPr/>
            <p:nvPr/>
          </p:nvSpPr>
          <p:spPr>
            <a:xfrm>
              <a:off x="5365055" y="2530611"/>
              <a:ext cx="3466444" cy="780719"/>
            </a:xfrm>
            <a:custGeom>
              <a:avLst/>
              <a:pathLst>
                <a:path w="3466444" h="780719">
                  <a:moveTo>
                    <a:pt x="0" y="156143"/>
                  </a:moveTo>
                  <a:lnTo>
                    <a:pt x="495206" y="0"/>
                  </a:lnTo>
                  <a:lnTo>
                    <a:pt x="990412" y="624575"/>
                  </a:lnTo>
                  <a:lnTo>
                    <a:pt x="1485619" y="468431"/>
                  </a:lnTo>
                  <a:lnTo>
                    <a:pt x="1980825" y="624575"/>
                  </a:lnTo>
                  <a:lnTo>
                    <a:pt x="2476031" y="468431"/>
                  </a:lnTo>
                  <a:lnTo>
                    <a:pt x="2971238" y="780719"/>
                  </a:lnTo>
                  <a:lnTo>
                    <a:pt x="3466444" y="780719"/>
                  </a:lnTo>
                </a:path>
              </a:pathLst>
            </a:custGeom>
            <a:ln w="27101" cap="flat">
              <a:solidFill>
                <a:srgbClr val="1CABE2">
                  <a:alpha val="69803"/>
                </a:srgbClr>
              </a:solidFill>
              <a:prstDash val="solid"/>
              <a:round/>
            </a:ln>
          </p:spPr>
          <p:txBody>
            <a:bodyPr/>
            <a:lstStyle/>
            <a:p/>
          </p:txBody>
        </p:sp>
        <p:sp>
          <p:nvSpPr>
            <p:cNvPr id="73" name="pl73"/>
            <p:cNvSpPr/>
            <p:nvPr/>
          </p:nvSpPr>
          <p:spPr>
            <a:xfrm>
              <a:off x="5365055" y="2530611"/>
              <a:ext cx="3466444" cy="624575"/>
            </a:xfrm>
            <a:custGeom>
              <a:avLst/>
              <a:pathLst>
                <a:path w="3466444" h="624575">
                  <a:moveTo>
                    <a:pt x="0" y="156143"/>
                  </a:moveTo>
                  <a:lnTo>
                    <a:pt x="495206" y="0"/>
                  </a:lnTo>
                  <a:lnTo>
                    <a:pt x="990412" y="156143"/>
                  </a:lnTo>
                  <a:lnTo>
                    <a:pt x="1485619" y="624575"/>
                  </a:lnTo>
                  <a:lnTo>
                    <a:pt x="1980825" y="468431"/>
                  </a:lnTo>
                  <a:lnTo>
                    <a:pt x="2476031" y="156143"/>
                  </a:lnTo>
                  <a:lnTo>
                    <a:pt x="2971238" y="312287"/>
                  </a:lnTo>
                  <a:lnTo>
                    <a:pt x="3466444" y="156143"/>
                  </a:lnTo>
                </a:path>
              </a:pathLst>
            </a:custGeom>
            <a:ln w="27101" cap="flat">
              <a:solidFill>
                <a:srgbClr val="00833D">
                  <a:alpha val="69803"/>
                </a:srgbClr>
              </a:solidFill>
              <a:prstDash val="solid"/>
              <a:round/>
            </a:ln>
          </p:spPr>
          <p:txBody>
            <a:bodyPr/>
            <a:lstStyle/>
            <a:p/>
          </p:txBody>
        </p:sp>
        <p:sp>
          <p:nvSpPr>
            <p:cNvPr id="74" name="pl74"/>
            <p:cNvSpPr/>
            <p:nvPr/>
          </p:nvSpPr>
          <p:spPr>
            <a:xfrm>
              <a:off x="5365055" y="1749892"/>
              <a:ext cx="3466444" cy="1561438"/>
            </a:xfrm>
            <a:custGeom>
              <a:avLst/>
              <a:pathLst>
                <a:path w="3466444" h="1561438">
                  <a:moveTo>
                    <a:pt x="0" y="0"/>
                  </a:moveTo>
                  <a:lnTo>
                    <a:pt x="495206" y="780719"/>
                  </a:lnTo>
                  <a:lnTo>
                    <a:pt x="990412" y="1093007"/>
                  </a:lnTo>
                  <a:lnTo>
                    <a:pt x="1485619" y="1249150"/>
                  </a:lnTo>
                  <a:lnTo>
                    <a:pt x="1980825" y="1561438"/>
                  </a:lnTo>
                  <a:lnTo>
                    <a:pt x="2476031" y="1093007"/>
                  </a:lnTo>
                  <a:lnTo>
                    <a:pt x="2971238" y="624575"/>
                  </a:lnTo>
                  <a:lnTo>
                    <a:pt x="3466444" y="780719"/>
                  </a:lnTo>
                </a:path>
              </a:pathLst>
            </a:custGeom>
            <a:ln w="27101" cap="flat">
              <a:solidFill>
                <a:srgbClr val="80BD41">
                  <a:alpha val="69803"/>
                </a:srgbClr>
              </a:solidFill>
              <a:prstDash val="solid"/>
              <a:round/>
            </a:ln>
          </p:spPr>
          <p:txBody>
            <a:bodyPr/>
            <a:lstStyle/>
            <a:p/>
          </p:txBody>
        </p:sp>
        <p:sp>
          <p:nvSpPr>
            <p:cNvPr id="75" name="pl75"/>
            <p:cNvSpPr/>
            <p:nvPr/>
          </p:nvSpPr>
          <p:spPr>
            <a:xfrm>
              <a:off x="5365055" y="2530611"/>
              <a:ext cx="3466444" cy="780719"/>
            </a:xfrm>
            <a:custGeom>
              <a:avLst/>
              <a:pathLst>
                <a:path w="3466444" h="780719">
                  <a:moveTo>
                    <a:pt x="0" y="0"/>
                  </a:moveTo>
                  <a:lnTo>
                    <a:pt x="495206" y="0"/>
                  </a:lnTo>
                  <a:lnTo>
                    <a:pt x="990412" y="156143"/>
                  </a:lnTo>
                  <a:lnTo>
                    <a:pt x="1485619" y="312287"/>
                  </a:lnTo>
                  <a:lnTo>
                    <a:pt x="1980825" y="312287"/>
                  </a:lnTo>
                  <a:lnTo>
                    <a:pt x="2476031" y="624575"/>
                  </a:lnTo>
                  <a:lnTo>
                    <a:pt x="2971238" y="780719"/>
                  </a:lnTo>
                  <a:lnTo>
                    <a:pt x="3466444" y="468431"/>
                  </a:lnTo>
                </a:path>
              </a:pathLst>
            </a:custGeom>
            <a:ln w="27101" cap="flat">
              <a:solidFill>
                <a:srgbClr val="6A1E74">
                  <a:alpha val="69803"/>
                </a:srgbClr>
              </a:solidFill>
              <a:prstDash val="solid"/>
              <a:round/>
            </a:ln>
          </p:spPr>
          <p:txBody>
            <a:bodyPr/>
            <a:lstStyle/>
            <a:p/>
          </p:txBody>
        </p:sp>
        <p:sp>
          <p:nvSpPr>
            <p:cNvPr id="76" name="pl76"/>
            <p:cNvSpPr/>
            <p:nvPr/>
          </p:nvSpPr>
          <p:spPr>
            <a:xfrm>
              <a:off x="5365055" y="2218323"/>
              <a:ext cx="3466444" cy="936863"/>
            </a:xfrm>
            <a:custGeom>
              <a:avLst/>
              <a:pathLst>
                <a:path w="3466444" h="936863">
                  <a:moveTo>
                    <a:pt x="0" y="468431"/>
                  </a:moveTo>
                  <a:lnTo>
                    <a:pt x="495206" y="312287"/>
                  </a:lnTo>
                  <a:lnTo>
                    <a:pt x="990412" y="936863"/>
                  </a:lnTo>
                  <a:lnTo>
                    <a:pt x="1485619" y="936863"/>
                  </a:lnTo>
                  <a:lnTo>
                    <a:pt x="1980825" y="312287"/>
                  </a:lnTo>
                  <a:lnTo>
                    <a:pt x="2476031" y="468431"/>
                  </a:lnTo>
                  <a:lnTo>
                    <a:pt x="2971238" y="0"/>
                  </a:lnTo>
                  <a:lnTo>
                    <a:pt x="3466444" y="0"/>
                  </a:lnTo>
                </a:path>
              </a:pathLst>
            </a:custGeom>
            <a:ln w="27101" cap="flat">
              <a:solidFill>
                <a:srgbClr val="E2231A">
                  <a:alpha val="69803"/>
                </a:srgbClr>
              </a:solidFill>
              <a:prstDash val="solid"/>
              <a:round/>
            </a:ln>
          </p:spPr>
          <p:txBody>
            <a:bodyPr/>
            <a:lstStyle/>
            <a:p/>
          </p:txBody>
        </p:sp>
        <p:sp>
          <p:nvSpPr>
            <p:cNvPr id="77" name="pl77"/>
            <p:cNvSpPr/>
            <p:nvPr/>
          </p:nvSpPr>
          <p:spPr>
            <a:xfrm>
              <a:off x="5365055" y="2530611"/>
              <a:ext cx="3466444" cy="780719"/>
            </a:xfrm>
            <a:custGeom>
              <a:avLst/>
              <a:pathLst>
                <a:path w="3466444" h="780719">
                  <a:moveTo>
                    <a:pt x="0" y="156143"/>
                  </a:moveTo>
                  <a:lnTo>
                    <a:pt x="495206" y="0"/>
                  </a:lnTo>
                  <a:lnTo>
                    <a:pt x="990412" y="156143"/>
                  </a:lnTo>
                  <a:lnTo>
                    <a:pt x="1485619" y="780719"/>
                  </a:lnTo>
                  <a:lnTo>
                    <a:pt x="1980825" y="780719"/>
                  </a:lnTo>
                  <a:lnTo>
                    <a:pt x="2476031" y="468431"/>
                  </a:lnTo>
                  <a:lnTo>
                    <a:pt x="2971238" y="0"/>
                  </a:lnTo>
                  <a:lnTo>
                    <a:pt x="3466444" y="156143"/>
                  </a:lnTo>
                </a:path>
              </a:pathLst>
            </a:custGeom>
            <a:ln w="27101" cap="flat">
              <a:solidFill>
                <a:srgbClr val="F26A21">
                  <a:alpha val="69803"/>
                </a:srgbClr>
              </a:solidFill>
              <a:prstDash val="solid"/>
              <a:round/>
            </a:ln>
          </p:spPr>
          <p:txBody>
            <a:bodyPr/>
            <a:lstStyle/>
            <a:p/>
          </p:txBody>
        </p:sp>
        <p:sp>
          <p:nvSpPr>
            <p:cNvPr id="78" name="pl78"/>
            <p:cNvSpPr/>
            <p:nvPr/>
          </p:nvSpPr>
          <p:spPr>
            <a:xfrm>
              <a:off x="5365055" y="2530611"/>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9" name="pl79"/>
            <p:cNvSpPr/>
            <p:nvPr/>
          </p:nvSpPr>
          <p:spPr>
            <a:xfrm>
              <a:off x="5365055" y="2374467"/>
              <a:ext cx="3466444" cy="1405294"/>
            </a:xfrm>
            <a:custGeom>
              <a:avLst/>
              <a:pathLst>
                <a:path w="3466444" h="1405294">
                  <a:moveTo>
                    <a:pt x="0" y="0"/>
                  </a:moveTo>
                  <a:lnTo>
                    <a:pt x="495206" y="156143"/>
                  </a:lnTo>
                  <a:lnTo>
                    <a:pt x="990412" y="624575"/>
                  </a:lnTo>
                  <a:lnTo>
                    <a:pt x="1485619" y="1405294"/>
                  </a:lnTo>
                  <a:lnTo>
                    <a:pt x="1980825" y="468431"/>
                  </a:lnTo>
                  <a:lnTo>
                    <a:pt x="2476031" y="1093007"/>
                  </a:lnTo>
                  <a:lnTo>
                    <a:pt x="2971238" y="936863"/>
                  </a:lnTo>
                  <a:lnTo>
                    <a:pt x="3466444" y="936863"/>
                  </a:lnTo>
                </a:path>
              </a:pathLst>
            </a:custGeom>
            <a:ln w="65043" cap="flat">
              <a:solidFill>
                <a:srgbClr val="000000">
                  <a:alpha val="100000"/>
                </a:srgbClr>
              </a:solidFill>
              <a:prstDash val="solid"/>
              <a:round/>
            </a:ln>
          </p:spPr>
          <p:txBody>
            <a:bodyPr/>
            <a:lstStyle/>
            <a:p/>
          </p:txBody>
        </p:sp>
        <p:sp>
          <p:nvSpPr>
            <p:cNvPr id="80" name="pl80"/>
            <p:cNvSpPr/>
            <p:nvPr/>
          </p:nvSpPr>
          <p:spPr>
            <a:xfrm>
              <a:off x="5365055" y="2374467"/>
              <a:ext cx="3466444" cy="1405294"/>
            </a:xfrm>
            <a:custGeom>
              <a:avLst/>
              <a:pathLst>
                <a:path w="3466444" h="1405294">
                  <a:moveTo>
                    <a:pt x="0" y="0"/>
                  </a:moveTo>
                  <a:lnTo>
                    <a:pt x="495206" y="156143"/>
                  </a:lnTo>
                  <a:lnTo>
                    <a:pt x="990412" y="624575"/>
                  </a:lnTo>
                  <a:lnTo>
                    <a:pt x="1485619" y="1405294"/>
                  </a:lnTo>
                  <a:lnTo>
                    <a:pt x="1980825" y="468431"/>
                  </a:lnTo>
                  <a:lnTo>
                    <a:pt x="2476031" y="1093007"/>
                  </a:lnTo>
                  <a:lnTo>
                    <a:pt x="2971238" y="936863"/>
                  </a:lnTo>
                  <a:lnTo>
                    <a:pt x="3466444" y="936863"/>
                  </a:lnTo>
                </a:path>
              </a:pathLst>
            </a:custGeom>
            <a:ln w="40651" cap="flat">
              <a:solidFill>
                <a:srgbClr val="0058AB">
                  <a:alpha val="100000"/>
                </a:srgbClr>
              </a:solidFill>
              <a:prstDash val="solid"/>
              <a:round/>
            </a:ln>
          </p:spPr>
          <p:txBody>
            <a:bodyPr/>
            <a:lstStyle/>
            <a:p/>
          </p:txBody>
        </p:sp>
        <p:sp>
          <p:nvSpPr>
            <p:cNvPr id="81" name="tx81"/>
            <p:cNvSpPr/>
            <p:nvPr/>
          </p:nvSpPr>
          <p:spPr>
            <a:xfrm>
              <a:off x="5334925" y="2195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830132" y="2352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6307279" y="28204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4" name="tx84"/>
            <p:cNvSpPr/>
            <p:nvPr/>
          </p:nvSpPr>
          <p:spPr>
            <a:xfrm>
              <a:off x="6802485" y="3601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5" name="tx85"/>
            <p:cNvSpPr/>
            <p:nvPr/>
          </p:nvSpPr>
          <p:spPr>
            <a:xfrm>
              <a:off x="7297691" y="26643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7792898" y="32889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7" name="tx87"/>
            <p:cNvSpPr/>
            <p:nvPr/>
          </p:nvSpPr>
          <p:spPr>
            <a:xfrm>
              <a:off x="8288104" y="3132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8783310" y="3132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9" name="tx89"/>
            <p:cNvSpPr/>
            <p:nvPr/>
          </p:nvSpPr>
          <p:spPr>
            <a:xfrm>
              <a:off x="5016083" y="326583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0" name="tx90"/>
            <p:cNvSpPr/>
            <p:nvPr/>
          </p:nvSpPr>
          <p:spPr>
            <a:xfrm>
              <a:off x="5058419" y="248511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1" name="tx91"/>
            <p:cNvSpPr/>
            <p:nvPr/>
          </p:nvSpPr>
          <p:spPr>
            <a:xfrm>
              <a:off x="5058419" y="17044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3" name="tx93"/>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4" name="tx94"/>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5" name="tx95"/>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6" name="tx96"/>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7" name="pl97"/>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5711075" y="4697591"/>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9" name="pl99"/>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0" name="pl100"/>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1" name="pl101"/>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2" name="pl102"/>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3" name="pl103"/>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4" name="pl104"/>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5" name="tx105"/>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6" name="tx106"/>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7" name="tx107"/>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8" name="tx108"/>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9" name="tx109"/>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0" name="tx110"/>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1" name="tx111"/>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2" name="tx112"/>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3" name="pl113"/>
            <p:cNvSpPr/>
            <p:nvPr/>
          </p:nvSpPr>
          <p:spPr>
            <a:xfrm>
              <a:off x="211532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378753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545974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713194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80415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2951431"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62363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29584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968053"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279224" y="5795011"/>
              <a:ext cx="5351063" cy="101493"/>
            </a:xfrm>
            <a:prstGeom prst="rect">
              <a:avLst/>
            </a:prstGeom>
            <a:solidFill>
              <a:srgbClr val="0058AB">
                <a:alpha val="80000"/>
              </a:srgbClr>
            </a:solidFill>
          </p:spPr>
          <p:txBody>
            <a:bodyPr/>
            <a:lstStyle/>
            <a:p/>
          </p:txBody>
        </p:sp>
        <p:sp>
          <p:nvSpPr>
            <p:cNvPr id="127" name="rc127"/>
            <p:cNvSpPr/>
            <p:nvPr/>
          </p:nvSpPr>
          <p:spPr>
            <a:xfrm>
              <a:off x="1279224" y="5668144"/>
              <a:ext cx="7023270" cy="101493"/>
            </a:xfrm>
            <a:prstGeom prst="rect">
              <a:avLst/>
            </a:prstGeom>
            <a:solidFill>
              <a:srgbClr val="0058AB">
                <a:alpha val="80000"/>
              </a:srgbClr>
            </a:solidFill>
          </p:spPr>
          <p:txBody>
            <a:bodyPr/>
            <a:lstStyle/>
            <a:p/>
          </p:txBody>
        </p:sp>
        <p:sp>
          <p:nvSpPr>
            <p:cNvPr id="128" name="rc128"/>
            <p:cNvSpPr/>
            <p:nvPr/>
          </p:nvSpPr>
          <p:spPr>
            <a:xfrm>
              <a:off x="1279224" y="5541277"/>
              <a:ext cx="7357712" cy="101493"/>
            </a:xfrm>
            <a:prstGeom prst="rect">
              <a:avLst/>
            </a:prstGeom>
            <a:solidFill>
              <a:srgbClr val="0058AB">
                <a:alpha val="80000"/>
              </a:srgbClr>
            </a:solidFill>
          </p:spPr>
          <p:txBody>
            <a:bodyPr/>
            <a:lstStyle/>
            <a:p/>
          </p:txBody>
        </p:sp>
        <p:sp>
          <p:nvSpPr>
            <p:cNvPr id="129" name="tx129"/>
            <p:cNvSpPr/>
            <p:nvPr/>
          </p:nvSpPr>
          <p:spPr>
            <a:xfrm>
              <a:off x="6705588"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0" name="tx130"/>
            <p:cNvSpPr/>
            <p:nvPr/>
          </p:nvSpPr>
          <p:spPr>
            <a:xfrm>
              <a:off x="8377795"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1" name="tx131"/>
            <p:cNvSpPr/>
            <p:nvPr/>
          </p:nvSpPr>
          <p:spPr>
            <a:xfrm>
              <a:off x="8712237"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2" name="tx132"/>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3" name="tx133"/>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4" name="tx134"/>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5" name="tx135"/>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6" name="tx136"/>
            <p:cNvSpPr/>
            <p:nvPr/>
          </p:nvSpPr>
          <p:spPr>
            <a:xfrm>
              <a:off x="277476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7" name="tx137"/>
            <p:cNvSpPr/>
            <p:nvPr/>
          </p:nvSpPr>
          <p:spPr>
            <a:xfrm>
              <a:off x="444697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8" name="tx138"/>
            <p:cNvSpPr/>
            <p:nvPr/>
          </p:nvSpPr>
          <p:spPr>
            <a:xfrm>
              <a:off x="611918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9" name="tx139"/>
            <p:cNvSpPr/>
            <p:nvPr/>
          </p:nvSpPr>
          <p:spPr>
            <a:xfrm>
              <a:off x="779139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40" name="tx140"/>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41" name="tx141"/>
            <p:cNvSpPr/>
            <p:nvPr/>
          </p:nvSpPr>
          <p:spPr>
            <a:xfrm>
              <a:off x="911338" y="5305131"/>
              <a:ext cx="36939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EAPR</a:t>
              </a:r>
            </a:p>
          </p:txBody>
        </p:sp>
        <p:sp>
          <p:nvSpPr>
            <p:cNvPr id="142" name="tx14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4" name="tx144"/>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EAPR ranked number 2 out of 7 UNICEF regions, with MCV1 coverage of 89%.
MCV1 coverage (89%) was 5 percentage points lower than in 2019 (94%).
This equates to 2.2 million unvaccinated children in 2025 compared to 1.6 million unvaccinated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two regions and exceeded pre-pandemic levels in two regions, but progress is uneven and gaps in unvaccinated children persist.</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352359"/>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2908313"/>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146426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8" name="pl8"/>
            <p:cNvSpPr/>
            <p:nvPr/>
          </p:nvSpPr>
          <p:spPr>
            <a:xfrm>
              <a:off x="867535" y="3630336"/>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2186289"/>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49591" y="4627104"/>
              <a:ext cx="492333" cy="447279"/>
            </a:xfrm>
            <a:prstGeom prst="rect">
              <a:avLst/>
            </a:prstGeom>
            <a:solidFill>
              <a:srgbClr val="1CABE2">
                <a:alpha val="100000"/>
              </a:srgbClr>
            </a:solidFill>
          </p:spPr>
          <p:txBody>
            <a:bodyPr/>
            <a:lstStyle/>
            <a:p/>
          </p:txBody>
        </p:sp>
        <p:sp>
          <p:nvSpPr>
            <p:cNvPr id="25" name="rc25"/>
            <p:cNvSpPr/>
            <p:nvPr/>
          </p:nvSpPr>
          <p:spPr>
            <a:xfrm>
              <a:off x="1496627" y="4391984"/>
              <a:ext cx="492333" cy="682398"/>
            </a:xfrm>
            <a:prstGeom prst="rect">
              <a:avLst/>
            </a:prstGeom>
            <a:solidFill>
              <a:srgbClr val="1CABE2">
                <a:alpha val="100000"/>
              </a:srgbClr>
            </a:solidFill>
          </p:spPr>
          <p:txBody>
            <a:bodyPr/>
            <a:lstStyle/>
            <a:p/>
          </p:txBody>
        </p:sp>
        <p:sp>
          <p:nvSpPr>
            <p:cNvPr id="26" name="rc26"/>
            <p:cNvSpPr/>
            <p:nvPr/>
          </p:nvSpPr>
          <p:spPr>
            <a:xfrm>
              <a:off x="2043664" y="3126436"/>
              <a:ext cx="492333" cy="1947947"/>
            </a:xfrm>
            <a:prstGeom prst="rect">
              <a:avLst/>
            </a:prstGeom>
            <a:solidFill>
              <a:srgbClr val="1CABE2">
                <a:alpha val="100000"/>
              </a:srgbClr>
            </a:solidFill>
          </p:spPr>
          <p:txBody>
            <a:bodyPr/>
            <a:lstStyle/>
            <a:p/>
          </p:txBody>
        </p:sp>
        <p:sp>
          <p:nvSpPr>
            <p:cNvPr id="27" name="rc27"/>
            <p:cNvSpPr/>
            <p:nvPr/>
          </p:nvSpPr>
          <p:spPr>
            <a:xfrm>
              <a:off x="2590701" y="4015637"/>
              <a:ext cx="492333" cy="1058746"/>
            </a:xfrm>
            <a:prstGeom prst="rect">
              <a:avLst/>
            </a:prstGeom>
            <a:solidFill>
              <a:srgbClr val="1CABE2">
                <a:alpha val="100000"/>
              </a:srgbClr>
            </a:solidFill>
          </p:spPr>
          <p:txBody>
            <a:bodyPr/>
            <a:lstStyle/>
            <a:p/>
          </p:txBody>
        </p:sp>
        <p:sp>
          <p:nvSpPr>
            <p:cNvPr id="28" name="rc28"/>
            <p:cNvSpPr/>
            <p:nvPr/>
          </p:nvSpPr>
          <p:spPr>
            <a:xfrm>
              <a:off x="3137738" y="4211753"/>
              <a:ext cx="492333" cy="862630"/>
            </a:xfrm>
            <a:prstGeom prst="rect">
              <a:avLst/>
            </a:prstGeom>
            <a:solidFill>
              <a:srgbClr val="1CABE2">
                <a:alpha val="100000"/>
              </a:srgbClr>
            </a:solidFill>
          </p:spPr>
          <p:txBody>
            <a:bodyPr/>
            <a:lstStyle/>
            <a:p/>
          </p:txBody>
        </p:sp>
        <p:sp>
          <p:nvSpPr>
            <p:cNvPr id="29" name="rc29"/>
            <p:cNvSpPr/>
            <p:nvPr/>
          </p:nvSpPr>
          <p:spPr>
            <a:xfrm>
              <a:off x="3684774" y="4815509"/>
              <a:ext cx="492333" cy="258874"/>
            </a:xfrm>
            <a:prstGeom prst="rect">
              <a:avLst/>
            </a:prstGeom>
            <a:solidFill>
              <a:srgbClr val="1CABE2">
                <a:alpha val="100000"/>
              </a:srgbClr>
            </a:solidFill>
          </p:spPr>
          <p:txBody>
            <a:bodyPr/>
            <a:lstStyle/>
            <a:p/>
          </p:txBody>
        </p:sp>
        <p:sp>
          <p:nvSpPr>
            <p:cNvPr id="30" name="rc30"/>
            <p:cNvSpPr/>
            <p:nvPr/>
          </p:nvSpPr>
          <p:spPr>
            <a:xfrm>
              <a:off x="4231811" y="4514049"/>
              <a:ext cx="492333" cy="560333"/>
            </a:xfrm>
            <a:prstGeom prst="rect">
              <a:avLst/>
            </a:prstGeom>
            <a:solidFill>
              <a:srgbClr val="1CABE2">
                <a:alpha val="100000"/>
              </a:srgbClr>
            </a:solidFill>
          </p:spPr>
          <p:txBody>
            <a:bodyPr/>
            <a:lstStyle/>
            <a:p/>
          </p:txBody>
        </p:sp>
        <p:sp>
          <p:nvSpPr>
            <p:cNvPr id="31" name="rc31"/>
            <p:cNvSpPr/>
            <p:nvPr/>
          </p:nvSpPr>
          <p:spPr>
            <a:xfrm>
              <a:off x="4778848" y="4021499"/>
              <a:ext cx="492333" cy="1052883"/>
            </a:xfrm>
            <a:prstGeom prst="rect">
              <a:avLst/>
            </a:prstGeom>
            <a:solidFill>
              <a:srgbClr val="1CABE2">
                <a:alpha val="100000"/>
              </a:srgbClr>
            </a:solidFill>
          </p:spPr>
          <p:txBody>
            <a:bodyPr/>
            <a:lstStyle/>
            <a:p/>
          </p:txBody>
        </p:sp>
        <p:sp>
          <p:nvSpPr>
            <p:cNvPr id="32" name="rc32"/>
            <p:cNvSpPr/>
            <p:nvPr/>
          </p:nvSpPr>
          <p:spPr>
            <a:xfrm>
              <a:off x="5325885" y="4960534"/>
              <a:ext cx="492333" cy="113848"/>
            </a:xfrm>
            <a:prstGeom prst="rect">
              <a:avLst/>
            </a:prstGeom>
            <a:solidFill>
              <a:srgbClr val="1CABE2">
                <a:alpha val="100000"/>
              </a:srgbClr>
            </a:solidFill>
          </p:spPr>
          <p:txBody>
            <a:bodyPr/>
            <a:lstStyle/>
            <a:p/>
          </p:txBody>
        </p:sp>
        <p:sp>
          <p:nvSpPr>
            <p:cNvPr id="33" name="rc33"/>
            <p:cNvSpPr/>
            <p:nvPr/>
          </p:nvSpPr>
          <p:spPr>
            <a:xfrm>
              <a:off x="5872922" y="5051885"/>
              <a:ext cx="492333" cy="22498"/>
            </a:xfrm>
            <a:prstGeom prst="rect">
              <a:avLst/>
            </a:prstGeom>
            <a:solidFill>
              <a:srgbClr val="1CABE2">
                <a:alpha val="100000"/>
              </a:srgbClr>
            </a:solidFill>
          </p:spPr>
          <p:txBody>
            <a:bodyPr/>
            <a:lstStyle/>
            <a:p/>
          </p:txBody>
        </p:sp>
        <p:sp>
          <p:nvSpPr>
            <p:cNvPr id="34" name="rc34"/>
            <p:cNvSpPr/>
            <p:nvPr/>
          </p:nvSpPr>
          <p:spPr>
            <a:xfrm>
              <a:off x="6419958" y="4975957"/>
              <a:ext cx="492333" cy="98426"/>
            </a:xfrm>
            <a:prstGeom prst="rect">
              <a:avLst/>
            </a:prstGeom>
            <a:solidFill>
              <a:srgbClr val="1CABE2">
                <a:alpha val="100000"/>
              </a:srgbClr>
            </a:solidFill>
          </p:spPr>
          <p:txBody>
            <a:bodyPr/>
            <a:lstStyle/>
            <a:p/>
          </p:txBody>
        </p:sp>
        <p:sp>
          <p:nvSpPr>
            <p:cNvPr id="35" name="rc35"/>
            <p:cNvSpPr/>
            <p:nvPr/>
          </p:nvSpPr>
          <p:spPr>
            <a:xfrm>
              <a:off x="6966995" y="4704750"/>
              <a:ext cx="492333" cy="369632"/>
            </a:xfrm>
            <a:prstGeom prst="rect">
              <a:avLst/>
            </a:prstGeom>
            <a:solidFill>
              <a:srgbClr val="1CABE2">
                <a:alpha val="100000"/>
              </a:srgbClr>
            </a:solidFill>
          </p:spPr>
          <p:txBody>
            <a:bodyPr/>
            <a:lstStyle/>
            <a:p/>
          </p:txBody>
        </p:sp>
        <p:sp>
          <p:nvSpPr>
            <p:cNvPr id="36" name="rc36"/>
            <p:cNvSpPr/>
            <p:nvPr/>
          </p:nvSpPr>
          <p:spPr>
            <a:xfrm>
              <a:off x="7514032" y="4680649"/>
              <a:ext cx="492333" cy="393733"/>
            </a:xfrm>
            <a:prstGeom prst="rect">
              <a:avLst/>
            </a:prstGeom>
            <a:solidFill>
              <a:srgbClr val="1CABE2">
                <a:alpha val="100000"/>
              </a:srgbClr>
            </a:solidFill>
          </p:spPr>
          <p:txBody>
            <a:bodyPr/>
            <a:lstStyle/>
            <a:p/>
          </p:txBody>
        </p:sp>
        <p:sp>
          <p:nvSpPr>
            <p:cNvPr id="37" name="rc37"/>
            <p:cNvSpPr/>
            <p:nvPr/>
          </p:nvSpPr>
          <p:spPr>
            <a:xfrm>
              <a:off x="8061069" y="4432230"/>
              <a:ext cx="492333" cy="642153"/>
            </a:xfrm>
            <a:prstGeom prst="rect">
              <a:avLst/>
            </a:prstGeom>
            <a:solidFill>
              <a:srgbClr val="1CABE2">
                <a:alpha val="100000"/>
              </a:srgbClr>
            </a:solidFill>
          </p:spPr>
          <p:txBody>
            <a:bodyPr/>
            <a:lstStyle/>
            <a:p/>
          </p:txBody>
        </p:sp>
        <p:sp>
          <p:nvSpPr>
            <p:cNvPr id="38" name="pl38"/>
            <p:cNvSpPr/>
            <p:nvPr/>
          </p:nvSpPr>
          <p:spPr>
            <a:xfrm>
              <a:off x="1195757" y="1373284"/>
              <a:ext cx="7111478" cy="350630"/>
            </a:xfrm>
            <a:custGeom>
              <a:avLst/>
              <a:pathLst>
                <a:path w="7111478" h="350630">
                  <a:moveTo>
                    <a:pt x="0" y="38958"/>
                  </a:moveTo>
                  <a:lnTo>
                    <a:pt x="547036" y="0"/>
                  </a:lnTo>
                  <a:lnTo>
                    <a:pt x="1094073" y="38958"/>
                  </a:lnTo>
                  <a:lnTo>
                    <a:pt x="1641110" y="38958"/>
                  </a:lnTo>
                  <a:lnTo>
                    <a:pt x="2188147" y="0"/>
                  </a:lnTo>
                  <a:lnTo>
                    <a:pt x="2735183" y="0"/>
                  </a:lnTo>
                  <a:lnTo>
                    <a:pt x="3282220" y="0"/>
                  </a:lnTo>
                  <a:lnTo>
                    <a:pt x="3829257" y="38958"/>
                  </a:lnTo>
                  <a:lnTo>
                    <a:pt x="4376294" y="155835"/>
                  </a:lnTo>
                  <a:lnTo>
                    <a:pt x="4923331" y="350630"/>
                  </a:lnTo>
                  <a:lnTo>
                    <a:pt x="5470367" y="116876"/>
                  </a:lnTo>
                  <a:lnTo>
                    <a:pt x="6017404" y="272712"/>
                  </a:lnTo>
                  <a:lnTo>
                    <a:pt x="6564441" y="233753"/>
                  </a:lnTo>
                  <a:lnTo>
                    <a:pt x="7111478" y="233753"/>
                  </a:lnTo>
                </a:path>
              </a:pathLst>
            </a:custGeom>
            <a:ln w="27101" cap="flat">
              <a:solidFill>
                <a:srgbClr val="00833D">
                  <a:alpha val="100000"/>
                </a:srgbClr>
              </a:solidFill>
              <a:prstDash val="solid"/>
              <a:round/>
            </a:ln>
          </p:spPr>
          <p:txBody>
            <a:bodyPr/>
            <a:lstStyle/>
            <a:p/>
          </p:txBody>
        </p:sp>
        <p:sp>
          <p:nvSpPr>
            <p:cNvPr id="39" name="pl39"/>
            <p:cNvSpPr/>
            <p:nvPr/>
          </p:nvSpPr>
          <p:spPr>
            <a:xfrm>
              <a:off x="1195757" y="1607037"/>
              <a:ext cx="7111478" cy="311671"/>
            </a:xfrm>
            <a:custGeom>
              <a:avLst/>
              <a:pathLst>
                <a:path w="7111478" h="311671">
                  <a:moveTo>
                    <a:pt x="0" y="77917"/>
                  </a:moveTo>
                  <a:lnTo>
                    <a:pt x="547036" y="38958"/>
                  </a:lnTo>
                  <a:lnTo>
                    <a:pt x="1094073" y="311671"/>
                  </a:lnTo>
                  <a:lnTo>
                    <a:pt x="1641110" y="272712"/>
                  </a:lnTo>
                  <a:lnTo>
                    <a:pt x="2188147" y="77917"/>
                  </a:lnTo>
                  <a:lnTo>
                    <a:pt x="2735183" y="38958"/>
                  </a:lnTo>
                  <a:lnTo>
                    <a:pt x="3282220" y="38958"/>
                  </a:lnTo>
                  <a:lnTo>
                    <a:pt x="3829257" y="0"/>
                  </a:lnTo>
                  <a:lnTo>
                    <a:pt x="4376294" y="38958"/>
                  </a:lnTo>
                  <a:lnTo>
                    <a:pt x="4923331" y="233753"/>
                  </a:lnTo>
                  <a:lnTo>
                    <a:pt x="5470367" y="77917"/>
                  </a:lnTo>
                  <a:lnTo>
                    <a:pt x="6017404" y="194794"/>
                  </a:lnTo>
                  <a:lnTo>
                    <a:pt x="6564441" y="77917"/>
                  </a:lnTo>
                  <a:lnTo>
                    <a:pt x="7111478" y="155835"/>
                  </a:lnTo>
                </a:path>
              </a:pathLst>
            </a:custGeom>
            <a:ln w="27101" cap="flat">
              <a:solidFill>
                <a:srgbClr val="002759">
                  <a:alpha val="100000"/>
                </a:srgbClr>
              </a:solidFill>
              <a:prstDash val="solid"/>
              <a:round/>
            </a:ln>
          </p:spPr>
          <p:txBody>
            <a:bodyPr/>
            <a:lstStyle/>
            <a:p/>
          </p:txBody>
        </p:sp>
        <p:sp>
          <p:nvSpPr>
            <p:cNvPr id="40" name="pt40"/>
            <p:cNvSpPr/>
            <p:nvPr/>
          </p:nvSpPr>
          <p:spPr>
            <a:xfrm>
              <a:off x="1164156"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164156"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1711193"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11193"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2258229"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58229" y="1887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805266"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805266" y="18481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352303"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352303"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899340"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899340"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446377"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446377"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993413"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93413" y="1575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40450"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540450"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87487" y="169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6087487" y="18091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634524" y="14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634524"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81561" y="1614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7181561" y="1770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728597"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728597"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8275634"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8275634" y="1731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29555" y="449927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31</a:t>
              </a:r>
            </a:p>
          </p:txBody>
        </p:sp>
        <p:sp>
          <p:nvSpPr>
            <p:cNvPr id="69" name="tx69"/>
            <p:cNvSpPr/>
            <p:nvPr/>
          </p:nvSpPr>
          <p:spPr>
            <a:xfrm>
              <a:off x="1676591" y="426415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47</a:t>
              </a:r>
            </a:p>
          </p:txBody>
        </p:sp>
        <p:sp>
          <p:nvSpPr>
            <p:cNvPr id="70" name="tx70"/>
            <p:cNvSpPr/>
            <p:nvPr/>
          </p:nvSpPr>
          <p:spPr>
            <a:xfrm>
              <a:off x="2190527" y="2998603"/>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135</a:t>
              </a:r>
            </a:p>
          </p:txBody>
        </p:sp>
        <p:sp>
          <p:nvSpPr>
            <p:cNvPr id="71" name="tx71"/>
            <p:cNvSpPr/>
            <p:nvPr/>
          </p:nvSpPr>
          <p:spPr>
            <a:xfrm>
              <a:off x="2770665" y="38878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73</a:t>
              </a:r>
            </a:p>
          </p:txBody>
        </p:sp>
        <p:sp>
          <p:nvSpPr>
            <p:cNvPr id="72" name="tx72"/>
            <p:cNvSpPr/>
            <p:nvPr/>
          </p:nvSpPr>
          <p:spPr>
            <a:xfrm>
              <a:off x="3317702" y="408391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60</a:t>
              </a:r>
            </a:p>
          </p:txBody>
        </p:sp>
        <p:sp>
          <p:nvSpPr>
            <p:cNvPr id="73" name="tx73"/>
            <p:cNvSpPr/>
            <p:nvPr/>
          </p:nvSpPr>
          <p:spPr>
            <a:xfrm>
              <a:off x="3864738" y="468767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18</a:t>
              </a:r>
            </a:p>
          </p:txBody>
        </p:sp>
        <p:sp>
          <p:nvSpPr>
            <p:cNvPr id="74" name="tx74"/>
            <p:cNvSpPr/>
            <p:nvPr/>
          </p:nvSpPr>
          <p:spPr>
            <a:xfrm>
              <a:off x="4411775" y="43862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39</a:t>
              </a:r>
            </a:p>
          </p:txBody>
        </p:sp>
        <p:sp>
          <p:nvSpPr>
            <p:cNvPr id="75" name="tx75"/>
            <p:cNvSpPr/>
            <p:nvPr/>
          </p:nvSpPr>
          <p:spPr>
            <a:xfrm>
              <a:off x="4958812" y="38936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73</a:t>
              </a:r>
            </a:p>
          </p:txBody>
        </p:sp>
        <p:sp>
          <p:nvSpPr>
            <p:cNvPr id="76" name="tx76"/>
            <p:cNvSpPr/>
            <p:nvPr/>
          </p:nvSpPr>
          <p:spPr>
            <a:xfrm>
              <a:off x="5538950" y="483270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77" name="tx77"/>
            <p:cNvSpPr/>
            <p:nvPr/>
          </p:nvSpPr>
          <p:spPr>
            <a:xfrm>
              <a:off x="6085987" y="492405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8" name="tx78"/>
            <p:cNvSpPr/>
            <p:nvPr/>
          </p:nvSpPr>
          <p:spPr>
            <a:xfrm>
              <a:off x="6633024" y="484812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a:t>
              </a:r>
            </a:p>
          </p:txBody>
        </p:sp>
        <p:sp>
          <p:nvSpPr>
            <p:cNvPr id="79" name="tx79"/>
            <p:cNvSpPr/>
            <p:nvPr/>
          </p:nvSpPr>
          <p:spPr>
            <a:xfrm>
              <a:off x="7146959" y="45769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a:t>
              </a:r>
            </a:p>
          </p:txBody>
        </p:sp>
        <p:sp>
          <p:nvSpPr>
            <p:cNvPr id="80" name="tx80"/>
            <p:cNvSpPr/>
            <p:nvPr/>
          </p:nvSpPr>
          <p:spPr>
            <a:xfrm>
              <a:off x="7693996" y="45528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27</a:t>
              </a:r>
            </a:p>
          </p:txBody>
        </p:sp>
        <p:sp>
          <p:nvSpPr>
            <p:cNvPr id="81" name="tx81"/>
            <p:cNvSpPr/>
            <p:nvPr/>
          </p:nvSpPr>
          <p:spPr>
            <a:xfrm>
              <a:off x="8241033" y="43043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44</a:t>
              </a:r>
            </a:p>
          </p:txBody>
        </p:sp>
        <p:sp>
          <p:nvSpPr>
            <p:cNvPr id="82" name="tx82"/>
            <p:cNvSpPr/>
            <p:nvPr/>
          </p:nvSpPr>
          <p:spPr>
            <a:xfrm>
              <a:off x="1129555"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3" name="tx83"/>
            <p:cNvSpPr/>
            <p:nvPr/>
          </p:nvSpPr>
          <p:spPr>
            <a:xfrm>
              <a:off x="1676591"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4" name="tx84"/>
            <p:cNvSpPr/>
            <p:nvPr/>
          </p:nvSpPr>
          <p:spPr>
            <a:xfrm>
              <a:off x="2223628"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5" name="tx85"/>
            <p:cNvSpPr/>
            <p:nvPr/>
          </p:nvSpPr>
          <p:spPr>
            <a:xfrm>
              <a:off x="2770665"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6" name="tx86"/>
            <p:cNvSpPr/>
            <p:nvPr/>
          </p:nvSpPr>
          <p:spPr>
            <a:xfrm>
              <a:off x="3317702"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7" name="tx87"/>
            <p:cNvSpPr/>
            <p:nvPr/>
          </p:nvSpPr>
          <p:spPr>
            <a:xfrm>
              <a:off x="3864738"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8" name="tx88"/>
            <p:cNvSpPr/>
            <p:nvPr/>
          </p:nvSpPr>
          <p:spPr>
            <a:xfrm>
              <a:off x="4411775"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9" name="tx89"/>
            <p:cNvSpPr/>
            <p:nvPr/>
          </p:nvSpPr>
          <p:spPr>
            <a:xfrm>
              <a:off x="4958812"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90" name="tx90"/>
            <p:cNvSpPr/>
            <p:nvPr/>
          </p:nvSpPr>
          <p:spPr>
            <a:xfrm>
              <a:off x="5505849"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91" name="tx91"/>
            <p:cNvSpPr/>
            <p:nvPr/>
          </p:nvSpPr>
          <p:spPr>
            <a:xfrm>
              <a:off x="6052886" y="15364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86</a:t>
              </a:r>
            </a:p>
          </p:txBody>
        </p:sp>
        <p:sp>
          <p:nvSpPr>
            <p:cNvPr id="92" name="tx92"/>
            <p:cNvSpPr/>
            <p:nvPr/>
          </p:nvSpPr>
          <p:spPr>
            <a:xfrm>
              <a:off x="6599922" y="130267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92</a:t>
              </a:r>
            </a:p>
          </p:txBody>
        </p:sp>
        <p:sp>
          <p:nvSpPr>
            <p:cNvPr id="93" name="tx93"/>
            <p:cNvSpPr/>
            <p:nvPr/>
          </p:nvSpPr>
          <p:spPr>
            <a:xfrm>
              <a:off x="7146959" y="145850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88</a:t>
              </a:r>
            </a:p>
          </p:txBody>
        </p:sp>
        <p:sp>
          <p:nvSpPr>
            <p:cNvPr id="94" name="tx94"/>
            <p:cNvSpPr/>
            <p:nvPr/>
          </p:nvSpPr>
          <p:spPr>
            <a:xfrm>
              <a:off x="7693996"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95" name="tx95"/>
            <p:cNvSpPr/>
            <p:nvPr/>
          </p:nvSpPr>
          <p:spPr>
            <a:xfrm>
              <a:off x="8241033"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96" name="tx96"/>
            <p:cNvSpPr/>
            <p:nvPr/>
          </p:nvSpPr>
          <p:spPr>
            <a:xfrm>
              <a:off x="1129555"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97" name="tx97"/>
            <p:cNvSpPr/>
            <p:nvPr/>
          </p:nvSpPr>
          <p:spPr>
            <a:xfrm>
              <a:off x="1676591"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98" name="tx98"/>
            <p:cNvSpPr/>
            <p:nvPr/>
          </p:nvSpPr>
          <p:spPr>
            <a:xfrm>
              <a:off x="2223628" y="201245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81</a:t>
              </a:r>
            </a:p>
          </p:txBody>
        </p:sp>
        <p:sp>
          <p:nvSpPr>
            <p:cNvPr id="99" name="tx99"/>
            <p:cNvSpPr/>
            <p:nvPr/>
          </p:nvSpPr>
          <p:spPr>
            <a:xfrm>
              <a:off x="2770665" y="197349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82</a:t>
              </a:r>
            </a:p>
          </p:txBody>
        </p:sp>
        <p:sp>
          <p:nvSpPr>
            <p:cNvPr id="100" name="tx100"/>
            <p:cNvSpPr/>
            <p:nvPr/>
          </p:nvSpPr>
          <p:spPr>
            <a:xfrm>
              <a:off x="3317702"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1" name="tx101"/>
            <p:cNvSpPr/>
            <p:nvPr/>
          </p:nvSpPr>
          <p:spPr>
            <a:xfrm>
              <a:off x="3864738"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2" name="tx102"/>
            <p:cNvSpPr/>
            <p:nvPr/>
          </p:nvSpPr>
          <p:spPr>
            <a:xfrm>
              <a:off x="4411775"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3" name="tx103"/>
            <p:cNvSpPr/>
            <p:nvPr/>
          </p:nvSpPr>
          <p:spPr>
            <a:xfrm>
              <a:off x="4958812" y="1700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89</a:t>
              </a:r>
            </a:p>
          </p:txBody>
        </p:sp>
        <p:sp>
          <p:nvSpPr>
            <p:cNvPr id="104" name="tx104"/>
            <p:cNvSpPr/>
            <p:nvPr/>
          </p:nvSpPr>
          <p:spPr>
            <a:xfrm>
              <a:off x="5505849"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5" name="tx105"/>
            <p:cNvSpPr/>
            <p:nvPr/>
          </p:nvSpPr>
          <p:spPr>
            <a:xfrm>
              <a:off x="6052886" y="19345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83</a:t>
              </a:r>
            </a:p>
          </p:txBody>
        </p:sp>
        <p:sp>
          <p:nvSpPr>
            <p:cNvPr id="106" name="tx106"/>
            <p:cNvSpPr/>
            <p:nvPr/>
          </p:nvSpPr>
          <p:spPr>
            <a:xfrm>
              <a:off x="6599922"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7" name="tx107"/>
            <p:cNvSpPr/>
            <p:nvPr/>
          </p:nvSpPr>
          <p:spPr>
            <a:xfrm>
              <a:off x="7146959" y="18955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84</a:t>
              </a:r>
            </a:p>
          </p:txBody>
        </p:sp>
        <p:sp>
          <p:nvSpPr>
            <p:cNvPr id="108" name="tx108"/>
            <p:cNvSpPr/>
            <p:nvPr/>
          </p:nvSpPr>
          <p:spPr>
            <a:xfrm>
              <a:off x="7693996"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9" name="tx109"/>
            <p:cNvSpPr/>
            <p:nvPr/>
          </p:nvSpPr>
          <p:spPr>
            <a:xfrm>
              <a:off x="8241033" y="18566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85</a:t>
              </a:r>
            </a:p>
          </p:txBody>
        </p:sp>
        <p:sp>
          <p:nvSpPr>
            <p:cNvPr id="110" name="rc110"/>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1" name="tx111"/>
            <p:cNvSpPr/>
            <p:nvPr/>
          </p:nvSpPr>
          <p:spPr>
            <a:xfrm>
              <a:off x="4599386" y="713542"/>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EAPR</a:t>
              </a:r>
            </a:p>
          </p:txBody>
        </p:sp>
        <p:sp>
          <p:nvSpPr>
            <p:cNvPr id="112" name="tx112"/>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3" name="tx113"/>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4" name="tx114"/>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5" name="tx115"/>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6" name="tx116"/>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7" name="tx117"/>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8" name="tx118"/>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19" name="tx119"/>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1" name="tx121"/>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2" name="tx122"/>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3" name="tx123"/>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4" name="tx124"/>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5" name="tx125"/>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6" name="tx126"/>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7" name="tx127"/>
            <p:cNvSpPr/>
            <p:nvPr/>
          </p:nvSpPr>
          <p:spPr>
            <a:xfrm>
              <a:off x="508182" y="3584845"/>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28" name="tx128"/>
            <p:cNvSpPr/>
            <p:nvPr/>
          </p:nvSpPr>
          <p:spPr>
            <a:xfrm>
              <a:off x="508182" y="2140798"/>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29" name="tx129"/>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0" name="tx130"/>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1" name="tx131"/>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2" name="tx132"/>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3" name="tx133"/>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4" name="tx134"/>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5" name="tx135"/>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6" name="tx136"/>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37" name="pl137"/>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38" name="pt138"/>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9" name="pl139"/>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0" name="pt140"/>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1" name="tx141"/>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2" name="tx142"/>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3" name="rc143"/>
            <p:cNvSpPr/>
            <p:nvPr/>
          </p:nvSpPr>
          <p:spPr>
            <a:xfrm>
              <a:off x="5005062" y="6002425"/>
              <a:ext cx="201456" cy="201456"/>
            </a:xfrm>
            <a:prstGeom prst="rect">
              <a:avLst/>
            </a:prstGeom>
            <a:solidFill>
              <a:srgbClr val="1CABE2">
                <a:alpha val="100000"/>
              </a:srgbClr>
            </a:solidFill>
          </p:spPr>
          <p:txBody>
            <a:bodyPr/>
            <a:lstStyle/>
            <a:p/>
          </p:txBody>
        </p:sp>
        <p:sp>
          <p:nvSpPr>
            <p:cNvPr id="144" name="tx144"/>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5" name="tx145"/>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6" name="tx146"/>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48" name="tx148"/>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(EAPR).
In 2025, there were 44,469 confirmed measles cases - an increase from 27,266 in 2024.
Measles cases were reported in 10 countries (Myanmar, Thailand, Cambodia, China, Indonesia, Laos, Malaysia, Mongolia, Philippines, and Viet Nam). Indonesia reported the highest number of cases (n=17,204), accounting for 39%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EAPR, 3 out of 27 (11%) countries had MCV1 coverage below 70% in 2025. These are Laos, Papua New Guinea, and Timor-Leste.
These countries account for approximately 437,000 (2%) of the total annual cohort of surviving infants in the region.
There were 13 (48%) countries that achieved MCV1 of 90% or higher, accounting for 11.4 million (59%)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 countries achieved at least 90% MCV1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China, Malaysia, and Tonga had the highest coverage (95%), while Papua New Guinea had the lowest coverage (45%).
MCV1 coverage increased in 5 out of these 20 countries between 2024 and 2025. The largest increase was 13 percentage points in Vanuatu from 61% to 74%.
7 countries saw a decrease in coverage (Malaysia, Nauru, Palau, Philippines, Samoa, Timor-Leste, and Tonga). The largest decline was 21% points in Nauru from 92% to 71%. Coverage remained constant between 2024 and 2025 in the remaining 8 countries.
In 2025, 6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18 of these 20 countries (China, Cook Islands, Fiji, Indonesia, Kiribati, Laos, Malaysia, Mongolia, Myanmar, Nauru, Palau, Philippines, Samoa, Solomon Islands, Thailand, Timor-Leste, Tonga, and Vanuatu). The largest decline in coverage was 24% points in Nauru from 95% in 2019 to 71% in 2025. Coverage was unchanged in 2 of these 20 countries (Cambodia and DPRK).</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128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8461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563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807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82667" y="571728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9" name="pl9"/>
            <p:cNvSpPr/>
            <p:nvPr/>
          </p:nvSpPr>
          <p:spPr>
            <a:xfrm>
              <a:off x="1782667" y="552716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0" name="pl10"/>
            <p:cNvSpPr/>
            <p:nvPr/>
          </p:nvSpPr>
          <p:spPr>
            <a:xfrm>
              <a:off x="1782667" y="533704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1" name="pl11"/>
            <p:cNvSpPr/>
            <p:nvPr/>
          </p:nvSpPr>
          <p:spPr>
            <a:xfrm>
              <a:off x="1782667" y="514692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2" name="pl12"/>
            <p:cNvSpPr/>
            <p:nvPr/>
          </p:nvSpPr>
          <p:spPr>
            <a:xfrm>
              <a:off x="1782667" y="495680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3" name="pl13"/>
            <p:cNvSpPr/>
            <p:nvPr/>
          </p:nvSpPr>
          <p:spPr>
            <a:xfrm>
              <a:off x="1782667" y="476668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4" name="pl14"/>
            <p:cNvSpPr/>
            <p:nvPr/>
          </p:nvSpPr>
          <p:spPr>
            <a:xfrm>
              <a:off x="1782667" y="457656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5" name="pl15"/>
            <p:cNvSpPr/>
            <p:nvPr/>
          </p:nvSpPr>
          <p:spPr>
            <a:xfrm>
              <a:off x="1782667" y="438644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6" name="pl16"/>
            <p:cNvSpPr/>
            <p:nvPr/>
          </p:nvSpPr>
          <p:spPr>
            <a:xfrm>
              <a:off x="1782667" y="419633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7" name="pl17"/>
            <p:cNvSpPr/>
            <p:nvPr/>
          </p:nvSpPr>
          <p:spPr>
            <a:xfrm>
              <a:off x="1782667" y="400621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8" name="pl18"/>
            <p:cNvSpPr/>
            <p:nvPr/>
          </p:nvSpPr>
          <p:spPr>
            <a:xfrm>
              <a:off x="1782667" y="381609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9" name="pl19"/>
            <p:cNvSpPr/>
            <p:nvPr/>
          </p:nvSpPr>
          <p:spPr>
            <a:xfrm>
              <a:off x="1782667" y="362597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0" name="pl20"/>
            <p:cNvSpPr/>
            <p:nvPr/>
          </p:nvSpPr>
          <p:spPr>
            <a:xfrm>
              <a:off x="1782667" y="343585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1" name="pl21"/>
            <p:cNvSpPr/>
            <p:nvPr/>
          </p:nvSpPr>
          <p:spPr>
            <a:xfrm>
              <a:off x="1782667" y="324573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2" name="pl22"/>
            <p:cNvSpPr/>
            <p:nvPr/>
          </p:nvSpPr>
          <p:spPr>
            <a:xfrm>
              <a:off x="1782667" y="305561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3" name="pl23"/>
            <p:cNvSpPr/>
            <p:nvPr/>
          </p:nvSpPr>
          <p:spPr>
            <a:xfrm>
              <a:off x="1782667" y="286549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4" name="pl24"/>
            <p:cNvSpPr/>
            <p:nvPr/>
          </p:nvSpPr>
          <p:spPr>
            <a:xfrm>
              <a:off x="1782667" y="267537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5" name="pl25"/>
            <p:cNvSpPr/>
            <p:nvPr/>
          </p:nvSpPr>
          <p:spPr>
            <a:xfrm>
              <a:off x="1782667" y="248525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6" name="pl26"/>
            <p:cNvSpPr/>
            <p:nvPr/>
          </p:nvSpPr>
          <p:spPr>
            <a:xfrm>
              <a:off x="1782667" y="229513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7" name="pl27"/>
            <p:cNvSpPr/>
            <p:nvPr/>
          </p:nvSpPr>
          <p:spPr>
            <a:xfrm>
              <a:off x="1782667" y="210501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8" name="pl28"/>
            <p:cNvSpPr/>
            <p:nvPr/>
          </p:nvSpPr>
          <p:spPr>
            <a:xfrm>
              <a:off x="1782667" y="191489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9" name="pl29"/>
            <p:cNvSpPr/>
            <p:nvPr/>
          </p:nvSpPr>
          <p:spPr>
            <a:xfrm>
              <a:off x="1782667" y="172477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0" name="pl30"/>
            <p:cNvSpPr/>
            <p:nvPr/>
          </p:nvSpPr>
          <p:spPr>
            <a:xfrm>
              <a:off x="1782667" y="153466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1" name="pl31"/>
            <p:cNvSpPr/>
            <p:nvPr/>
          </p:nvSpPr>
          <p:spPr>
            <a:xfrm>
              <a:off x="1782667" y="134454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2" name="pl32"/>
            <p:cNvSpPr/>
            <p:nvPr/>
          </p:nvSpPr>
          <p:spPr>
            <a:xfrm>
              <a:off x="1782667" y="115442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3" name="pl33"/>
            <p:cNvSpPr/>
            <p:nvPr/>
          </p:nvSpPr>
          <p:spPr>
            <a:xfrm>
              <a:off x="1782667" y="96430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4" name="pl34"/>
            <p:cNvSpPr/>
            <p:nvPr/>
          </p:nvSpPr>
          <p:spPr>
            <a:xfrm>
              <a:off x="1782667" y="77418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5" name="pl35"/>
            <p:cNvSpPr/>
            <p:nvPr/>
          </p:nvSpPr>
          <p:spPr>
            <a:xfrm>
              <a:off x="20770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5487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204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922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63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787338" y="774183"/>
              <a:ext cx="117738" cy="0"/>
            </a:xfrm>
            <a:custGeom>
              <a:avLst/>
              <a:pathLst>
                <a:path w="117738" h="0">
                  <a:moveTo>
                    <a:pt x="0" y="0"/>
                  </a:moveTo>
                  <a:lnTo>
                    <a:pt x="0" y="0"/>
                  </a:lnTo>
                  <a:lnTo>
                    <a:pt x="0" y="0"/>
                  </a:lnTo>
                  <a:lnTo>
                    <a:pt x="117738"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41" name="pl41"/>
            <p:cNvSpPr/>
            <p:nvPr/>
          </p:nvSpPr>
          <p:spPr>
            <a:xfrm>
              <a:off x="7905076" y="964302"/>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7905076" y="1154421"/>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6904298" y="1344541"/>
              <a:ext cx="941909" cy="0"/>
            </a:xfrm>
            <a:custGeom>
              <a:avLst/>
              <a:pathLst>
                <a:path w="941909" h="0">
                  <a:moveTo>
                    <a:pt x="0" y="0"/>
                  </a:moveTo>
                  <a:lnTo>
                    <a:pt x="353215" y="0"/>
                  </a:lnTo>
                  <a:lnTo>
                    <a:pt x="412085" y="0"/>
                  </a:lnTo>
                  <a:lnTo>
                    <a:pt x="765301" y="0"/>
                  </a:lnTo>
                  <a:lnTo>
                    <a:pt x="883039" y="0"/>
                  </a:lnTo>
                  <a:lnTo>
                    <a:pt x="941909" y="0"/>
                  </a:lnTo>
                  <a:lnTo>
                    <a:pt x="941909" y="0"/>
                  </a:lnTo>
                </a:path>
              </a:pathLst>
            </a:custGeom>
            <a:ln w="108405" cap="flat">
              <a:solidFill>
                <a:srgbClr val="E8E8E8">
                  <a:alpha val="100000"/>
                </a:srgbClr>
              </a:solidFill>
              <a:prstDash val="solid"/>
              <a:round/>
            </a:ln>
          </p:spPr>
          <p:txBody>
            <a:bodyPr/>
            <a:lstStyle/>
            <a:p/>
          </p:txBody>
        </p:sp>
        <p:sp>
          <p:nvSpPr>
            <p:cNvPr id="44" name="pl44"/>
            <p:cNvSpPr/>
            <p:nvPr/>
          </p:nvSpPr>
          <p:spPr>
            <a:xfrm>
              <a:off x="7610730" y="1534660"/>
              <a:ext cx="235477" cy="0"/>
            </a:xfrm>
            <a:custGeom>
              <a:avLst/>
              <a:pathLst>
                <a:path w="235477" h="0">
                  <a:moveTo>
                    <a:pt x="0" y="0"/>
                  </a:moveTo>
                  <a:lnTo>
                    <a:pt x="58869" y="0"/>
                  </a:lnTo>
                  <a:lnTo>
                    <a:pt x="117738" y="0"/>
                  </a:lnTo>
                  <a:lnTo>
                    <a:pt x="117738" y="0"/>
                  </a:lnTo>
                  <a:lnTo>
                    <a:pt x="176607" y="0"/>
                  </a:lnTo>
                  <a:lnTo>
                    <a:pt x="176607" y="0"/>
                  </a:lnTo>
                  <a:lnTo>
                    <a:pt x="235477" y="0"/>
                  </a:lnTo>
                </a:path>
              </a:pathLst>
            </a:custGeom>
            <a:ln w="108405" cap="flat">
              <a:solidFill>
                <a:srgbClr val="E8E8E8">
                  <a:alpha val="100000"/>
                </a:srgbClr>
              </a:solidFill>
              <a:prstDash val="solid"/>
              <a:round/>
            </a:ln>
          </p:spPr>
          <p:txBody>
            <a:bodyPr/>
            <a:lstStyle/>
            <a:p/>
          </p:txBody>
        </p:sp>
        <p:sp>
          <p:nvSpPr>
            <p:cNvPr id="45" name="pl45"/>
            <p:cNvSpPr/>
            <p:nvPr/>
          </p:nvSpPr>
          <p:spPr>
            <a:xfrm>
              <a:off x="7375253" y="1724779"/>
              <a:ext cx="470954" cy="0"/>
            </a:xfrm>
            <a:custGeom>
              <a:avLst/>
              <a:pathLst>
                <a:path w="470954" h="0">
                  <a:moveTo>
                    <a:pt x="0" y="0"/>
                  </a:moveTo>
                  <a:lnTo>
                    <a:pt x="176607" y="0"/>
                  </a:lnTo>
                  <a:lnTo>
                    <a:pt x="176607" y="0"/>
                  </a:lnTo>
                  <a:lnTo>
                    <a:pt x="353215" y="0"/>
                  </a:lnTo>
                  <a:lnTo>
                    <a:pt x="412085" y="0"/>
                  </a:lnTo>
                  <a:lnTo>
                    <a:pt x="412085" y="0"/>
                  </a:lnTo>
                  <a:lnTo>
                    <a:pt x="470954" y="0"/>
                  </a:lnTo>
                </a:path>
              </a:pathLst>
            </a:custGeom>
            <a:ln w="108405" cap="flat">
              <a:solidFill>
                <a:srgbClr val="E8E8E8">
                  <a:alpha val="100000"/>
                </a:srgbClr>
              </a:solidFill>
              <a:prstDash val="solid"/>
              <a:round/>
            </a:ln>
          </p:spPr>
          <p:txBody>
            <a:bodyPr/>
            <a:lstStyle/>
            <a:p/>
          </p:txBody>
        </p:sp>
        <p:sp>
          <p:nvSpPr>
            <p:cNvPr id="46" name="pl46"/>
            <p:cNvSpPr/>
            <p:nvPr/>
          </p:nvSpPr>
          <p:spPr>
            <a:xfrm>
              <a:off x="5668042" y="1914898"/>
              <a:ext cx="2237034" cy="0"/>
            </a:xfrm>
            <a:custGeom>
              <a:avLst/>
              <a:pathLst>
                <a:path w="2237034" h="0">
                  <a:moveTo>
                    <a:pt x="0" y="0"/>
                  </a:moveTo>
                  <a:lnTo>
                    <a:pt x="765301" y="0"/>
                  </a:lnTo>
                  <a:lnTo>
                    <a:pt x="1353994" y="0"/>
                  </a:lnTo>
                  <a:lnTo>
                    <a:pt x="1530602" y="0"/>
                  </a:lnTo>
                  <a:lnTo>
                    <a:pt x="2060426" y="0"/>
                  </a:lnTo>
                  <a:lnTo>
                    <a:pt x="2237034" y="0"/>
                  </a:lnTo>
                  <a:lnTo>
                    <a:pt x="2237034" y="0"/>
                  </a:lnTo>
                </a:path>
              </a:pathLst>
            </a:custGeom>
            <a:ln w="108405" cap="flat">
              <a:solidFill>
                <a:srgbClr val="E8E8E8">
                  <a:alpha val="100000"/>
                </a:srgbClr>
              </a:solidFill>
              <a:prstDash val="solid"/>
              <a:round/>
            </a:ln>
          </p:spPr>
          <p:txBody>
            <a:bodyPr/>
            <a:lstStyle/>
            <a:p/>
          </p:txBody>
        </p:sp>
        <p:sp>
          <p:nvSpPr>
            <p:cNvPr id="47" name="pl47"/>
            <p:cNvSpPr/>
            <p:nvPr/>
          </p:nvSpPr>
          <p:spPr>
            <a:xfrm>
              <a:off x="7669599" y="2105018"/>
              <a:ext cx="235477" cy="0"/>
            </a:xfrm>
            <a:custGeom>
              <a:avLst/>
              <a:pathLst>
                <a:path w="235477" h="0">
                  <a:moveTo>
                    <a:pt x="0" y="0"/>
                  </a:moveTo>
                  <a:lnTo>
                    <a:pt x="0" y="0"/>
                  </a:lnTo>
                  <a:lnTo>
                    <a:pt x="0"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48" name="pl48"/>
            <p:cNvSpPr/>
            <p:nvPr/>
          </p:nvSpPr>
          <p:spPr>
            <a:xfrm>
              <a:off x="7669599" y="2295137"/>
              <a:ext cx="117738" cy="0"/>
            </a:xfrm>
            <a:custGeom>
              <a:avLst/>
              <a:pathLst>
                <a:path w="117738" h="0">
                  <a:moveTo>
                    <a:pt x="0" y="0"/>
                  </a:moveTo>
                  <a:lnTo>
                    <a:pt x="0" y="0"/>
                  </a:lnTo>
                  <a:lnTo>
                    <a:pt x="58869" y="0"/>
                  </a:lnTo>
                  <a:lnTo>
                    <a:pt x="58869" y="0"/>
                  </a:lnTo>
                  <a:lnTo>
                    <a:pt x="58869" y="0"/>
                  </a:lnTo>
                  <a:lnTo>
                    <a:pt x="58869" y="0"/>
                  </a:lnTo>
                  <a:lnTo>
                    <a:pt x="117738" y="0"/>
                  </a:lnTo>
                </a:path>
              </a:pathLst>
            </a:custGeom>
            <a:ln w="108405" cap="flat">
              <a:solidFill>
                <a:srgbClr val="E8E8E8">
                  <a:alpha val="100000"/>
                </a:srgbClr>
              </a:solidFill>
              <a:prstDash val="solid"/>
              <a:round/>
            </a:ln>
          </p:spPr>
          <p:txBody>
            <a:bodyPr/>
            <a:lstStyle/>
            <a:p/>
          </p:txBody>
        </p:sp>
        <p:sp>
          <p:nvSpPr>
            <p:cNvPr id="49" name="pl49"/>
            <p:cNvSpPr/>
            <p:nvPr/>
          </p:nvSpPr>
          <p:spPr>
            <a:xfrm>
              <a:off x="7669599" y="2485256"/>
              <a:ext cx="235477" cy="0"/>
            </a:xfrm>
            <a:custGeom>
              <a:avLst/>
              <a:pathLst>
                <a:path w="235477" h="0">
                  <a:moveTo>
                    <a:pt x="0" y="0"/>
                  </a:moveTo>
                  <a:lnTo>
                    <a:pt x="235477" y="0"/>
                  </a:lnTo>
                  <a:lnTo>
                    <a:pt x="235477"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0" name="pl50"/>
            <p:cNvSpPr/>
            <p:nvPr/>
          </p:nvSpPr>
          <p:spPr>
            <a:xfrm>
              <a:off x="7551861" y="2675375"/>
              <a:ext cx="235477" cy="0"/>
            </a:xfrm>
            <a:custGeom>
              <a:avLst/>
              <a:pathLst>
                <a:path w="235477" h="0">
                  <a:moveTo>
                    <a:pt x="0" y="0"/>
                  </a:moveTo>
                  <a:lnTo>
                    <a:pt x="0" y="0"/>
                  </a:lnTo>
                  <a:lnTo>
                    <a:pt x="58869" y="0"/>
                  </a:lnTo>
                  <a:lnTo>
                    <a:pt x="176607" y="0"/>
                  </a:lnTo>
                  <a:lnTo>
                    <a:pt x="176607" y="0"/>
                  </a:lnTo>
                  <a:lnTo>
                    <a:pt x="176607" y="0"/>
                  </a:lnTo>
                  <a:lnTo>
                    <a:pt x="235477" y="0"/>
                  </a:lnTo>
                </a:path>
              </a:pathLst>
            </a:custGeom>
            <a:ln w="108405" cap="flat">
              <a:solidFill>
                <a:srgbClr val="E8E8E8">
                  <a:alpha val="100000"/>
                </a:srgbClr>
              </a:solidFill>
              <a:prstDash val="solid"/>
              <a:round/>
            </a:ln>
          </p:spPr>
          <p:txBody>
            <a:bodyPr/>
            <a:lstStyle/>
            <a:p/>
          </p:txBody>
        </p:sp>
        <p:sp>
          <p:nvSpPr>
            <p:cNvPr id="51" name="pl51"/>
            <p:cNvSpPr/>
            <p:nvPr/>
          </p:nvSpPr>
          <p:spPr>
            <a:xfrm>
              <a:off x="7551861" y="2865495"/>
              <a:ext cx="176607" cy="0"/>
            </a:xfrm>
            <a:custGeom>
              <a:avLst/>
              <a:pathLst>
                <a:path w="176607" h="0">
                  <a:moveTo>
                    <a:pt x="0" y="0"/>
                  </a:moveTo>
                  <a:lnTo>
                    <a:pt x="0" y="0"/>
                  </a:lnTo>
                  <a:lnTo>
                    <a:pt x="0" y="0"/>
                  </a:lnTo>
                  <a:lnTo>
                    <a:pt x="0" y="0"/>
                  </a:lnTo>
                  <a:lnTo>
                    <a:pt x="0" y="0"/>
                  </a:lnTo>
                  <a:lnTo>
                    <a:pt x="176607" y="0"/>
                  </a:lnTo>
                  <a:lnTo>
                    <a:pt x="176607" y="0"/>
                  </a:lnTo>
                </a:path>
              </a:pathLst>
            </a:custGeom>
            <a:ln w="108405" cap="flat">
              <a:solidFill>
                <a:srgbClr val="E8E8E8">
                  <a:alpha val="100000"/>
                </a:srgbClr>
              </a:solidFill>
              <a:prstDash val="solid"/>
              <a:round/>
            </a:ln>
          </p:spPr>
          <p:txBody>
            <a:bodyPr/>
            <a:lstStyle/>
            <a:p/>
          </p:txBody>
        </p:sp>
        <p:sp>
          <p:nvSpPr>
            <p:cNvPr id="52" name="pl52"/>
            <p:cNvSpPr/>
            <p:nvPr/>
          </p:nvSpPr>
          <p:spPr>
            <a:xfrm>
              <a:off x="7434122" y="3055614"/>
              <a:ext cx="470954" cy="0"/>
            </a:xfrm>
            <a:custGeom>
              <a:avLst/>
              <a:pathLst>
                <a:path w="470954" h="0">
                  <a:moveTo>
                    <a:pt x="0" y="0"/>
                  </a:moveTo>
                  <a:lnTo>
                    <a:pt x="0" y="0"/>
                  </a:lnTo>
                  <a:lnTo>
                    <a:pt x="58869" y="0"/>
                  </a:lnTo>
                  <a:lnTo>
                    <a:pt x="176607" y="0"/>
                  </a:lnTo>
                  <a:lnTo>
                    <a:pt x="412085" y="0"/>
                  </a:lnTo>
                  <a:lnTo>
                    <a:pt x="412085" y="0"/>
                  </a:lnTo>
                  <a:lnTo>
                    <a:pt x="470954" y="0"/>
                  </a:lnTo>
                </a:path>
              </a:pathLst>
            </a:custGeom>
            <a:ln w="108405" cap="flat">
              <a:solidFill>
                <a:srgbClr val="E8E8E8">
                  <a:alpha val="100000"/>
                </a:srgbClr>
              </a:solidFill>
              <a:prstDash val="solid"/>
              <a:round/>
            </a:ln>
          </p:spPr>
          <p:txBody>
            <a:bodyPr/>
            <a:lstStyle/>
            <a:p/>
          </p:txBody>
        </p:sp>
        <p:sp>
          <p:nvSpPr>
            <p:cNvPr id="53" name="pl53"/>
            <p:cNvSpPr/>
            <p:nvPr/>
          </p:nvSpPr>
          <p:spPr>
            <a:xfrm>
              <a:off x="6845429" y="3245733"/>
              <a:ext cx="470954" cy="0"/>
            </a:xfrm>
            <a:custGeom>
              <a:avLst/>
              <a:pathLst>
                <a:path w="470954" h="0">
                  <a:moveTo>
                    <a:pt x="0" y="0"/>
                  </a:moveTo>
                  <a:lnTo>
                    <a:pt x="235477" y="0"/>
                  </a:lnTo>
                  <a:lnTo>
                    <a:pt x="235477" y="0"/>
                  </a:lnTo>
                  <a:lnTo>
                    <a:pt x="412085" y="0"/>
                  </a:lnTo>
                  <a:lnTo>
                    <a:pt x="412085" y="0"/>
                  </a:lnTo>
                  <a:lnTo>
                    <a:pt x="412085" y="0"/>
                  </a:lnTo>
                  <a:lnTo>
                    <a:pt x="470954" y="0"/>
                  </a:lnTo>
                </a:path>
              </a:pathLst>
            </a:custGeom>
            <a:ln w="108405" cap="flat">
              <a:solidFill>
                <a:srgbClr val="E8E8E8">
                  <a:alpha val="100000"/>
                </a:srgbClr>
              </a:solidFill>
              <a:prstDash val="solid"/>
              <a:round/>
            </a:ln>
          </p:spPr>
          <p:txBody>
            <a:bodyPr/>
            <a:lstStyle/>
            <a:p/>
          </p:txBody>
        </p:sp>
        <p:sp>
          <p:nvSpPr>
            <p:cNvPr id="54" name="pl54"/>
            <p:cNvSpPr/>
            <p:nvPr/>
          </p:nvSpPr>
          <p:spPr>
            <a:xfrm>
              <a:off x="6727690" y="3435852"/>
              <a:ext cx="470954" cy="0"/>
            </a:xfrm>
            <a:custGeom>
              <a:avLst/>
              <a:pathLst>
                <a:path w="470954" h="0">
                  <a:moveTo>
                    <a:pt x="0" y="0"/>
                  </a:moveTo>
                  <a:lnTo>
                    <a:pt x="235477" y="0"/>
                  </a:lnTo>
                  <a:lnTo>
                    <a:pt x="235477" y="0"/>
                  </a:lnTo>
                  <a:lnTo>
                    <a:pt x="235477" y="0"/>
                  </a:lnTo>
                  <a:lnTo>
                    <a:pt x="353215" y="0"/>
                  </a:lnTo>
                  <a:lnTo>
                    <a:pt x="470954" y="0"/>
                  </a:lnTo>
                  <a:lnTo>
                    <a:pt x="470954" y="0"/>
                  </a:lnTo>
                </a:path>
              </a:pathLst>
            </a:custGeom>
            <a:ln w="108405" cap="flat">
              <a:solidFill>
                <a:srgbClr val="E8E8E8">
                  <a:alpha val="100000"/>
                </a:srgbClr>
              </a:solidFill>
              <a:prstDash val="solid"/>
              <a:round/>
            </a:ln>
          </p:spPr>
          <p:txBody>
            <a:bodyPr/>
            <a:lstStyle/>
            <a:p/>
          </p:txBody>
        </p:sp>
        <p:sp>
          <p:nvSpPr>
            <p:cNvPr id="55" name="pl55"/>
            <p:cNvSpPr/>
            <p:nvPr/>
          </p:nvSpPr>
          <p:spPr>
            <a:xfrm>
              <a:off x="6315605" y="3625972"/>
              <a:ext cx="1177386" cy="0"/>
            </a:xfrm>
            <a:custGeom>
              <a:avLst/>
              <a:pathLst>
                <a:path w="1177386" h="0">
                  <a:moveTo>
                    <a:pt x="0" y="0"/>
                  </a:moveTo>
                  <a:lnTo>
                    <a:pt x="235477" y="0"/>
                  </a:lnTo>
                  <a:lnTo>
                    <a:pt x="588693" y="0"/>
                  </a:lnTo>
                  <a:lnTo>
                    <a:pt x="765301" y="0"/>
                  </a:lnTo>
                  <a:lnTo>
                    <a:pt x="765301" y="0"/>
                  </a:lnTo>
                  <a:lnTo>
                    <a:pt x="941909" y="0"/>
                  </a:lnTo>
                  <a:lnTo>
                    <a:pt x="1177386" y="0"/>
                  </a:lnTo>
                </a:path>
              </a:pathLst>
            </a:custGeom>
            <a:ln w="108405" cap="flat">
              <a:solidFill>
                <a:srgbClr val="E8E8E8">
                  <a:alpha val="100000"/>
                </a:srgbClr>
              </a:solidFill>
              <a:prstDash val="solid"/>
              <a:round/>
            </a:ln>
          </p:spPr>
          <p:txBody>
            <a:bodyPr/>
            <a:lstStyle/>
            <a:p/>
          </p:txBody>
        </p:sp>
        <p:sp>
          <p:nvSpPr>
            <p:cNvPr id="56" name="pl56"/>
            <p:cNvSpPr/>
            <p:nvPr/>
          </p:nvSpPr>
          <p:spPr>
            <a:xfrm>
              <a:off x="6727690" y="3816091"/>
              <a:ext cx="883039" cy="0"/>
            </a:xfrm>
            <a:custGeom>
              <a:avLst/>
              <a:pathLst>
                <a:path w="883039" h="0">
                  <a:moveTo>
                    <a:pt x="0" y="0"/>
                  </a:moveTo>
                  <a:lnTo>
                    <a:pt x="58869" y="0"/>
                  </a:lnTo>
                  <a:lnTo>
                    <a:pt x="176607" y="0"/>
                  </a:lnTo>
                  <a:lnTo>
                    <a:pt x="176607" y="0"/>
                  </a:lnTo>
                  <a:lnTo>
                    <a:pt x="294346" y="0"/>
                  </a:lnTo>
                  <a:lnTo>
                    <a:pt x="353215" y="0"/>
                  </a:lnTo>
                  <a:lnTo>
                    <a:pt x="883039" y="0"/>
                  </a:lnTo>
                </a:path>
              </a:pathLst>
            </a:custGeom>
            <a:ln w="108405" cap="flat">
              <a:solidFill>
                <a:srgbClr val="E8E8E8">
                  <a:alpha val="100000"/>
                </a:srgbClr>
              </a:solidFill>
              <a:prstDash val="solid"/>
              <a:round/>
            </a:ln>
          </p:spPr>
          <p:txBody>
            <a:bodyPr/>
            <a:lstStyle/>
            <a:p/>
          </p:txBody>
        </p:sp>
        <p:sp>
          <p:nvSpPr>
            <p:cNvPr id="57" name="pl57"/>
            <p:cNvSpPr/>
            <p:nvPr/>
          </p:nvSpPr>
          <p:spPr>
            <a:xfrm>
              <a:off x="5844650" y="4006210"/>
              <a:ext cx="1295125" cy="0"/>
            </a:xfrm>
            <a:custGeom>
              <a:avLst/>
              <a:pathLst>
                <a:path w="1295125" h="0">
                  <a:moveTo>
                    <a:pt x="0" y="0"/>
                  </a:moveTo>
                  <a:lnTo>
                    <a:pt x="294346" y="0"/>
                  </a:lnTo>
                  <a:lnTo>
                    <a:pt x="824170" y="0"/>
                  </a:lnTo>
                  <a:lnTo>
                    <a:pt x="883039" y="0"/>
                  </a:lnTo>
                  <a:lnTo>
                    <a:pt x="1000778" y="0"/>
                  </a:lnTo>
                  <a:lnTo>
                    <a:pt x="1000778" y="0"/>
                  </a:lnTo>
                  <a:lnTo>
                    <a:pt x="1295125" y="0"/>
                  </a:lnTo>
                </a:path>
              </a:pathLst>
            </a:custGeom>
            <a:ln w="108405" cap="flat">
              <a:solidFill>
                <a:srgbClr val="E8E8E8">
                  <a:alpha val="100000"/>
                </a:srgbClr>
              </a:solidFill>
              <a:prstDash val="solid"/>
              <a:round/>
            </a:ln>
          </p:spPr>
          <p:txBody>
            <a:bodyPr/>
            <a:lstStyle/>
            <a:p/>
          </p:txBody>
        </p:sp>
        <p:sp>
          <p:nvSpPr>
            <p:cNvPr id="58" name="pl58"/>
            <p:cNvSpPr/>
            <p:nvPr/>
          </p:nvSpPr>
          <p:spPr>
            <a:xfrm>
              <a:off x="6021258" y="4196330"/>
              <a:ext cx="1353994" cy="0"/>
            </a:xfrm>
            <a:custGeom>
              <a:avLst/>
              <a:pathLst>
                <a:path w="1353994" h="0">
                  <a:moveTo>
                    <a:pt x="0" y="0"/>
                  </a:moveTo>
                  <a:lnTo>
                    <a:pt x="58869" y="0"/>
                  </a:lnTo>
                  <a:lnTo>
                    <a:pt x="647562" y="0"/>
                  </a:lnTo>
                  <a:lnTo>
                    <a:pt x="647562" y="0"/>
                  </a:lnTo>
                  <a:lnTo>
                    <a:pt x="824170" y="0"/>
                  </a:lnTo>
                  <a:lnTo>
                    <a:pt x="824170" y="0"/>
                  </a:lnTo>
                  <a:lnTo>
                    <a:pt x="1353994" y="0"/>
                  </a:lnTo>
                </a:path>
              </a:pathLst>
            </a:custGeom>
            <a:ln w="108405" cap="flat">
              <a:solidFill>
                <a:srgbClr val="E8E8E8">
                  <a:alpha val="100000"/>
                </a:srgbClr>
              </a:solidFill>
              <a:prstDash val="solid"/>
              <a:round/>
            </a:ln>
          </p:spPr>
          <p:txBody>
            <a:bodyPr/>
            <a:lstStyle/>
            <a:p/>
          </p:txBody>
        </p:sp>
        <p:sp>
          <p:nvSpPr>
            <p:cNvPr id="59" name="pl59"/>
            <p:cNvSpPr/>
            <p:nvPr/>
          </p:nvSpPr>
          <p:spPr>
            <a:xfrm>
              <a:off x="5726911" y="4386449"/>
              <a:ext cx="2001557" cy="0"/>
            </a:xfrm>
            <a:custGeom>
              <a:avLst/>
              <a:pathLst>
                <a:path w="2001557" h="0">
                  <a:moveTo>
                    <a:pt x="0" y="0"/>
                  </a:moveTo>
                  <a:lnTo>
                    <a:pt x="235477" y="0"/>
                  </a:lnTo>
                  <a:lnTo>
                    <a:pt x="824170" y="0"/>
                  </a:lnTo>
                  <a:lnTo>
                    <a:pt x="1177386" y="0"/>
                  </a:lnTo>
                  <a:lnTo>
                    <a:pt x="1353994" y="0"/>
                  </a:lnTo>
                  <a:lnTo>
                    <a:pt x="1471733" y="0"/>
                  </a:lnTo>
                  <a:lnTo>
                    <a:pt x="2001557" y="0"/>
                  </a:lnTo>
                </a:path>
              </a:pathLst>
            </a:custGeom>
            <a:ln w="108405" cap="flat">
              <a:solidFill>
                <a:srgbClr val="E8E8E8">
                  <a:alpha val="100000"/>
                </a:srgbClr>
              </a:solidFill>
              <a:prstDash val="solid"/>
              <a:round/>
            </a:ln>
          </p:spPr>
          <p:txBody>
            <a:bodyPr/>
            <a:lstStyle/>
            <a:p/>
          </p:txBody>
        </p:sp>
        <p:sp>
          <p:nvSpPr>
            <p:cNvPr id="60" name="pl60"/>
            <p:cNvSpPr/>
            <p:nvPr/>
          </p:nvSpPr>
          <p:spPr>
            <a:xfrm>
              <a:off x="5020480" y="4576568"/>
              <a:ext cx="1766079" cy="0"/>
            </a:xfrm>
            <a:custGeom>
              <a:avLst/>
              <a:pathLst>
                <a:path w="1766079" h="0">
                  <a:moveTo>
                    <a:pt x="0" y="0"/>
                  </a:moveTo>
                  <a:lnTo>
                    <a:pt x="647562" y="0"/>
                  </a:lnTo>
                  <a:lnTo>
                    <a:pt x="941909" y="0"/>
                  </a:lnTo>
                  <a:lnTo>
                    <a:pt x="1177386" y="0"/>
                  </a:lnTo>
                  <a:lnTo>
                    <a:pt x="1412863" y="0"/>
                  </a:lnTo>
                  <a:lnTo>
                    <a:pt x="1648341" y="0"/>
                  </a:lnTo>
                  <a:lnTo>
                    <a:pt x="1766079" y="0"/>
                  </a:lnTo>
                </a:path>
              </a:pathLst>
            </a:custGeom>
            <a:ln w="108405" cap="flat">
              <a:solidFill>
                <a:srgbClr val="E8E8E8">
                  <a:alpha val="100000"/>
                </a:srgbClr>
              </a:solidFill>
              <a:prstDash val="solid"/>
              <a:round/>
            </a:ln>
          </p:spPr>
          <p:txBody>
            <a:bodyPr/>
            <a:lstStyle/>
            <a:p/>
          </p:txBody>
        </p:sp>
        <p:sp>
          <p:nvSpPr>
            <p:cNvPr id="61" name="pl61"/>
            <p:cNvSpPr/>
            <p:nvPr/>
          </p:nvSpPr>
          <p:spPr>
            <a:xfrm>
              <a:off x="5844650" y="4766687"/>
              <a:ext cx="1118517" cy="0"/>
            </a:xfrm>
            <a:custGeom>
              <a:avLst/>
              <a:pathLst>
                <a:path w="1118517" h="0">
                  <a:moveTo>
                    <a:pt x="0" y="0"/>
                  </a:moveTo>
                  <a:lnTo>
                    <a:pt x="470954" y="0"/>
                  </a:lnTo>
                  <a:lnTo>
                    <a:pt x="706431" y="0"/>
                  </a:lnTo>
                  <a:lnTo>
                    <a:pt x="883039" y="0"/>
                  </a:lnTo>
                  <a:lnTo>
                    <a:pt x="941909" y="0"/>
                  </a:lnTo>
                  <a:lnTo>
                    <a:pt x="1000778" y="0"/>
                  </a:lnTo>
                  <a:lnTo>
                    <a:pt x="1118517" y="0"/>
                  </a:lnTo>
                </a:path>
              </a:pathLst>
            </a:custGeom>
            <a:ln w="108405" cap="flat">
              <a:solidFill>
                <a:srgbClr val="E8E8E8">
                  <a:alpha val="100000"/>
                </a:srgbClr>
              </a:solidFill>
              <a:prstDash val="solid"/>
              <a:round/>
            </a:ln>
          </p:spPr>
          <p:txBody>
            <a:bodyPr/>
            <a:lstStyle/>
            <a:p/>
          </p:txBody>
        </p:sp>
        <p:sp>
          <p:nvSpPr>
            <p:cNvPr id="62" name="pl62"/>
            <p:cNvSpPr/>
            <p:nvPr/>
          </p:nvSpPr>
          <p:spPr>
            <a:xfrm>
              <a:off x="4667264" y="4956807"/>
              <a:ext cx="2766858" cy="0"/>
            </a:xfrm>
            <a:custGeom>
              <a:avLst/>
              <a:pathLst>
                <a:path w="2766858" h="0">
                  <a:moveTo>
                    <a:pt x="0" y="0"/>
                  </a:moveTo>
                  <a:lnTo>
                    <a:pt x="1589471" y="0"/>
                  </a:lnTo>
                  <a:lnTo>
                    <a:pt x="1589471" y="0"/>
                  </a:lnTo>
                  <a:lnTo>
                    <a:pt x="1707210" y="0"/>
                  </a:lnTo>
                  <a:lnTo>
                    <a:pt x="1824949" y="0"/>
                  </a:lnTo>
                  <a:lnTo>
                    <a:pt x="2354773" y="0"/>
                  </a:lnTo>
                  <a:lnTo>
                    <a:pt x="2766858" y="0"/>
                  </a:lnTo>
                </a:path>
              </a:pathLst>
            </a:custGeom>
            <a:ln w="108405" cap="flat">
              <a:solidFill>
                <a:srgbClr val="E8E8E8">
                  <a:alpha val="100000"/>
                </a:srgbClr>
              </a:solidFill>
              <a:prstDash val="solid"/>
              <a:round/>
            </a:ln>
          </p:spPr>
          <p:txBody>
            <a:bodyPr/>
            <a:lstStyle/>
            <a:p/>
          </p:txBody>
        </p:sp>
        <p:sp>
          <p:nvSpPr>
            <p:cNvPr id="63" name="pl63"/>
            <p:cNvSpPr/>
            <p:nvPr/>
          </p:nvSpPr>
          <p:spPr>
            <a:xfrm>
              <a:off x="6256735" y="5146926"/>
              <a:ext cx="1589471" cy="0"/>
            </a:xfrm>
            <a:custGeom>
              <a:avLst/>
              <a:pathLst>
                <a:path w="1589471" h="0">
                  <a:moveTo>
                    <a:pt x="0" y="0"/>
                  </a:moveTo>
                  <a:lnTo>
                    <a:pt x="1236255" y="0"/>
                  </a:lnTo>
                  <a:lnTo>
                    <a:pt x="1412863" y="0"/>
                  </a:lnTo>
                  <a:lnTo>
                    <a:pt x="1412863" y="0"/>
                  </a:lnTo>
                  <a:lnTo>
                    <a:pt x="1589471" y="0"/>
                  </a:lnTo>
                  <a:lnTo>
                    <a:pt x="1589471" y="0"/>
                  </a:lnTo>
                  <a:lnTo>
                    <a:pt x="1589471" y="0"/>
                  </a:lnTo>
                </a:path>
              </a:pathLst>
            </a:custGeom>
            <a:ln w="108405" cap="flat">
              <a:solidFill>
                <a:srgbClr val="E8E8E8">
                  <a:alpha val="100000"/>
                </a:srgbClr>
              </a:solidFill>
              <a:prstDash val="solid"/>
              <a:round/>
            </a:ln>
          </p:spPr>
          <p:txBody>
            <a:bodyPr/>
            <a:lstStyle/>
            <a:p/>
          </p:txBody>
        </p:sp>
        <p:sp>
          <p:nvSpPr>
            <p:cNvPr id="64" name="pl64"/>
            <p:cNvSpPr/>
            <p:nvPr/>
          </p:nvSpPr>
          <p:spPr>
            <a:xfrm>
              <a:off x="5668042" y="5337045"/>
              <a:ext cx="824170" cy="0"/>
            </a:xfrm>
            <a:custGeom>
              <a:avLst/>
              <a:pathLst>
                <a:path w="824170" h="0">
                  <a:moveTo>
                    <a:pt x="0" y="0"/>
                  </a:moveTo>
                  <a:lnTo>
                    <a:pt x="647562" y="0"/>
                  </a:lnTo>
                  <a:lnTo>
                    <a:pt x="647562" y="0"/>
                  </a:lnTo>
                  <a:lnTo>
                    <a:pt x="647562" y="0"/>
                  </a:lnTo>
                  <a:lnTo>
                    <a:pt x="647562" y="0"/>
                  </a:lnTo>
                  <a:lnTo>
                    <a:pt x="765301" y="0"/>
                  </a:lnTo>
                  <a:lnTo>
                    <a:pt x="824170" y="0"/>
                  </a:lnTo>
                </a:path>
              </a:pathLst>
            </a:custGeom>
            <a:ln w="108405" cap="flat">
              <a:solidFill>
                <a:srgbClr val="E8E8E8">
                  <a:alpha val="100000"/>
                </a:srgbClr>
              </a:solidFill>
              <a:prstDash val="solid"/>
              <a:round/>
            </a:ln>
          </p:spPr>
          <p:txBody>
            <a:bodyPr/>
            <a:lstStyle/>
            <a:p/>
          </p:txBody>
        </p:sp>
        <p:sp>
          <p:nvSpPr>
            <p:cNvPr id="65" name="pl65"/>
            <p:cNvSpPr/>
            <p:nvPr/>
          </p:nvSpPr>
          <p:spPr>
            <a:xfrm>
              <a:off x="5314826" y="5527164"/>
              <a:ext cx="883039" cy="0"/>
            </a:xfrm>
            <a:custGeom>
              <a:avLst/>
              <a:pathLst>
                <a:path w="883039" h="0">
                  <a:moveTo>
                    <a:pt x="0" y="0"/>
                  </a:moveTo>
                  <a:lnTo>
                    <a:pt x="176607" y="0"/>
                  </a:lnTo>
                  <a:lnTo>
                    <a:pt x="412085" y="0"/>
                  </a:lnTo>
                  <a:lnTo>
                    <a:pt x="470954" y="0"/>
                  </a:lnTo>
                  <a:lnTo>
                    <a:pt x="588693" y="0"/>
                  </a:lnTo>
                  <a:lnTo>
                    <a:pt x="824170" y="0"/>
                  </a:lnTo>
                  <a:lnTo>
                    <a:pt x="883039" y="0"/>
                  </a:lnTo>
                </a:path>
              </a:pathLst>
            </a:custGeom>
            <a:ln w="108405" cap="flat">
              <a:solidFill>
                <a:srgbClr val="E8E8E8">
                  <a:alpha val="100000"/>
                </a:srgbClr>
              </a:solidFill>
              <a:prstDash val="solid"/>
              <a:round/>
            </a:ln>
          </p:spPr>
          <p:txBody>
            <a:bodyPr/>
            <a:lstStyle/>
            <a:p/>
          </p:txBody>
        </p:sp>
        <p:sp>
          <p:nvSpPr>
            <p:cNvPr id="66" name="pl66"/>
            <p:cNvSpPr/>
            <p:nvPr/>
          </p:nvSpPr>
          <p:spPr>
            <a:xfrm>
              <a:off x="4137440" y="5717284"/>
              <a:ext cx="1000778" cy="0"/>
            </a:xfrm>
            <a:custGeom>
              <a:avLst/>
              <a:pathLst>
                <a:path w="1000778" h="0">
                  <a:moveTo>
                    <a:pt x="0" y="0"/>
                  </a:moveTo>
                  <a:lnTo>
                    <a:pt x="117738" y="0"/>
                  </a:lnTo>
                  <a:lnTo>
                    <a:pt x="353215" y="0"/>
                  </a:lnTo>
                  <a:lnTo>
                    <a:pt x="529823" y="0"/>
                  </a:lnTo>
                  <a:lnTo>
                    <a:pt x="529823" y="0"/>
                  </a:lnTo>
                  <a:lnTo>
                    <a:pt x="588693" y="0"/>
                  </a:lnTo>
                  <a:lnTo>
                    <a:pt x="1000778" y="0"/>
                  </a:lnTo>
                </a:path>
              </a:pathLst>
            </a:custGeom>
            <a:ln w="108405" cap="flat">
              <a:solidFill>
                <a:srgbClr val="E8E8E8">
                  <a:alpha val="100000"/>
                </a:srgbClr>
              </a:solidFill>
              <a:prstDash val="solid"/>
              <a:round/>
            </a:ln>
          </p:spPr>
          <p:txBody>
            <a:bodyPr/>
            <a:lstStyle/>
            <a:p/>
          </p:txBody>
        </p:sp>
        <p:sp>
          <p:nvSpPr>
            <p:cNvPr id="67" name="pt67"/>
            <p:cNvSpPr/>
            <p:nvPr/>
          </p:nvSpPr>
          <p:spPr>
            <a:xfrm>
              <a:off x="7782838"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82838"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82838"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0057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94145"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58667"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58667"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58667"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723190"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76406"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94145"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057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057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057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057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65099"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65099"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65099"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0057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94145"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428843"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663542"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017537"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0057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23969"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0057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06230"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88491"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41707"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00576"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1707"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429622"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29622"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53014"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546582"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311105"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8491"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899798"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076406"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076406"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06230"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899798"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782059"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076406"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723190"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899798"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01753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193366"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781281"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722411"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89901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134497"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310326"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48693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82838"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665099"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23969"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723969"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723969"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723969"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665099"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07640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31188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07640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84092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25301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25301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25301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66432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72319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84015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13449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35275"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84092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684092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41707"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782838"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665099"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606230"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723969"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723969"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782838"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017537"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429622"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4662764"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487713"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369974"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25223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25223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665099"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841707"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841707"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41707"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665099"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488491"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25223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90057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78283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547361"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547361"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723969"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23969"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723969"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606230"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4250678"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4662764"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132940"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4486156"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5133718"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662764"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4721633"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958667"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6723190"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840150"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6546582"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6840929"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6782059"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311105"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723969"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57889"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5722411"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6899798"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194145"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076406"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6546582"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840929"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840929"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6016758"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370753"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6075627"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6664321"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6664321"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723969"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723969"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54736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54736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54736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54736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54736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6487713"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6428843"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6311105"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6311105"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6311105"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6311105"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663542"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90057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66509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723969"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547361"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547361"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370753"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841707"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782838"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782838"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6782059"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6664321"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5015980"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6193366"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5957889"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5663542"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642884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665099"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782838"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311883"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253014"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6899798"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7841707"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7841707"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7728635" y="71548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846374" y="71548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846374" y="71548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139942" y="33771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022203" y="33771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139942" y="33771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846374" y="20463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610897" y="20463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610897" y="20463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846374" y="18561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846374" y="18561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669766" y="18561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846374"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6374"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6374"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552027" y="29969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375419" y="29969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375419" y="29969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198811" y="35672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7022203" y="35672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7022203" y="35672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552027" y="375738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6845595" y="375738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6963334" y="375738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6139164"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5256124"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5432732"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728635" y="22364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669766" y="22364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610897" y="22364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022203"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198811"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198811"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6610118"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6786726"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6786726"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787505" y="1475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669766" y="1475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728635" y="1475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6963334" y="4898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6198033" y="4898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6198033" y="4898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610897" y="50882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434289" y="50882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6198033" y="50882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846374" y="10957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7846374" y="10957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7846374" y="10957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728635" y="26166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669766" y="26166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552027" y="26166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4196476" y="565858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4608561" y="565858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4667430" y="565858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6904465" y="47079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6727857" y="47079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6256902" y="47079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7669766" y="43277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7022203" y="43277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6492379" y="43277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6786726" y="41376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6610118" y="41376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6610118" y="41376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7669766" y="2806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7493158" y="2806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7493158" y="2806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6433510" y="52783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6256902" y="52783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5609340" y="52783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7846374"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7846374"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7610897"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669766" y="16660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728635" y="16660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728635" y="16660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6727857" y="45178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5609340" y="45178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6374641" y="45178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7610897" y="12858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7787505" y="12858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7787505" y="12858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tx337"/>
            <p:cNvSpPr/>
            <p:nvPr/>
          </p:nvSpPr>
          <p:spPr>
            <a:xfrm>
              <a:off x="508182" y="5652544"/>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Papua</a:t>
              </a:r>
            </a:p>
          </p:txBody>
        </p:sp>
        <p:sp>
          <p:nvSpPr>
            <p:cNvPr id="338" name="tx338"/>
            <p:cNvSpPr/>
            <p:nvPr/>
          </p:nvSpPr>
          <p:spPr>
            <a:xfrm>
              <a:off x="951117" y="5652544"/>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New</a:t>
              </a:r>
            </a:p>
          </p:txBody>
        </p:sp>
        <p:sp>
          <p:nvSpPr>
            <p:cNvPr id="339" name="tx339"/>
            <p:cNvSpPr/>
            <p:nvPr/>
          </p:nvSpPr>
          <p:spPr>
            <a:xfrm>
              <a:off x="1269420" y="5652544"/>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40" name="tx340"/>
            <p:cNvSpPr/>
            <p:nvPr/>
          </p:nvSpPr>
          <p:spPr>
            <a:xfrm>
              <a:off x="1417004" y="5462425"/>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Laos</a:t>
              </a:r>
            </a:p>
          </p:txBody>
        </p:sp>
        <p:sp>
          <p:nvSpPr>
            <p:cNvPr id="341" name="tx341"/>
            <p:cNvSpPr/>
            <p:nvPr/>
          </p:nvSpPr>
          <p:spPr>
            <a:xfrm>
              <a:off x="979830" y="5272306"/>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Timor-Leste</a:t>
              </a:r>
            </a:p>
          </p:txBody>
        </p:sp>
        <p:sp>
          <p:nvSpPr>
            <p:cNvPr id="342" name="tx342"/>
            <p:cNvSpPr/>
            <p:nvPr/>
          </p:nvSpPr>
          <p:spPr>
            <a:xfrm>
              <a:off x="1339463" y="5082186"/>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Nauru</a:t>
              </a:r>
            </a:p>
          </p:txBody>
        </p:sp>
        <p:sp>
          <p:nvSpPr>
            <p:cNvPr id="343" name="tx343"/>
            <p:cNvSpPr/>
            <p:nvPr/>
          </p:nvSpPr>
          <p:spPr>
            <a:xfrm>
              <a:off x="1083248" y="4892067"/>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344" name="tx344"/>
            <p:cNvSpPr/>
            <p:nvPr/>
          </p:nvSpPr>
          <p:spPr>
            <a:xfrm>
              <a:off x="1044386" y="4701948"/>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Philippines</a:t>
              </a:r>
            </a:p>
          </p:txBody>
        </p:sp>
        <p:sp>
          <p:nvSpPr>
            <p:cNvPr id="345" name="tx345"/>
            <p:cNvSpPr/>
            <p:nvPr/>
          </p:nvSpPr>
          <p:spPr>
            <a:xfrm>
              <a:off x="1209710" y="4511829"/>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Vanuatu</a:t>
              </a:r>
            </a:p>
          </p:txBody>
        </p:sp>
        <p:sp>
          <p:nvSpPr>
            <p:cNvPr id="346" name="tx346"/>
            <p:cNvSpPr/>
            <p:nvPr/>
          </p:nvSpPr>
          <p:spPr>
            <a:xfrm>
              <a:off x="1277284" y="4321709"/>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Samoa</a:t>
              </a:r>
            </a:p>
          </p:txBody>
        </p:sp>
        <p:sp>
          <p:nvSpPr>
            <p:cNvPr id="347" name="tx347"/>
            <p:cNvSpPr/>
            <p:nvPr/>
          </p:nvSpPr>
          <p:spPr>
            <a:xfrm>
              <a:off x="632541" y="4131590"/>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Solomon</a:t>
              </a:r>
            </a:p>
          </p:txBody>
        </p:sp>
        <p:sp>
          <p:nvSpPr>
            <p:cNvPr id="348" name="tx348"/>
            <p:cNvSpPr/>
            <p:nvPr/>
          </p:nvSpPr>
          <p:spPr>
            <a:xfrm>
              <a:off x="1222877" y="4131590"/>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49" name="tx349"/>
            <p:cNvSpPr/>
            <p:nvPr/>
          </p:nvSpPr>
          <p:spPr>
            <a:xfrm>
              <a:off x="1044478" y="3941471"/>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Micronesia</a:t>
              </a:r>
            </a:p>
          </p:txBody>
        </p:sp>
        <p:sp>
          <p:nvSpPr>
            <p:cNvPr id="350" name="tx350"/>
            <p:cNvSpPr/>
            <p:nvPr/>
          </p:nvSpPr>
          <p:spPr>
            <a:xfrm>
              <a:off x="1293012" y="3751351"/>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Kiribati</a:t>
              </a:r>
            </a:p>
          </p:txBody>
        </p:sp>
        <p:sp>
          <p:nvSpPr>
            <p:cNvPr id="351" name="tx351"/>
            <p:cNvSpPr/>
            <p:nvPr/>
          </p:nvSpPr>
          <p:spPr>
            <a:xfrm>
              <a:off x="1113972" y="3561232"/>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Indonesia</a:t>
              </a:r>
            </a:p>
          </p:txBody>
        </p:sp>
        <p:sp>
          <p:nvSpPr>
            <p:cNvPr id="352" name="tx352"/>
            <p:cNvSpPr/>
            <p:nvPr/>
          </p:nvSpPr>
          <p:spPr>
            <a:xfrm>
              <a:off x="1083157" y="337111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Cambodia</a:t>
              </a:r>
            </a:p>
          </p:txBody>
        </p:sp>
        <p:sp>
          <p:nvSpPr>
            <p:cNvPr id="353" name="tx353"/>
            <p:cNvSpPr/>
            <p:nvPr/>
          </p:nvSpPr>
          <p:spPr>
            <a:xfrm>
              <a:off x="710447" y="3180994"/>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Marshall</a:t>
              </a:r>
            </a:p>
          </p:txBody>
        </p:sp>
        <p:sp>
          <p:nvSpPr>
            <p:cNvPr id="354" name="tx354"/>
            <p:cNvSpPr/>
            <p:nvPr/>
          </p:nvSpPr>
          <p:spPr>
            <a:xfrm>
              <a:off x="1277284" y="3180994"/>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Islands</a:t>
              </a:r>
            </a:p>
          </p:txBody>
        </p:sp>
        <p:sp>
          <p:nvSpPr>
            <p:cNvPr id="355" name="tx355"/>
            <p:cNvSpPr/>
            <p:nvPr/>
          </p:nvSpPr>
          <p:spPr>
            <a:xfrm>
              <a:off x="1541728" y="2990874"/>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Fiji</a:t>
              </a:r>
            </a:p>
          </p:txBody>
        </p:sp>
        <p:sp>
          <p:nvSpPr>
            <p:cNvPr id="356" name="tx356"/>
            <p:cNvSpPr/>
            <p:nvPr/>
          </p:nvSpPr>
          <p:spPr>
            <a:xfrm>
              <a:off x="1184107" y="2800755"/>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Thailand</a:t>
              </a:r>
            </a:p>
          </p:txBody>
        </p:sp>
        <p:sp>
          <p:nvSpPr>
            <p:cNvPr id="357" name="tx357"/>
            <p:cNvSpPr/>
            <p:nvPr/>
          </p:nvSpPr>
          <p:spPr>
            <a:xfrm>
              <a:off x="1362689" y="2610636"/>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Palau</a:t>
              </a:r>
            </a:p>
          </p:txBody>
        </p:sp>
        <p:sp>
          <p:nvSpPr>
            <p:cNvPr id="358" name="tx358"/>
            <p:cNvSpPr/>
            <p:nvPr/>
          </p:nvSpPr>
          <p:spPr>
            <a:xfrm>
              <a:off x="1339280" y="2420517"/>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Tonga</a:t>
              </a:r>
            </a:p>
          </p:txBody>
        </p:sp>
        <p:sp>
          <p:nvSpPr>
            <p:cNvPr id="359" name="tx359"/>
            <p:cNvSpPr/>
            <p:nvPr/>
          </p:nvSpPr>
          <p:spPr>
            <a:xfrm>
              <a:off x="1168745" y="2230397"/>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Malaysia</a:t>
              </a:r>
            </a:p>
          </p:txBody>
        </p:sp>
        <p:sp>
          <p:nvSpPr>
            <p:cNvPr id="360" name="tx360"/>
            <p:cNvSpPr/>
            <p:nvPr/>
          </p:nvSpPr>
          <p:spPr>
            <a:xfrm>
              <a:off x="1355008" y="2040278"/>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China</a:t>
              </a:r>
            </a:p>
          </p:txBody>
        </p:sp>
        <p:sp>
          <p:nvSpPr>
            <p:cNvPr id="361" name="tx361"/>
            <p:cNvSpPr/>
            <p:nvPr/>
          </p:nvSpPr>
          <p:spPr>
            <a:xfrm>
              <a:off x="912255" y="1850159"/>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Cook</a:t>
              </a:r>
            </a:p>
          </p:txBody>
        </p:sp>
        <p:sp>
          <p:nvSpPr>
            <p:cNvPr id="362" name="tx362"/>
            <p:cNvSpPr/>
            <p:nvPr/>
          </p:nvSpPr>
          <p:spPr>
            <a:xfrm>
              <a:off x="1277284" y="1850159"/>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63" name="tx363"/>
            <p:cNvSpPr/>
            <p:nvPr/>
          </p:nvSpPr>
          <p:spPr>
            <a:xfrm>
              <a:off x="1305905" y="1660040"/>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Tuvalu</a:t>
              </a:r>
            </a:p>
          </p:txBody>
        </p:sp>
        <p:sp>
          <p:nvSpPr>
            <p:cNvPr id="364" name="tx364"/>
            <p:cNvSpPr/>
            <p:nvPr/>
          </p:nvSpPr>
          <p:spPr>
            <a:xfrm>
              <a:off x="1153017" y="146992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Mongolia</a:t>
              </a:r>
            </a:p>
          </p:txBody>
        </p:sp>
        <p:sp>
          <p:nvSpPr>
            <p:cNvPr id="365" name="tx365"/>
            <p:cNvSpPr/>
            <p:nvPr/>
          </p:nvSpPr>
          <p:spPr>
            <a:xfrm>
              <a:off x="1147988" y="1279801"/>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366" name="tx366"/>
            <p:cNvSpPr/>
            <p:nvPr/>
          </p:nvSpPr>
          <p:spPr>
            <a:xfrm>
              <a:off x="1425051" y="1279801"/>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367" name="tx367"/>
            <p:cNvSpPr/>
            <p:nvPr/>
          </p:nvSpPr>
          <p:spPr>
            <a:xfrm>
              <a:off x="1432732" y="1089682"/>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Niue</a:t>
              </a:r>
            </a:p>
          </p:txBody>
        </p:sp>
        <p:sp>
          <p:nvSpPr>
            <p:cNvPr id="368" name="tx368"/>
            <p:cNvSpPr/>
            <p:nvPr/>
          </p:nvSpPr>
          <p:spPr>
            <a:xfrm>
              <a:off x="1331965" y="89956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DPRK</a:t>
              </a:r>
            </a:p>
          </p:txBody>
        </p:sp>
        <p:sp>
          <p:nvSpPr>
            <p:cNvPr id="369" name="tx369"/>
            <p:cNvSpPr/>
            <p:nvPr/>
          </p:nvSpPr>
          <p:spPr>
            <a:xfrm>
              <a:off x="531865" y="709443"/>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Brunei</a:t>
              </a:r>
            </a:p>
          </p:txBody>
        </p:sp>
        <p:sp>
          <p:nvSpPr>
            <p:cNvPr id="370" name="tx370"/>
            <p:cNvSpPr/>
            <p:nvPr/>
          </p:nvSpPr>
          <p:spPr>
            <a:xfrm>
              <a:off x="974618" y="709443"/>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Darussalam</a:t>
              </a:r>
            </a:p>
          </p:txBody>
        </p:sp>
        <p:sp>
          <p:nvSpPr>
            <p:cNvPr id="371" name="tx371"/>
            <p:cNvSpPr/>
            <p:nvPr/>
          </p:nvSpPr>
          <p:spPr>
            <a:xfrm>
              <a:off x="204592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2" name="tx372"/>
            <p:cNvSpPr/>
            <p:nvPr/>
          </p:nvSpPr>
          <p:spPr>
            <a:xfrm>
              <a:off x="34865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3" name="tx373"/>
            <p:cNvSpPr/>
            <p:nvPr/>
          </p:nvSpPr>
          <p:spPr>
            <a:xfrm>
              <a:off x="4958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4" name="tx374"/>
            <p:cNvSpPr/>
            <p:nvPr/>
          </p:nvSpPr>
          <p:spPr>
            <a:xfrm>
              <a:off x="643003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5" name="tx375"/>
            <p:cNvSpPr/>
            <p:nvPr/>
          </p:nvSpPr>
          <p:spPr>
            <a:xfrm>
              <a:off x="787067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6" name="tx376"/>
            <p:cNvSpPr/>
            <p:nvPr/>
          </p:nvSpPr>
          <p:spPr>
            <a:xfrm>
              <a:off x="458943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7" name="pt37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8" name="pt37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9" name="pt37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80" name="tx38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81" name="tx38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82" name="tx38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83" name="tx383"/>
            <p:cNvSpPr/>
            <p:nvPr/>
          </p:nvSpPr>
          <p:spPr>
            <a:xfrm>
              <a:off x="1782667" y="435349"/>
              <a:ext cx="349822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EAPR, 2019-2025</a:t>
              </a:r>
            </a:p>
          </p:txBody>
        </p:sp>
        <p:sp>
          <p:nvSpPr>
            <p:cNvPr id="384" name="tx38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5" name="tx38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86" name="tx38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87" name="tx38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17 (out of 27) countries had lower coverage than in 2019.
In 2025, 8 countries had lower MCV1 coverage than in 2024.
In 2025, 18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MCV1 coverage ranged from 45% in Papua New Guinea to 99% in DPRK, Brunei Darussalam, and Niue.
13 out of 27 (48%) countries had coverage of at least 90%.
Indonesia had MCV1 coverage of 85% and the highest absolute number of unvaccinated children in the region, followed by Philippines.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Papua New Guinea and Laos had the lowest MCV1 coverage, while Indonesia and Philippines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60261" y="2198025"/>
              <a:ext cx="1748638" cy="2254902"/>
            </a:xfrm>
            <a:custGeom>
              <a:avLst/>
              <a:pathLst>
                <a:path w="1748638" h="2254902">
                  <a:moveTo>
                    <a:pt x="433974" y="1879977"/>
                  </a:moveTo>
                  <a:lnTo>
                    <a:pt x="493018" y="1897830"/>
                  </a:lnTo>
                  <a:lnTo>
                    <a:pt x="552063" y="1915684"/>
                  </a:lnTo>
                  <a:lnTo>
                    <a:pt x="611107" y="1933537"/>
                  </a:lnTo>
                  <a:lnTo>
                    <a:pt x="670151" y="1951391"/>
                  </a:lnTo>
                  <a:lnTo>
                    <a:pt x="729195" y="1969244"/>
                  </a:lnTo>
                  <a:lnTo>
                    <a:pt x="788239" y="1987098"/>
                  </a:lnTo>
                  <a:lnTo>
                    <a:pt x="847284" y="2004952"/>
                  </a:lnTo>
                  <a:lnTo>
                    <a:pt x="906328" y="2022805"/>
                  </a:lnTo>
                  <a:lnTo>
                    <a:pt x="965372" y="2040659"/>
                  </a:lnTo>
                  <a:lnTo>
                    <a:pt x="1024416" y="2058512"/>
                  </a:lnTo>
                  <a:lnTo>
                    <a:pt x="1083460" y="2076366"/>
                  </a:lnTo>
                  <a:lnTo>
                    <a:pt x="1142505" y="2094220"/>
                  </a:lnTo>
                  <a:lnTo>
                    <a:pt x="1201549" y="2112073"/>
                  </a:lnTo>
                  <a:lnTo>
                    <a:pt x="1260593" y="2129927"/>
                  </a:lnTo>
                  <a:lnTo>
                    <a:pt x="1319637" y="2147780"/>
                  </a:lnTo>
                  <a:lnTo>
                    <a:pt x="1378681" y="2165634"/>
                  </a:lnTo>
                  <a:lnTo>
                    <a:pt x="1437726" y="2183488"/>
                  </a:lnTo>
                  <a:lnTo>
                    <a:pt x="1496770" y="2201341"/>
                  </a:lnTo>
                  <a:lnTo>
                    <a:pt x="1555814" y="2219195"/>
                  </a:lnTo>
                  <a:lnTo>
                    <a:pt x="1614858" y="2237048"/>
                  </a:lnTo>
                  <a:lnTo>
                    <a:pt x="1673902" y="2254902"/>
                  </a:lnTo>
                  <a:lnTo>
                    <a:pt x="1690095" y="2197879"/>
                  </a:lnTo>
                  <a:lnTo>
                    <a:pt x="1704346" y="2140340"/>
                  </a:lnTo>
                  <a:lnTo>
                    <a:pt x="1716639" y="2082350"/>
                  </a:lnTo>
                  <a:lnTo>
                    <a:pt x="1726959" y="2023978"/>
                  </a:lnTo>
                  <a:lnTo>
                    <a:pt x="1735295" y="1965289"/>
                  </a:lnTo>
                  <a:lnTo>
                    <a:pt x="1741637" y="1906352"/>
                  </a:lnTo>
                  <a:lnTo>
                    <a:pt x="1745978" y="1847233"/>
                  </a:lnTo>
                  <a:lnTo>
                    <a:pt x="1748312" y="1788001"/>
                  </a:lnTo>
                  <a:lnTo>
                    <a:pt x="1748638" y="1728725"/>
                  </a:lnTo>
                  <a:lnTo>
                    <a:pt x="1746955" y="1669471"/>
                  </a:lnTo>
                  <a:lnTo>
                    <a:pt x="1743264" y="1610308"/>
                  </a:lnTo>
                  <a:lnTo>
                    <a:pt x="1737570" y="1551304"/>
                  </a:lnTo>
                  <a:lnTo>
                    <a:pt x="1729880" y="1492528"/>
                  </a:lnTo>
                  <a:lnTo>
                    <a:pt x="1720202" y="1434045"/>
                  </a:lnTo>
                  <a:lnTo>
                    <a:pt x="1708548" y="1375924"/>
                  </a:lnTo>
                  <a:lnTo>
                    <a:pt x="1694930" y="1318232"/>
                  </a:lnTo>
                  <a:lnTo>
                    <a:pt x="1679365" y="1261034"/>
                  </a:lnTo>
                  <a:lnTo>
                    <a:pt x="1661870" y="1204397"/>
                  </a:lnTo>
                  <a:lnTo>
                    <a:pt x="1642466" y="1148385"/>
                  </a:lnTo>
                  <a:lnTo>
                    <a:pt x="1621175" y="1093063"/>
                  </a:lnTo>
                  <a:lnTo>
                    <a:pt x="1598020" y="1038494"/>
                  </a:lnTo>
                  <a:lnTo>
                    <a:pt x="1573030" y="984742"/>
                  </a:lnTo>
                  <a:lnTo>
                    <a:pt x="1546232" y="931867"/>
                  </a:lnTo>
                  <a:lnTo>
                    <a:pt x="1517658" y="879931"/>
                  </a:lnTo>
                  <a:lnTo>
                    <a:pt x="1487340" y="828994"/>
                  </a:lnTo>
                  <a:lnTo>
                    <a:pt x="1455312" y="779113"/>
                  </a:lnTo>
                  <a:lnTo>
                    <a:pt x="1421613" y="730346"/>
                  </a:lnTo>
                  <a:lnTo>
                    <a:pt x="1386280" y="682749"/>
                  </a:lnTo>
                  <a:lnTo>
                    <a:pt x="1349354" y="636377"/>
                  </a:lnTo>
                  <a:lnTo>
                    <a:pt x="1310878" y="591284"/>
                  </a:lnTo>
                  <a:lnTo>
                    <a:pt x="1270896" y="547520"/>
                  </a:lnTo>
                  <a:lnTo>
                    <a:pt x="1229453" y="505137"/>
                  </a:lnTo>
                  <a:lnTo>
                    <a:pt x="1186598" y="464182"/>
                  </a:lnTo>
                  <a:lnTo>
                    <a:pt x="1142379" y="424704"/>
                  </a:lnTo>
                  <a:lnTo>
                    <a:pt x="1096848" y="386746"/>
                  </a:lnTo>
                  <a:lnTo>
                    <a:pt x="1050056" y="350354"/>
                  </a:lnTo>
                  <a:lnTo>
                    <a:pt x="1002058" y="315569"/>
                  </a:lnTo>
                  <a:lnTo>
                    <a:pt x="952909" y="282430"/>
                  </a:lnTo>
                  <a:lnTo>
                    <a:pt x="902664" y="250976"/>
                  </a:lnTo>
                  <a:lnTo>
                    <a:pt x="851382" y="221243"/>
                  </a:lnTo>
                  <a:lnTo>
                    <a:pt x="799123" y="193266"/>
                  </a:lnTo>
                  <a:lnTo>
                    <a:pt x="745944" y="167075"/>
                  </a:lnTo>
                  <a:lnTo>
                    <a:pt x="691909" y="142702"/>
                  </a:lnTo>
                  <a:lnTo>
                    <a:pt x="637079" y="120174"/>
                  </a:lnTo>
                  <a:lnTo>
                    <a:pt x="581517" y="99518"/>
                  </a:lnTo>
                  <a:lnTo>
                    <a:pt x="525286" y="80756"/>
                  </a:lnTo>
                  <a:lnTo>
                    <a:pt x="468452" y="63912"/>
                  </a:lnTo>
                  <a:lnTo>
                    <a:pt x="411080" y="49003"/>
                  </a:lnTo>
                  <a:lnTo>
                    <a:pt x="353236" y="36047"/>
                  </a:lnTo>
                  <a:lnTo>
                    <a:pt x="294985" y="25059"/>
                  </a:lnTo>
                  <a:lnTo>
                    <a:pt x="236396" y="16051"/>
                  </a:lnTo>
                  <a:lnTo>
                    <a:pt x="177535" y="9035"/>
                  </a:lnTo>
                  <a:lnTo>
                    <a:pt x="118470" y="4017"/>
                  </a:lnTo>
                  <a:lnTo>
                    <a:pt x="59269" y="1004"/>
                  </a:lnTo>
                  <a:lnTo>
                    <a:pt x="0" y="0"/>
                  </a:lnTo>
                  <a:lnTo>
                    <a:pt x="0" y="61684"/>
                  </a:lnTo>
                  <a:lnTo>
                    <a:pt x="0" y="123368"/>
                  </a:lnTo>
                  <a:lnTo>
                    <a:pt x="0" y="185053"/>
                  </a:lnTo>
                  <a:lnTo>
                    <a:pt x="0" y="246737"/>
                  </a:lnTo>
                  <a:lnTo>
                    <a:pt x="0" y="308422"/>
                  </a:lnTo>
                  <a:lnTo>
                    <a:pt x="0" y="370106"/>
                  </a:lnTo>
                  <a:lnTo>
                    <a:pt x="0" y="431790"/>
                  </a:lnTo>
                  <a:lnTo>
                    <a:pt x="0" y="493475"/>
                  </a:lnTo>
                  <a:lnTo>
                    <a:pt x="0" y="555159"/>
                  </a:lnTo>
                  <a:lnTo>
                    <a:pt x="0" y="616844"/>
                  </a:lnTo>
                  <a:lnTo>
                    <a:pt x="0" y="678528"/>
                  </a:lnTo>
                  <a:lnTo>
                    <a:pt x="0" y="740212"/>
                  </a:lnTo>
                  <a:lnTo>
                    <a:pt x="0" y="801897"/>
                  </a:lnTo>
                  <a:lnTo>
                    <a:pt x="0" y="863581"/>
                  </a:lnTo>
                  <a:lnTo>
                    <a:pt x="0" y="925266"/>
                  </a:lnTo>
                  <a:lnTo>
                    <a:pt x="0" y="986950"/>
                  </a:lnTo>
                  <a:lnTo>
                    <a:pt x="0" y="1048635"/>
                  </a:lnTo>
                  <a:lnTo>
                    <a:pt x="0" y="1110319"/>
                  </a:lnTo>
                  <a:lnTo>
                    <a:pt x="0" y="1172003"/>
                  </a:lnTo>
                  <a:lnTo>
                    <a:pt x="0" y="1233688"/>
                  </a:lnTo>
                  <a:lnTo>
                    <a:pt x="0" y="1295372"/>
                  </a:lnTo>
                  <a:lnTo>
                    <a:pt x="60200" y="1299387"/>
                  </a:lnTo>
                  <a:lnTo>
                    <a:pt x="119334" y="1311359"/>
                  </a:lnTo>
                  <a:lnTo>
                    <a:pt x="176354" y="1331077"/>
                  </a:lnTo>
                  <a:lnTo>
                    <a:pt x="230252" y="1358192"/>
                  </a:lnTo>
                  <a:lnTo>
                    <a:pt x="280072" y="1392223"/>
                  </a:lnTo>
                  <a:lnTo>
                    <a:pt x="324932" y="1432568"/>
                  </a:lnTo>
                  <a:lnTo>
                    <a:pt x="364038" y="1478513"/>
                  </a:lnTo>
                  <a:lnTo>
                    <a:pt x="396697" y="1529243"/>
                  </a:lnTo>
                  <a:lnTo>
                    <a:pt x="422331" y="1583860"/>
                  </a:lnTo>
                  <a:lnTo>
                    <a:pt x="440486" y="1641397"/>
                  </a:lnTo>
                  <a:lnTo>
                    <a:pt x="450841" y="1700836"/>
                  </a:lnTo>
                  <a:lnTo>
                    <a:pt x="453211" y="1761123"/>
                  </a:lnTo>
                  <a:lnTo>
                    <a:pt x="447556" y="1821191"/>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2173274" y="4078002"/>
              <a:ext cx="1960889" cy="1617488"/>
            </a:xfrm>
            <a:custGeom>
              <a:avLst/>
              <a:pathLst>
                <a:path w="1960889" h="1617488">
                  <a:moveTo>
                    <a:pt x="212582" y="316009"/>
                  </a:moveTo>
                  <a:lnTo>
                    <a:pt x="202459" y="376857"/>
                  </a:lnTo>
                  <a:lnTo>
                    <a:pt x="192336" y="437705"/>
                  </a:lnTo>
                  <a:lnTo>
                    <a:pt x="182213" y="498554"/>
                  </a:lnTo>
                  <a:lnTo>
                    <a:pt x="172090" y="559402"/>
                  </a:lnTo>
                  <a:lnTo>
                    <a:pt x="161967" y="620250"/>
                  </a:lnTo>
                  <a:lnTo>
                    <a:pt x="151844" y="681098"/>
                  </a:lnTo>
                  <a:lnTo>
                    <a:pt x="141721" y="741946"/>
                  </a:lnTo>
                  <a:lnTo>
                    <a:pt x="131598" y="802794"/>
                  </a:lnTo>
                  <a:lnTo>
                    <a:pt x="121475" y="863642"/>
                  </a:lnTo>
                  <a:lnTo>
                    <a:pt x="111352" y="924490"/>
                  </a:lnTo>
                  <a:lnTo>
                    <a:pt x="101229" y="985338"/>
                  </a:lnTo>
                  <a:lnTo>
                    <a:pt x="91106" y="1046187"/>
                  </a:lnTo>
                  <a:lnTo>
                    <a:pt x="80983" y="1107035"/>
                  </a:lnTo>
                  <a:lnTo>
                    <a:pt x="70860" y="1167883"/>
                  </a:lnTo>
                  <a:lnTo>
                    <a:pt x="60737" y="1228731"/>
                  </a:lnTo>
                  <a:lnTo>
                    <a:pt x="50614" y="1289579"/>
                  </a:lnTo>
                  <a:lnTo>
                    <a:pt x="40491" y="1350427"/>
                  </a:lnTo>
                  <a:lnTo>
                    <a:pt x="30368" y="1411275"/>
                  </a:lnTo>
                  <a:lnTo>
                    <a:pt x="20245" y="1472123"/>
                  </a:lnTo>
                  <a:lnTo>
                    <a:pt x="10122" y="1532971"/>
                  </a:lnTo>
                  <a:lnTo>
                    <a:pt x="0" y="1593819"/>
                  </a:lnTo>
                  <a:lnTo>
                    <a:pt x="59384" y="1602654"/>
                  </a:lnTo>
                  <a:lnTo>
                    <a:pt x="119037" y="1609445"/>
                  </a:lnTo>
                  <a:lnTo>
                    <a:pt x="178888" y="1614185"/>
                  </a:lnTo>
                  <a:lnTo>
                    <a:pt x="238866" y="1616867"/>
                  </a:lnTo>
                  <a:lnTo>
                    <a:pt x="298901" y="1617488"/>
                  </a:lnTo>
                  <a:lnTo>
                    <a:pt x="358922" y="1616049"/>
                  </a:lnTo>
                  <a:lnTo>
                    <a:pt x="418858" y="1612550"/>
                  </a:lnTo>
                  <a:lnTo>
                    <a:pt x="478639" y="1606995"/>
                  </a:lnTo>
                  <a:lnTo>
                    <a:pt x="538194" y="1599392"/>
                  </a:lnTo>
                  <a:lnTo>
                    <a:pt x="597453" y="1589749"/>
                  </a:lnTo>
                  <a:lnTo>
                    <a:pt x="656345" y="1578077"/>
                  </a:lnTo>
                  <a:lnTo>
                    <a:pt x="714803" y="1564391"/>
                  </a:lnTo>
                  <a:lnTo>
                    <a:pt x="772756" y="1548706"/>
                  </a:lnTo>
                  <a:lnTo>
                    <a:pt x="830137" y="1531041"/>
                  </a:lnTo>
                  <a:lnTo>
                    <a:pt x="886877" y="1511416"/>
                  </a:lnTo>
                  <a:lnTo>
                    <a:pt x="942910" y="1489856"/>
                  </a:lnTo>
                  <a:lnTo>
                    <a:pt x="998171" y="1466385"/>
                  </a:lnTo>
                  <a:lnTo>
                    <a:pt x="1052593" y="1441030"/>
                  </a:lnTo>
                  <a:lnTo>
                    <a:pt x="1106112" y="1413823"/>
                  </a:lnTo>
                  <a:lnTo>
                    <a:pt x="1158666" y="1384794"/>
                  </a:lnTo>
                  <a:lnTo>
                    <a:pt x="1210193" y="1353979"/>
                  </a:lnTo>
                  <a:lnTo>
                    <a:pt x="1260631" y="1321412"/>
                  </a:lnTo>
                  <a:lnTo>
                    <a:pt x="1309922" y="1287134"/>
                  </a:lnTo>
                  <a:lnTo>
                    <a:pt x="1358007" y="1251184"/>
                  </a:lnTo>
                  <a:lnTo>
                    <a:pt x="1404830" y="1213604"/>
                  </a:lnTo>
                  <a:lnTo>
                    <a:pt x="1450335" y="1174439"/>
                  </a:lnTo>
                  <a:lnTo>
                    <a:pt x="1494469" y="1133736"/>
                  </a:lnTo>
                  <a:lnTo>
                    <a:pt x="1537179" y="1091541"/>
                  </a:lnTo>
                  <a:lnTo>
                    <a:pt x="1578416" y="1047905"/>
                  </a:lnTo>
                  <a:lnTo>
                    <a:pt x="1618131" y="1002879"/>
                  </a:lnTo>
                  <a:lnTo>
                    <a:pt x="1656277" y="956517"/>
                  </a:lnTo>
                  <a:lnTo>
                    <a:pt x="1692809" y="908872"/>
                  </a:lnTo>
                  <a:lnTo>
                    <a:pt x="1727684" y="860002"/>
                  </a:lnTo>
                  <a:lnTo>
                    <a:pt x="1760860" y="809963"/>
                  </a:lnTo>
                  <a:lnTo>
                    <a:pt x="1792300" y="758814"/>
                  </a:lnTo>
                  <a:lnTo>
                    <a:pt x="1821965" y="706617"/>
                  </a:lnTo>
                  <a:lnTo>
                    <a:pt x="1849821" y="653432"/>
                  </a:lnTo>
                  <a:lnTo>
                    <a:pt x="1875835" y="599322"/>
                  </a:lnTo>
                  <a:lnTo>
                    <a:pt x="1899976" y="544351"/>
                  </a:lnTo>
                  <a:lnTo>
                    <a:pt x="1922216" y="488584"/>
                  </a:lnTo>
                  <a:lnTo>
                    <a:pt x="1942528" y="432087"/>
                  </a:lnTo>
                  <a:lnTo>
                    <a:pt x="1960889" y="374925"/>
                  </a:lnTo>
                  <a:lnTo>
                    <a:pt x="1901845" y="357071"/>
                  </a:lnTo>
                  <a:lnTo>
                    <a:pt x="1842801" y="339218"/>
                  </a:lnTo>
                  <a:lnTo>
                    <a:pt x="1783756" y="321364"/>
                  </a:lnTo>
                  <a:lnTo>
                    <a:pt x="1724712" y="303510"/>
                  </a:lnTo>
                  <a:lnTo>
                    <a:pt x="1665668" y="285657"/>
                  </a:lnTo>
                  <a:lnTo>
                    <a:pt x="1606624" y="267803"/>
                  </a:lnTo>
                  <a:lnTo>
                    <a:pt x="1547580" y="249950"/>
                  </a:lnTo>
                  <a:lnTo>
                    <a:pt x="1488536" y="232096"/>
                  </a:lnTo>
                  <a:lnTo>
                    <a:pt x="1429491" y="214243"/>
                  </a:lnTo>
                  <a:lnTo>
                    <a:pt x="1370447" y="196389"/>
                  </a:lnTo>
                  <a:lnTo>
                    <a:pt x="1311403" y="178535"/>
                  </a:lnTo>
                  <a:lnTo>
                    <a:pt x="1252359" y="160682"/>
                  </a:lnTo>
                  <a:lnTo>
                    <a:pt x="1193315" y="142828"/>
                  </a:lnTo>
                  <a:lnTo>
                    <a:pt x="1134270" y="124975"/>
                  </a:lnTo>
                  <a:lnTo>
                    <a:pt x="1075226" y="107121"/>
                  </a:lnTo>
                  <a:lnTo>
                    <a:pt x="1016182" y="89267"/>
                  </a:lnTo>
                  <a:lnTo>
                    <a:pt x="957138" y="71414"/>
                  </a:lnTo>
                  <a:lnTo>
                    <a:pt x="898094" y="53560"/>
                  </a:lnTo>
                  <a:lnTo>
                    <a:pt x="839049" y="35707"/>
                  </a:lnTo>
                  <a:lnTo>
                    <a:pt x="780005" y="17853"/>
                  </a:lnTo>
                  <a:lnTo>
                    <a:pt x="720961" y="0"/>
                  </a:lnTo>
                  <a:lnTo>
                    <a:pt x="700084" y="55602"/>
                  </a:lnTo>
                  <a:lnTo>
                    <a:pt x="672118" y="107997"/>
                  </a:lnTo>
                  <a:lnTo>
                    <a:pt x="637543" y="156288"/>
                  </a:lnTo>
                  <a:lnTo>
                    <a:pt x="596953" y="199645"/>
                  </a:lnTo>
                  <a:lnTo>
                    <a:pt x="551043" y="237324"/>
                  </a:lnTo>
                  <a:lnTo>
                    <a:pt x="500601" y="268679"/>
                  </a:lnTo>
                  <a:lnTo>
                    <a:pt x="446494" y="293170"/>
                  </a:lnTo>
                  <a:lnTo>
                    <a:pt x="389650" y="310380"/>
                  </a:lnTo>
                  <a:lnTo>
                    <a:pt x="331044" y="320010"/>
                  </a:lnTo>
                  <a:lnTo>
                    <a:pt x="271682" y="321898"/>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738507" y="4026139"/>
              <a:ext cx="1647349" cy="1645683"/>
            </a:xfrm>
            <a:custGeom>
              <a:avLst/>
              <a:pathLst>
                <a:path w="1647349" h="1645683">
                  <a:moveTo>
                    <a:pt x="1275373" y="0"/>
                  </a:moveTo>
                  <a:lnTo>
                    <a:pt x="1214641" y="10797"/>
                  </a:lnTo>
                  <a:lnTo>
                    <a:pt x="1153909" y="21594"/>
                  </a:lnTo>
                  <a:lnTo>
                    <a:pt x="1093177" y="32392"/>
                  </a:lnTo>
                  <a:lnTo>
                    <a:pt x="1032445" y="43189"/>
                  </a:lnTo>
                  <a:lnTo>
                    <a:pt x="971712" y="53986"/>
                  </a:lnTo>
                  <a:lnTo>
                    <a:pt x="910980" y="64784"/>
                  </a:lnTo>
                  <a:lnTo>
                    <a:pt x="850248" y="75581"/>
                  </a:lnTo>
                  <a:lnTo>
                    <a:pt x="789516" y="86379"/>
                  </a:lnTo>
                  <a:lnTo>
                    <a:pt x="728784" y="97176"/>
                  </a:lnTo>
                  <a:lnTo>
                    <a:pt x="668052" y="107973"/>
                  </a:lnTo>
                  <a:lnTo>
                    <a:pt x="607320" y="118771"/>
                  </a:lnTo>
                  <a:lnTo>
                    <a:pt x="546588" y="129568"/>
                  </a:lnTo>
                  <a:lnTo>
                    <a:pt x="485856" y="140366"/>
                  </a:lnTo>
                  <a:lnTo>
                    <a:pt x="425124" y="151163"/>
                  </a:lnTo>
                  <a:lnTo>
                    <a:pt x="364392" y="161960"/>
                  </a:lnTo>
                  <a:lnTo>
                    <a:pt x="303660" y="172758"/>
                  </a:lnTo>
                  <a:lnTo>
                    <a:pt x="242928" y="183555"/>
                  </a:lnTo>
                  <a:lnTo>
                    <a:pt x="182196" y="194353"/>
                  </a:lnTo>
                  <a:lnTo>
                    <a:pt x="121464" y="205150"/>
                  </a:lnTo>
                  <a:lnTo>
                    <a:pt x="60732" y="215947"/>
                  </a:lnTo>
                  <a:lnTo>
                    <a:pt x="0" y="226745"/>
                  </a:lnTo>
                  <a:lnTo>
                    <a:pt x="11461" y="285381"/>
                  </a:lnTo>
                  <a:lnTo>
                    <a:pt x="24919" y="343591"/>
                  </a:lnTo>
                  <a:lnTo>
                    <a:pt x="40357" y="401308"/>
                  </a:lnTo>
                  <a:lnTo>
                    <a:pt x="57758" y="458464"/>
                  </a:lnTo>
                  <a:lnTo>
                    <a:pt x="77101" y="514992"/>
                  </a:lnTo>
                  <a:lnTo>
                    <a:pt x="98364" y="570826"/>
                  </a:lnTo>
                  <a:lnTo>
                    <a:pt x="121521" y="625901"/>
                  </a:lnTo>
                  <a:lnTo>
                    <a:pt x="146547" y="680153"/>
                  </a:lnTo>
                  <a:lnTo>
                    <a:pt x="173411" y="733518"/>
                  </a:lnTo>
                  <a:lnTo>
                    <a:pt x="202083" y="785935"/>
                  </a:lnTo>
                  <a:lnTo>
                    <a:pt x="232528" y="837342"/>
                  </a:lnTo>
                  <a:lnTo>
                    <a:pt x="264711" y="887678"/>
                  </a:lnTo>
                  <a:lnTo>
                    <a:pt x="298596" y="936886"/>
                  </a:lnTo>
                  <a:lnTo>
                    <a:pt x="334141" y="984908"/>
                  </a:lnTo>
                  <a:lnTo>
                    <a:pt x="371306" y="1031687"/>
                  </a:lnTo>
                  <a:lnTo>
                    <a:pt x="410047" y="1077170"/>
                  </a:lnTo>
                  <a:lnTo>
                    <a:pt x="450320" y="1121303"/>
                  </a:lnTo>
                  <a:lnTo>
                    <a:pt x="492076" y="1164034"/>
                  </a:lnTo>
                  <a:lnTo>
                    <a:pt x="535268" y="1205314"/>
                  </a:lnTo>
                  <a:lnTo>
                    <a:pt x="579845" y="1245094"/>
                  </a:lnTo>
                  <a:lnTo>
                    <a:pt x="625754" y="1283329"/>
                  </a:lnTo>
                  <a:lnTo>
                    <a:pt x="672943" y="1319972"/>
                  </a:lnTo>
                  <a:lnTo>
                    <a:pt x="721356" y="1354983"/>
                  </a:lnTo>
                  <a:lnTo>
                    <a:pt x="770937" y="1388319"/>
                  </a:lnTo>
                  <a:lnTo>
                    <a:pt x="821628" y="1419942"/>
                  </a:lnTo>
                  <a:lnTo>
                    <a:pt x="873369" y="1449815"/>
                  </a:lnTo>
                  <a:lnTo>
                    <a:pt x="926101" y="1477904"/>
                  </a:lnTo>
                  <a:lnTo>
                    <a:pt x="979761" y="1504174"/>
                  </a:lnTo>
                  <a:lnTo>
                    <a:pt x="1034287" y="1528596"/>
                  </a:lnTo>
                  <a:lnTo>
                    <a:pt x="1089616" y="1551142"/>
                  </a:lnTo>
                  <a:lnTo>
                    <a:pt x="1145682" y="1571784"/>
                  </a:lnTo>
                  <a:lnTo>
                    <a:pt x="1202421" y="1590498"/>
                  </a:lnTo>
                  <a:lnTo>
                    <a:pt x="1259767" y="1607264"/>
                  </a:lnTo>
                  <a:lnTo>
                    <a:pt x="1317651" y="1622061"/>
                  </a:lnTo>
                  <a:lnTo>
                    <a:pt x="1376007" y="1634872"/>
                  </a:lnTo>
                  <a:lnTo>
                    <a:pt x="1434767" y="1645683"/>
                  </a:lnTo>
                  <a:lnTo>
                    <a:pt x="1444890" y="1584834"/>
                  </a:lnTo>
                  <a:lnTo>
                    <a:pt x="1455013" y="1523986"/>
                  </a:lnTo>
                  <a:lnTo>
                    <a:pt x="1465136" y="1463138"/>
                  </a:lnTo>
                  <a:lnTo>
                    <a:pt x="1475259" y="1402290"/>
                  </a:lnTo>
                  <a:lnTo>
                    <a:pt x="1485382" y="1341442"/>
                  </a:lnTo>
                  <a:lnTo>
                    <a:pt x="1495505" y="1280594"/>
                  </a:lnTo>
                  <a:lnTo>
                    <a:pt x="1505628" y="1219746"/>
                  </a:lnTo>
                  <a:lnTo>
                    <a:pt x="1515751" y="1158898"/>
                  </a:lnTo>
                  <a:lnTo>
                    <a:pt x="1525874" y="1098050"/>
                  </a:lnTo>
                  <a:lnTo>
                    <a:pt x="1535997" y="1037201"/>
                  </a:lnTo>
                  <a:lnTo>
                    <a:pt x="1546120" y="976353"/>
                  </a:lnTo>
                  <a:lnTo>
                    <a:pt x="1556243" y="915505"/>
                  </a:lnTo>
                  <a:lnTo>
                    <a:pt x="1566366" y="854657"/>
                  </a:lnTo>
                  <a:lnTo>
                    <a:pt x="1576489" y="793809"/>
                  </a:lnTo>
                  <a:lnTo>
                    <a:pt x="1586612" y="732961"/>
                  </a:lnTo>
                  <a:lnTo>
                    <a:pt x="1596735" y="672113"/>
                  </a:lnTo>
                  <a:lnTo>
                    <a:pt x="1606858" y="611265"/>
                  </a:lnTo>
                  <a:lnTo>
                    <a:pt x="1616981" y="550417"/>
                  </a:lnTo>
                  <a:lnTo>
                    <a:pt x="1627104" y="489568"/>
                  </a:lnTo>
                  <a:lnTo>
                    <a:pt x="1637227" y="428720"/>
                  </a:lnTo>
                  <a:lnTo>
                    <a:pt x="1647349" y="367872"/>
                  </a:lnTo>
                  <a:lnTo>
                    <a:pt x="1587112" y="353565"/>
                  </a:lnTo>
                  <a:lnTo>
                    <a:pt x="1529385" y="331185"/>
                  </a:lnTo>
                  <a:lnTo>
                    <a:pt x="1475246" y="301148"/>
                  </a:lnTo>
                  <a:lnTo>
                    <a:pt x="1425703" y="264016"/>
                  </a:lnTo>
                  <a:lnTo>
                    <a:pt x="1381682" y="220480"/>
                  </a:lnTo>
                  <a:lnTo>
                    <a:pt x="1344002" y="171353"/>
                  </a:lnTo>
                  <a:lnTo>
                    <a:pt x="1313367" y="117550"/>
                  </a:lnTo>
                  <a:lnTo>
                    <a:pt x="1290347" y="60075"/>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711547" y="3055224"/>
              <a:ext cx="1358680" cy="1197661"/>
            </a:xfrm>
            <a:custGeom>
              <a:avLst/>
              <a:pathLst>
                <a:path w="1358680" h="1197661">
                  <a:moveTo>
                    <a:pt x="1358680" y="660411"/>
                  </a:moveTo>
                  <a:lnTo>
                    <a:pt x="1305614" y="628962"/>
                  </a:lnTo>
                  <a:lnTo>
                    <a:pt x="1252548" y="597514"/>
                  </a:lnTo>
                  <a:lnTo>
                    <a:pt x="1199482" y="566066"/>
                  </a:lnTo>
                  <a:lnTo>
                    <a:pt x="1146417" y="534618"/>
                  </a:lnTo>
                  <a:lnTo>
                    <a:pt x="1093351" y="503170"/>
                  </a:lnTo>
                  <a:lnTo>
                    <a:pt x="1040285" y="471722"/>
                  </a:lnTo>
                  <a:lnTo>
                    <a:pt x="987219" y="440274"/>
                  </a:lnTo>
                  <a:lnTo>
                    <a:pt x="934153" y="408825"/>
                  </a:lnTo>
                  <a:lnTo>
                    <a:pt x="881087" y="377377"/>
                  </a:lnTo>
                  <a:lnTo>
                    <a:pt x="828022" y="345929"/>
                  </a:lnTo>
                  <a:lnTo>
                    <a:pt x="774956" y="314481"/>
                  </a:lnTo>
                  <a:lnTo>
                    <a:pt x="721890" y="283033"/>
                  </a:lnTo>
                  <a:lnTo>
                    <a:pt x="668824" y="251585"/>
                  </a:lnTo>
                  <a:lnTo>
                    <a:pt x="615758" y="220137"/>
                  </a:lnTo>
                  <a:lnTo>
                    <a:pt x="562693" y="188688"/>
                  </a:lnTo>
                  <a:lnTo>
                    <a:pt x="509627" y="157240"/>
                  </a:lnTo>
                  <a:lnTo>
                    <a:pt x="456561" y="125792"/>
                  </a:lnTo>
                  <a:lnTo>
                    <a:pt x="403495" y="94344"/>
                  </a:lnTo>
                  <a:lnTo>
                    <a:pt x="350429" y="62896"/>
                  </a:lnTo>
                  <a:lnTo>
                    <a:pt x="297363" y="31448"/>
                  </a:lnTo>
                  <a:lnTo>
                    <a:pt x="244298" y="0"/>
                  </a:lnTo>
                  <a:lnTo>
                    <a:pt x="214983" y="51431"/>
                  </a:lnTo>
                  <a:lnTo>
                    <a:pt x="187426" y="103825"/>
                  </a:lnTo>
                  <a:lnTo>
                    <a:pt x="161658" y="157121"/>
                  </a:lnTo>
                  <a:lnTo>
                    <a:pt x="137709" y="211260"/>
                  </a:lnTo>
                  <a:lnTo>
                    <a:pt x="115606" y="266178"/>
                  </a:lnTo>
                  <a:lnTo>
                    <a:pt x="95374" y="321812"/>
                  </a:lnTo>
                  <a:lnTo>
                    <a:pt x="77037" y="378100"/>
                  </a:lnTo>
                  <a:lnTo>
                    <a:pt x="60616" y="434975"/>
                  </a:lnTo>
                  <a:lnTo>
                    <a:pt x="46129" y="492374"/>
                  </a:lnTo>
                  <a:lnTo>
                    <a:pt x="33594" y="550231"/>
                  </a:lnTo>
                  <a:lnTo>
                    <a:pt x="23024" y="608479"/>
                  </a:lnTo>
                  <a:lnTo>
                    <a:pt x="14431" y="667051"/>
                  </a:lnTo>
                  <a:lnTo>
                    <a:pt x="7826" y="725880"/>
                  </a:lnTo>
                  <a:lnTo>
                    <a:pt x="3216" y="784899"/>
                  </a:lnTo>
                  <a:lnTo>
                    <a:pt x="606" y="844041"/>
                  </a:lnTo>
                  <a:lnTo>
                    <a:pt x="0" y="903237"/>
                  </a:lnTo>
                  <a:lnTo>
                    <a:pt x="1397" y="962419"/>
                  </a:lnTo>
                  <a:lnTo>
                    <a:pt x="4797" y="1021520"/>
                  </a:lnTo>
                  <a:lnTo>
                    <a:pt x="10195" y="1080473"/>
                  </a:lnTo>
                  <a:lnTo>
                    <a:pt x="17585" y="1139209"/>
                  </a:lnTo>
                  <a:lnTo>
                    <a:pt x="26960" y="1197661"/>
                  </a:lnTo>
                  <a:lnTo>
                    <a:pt x="87692" y="1186863"/>
                  </a:lnTo>
                  <a:lnTo>
                    <a:pt x="148424" y="1176066"/>
                  </a:lnTo>
                  <a:lnTo>
                    <a:pt x="209156" y="1165268"/>
                  </a:lnTo>
                  <a:lnTo>
                    <a:pt x="269888" y="1154471"/>
                  </a:lnTo>
                  <a:lnTo>
                    <a:pt x="330620" y="1143674"/>
                  </a:lnTo>
                  <a:lnTo>
                    <a:pt x="391352" y="1132876"/>
                  </a:lnTo>
                  <a:lnTo>
                    <a:pt x="452084" y="1122079"/>
                  </a:lnTo>
                  <a:lnTo>
                    <a:pt x="512816" y="1111281"/>
                  </a:lnTo>
                  <a:lnTo>
                    <a:pt x="573548" y="1100484"/>
                  </a:lnTo>
                  <a:lnTo>
                    <a:pt x="634280" y="1089687"/>
                  </a:lnTo>
                  <a:lnTo>
                    <a:pt x="695012" y="1078889"/>
                  </a:lnTo>
                  <a:lnTo>
                    <a:pt x="755744" y="1068092"/>
                  </a:lnTo>
                  <a:lnTo>
                    <a:pt x="816477" y="1057294"/>
                  </a:lnTo>
                  <a:lnTo>
                    <a:pt x="877209" y="1046497"/>
                  </a:lnTo>
                  <a:lnTo>
                    <a:pt x="937941" y="1035700"/>
                  </a:lnTo>
                  <a:lnTo>
                    <a:pt x="998673" y="1024902"/>
                  </a:lnTo>
                  <a:lnTo>
                    <a:pt x="1059405" y="1014105"/>
                  </a:lnTo>
                  <a:lnTo>
                    <a:pt x="1120137" y="1003307"/>
                  </a:lnTo>
                  <a:lnTo>
                    <a:pt x="1180869" y="992510"/>
                  </a:lnTo>
                  <a:lnTo>
                    <a:pt x="1241601" y="981713"/>
                  </a:lnTo>
                  <a:lnTo>
                    <a:pt x="1302333" y="970915"/>
                  </a:lnTo>
                  <a:lnTo>
                    <a:pt x="1295592" y="906859"/>
                  </a:lnTo>
                  <a:lnTo>
                    <a:pt x="1297995" y="842494"/>
                  </a:lnTo>
                  <a:lnTo>
                    <a:pt x="1309496" y="779119"/>
                  </a:lnTo>
                  <a:lnTo>
                    <a:pt x="1329861" y="718014"/>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955845" y="2549747"/>
              <a:ext cx="1231707" cy="1165888"/>
            </a:xfrm>
            <a:custGeom>
              <a:avLst/>
              <a:pathLst>
                <a:path w="1231707" h="1165888">
                  <a:moveTo>
                    <a:pt x="1231707" y="1034838"/>
                  </a:moveTo>
                  <a:lnTo>
                    <a:pt x="1194604" y="985560"/>
                  </a:lnTo>
                  <a:lnTo>
                    <a:pt x="1157501" y="936282"/>
                  </a:lnTo>
                  <a:lnTo>
                    <a:pt x="1120398" y="887004"/>
                  </a:lnTo>
                  <a:lnTo>
                    <a:pt x="1083295" y="837726"/>
                  </a:lnTo>
                  <a:lnTo>
                    <a:pt x="1046192" y="788448"/>
                  </a:lnTo>
                  <a:lnTo>
                    <a:pt x="1009088" y="739170"/>
                  </a:lnTo>
                  <a:lnTo>
                    <a:pt x="971985" y="689892"/>
                  </a:lnTo>
                  <a:lnTo>
                    <a:pt x="934882" y="640614"/>
                  </a:lnTo>
                  <a:lnTo>
                    <a:pt x="897779" y="591336"/>
                  </a:lnTo>
                  <a:lnTo>
                    <a:pt x="860676" y="542058"/>
                  </a:lnTo>
                  <a:lnTo>
                    <a:pt x="823573" y="492780"/>
                  </a:lnTo>
                  <a:lnTo>
                    <a:pt x="786470" y="443502"/>
                  </a:lnTo>
                  <a:lnTo>
                    <a:pt x="749366" y="394224"/>
                  </a:lnTo>
                  <a:lnTo>
                    <a:pt x="712263" y="344946"/>
                  </a:lnTo>
                  <a:lnTo>
                    <a:pt x="675160" y="295668"/>
                  </a:lnTo>
                  <a:lnTo>
                    <a:pt x="638057" y="246390"/>
                  </a:lnTo>
                  <a:lnTo>
                    <a:pt x="600954" y="197112"/>
                  </a:lnTo>
                  <a:lnTo>
                    <a:pt x="563851" y="147834"/>
                  </a:lnTo>
                  <a:lnTo>
                    <a:pt x="526748" y="98556"/>
                  </a:lnTo>
                  <a:lnTo>
                    <a:pt x="489644" y="49278"/>
                  </a:lnTo>
                  <a:lnTo>
                    <a:pt x="452541" y="0"/>
                  </a:lnTo>
                  <a:lnTo>
                    <a:pt x="403627" y="38207"/>
                  </a:lnTo>
                  <a:lnTo>
                    <a:pt x="356100" y="78127"/>
                  </a:lnTo>
                  <a:lnTo>
                    <a:pt x="310019" y="119708"/>
                  </a:lnTo>
                  <a:lnTo>
                    <a:pt x="265443" y="162898"/>
                  </a:lnTo>
                  <a:lnTo>
                    <a:pt x="222427" y="207643"/>
                  </a:lnTo>
                  <a:lnTo>
                    <a:pt x="181027" y="253887"/>
                  </a:lnTo>
                  <a:lnTo>
                    <a:pt x="141294" y="301570"/>
                  </a:lnTo>
                  <a:lnTo>
                    <a:pt x="103277" y="350633"/>
                  </a:lnTo>
                  <a:lnTo>
                    <a:pt x="67026" y="401015"/>
                  </a:lnTo>
                  <a:lnTo>
                    <a:pt x="32586" y="452651"/>
                  </a:lnTo>
                  <a:lnTo>
                    <a:pt x="0" y="505477"/>
                  </a:lnTo>
                  <a:lnTo>
                    <a:pt x="53065" y="536925"/>
                  </a:lnTo>
                  <a:lnTo>
                    <a:pt x="106131" y="568373"/>
                  </a:lnTo>
                  <a:lnTo>
                    <a:pt x="159197" y="599821"/>
                  </a:lnTo>
                  <a:lnTo>
                    <a:pt x="212263" y="631269"/>
                  </a:lnTo>
                  <a:lnTo>
                    <a:pt x="265329" y="662717"/>
                  </a:lnTo>
                  <a:lnTo>
                    <a:pt x="318394" y="694165"/>
                  </a:lnTo>
                  <a:lnTo>
                    <a:pt x="371460" y="725614"/>
                  </a:lnTo>
                  <a:lnTo>
                    <a:pt x="424526" y="757062"/>
                  </a:lnTo>
                  <a:lnTo>
                    <a:pt x="477592" y="788510"/>
                  </a:lnTo>
                  <a:lnTo>
                    <a:pt x="530658" y="819958"/>
                  </a:lnTo>
                  <a:lnTo>
                    <a:pt x="583724" y="851406"/>
                  </a:lnTo>
                  <a:lnTo>
                    <a:pt x="636789" y="882854"/>
                  </a:lnTo>
                  <a:lnTo>
                    <a:pt x="689855" y="914302"/>
                  </a:lnTo>
                  <a:lnTo>
                    <a:pt x="742921" y="945751"/>
                  </a:lnTo>
                  <a:lnTo>
                    <a:pt x="795987" y="977199"/>
                  </a:lnTo>
                  <a:lnTo>
                    <a:pt x="849053" y="1008647"/>
                  </a:lnTo>
                  <a:lnTo>
                    <a:pt x="902118" y="1040095"/>
                  </a:lnTo>
                  <a:lnTo>
                    <a:pt x="955184" y="1071543"/>
                  </a:lnTo>
                  <a:lnTo>
                    <a:pt x="1008250" y="1102991"/>
                  </a:lnTo>
                  <a:lnTo>
                    <a:pt x="1061316" y="1134439"/>
                  </a:lnTo>
                  <a:lnTo>
                    <a:pt x="1114382" y="1165888"/>
                  </a:lnTo>
                  <a:lnTo>
                    <a:pt x="1166628" y="1094618"/>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1408387" y="2378113"/>
              <a:ext cx="851484" cy="1206472"/>
            </a:xfrm>
            <a:custGeom>
              <a:avLst/>
              <a:pathLst>
                <a:path w="851484" h="1206472">
                  <a:moveTo>
                    <a:pt x="851484" y="1161974"/>
                  </a:moveTo>
                  <a:lnTo>
                    <a:pt x="824220" y="1106642"/>
                  </a:lnTo>
                  <a:lnTo>
                    <a:pt x="796956" y="1051310"/>
                  </a:lnTo>
                  <a:lnTo>
                    <a:pt x="769692" y="995978"/>
                  </a:lnTo>
                  <a:lnTo>
                    <a:pt x="742428" y="940645"/>
                  </a:lnTo>
                  <a:lnTo>
                    <a:pt x="715164" y="885313"/>
                  </a:lnTo>
                  <a:lnTo>
                    <a:pt x="687900" y="829981"/>
                  </a:lnTo>
                  <a:lnTo>
                    <a:pt x="660636" y="774649"/>
                  </a:lnTo>
                  <a:lnTo>
                    <a:pt x="633372" y="719317"/>
                  </a:lnTo>
                  <a:lnTo>
                    <a:pt x="606108" y="663985"/>
                  </a:lnTo>
                  <a:lnTo>
                    <a:pt x="578844" y="608653"/>
                  </a:lnTo>
                  <a:lnTo>
                    <a:pt x="551580" y="553321"/>
                  </a:lnTo>
                  <a:lnTo>
                    <a:pt x="524316" y="497989"/>
                  </a:lnTo>
                  <a:lnTo>
                    <a:pt x="497052" y="442656"/>
                  </a:lnTo>
                  <a:lnTo>
                    <a:pt x="469788" y="387324"/>
                  </a:lnTo>
                  <a:lnTo>
                    <a:pt x="442524" y="331992"/>
                  </a:lnTo>
                  <a:lnTo>
                    <a:pt x="415260" y="276660"/>
                  </a:lnTo>
                  <a:lnTo>
                    <a:pt x="387996" y="221328"/>
                  </a:lnTo>
                  <a:lnTo>
                    <a:pt x="360732" y="165996"/>
                  </a:lnTo>
                  <a:lnTo>
                    <a:pt x="333468" y="110664"/>
                  </a:lnTo>
                  <a:lnTo>
                    <a:pt x="306204" y="55332"/>
                  </a:lnTo>
                  <a:lnTo>
                    <a:pt x="278940" y="0"/>
                  </a:lnTo>
                  <a:lnTo>
                    <a:pt x="220654" y="30090"/>
                  </a:lnTo>
                  <a:lnTo>
                    <a:pt x="163538" y="62346"/>
                  </a:lnTo>
                  <a:lnTo>
                    <a:pt x="107671" y="96721"/>
                  </a:lnTo>
                  <a:lnTo>
                    <a:pt x="53133" y="133167"/>
                  </a:lnTo>
                  <a:lnTo>
                    <a:pt x="0" y="171633"/>
                  </a:lnTo>
                  <a:lnTo>
                    <a:pt x="37103" y="220911"/>
                  </a:lnTo>
                  <a:lnTo>
                    <a:pt x="74206" y="270189"/>
                  </a:lnTo>
                  <a:lnTo>
                    <a:pt x="111309" y="319467"/>
                  </a:lnTo>
                  <a:lnTo>
                    <a:pt x="148412" y="368745"/>
                  </a:lnTo>
                  <a:lnTo>
                    <a:pt x="185515" y="418023"/>
                  </a:lnTo>
                  <a:lnTo>
                    <a:pt x="222618" y="467301"/>
                  </a:lnTo>
                  <a:lnTo>
                    <a:pt x="259722" y="516579"/>
                  </a:lnTo>
                  <a:lnTo>
                    <a:pt x="296825" y="565857"/>
                  </a:lnTo>
                  <a:lnTo>
                    <a:pt x="333928" y="615135"/>
                  </a:lnTo>
                  <a:lnTo>
                    <a:pt x="371031" y="664413"/>
                  </a:lnTo>
                  <a:lnTo>
                    <a:pt x="408134" y="713691"/>
                  </a:lnTo>
                  <a:lnTo>
                    <a:pt x="445237" y="762969"/>
                  </a:lnTo>
                  <a:lnTo>
                    <a:pt x="482340" y="812247"/>
                  </a:lnTo>
                  <a:lnTo>
                    <a:pt x="519444" y="861525"/>
                  </a:lnTo>
                  <a:lnTo>
                    <a:pt x="556547" y="910803"/>
                  </a:lnTo>
                  <a:lnTo>
                    <a:pt x="593650" y="960081"/>
                  </a:lnTo>
                  <a:lnTo>
                    <a:pt x="630753" y="1009359"/>
                  </a:lnTo>
                  <a:lnTo>
                    <a:pt x="667856" y="1058637"/>
                  </a:lnTo>
                  <a:lnTo>
                    <a:pt x="704959" y="1107916"/>
                  </a:lnTo>
                  <a:lnTo>
                    <a:pt x="742062" y="1157194"/>
                  </a:lnTo>
                  <a:lnTo>
                    <a:pt x="779166" y="1206472"/>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1687328" y="2291858"/>
              <a:ext cx="626417" cy="1248229"/>
            </a:xfrm>
            <a:custGeom>
              <a:avLst/>
              <a:pathLst>
                <a:path w="626417" h="1248229">
                  <a:moveTo>
                    <a:pt x="626417" y="1225866"/>
                  </a:moveTo>
                  <a:lnTo>
                    <a:pt x="606482" y="1167492"/>
                  </a:lnTo>
                  <a:lnTo>
                    <a:pt x="586548" y="1109117"/>
                  </a:lnTo>
                  <a:lnTo>
                    <a:pt x="566614" y="1050742"/>
                  </a:lnTo>
                  <a:lnTo>
                    <a:pt x="546680" y="992368"/>
                  </a:lnTo>
                  <a:lnTo>
                    <a:pt x="526746" y="933993"/>
                  </a:lnTo>
                  <a:lnTo>
                    <a:pt x="506811" y="875619"/>
                  </a:lnTo>
                  <a:lnTo>
                    <a:pt x="486877" y="817244"/>
                  </a:lnTo>
                  <a:lnTo>
                    <a:pt x="466943" y="758869"/>
                  </a:lnTo>
                  <a:lnTo>
                    <a:pt x="447009" y="700495"/>
                  </a:lnTo>
                  <a:lnTo>
                    <a:pt x="427075" y="642120"/>
                  </a:lnTo>
                  <a:lnTo>
                    <a:pt x="407140" y="583746"/>
                  </a:lnTo>
                  <a:lnTo>
                    <a:pt x="387206" y="525371"/>
                  </a:lnTo>
                  <a:lnTo>
                    <a:pt x="367272" y="466996"/>
                  </a:lnTo>
                  <a:lnTo>
                    <a:pt x="347338" y="408622"/>
                  </a:lnTo>
                  <a:lnTo>
                    <a:pt x="327404" y="350247"/>
                  </a:lnTo>
                  <a:lnTo>
                    <a:pt x="307469" y="291873"/>
                  </a:lnTo>
                  <a:lnTo>
                    <a:pt x="287535" y="233498"/>
                  </a:lnTo>
                  <a:lnTo>
                    <a:pt x="267601" y="175123"/>
                  </a:lnTo>
                  <a:lnTo>
                    <a:pt x="247667" y="116749"/>
                  </a:lnTo>
                  <a:lnTo>
                    <a:pt x="227733" y="58374"/>
                  </a:lnTo>
                  <a:lnTo>
                    <a:pt x="207799" y="0"/>
                  </a:lnTo>
                  <a:lnTo>
                    <a:pt x="137319" y="25769"/>
                  </a:lnTo>
                  <a:lnTo>
                    <a:pt x="68010" y="54538"/>
                  </a:lnTo>
                  <a:lnTo>
                    <a:pt x="0" y="86254"/>
                  </a:lnTo>
                  <a:lnTo>
                    <a:pt x="27263" y="141586"/>
                  </a:lnTo>
                  <a:lnTo>
                    <a:pt x="54527" y="196918"/>
                  </a:lnTo>
                  <a:lnTo>
                    <a:pt x="81791" y="252250"/>
                  </a:lnTo>
                  <a:lnTo>
                    <a:pt x="109055" y="307583"/>
                  </a:lnTo>
                  <a:lnTo>
                    <a:pt x="136319" y="362915"/>
                  </a:lnTo>
                  <a:lnTo>
                    <a:pt x="163583" y="418247"/>
                  </a:lnTo>
                  <a:lnTo>
                    <a:pt x="190847" y="473579"/>
                  </a:lnTo>
                  <a:lnTo>
                    <a:pt x="218111" y="528911"/>
                  </a:lnTo>
                  <a:lnTo>
                    <a:pt x="245375" y="584243"/>
                  </a:lnTo>
                  <a:lnTo>
                    <a:pt x="272639" y="639575"/>
                  </a:lnTo>
                  <a:lnTo>
                    <a:pt x="299903" y="694907"/>
                  </a:lnTo>
                  <a:lnTo>
                    <a:pt x="327167" y="750240"/>
                  </a:lnTo>
                  <a:lnTo>
                    <a:pt x="354431" y="805572"/>
                  </a:lnTo>
                  <a:lnTo>
                    <a:pt x="381695" y="860904"/>
                  </a:lnTo>
                  <a:lnTo>
                    <a:pt x="408959" y="916236"/>
                  </a:lnTo>
                  <a:lnTo>
                    <a:pt x="436223" y="971568"/>
                  </a:lnTo>
                  <a:lnTo>
                    <a:pt x="463487" y="1026900"/>
                  </a:lnTo>
                  <a:lnTo>
                    <a:pt x="490751" y="1082232"/>
                  </a:lnTo>
                  <a:lnTo>
                    <a:pt x="518015" y="1137564"/>
                  </a:lnTo>
                  <a:lnTo>
                    <a:pt x="545279" y="1192896"/>
                  </a:lnTo>
                  <a:lnTo>
                    <a:pt x="572543" y="1248229"/>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1895127" y="2238691"/>
              <a:ext cx="467929" cy="1279034"/>
            </a:xfrm>
            <a:custGeom>
              <a:avLst/>
              <a:pathLst>
                <a:path w="467929" h="1279034">
                  <a:moveTo>
                    <a:pt x="467929" y="1265249"/>
                  </a:moveTo>
                  <a:lnTo>
                    <a:pt x="454704" y="1204999"/>
                  </a:lnTo>
                  <a:lnTo>
                    <a:pt x="441479" y="1144749"/>
                  </a:lnTo>
                  <a:lnTo>
                    <a:pt x="428254" y="1084499"/>
                  </a:lnTo>
                  <a:lnTo>
                    <a:pt x="415028" y="1024249"/>
                  </a:lnTo>
                  <a:lnTo>
                    <a:pt x="401803" y="963999"/>
                  </a:lnTo>
                  <a:lnTo>
                    <a:pt x="388578" y="903749"/>
                  </a:lnTo>
                  <a:lnTo>
                    <a:pt x="375353" y="843499"/>
                  </a:lnTo>
                  <a:lnTo>
                    <a:pt x="362128" y="783249"/>
                  </a:lnTo>
                  <a:lnTo>
                    <a:pt x="348903" y="722999"/>
                  </a:lnTo>
                  <a:lnTo>
                    <a:pt x="335678" y="662749"/>
                  </a:lnTo>
                  <a:lnTo>
                    <a:pt x="322452" y="602499"/>
                  </a:lnTo>
                  <a:lnTo>
                    <a:pt x="309227" y="542249"/>
                  </a:lnTo>
                  <a:lnTo>
                    <a:pt x="296002" y="481999"/>
                  </a:lnTo>
                  <a:lnTo>
                    <a:pt x="282777" y="421749"/>
                  </a:lnTo>
                  <a:lnTo>
                    <a:pt x="269552" y="361499"/>
                  </a:lnTo>
                  <a:lnTo>
                    <a:pt x="256327" y="301249"/>
                  </a:lnTo>
                  <a:lnTo>
                    <a:pt x="243101" y="240999"/>
                  </a:lnTo>
                  <a:lnTo>
                    <a:pt x="229876" y="180749"/>
                  </a:lnTo>
                  <a:lnTo>
                    <a:pt x="216651" y="120499"/>
                  </a:lnTo>
                  <a:lnTo>
                    <a:pt x="203426" y="60249"/>
                  </a:lnTo>
                  <a:lnTo>
                    <a:pt x="190201" y="0"/>
                  </a:lnTo>
                  <a:lnTo>
                    <a:pt x="126148" y="15329"/>
                  </a:lnTo>
                  <a:lnTo>
                    <a:pt x="62717" y="33060"/>
                  </a:lnTo>
                  <a:lnTo>
                    <a:pt x="0" y="53167"/>
                  </a:lnTo>
                  <a:lnTo>
                    <a:pt x="19934" y="111541"/>
                  </a:lnTo>
                  <a:lnTo>
                    <a:pt x="39868" y="169916"/>
                  </a:lnTo>
                  <a:lnTo>
                    <a:pt x="59802" y="228291"/>
                  </a:lnTo>
                  <a:lnTo>
                    <a:pt x="79736" y="286665"/>
                  </a:lnTo>
                  <a:lnTo>
                    <a:pt x="99670" y="345040"/>
                  </a:lnTo>
                  <a:lnTo>
                    <a:pt x="119605" y="403414"/>
                  </a:lnTo>
                  <a:lnTo>
                    <a:pt x="139539" y="461789"/>
                  </a:lnTo>
                  <a:lnTo>
                    <a:pt x="159473" y="520164"/>
                  </a:lnTo>
                  <a:lnTo>
                    <a:pt x="179407" y="578538"/>
                  </a:lnTo>
                  <a:lnTo>
                    <a:pt x="199341" y="636913"/>
                  </a:lnTo>
                  <a:lnTo>
                    <a:pt x="219276" y="695288"/>
                  </a:lnTo>
                  <a:lnTo>
                    <a:pt x="239210" y="753662"/>
                  </a:lnTo>
                  <a:lnTo>
                    <a:pt x="259144" y="812037"/>
                  </a:lnTo>
                  <a:lnTo>
                    <a:pt x="279078" y="870411"/>
                  </a:lnTo>
                  <a:lnTo>
                    <a:pt x="299012" y="928786"/>
                  </a:lnTo>
                  <a:lnTo>
                    <a:pt x="318947" y="987161"/>
                  </a:lnTo>
                  <a:lnTo>
                    <a:pt x="338881" y="1045535"/>
                  </a:lnTo>
                  <a:lnTo>
                    <a:pt x="358815" y="1103910"/>
                  </a:lnTo>
                  <a:lnTo>
                    <a:pt x="378749" y="1162284"/>
                  </a:lnTo>
                  <a:lnTo>
                    <a:pt x="398683" y="1220659"/>
                  </a:lnTo>
                  <a:lnTo>
                    <a:pt x="418618" y="127903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2085328" y="2215536"/>
              <a:ext cx="310933" cy="1288404"/>
            </a:xfrm>
            <a:custGeom>
              <a:avLst/>
              <a:pathLst>
                <a:path w="310933" h="1288404">
                  <a:moveTo>
                    <a:pt x="310933" y="1282401"/>
                  </a:moveTo>
                  <a:lnTo>
                    <a:pt x="302226" y="1221335"/>
                  </a:lnTo>
                  <a:lnTo>
                    <a:pt x="293518" y="1160268"/>
                  </a:lnTo>
                  <a:lnTo>
                    <a:pt x="284811" y="1099201"/>
                  </a:lnTo>
                  <a:lnTo>
                    <a:pt x="276103" y="1038134"/>
                  </a:lnTo>
                  <a:lnTo>
                    <a:pt x="267396" y="977068"/>
                  </a:lnTo>
                  <a:lnTo>
                    <a:pt x="258689" y="916001"/>
                  </a:lnTo>
                  <a:lnTo>
                    <a:pt x="249981" y="854934"/>
                  </a:lnTo>
                  <a:lnTo>
                    <a:pt x="241274" y="793867"/>
                  </a:lnTo>
                  <a:lnTo>
                    <a:pt x="232566" y="732801"/>
                  </a:lnTo>
                  <a:lnTo>
                    <a:pt x="223859" y="671734"/>
                  </a:lnTo>
                  <a:lnTo>
                    <a:pt x="215152" y="610667"/>
                  </a:lnTo>
                  <a:lnTo>
                    <a:pt x="206444" y="549600"/>
                  </a:lnTo>
                  <a:lnTo>
                    <a:pt x="197737" y="488534"/>
                  </a:lnTo>
                  <a:lnTo>
                    <a:pt x="189029" y="427467"/>
                  </a:lnTo>
                  <a:lnTo>
                    <a:pt x="180322" y="366400"/>
                  </a:lnTo>
                  <a:lnTo>
                    <a:pt x="171615" y="305333"/>
                  </a:lnTo>
                  <a:lnTo>
                    <a:pt x="162907" y="244267"/>
                  </a:lnTo>
                  <a:lnTo>
                    <a:pt x="154200" y="183200"/>
                  </a:lnTo>
                  <a:lnTo>
                    <a:pt x="145492" y="122133"/>
                  </a:lnTo>
                  <a:lnTo>
                    <a:pt x="136785" y="61066"/>
                  </a:lnTo>
                  <a:lnTo>
                    <a:pt x="128078" y="0"/>
                  </a:lnTo>
                  <a:lnTo>
                    <a:pt x="63823" y="10385"/>
                  </a:lnTo>
                  <a:lnTo>
                    <a:pt x="0" y="23154"/>
                  </a:lnTo>
                  <a:lnTo>
                    <a:pt x="13225" y="83404"/>
                  </a:lnTo>
                  <a:lnTo>
                    <a:pt x="26450" y="143654"/>
                  </a:lnTo>
                  <a:lnTo>
                    <a:pt x="39675" y="203904"/>
                  </a:lnTo>
                  <a:lnTo>
                    <a:pt x="52900" y="264154"/>
                  </a:lnTo>
                  <a:lnTo>
                    <a:pt x="66125" y="324404"/>
                  </a:lnTo>
                  <a:lnTo>
                    <a:pt x="79350" y="384654"/>
                  </a:lnTo>
                  <a:lnTo>
                    <a:pt x="92576" y="444904"/>
                  </a:lnTo>
                  <a:lnTo>
                    <a:pt x="105801" y="505154"/>
                  </a:lnTo>
                  <a:lnTo>
                    <a:pt x="119026" y="565404"/>
                  </a:lnTo>
                  <a:lnTo>
                    <a:pt x="132251" y="625654"/>
                  </a:lnTo>
                  <a:lnTo>
                    <a:pt x="145476" y="685904"/>
                  </a:lnTo>
                  <a:lnTo>
                    <a:pt x="158701" y="746154"/>
                  </a:lnTo>
                  <a:lnTo>
                    <a:pt x="171926" y="806404"/>
                  </a:lnTo>
                  <a:lnTo>
                    <a:pt x="185152" y="866654"/>
                  </a:lnTo>
                  <a:lnTo>
                    <a:pt x="198377" y="926904"/>
                  </a:lnTo>
                  <a:lnTo>
                    <a:pt x="211602" y="987154"/>
                  </a:lnTo>
                  <a:lnTo>
                    <a:pt x="224827" y="1047404"/>
                  </a:lnTo>
                  <a:lnTo>
                    <a:pt x="238052" y="1107654"/>
                  </a:lnTo>
                  <a:lnTo>
                    <a:pt x="251277" y="1167904"/>
                  </a:lnTo>
                  <a:lnTo>
                    <a:pt x="264503" y="1228154"/>
                  </a:lnTo>
                  <a:lnTo>
                    <a:pt x="277728" y="1288404"/>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2213406" y="2203544"/>
              <a:ext cx="210864" cy="1294393"/>
            </a:xfrm>
            <a:custGeom>
              <a:avLst/>
              <a:pathLst>
                <a:path w="210864" h="1294393">
                  <a:moveTo>
                    <a:pt x="210864" y="1291284"/>
                  </a:moveTo>
                  <a:lnTo>
                    <a:pt x="205967" y="1229795"/>
                  </a:lnTo>
                  <a:lnTo>
                    <a:pt x="201070" y="1168305"/>
                  </a:lnTo>
                  <a:lnTo>
                    <a:pt x="196174" y="1106815"/>
                  </a:lnTo>
                  <a:lnTo>
                    <a:pt x="191277" y="1045325"/>
                  </a:lnTo>
                  <a:lnTo>
                    <a:pt x="186380" y="983836"/>
                  </a:lnTo>
                  <a:lnTo>
                    <a:pt x="181484" y="922346"/>
                  </a:lnTo>
                  <a:lnTo>
                    <a:pt x="176587" y="860856"/>
                  </a:lnTo>
                  <a:lnTo>
                    <a:pt x="171690" y="799366"/>
                  </a:lnTo>
                  <a:lnTo>
                    <a:pt x="166793" y="737877"/>
                  </a:lnTo>
                  <a:lnTo>
                    <a:pt x="161897" y="676387"/>
                  </a:lnTo>
                  <a:lnTo>
                    <a:pt x="157000" y="614897"/>
                  </a:lnTo>
                  <a:lnTo>
                    <a:pt x="152103" y="553407"/>
                  </a:lnTo>
                  <a:lnTo>
                    <a:pt x="147207" y="491918"/>
                  </a:lnTo>
                  <a:lnTo>
                    <a:pt x="142310" y="430428"/>
                  </a:lnTo>
                  <a:lnTo>
                    <a:pt x="137413" y="368938"/>
                  </a:lnTo>
                  <a:lnTo>
                    <a:pt x="132516" y="307448"/>
                  </a:lnTo>
                  <a:lnTo>
                    <a:pt x="127620" y="245959"/>
                  </a:lnTo>
                  <a:lnTo>
                    <a:pt x="122723" y="184469"/>
                  </a:lnTo>
                  <a:lnTo>
                    <a:pt x="117826" y="122979"/>
                  </a:lnTo>
                  <a:lnTo>
                    <a:pt x="112930" y="61489"/>
                  </a:lnTo>
                  <a:lnTo>
                    <a:pt x="108033" y="0"/>
                  </a:lnTo>
                  <a:lnTo>
                    <a:pt x="0" y="11992"/>
                  </a:lnTo>
                  <a:lnTo>
                    <a:pt x="8707" y="73058"/>
                  </a:lnTo>
                  <a:lnTo>
                    <a:pt x="17414" y="134125"/>
                  </a:lnTo>
                  <a:lnTo>
                    <a:pt x="26122" y="195192"/>
                  </a:lnTo>
                  <a:lnTo>
                    <a:pt x="34829" y="256259"/>
                  </a:lnTo>
                  <a:lnTo>
                    <a:pt x="43537" y="317325"/>
                  </a:lnTo>
                  <a:lnTo>
                    <a:pt x="52244" y="378392"/>
                  </a:lnTo>
                  <a:lnTo>
                    <a:pt x="60951" y="439459"/>
                  </a:lnTo>
                  <a:lnTo>
                    <a:pt x="69659" y="500526"/>
                  </a:lnTo>
                  <a:lnTo>
                    <a:pt x="78366" y="561592"/>
                  </a:lnTo>
                  <a:lnTo>
                    <a:pt x="87074" y="622659"/>
                  </a:lnTo>
                  <a:lnTo>
                    <a:pt x="95781" y="683726"/>
                  </a:lnTo>
                  <a:lnTo>
                    <a:pt x="104488" y="744793"/>
                  </a:lnTo>
                  <a:lnTo>
                    <a:pt x="113196" y="805859"/>
                  </a:lnTo>
                  <a:lnTo>
                    <a:pt x="121903" y="866926"/>
                  </a:lnTo>
                  <a:lnTo>
                    <a:pt x="130611" y="927993"/>
                  </a:lnTo>
                  <a:lnTo>
                    <a:pt x="139318" y="989060"/>
                  </a:lnTo>
                  <a:lnTo>
                    <a:pt x="148025" y="1050126"/>
                  </a:lnTo>
                  <a:lnTo>
                    <a:pt x="156733" y="1111193"/>
                  </a:lnTo>
                  <a:lnTo>
                    <a:pt x="165440" y="1172260"/>
                  </a:lnTo>
                  <a:lnTo>
                    <a:pt x="174148" y="1233327"/>
                  </a:lnTo>
                  <a:lnTo>
                    <a:pt x="182855" y="129439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2321439" y="2199920"/>
              <a:ext cx="117722" cy="1294908"/>
            </a:xfrm>
            <a:custGeom>
              <a:avLst/>
              <a:pathLst>
                <a:path w="117722" h="1294908">
                  <a:moveTo>
                    <a:pt x="117722" y="1293969"/>
                  </a:moveTo>
                  <a:lnTo>
                    <a:pt x="114852" y="1232351"/>
                  </a:lnTo>
                  <a:lnTo>
                    <a:pt x="111981" y="1170734"/>
                  </a:lnTo>
                  <a:lnTo>
                    <a:pt x="109111" y="1109116"/>
                  </a:lnTo>
                  <a:lnTo>
                    <a:pt x="106240" y="1047498"/>
                  </a:lnTo>
                  <a:lnTo>
                    <a:pt x="103369" y="985881"/>
                  </a:lnTo>
                  <a:lnTo>
                    <a:pt x="100499" y="924263"/>
                  </a:lnTo>
                  <a:lnTo>
                    <a:pt x="97628" y="862646"/>
                  </a:lnTo>
                  <a:lnTo>
                    <a:pt x="94758" y="801028"/>
                  </a:lnTo>
                  <a:lnTo>
                    <a:pt x="91887" y="739411"/>
                  </a:lnTo>
                  <a:lnTo>
                    <a:pt x="89016" y="677793"/>
                  </a:lnTo>
                  <a:lnTo>
                    <a:pt x="86146" y="616175"/>
                  </a:lnTo>
                  <a:lnTo>
                    <a:pt x="83275" y="554558"/>
                  </a:lnTo>
                  <a:lnTo>
                    <a:pt x="80405" y="492940"/>
                  </a:lnTo>
                  <a:lnTo>
                    <a:pt x="77534" y="431323"/>
                  </a:lnTo>
                  <a:lnTo>
                    <a:pt x="74664" y="369705"/>
                  </a:lnTo>
                  <a:lnTo>
                    <a:pt x="71793" y="308087"/>
                  </a:lnTo>
                  <a:lnTo>
                    <a:pt x="68922" y="246470"/>
                  </a:lnTo>
                  <a:lnTo>
                    <a:pt x="66052" y="184852"/>
                  </a:lnTo>
                  <a:lnTo>
                    <a:pt x="63181" y="123235"/>
                  </a:lnTo>
                  <a:lnTo>
                    <a:pt x="60311" y="61617"/>
                  </a:lnTo>
                  <a:lnTo>
                    <a:pt x="57440" y="0"/>
                  </a:lnTo>
                  <a:lnTo>
                    <a:pt x="0" y="3624"/>
                  </a:lnTo>
                  <a:lnTo>
                    <a:pt x="4896" y="65113"/>
                  </a:lnTo>
                  <a:lnTo>
                    <a:pt x="9793" y="126603"/>
                  </a:lnTo>
                  <a:lnTo>
                    <a:pt x="14690" y="188093"/>
                  </a:lnTo>
                  <a:lnTo>
                    <a:pt x="19586" y="249583"/>
                  </a:lnTo>
                  <a:lnTo>
                    <a:pt x="24483" y="311072"/>
                  </a:lnTo>
                  <a:lnTo>
                    <a:pt x="29380" y="372562"/>
                  </a:lnTo>
                  <a:lnTo>
                    <a:pt x="34276" y="434052"/>
                  </a:lnTo>
                  <a:lnTo>
                    <a:pt x="39173" y="495542"/>
                  </a:lnTo>
                  <a:lnTo>
                    <a:pt x="44070" y="557031"/>
                  </a:lnTo>
                  <a:lnTo>
                    <a:pt x="48967" y="618521"/>
                  </a:lnTo>
                  <a:lnTo>
                    <a:pt x="53863" y="680011"/>
                  </a:lnTo>
                  <a:lnTo>
                    <a:pt x="58760" y="741501"/>
                  </a:lnTo>
                  <a:lnTo>
                    <a:pt x="63657" y="802990"/>
                  </a:lnTo>
                  <a:lnTo>
                    <a:pt x="68553" y="864480"/>
                  </a:lnTo>
                  <a:lnTo>
                    <a:pt x="73450" y="925970"/>
                  </a:lnTo>
                  <a:lnTo>
                    <a:pt x="78347" y="987460"/>
                  </a:lnTo>
                  <a:lnTo>
                    <a:pt x="83244" y="1048949"/>
                  </a:lnTo>
                  <a:lnTo>
                    <a:pt x="88140" y="1110439"/>
                  </a:lnTo>
                  <a:lnTo>
                    <a:pt x="93037" y="1171929"/>
                  </a:lnTo>
                  <a:lnTo>
                    <a:pt x="97934" y="1233419"/>
                  </a:lnTo>
                  <a:lnTo>
                    <a:pt x="102830" y="1294908"/>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2378880" y="2198971"/>
              <a:ext cx="66474" cy="1294918"/>
            </a:xfrm>
            <a:custGeom>
              <a:avLst/>
              <a:pathLst>
                <a:path w="66474" h="1294918">
                  <a:moveTo>
                    <a:pt x="66474" y="1294672"/>
                  </a:moveTo>
                  <a:lnTo>
                    <a:pt x="64446" y="1233021"/>
                  </a:lnTo>
                  <a:lnTo>
                    <a:pt x="62418" y="1171370"/>
                  </a:lnTo>
                  <a:lnTo>
                    <a:pt x="60389" y="1109719"/>
                  </a:lnTo>
                  <a:lnTo>
                    <a:pt x="58361" y="1048068"/>
                  </a:lnTo>
                  <a:lnTo>
                    <a:pt x="56333" y="986417"/>
                  </a:lnTo>
                  <a:lnTo>
                    <a:pt x="54305" y="924765"/>
                  </a:lnTo>
                  <a:lnTo>
                    <a:pt x="52277" y="863114"/>
                  </a:lnTo>
                  <a:lnTo>
                    <a:pt x="50249" y="801463"/>
                  </a:lnTo>
                  <a:lnTo>
                    <a:pt x="48221" y="739812"/>
                  </a:lnTo>
                  <a:lnTo>
                    <a:pt x="46193" y="678161"/>
                  </a:lnTo>
                  <a:lnTo>
                    <a:pt x="44164" y="616510"/>
                  </a:lnTo>
                  <a:lnTo>
                    <a:pt x="42136" y="554859"/>
                  </a:lnTo>
                  <a:lnTo>
                    <a:pt x="40108" y="493208"/>
                  </a:lnTo>
                  <a:lnTo>
                    <a:pt x="38080" y="431557"/>
                  </a:lnTo>
                  <a:lnTo>
                    <a:pt x="36052" y="369906"/>
                  </a:lnTo>
                  <a:lnTo>
                    <a:pt x="34024" y="308255"/>
                  </a:lnTo>
                  <a:lnTo>
                    <a:pt x="31996" y="246604"/>
                  </a:lnTo>
                  <a:lnTo>
                    <a:pt x="29968" y="184953"/>
                  </a:lnTo>
                  <a:lnTo>
                    <a:pt x="27939" y="123302"/>
                  </a:lnTo>
                  <a:lnTo>
                    <a:pt x="25911" y="61651"/>
                  </a:lnTo>
                  <a:lnTo>
                    <a:pt x="23883" y="0"/>
                  </a:lnTo>
                  <a:lnTo>
                    <a:pt x="0" y="949"/>
                  </a:lnTo>
                  <a:lnTo>
                    <a:pt x="2870" y="62566"/>
                  </a:lnTo>
                  <a:lnTo>
                    <a:pt x="5741" y="124184"/>
                  </a:lnTo>
                  <a:lnTo>
                    <a:pt x="8611" y="185801"/>
                  </a:lnTo>
                  <a:lnTo>
                    <a:pt x="11482" y="247419"/>
                  </a:lnTo>
                  <a:lnTo>
                    <a:pt x="14352" y="309037"/>
                  </a:lnTo>
                  <a:lnTo>
                    <a:pt x="17223" y="370654"/>
                  </a:lnTo>
                  <a:lnTo>
                    <a:pt x="20094" y="432272"/>
                  </a:lnTo>
                  <a:lnTo>
                    <a:pt x="22964" y="493889"/>
                  </a:lnTo>
                  <a:lnTo>
                    <a:pt x="25835" y="555507"/>
                  </a:lnTo>
                  <a:lnTo>
                    <a:pt x="28705" y="617125"/>
                  </a:lnTo>
                  <a:lnTo>
                    <a:pt x="31576" y="678742"/>
                  </a:lnTo>
                  <a:lnTo>
                    <a:pt x="34447" y="740360"/>
                  </a:lnTo>
                  <a:lnTo>
                    <a:pt x="37317" y="801977"/>
                  </a:lnTo>
                  <a:lnTo>
                    <a:pt x="40188" y="863595"/>
                  </a:lnTo>
                  <a:lnTo>
                    <a:pt x="43058" y="925212"/>
                  </a:lnTo>
                  <a:lnTo>
                    <a:pt x="45929" y="986830"/>
                  </a:lnTo>
                  <a:lnTo>
                    <a:pt x="48799" y="1048448"/>
                  </a:lnTo>
                  <a:lnTo>
                    <a:pt x="51670" y="1110065"/>
                  </a:lnTo>
                  <a:lnTo>
                    <a:pt x="54541" y="1171683"/>
                  </a:lnTo>
                  <a:lnTo>
                    <a:pt x="57411" y="1233300"/>
                  </a:lnTo>
                  <a:lnTo>
                    <a:pt x="60282" y="129491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2402764" y="2198508"/>
              <a:ext cx="46849" cy="1295135"/>
            </a:xfrm>
            <a:custGeom>
              <a:avLst/>
              <a:pathLst>
                <a:path w="46849" h="1295135">
                  <a:moveTo>
                    <a:pt x="46849" y="1295015"/>
                  </a:moveTo>
                  <a:lnTo>
                    <a:pt x="45401" y="1233348"/>
                  </a:lnTo>
                  <a:lnTo>
                    <a:pt x="43952" y="1171680"/>
                  </a:lnTo>
                  <a:lnTo>
                    <a:pt x="42503" y="1110013"/>
                  </a:lnTo>
                  <a:lnTo>
                    <a:pt x="41055" y="1048345"/>
                  </a:lnTo>
                  <a:lnTo>
                    <a:pt x="39606" y="986678"/>
                  </a:lnTo>
                  <a:lnTo>
                    <a:pt x="38158" y="925011"/>
                  </a:lnTo>
                  <a:lnTo>
                    <a:pt x="36709" y="863343"/>
                  </a:lnTo>
                  <a:lnTo>
                    <a:pt x="35260" y="801676"/>
                  </a:lnTo>
                  <a:lnTo>
                    <a:pt x="33812" y="740008"/>
                  </a:lnTo>
                  <a:lnTo>
                    <a:pt x="32363" y="678341"/>
                  </a:lnTo>
                  <a:lnTo>
                    <a:pt x="30914" y="616674"/>
                  </a:lnTo>
                  <a:lnTo>
                    <a:pt x="29466" y="555006"/>
                  </a:lnTo>
                  <a:lnTo>
                    <a:pt x="28017" y="493339"/>
                  </a:lnTo>
                  <a:lnTo>
                    <a:pt x="26568" y="431671"/>
                  </a:lnTo>
                  <a:lnTo>
                    <a:pt x="25120" y="370004"/>
                  </a:lnTo>
                  <a:lnTo>
                    <a:pt x="23671" y="308337"/>
                  </a:lnTo>
                  <a:lnTo>
                    <a:pt x="22222" y="246669"/>
                  </a:lnTo>
                  <a:lnTo>
                    <a:pt x="20774" y="185002"/>
                  </a:lnTo>
                  <a:lnTo>
                    <a:pt x="19325" y="123334"/>
                  </a:lnTo>
                  <a:lnTo>
                    <a:pt x="17877" y="61667"/>
                  </a:lnTo>
                  <a:lnTo>
                    <a:pt x="16428" y="0"/>
                  </a:lnTo>
                  <a:lnTo>
                    <a:pt x="0" y="463"/>
                  </a:lnTo>
                  <a:lnTo>
                    <a:pt x="2028" y="62114"/>
                  </a:lnTo>
                  <a:lnTo>
                    <a:pt x="4056" y="123765"/>
                  </a:lnTo>
                  <a:lnTo>
                    <a:pt x="6084" y="185416"/>
                  </a:lnTo>
                  <a:lnTo>
                    <a:pt x="8112" y="247067"/>
                  </a:lnTo>
                  <a:lnTo>
                    <a:pt x="10140" y="308718"/>
                  </a:lnTo>
                  <a:lnTo>
                    <a:pt x="12168" y="370369"/>
                  </a:lnTo>
                  <a:lnTo>
                    <a:pt x="14196" y="432020"/>
                  </a:lnTo>
                  <a:lnTo>
                    <a:pt x="16224" y="493671"/>
                  </a:lnTo>
                  <a:lnTo>
                    <a:pt x="18253" y="555322"/>
                  </a:lnTo>
                  <a:lnTo>
                    <a:pt x="20281" y="616973"/>
                  </a:lnTo>
                  <a:lnTo>
                    <a:pt x="22309" y="678624"/>
                  </a:lnTo>
                  <a:lnTo>
                    <a:pt x="24337" y="740275"/>
                  </a:lnTo>
                  <a:lnTo>
                    <a:pt x="26365" y="801927"/>
                  </a:lnTo>
                  <a:lnTo>
                    <a:pt x="28393" y="863578"/>
                  </a:lnTo>
                  <a:lnTo>
                    <a:pt x="30421" y="925229"/>
                  </a:lnTo>
                  <a:lnTo>
                    <a:pt x="32449" y="986880"/>
                  </a:lnTo>
                  <a:lnTo>
                    <a:pt x="34478" y="1048531"/>
                  </a:lnTo>
                  <a:lnTo>
                    <a:pt x="36506" y="1110182"/>
                  </a:lnTo>
                  <a:lnTo>
                    <a:pt x="38534" y="1171833"/>
                  </a:lnTo>
                  <a:lnTo>
                    <a:pt x="40562" y="1233484"/>
                  </a:lnTo>
                  <a:lnTo>
                    <a:pt x="42590" y="129513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2419192" y="2198273"/>
              <a:ext cx="33435" cy="1295249"/>
            </a:xfrm>
            <a:custGeom>
              <a:avLst/>
              <a:pathLst>
                <a:path w="33435" h="1295249">
                  <a:moveTo>
                    <a:pt x="33435" y="1295189"/>
                  </a:moveTo>
                  <a:lnTo>
                    <a:pt x="32397" y="1233513"/>
                  </a:lnTo>
                  <a:lnTo>
                    <a:pt x="31358" y="1171837"/>
                  </a:lnTo>
                  <a:lnTo>
                    <a:pt x="30320" y="1110162"/>
                  </a:lnTo>
                  <a:lnTo>
                    <a:pt x="29281" y="1048486"/>
                  </a:lnTo>
                  <a:lnTo>
                    <a:pt x="28242" y="986810"/>
                  </a:lnTo>
                  <a:lnTo>
                    <a:pt x="27204" y="925135"/>
                  </a:lnTo>
                  <a:lnTo>
                    <a:pt x="26165" y="863459"/>
                  </a:lnTo>
                  <a:lnTo>
                    <a:pt x="25127" y="801783"/>
                  </a:lnTo>
                  <a:lnTo>
                    <a:pt x="24088" y="740108"/>
                  </a:lnTo>
                  <a:lnTo>
                    <a:pt x="23050" y="678432"/>
                  </a:lnTo>
                  <a:lnTo>
                    <a:pt x="22011" y="616756"/>
                  </a:lnTo>
                  <a:lnTo>
                    <a:pt x="20973" y="555081"/>
                  </a:lnTo>
                  <a:lnTo>
                    <a:pt x="19934" y="493405"/>
                  </a:lnTo>
                  <a:lnTo>
                    <a:pt x="18896" y="431729"/>
                  </a:lnTo>
                  <a:lnTo>
                    <a:pt x="17857" y="370054"/>
                  </a:lnTo>
                  <a:lnTo>
                    <a:pt x="16818" y="308378"/>
                  </a:lnTo>
                  <a:lnTo>
                    <a:pt x="15780" y="246702"/>
                  </a:lnTo>
                  <a:lnTo>
                    <a:pt x="14741" y="185027"/>
                  </a:lnTo>
                  <a:lnTo>
                    <a:pt x="13703" y="123351"/>
                  </a:lnTo>
                  <a:lnTo>
                    <a:pt x="12664" y="61675"/>
                  </a:lnTo>
                  <a:lnTo>
                    <a:pt x="11626" y="0"/>
                  </a:lnTo>
                  <a:lnTo>
                    <a:pt x="0" y="234"/>
                  </a:lnTo>
                  <a:lnTo>
                    <a:pt x="1448" y="61901"/>
                  </a:lnTo>
                  <a:lnTo>
                    <a:pt x="2897" y="123569"/>
                  </a:lnTo>
                  <a:lnTo>
                    <a:pt x="4345" y="185236"/>
                  </a:lnTo>
                  <a:lnTo>
                    <a:pt x="5794" y="246904"/>
                  </a:lnTo>
                  <a:lnTo>
                    <a:pt x="7243" y="308571"/>
                  </a:lnTo>
                  <a:lnTo>
                    <a:pt x="8691" y="370238"/>
                  </a:lnTo>
                  <a:lnTo>
                    <a:pt x="10140" y="431906"/>
                  </a:lnTo>
                  <a:lnTo>
                    <a:pt x="11589" y="493573"/>
                  </a:lnTo>
                  <a:lnTo>
                    <a:pt x="13037" y="555241"/>
                  </a:lnTo>
                  <a:lnTo>
                    <a:pt x="14486" y="616908"/>
                  </a:lnTo>
                  <a:lnTo>
                    <a:pt x="15935" y="678575"/>
                  </a:lnTo>
                  <a:lnTo>
                    <a:pt x="17383" y="740243"/>
                  </a:lnTo>
                  <a:lnTo>
                    <a:pt x="18832" y="801910"/>
                  </a:lnTo>
                  <a:lnTo>
                    <a:pt x="20280" y="863578"/>
                  </a:lnTo>
                  <a:lnTo>
                    <a:pt x="21729" y="925245"/>
                  </a:lnTo>
                  <a:lnTo>
                    <a:pt x="23178" y="986912"/>
                  </a:lnTo>
                  <a:lnTo>
                    <a:pt x="24626" y="1048580"/>
                  </a:lnTo>
                  <a:lnTo>
                    <a:pt x="26075" y="1110247"/>
                  </a:lnTo>
                  <a:lnTo>
                    <a:pt x="27524" y="1171915"/>
                  </a:lnTo>
                  <a:lnTo>
                    <a:pt x="28972" y="1233582"/>
                  </a:lnTo>
                  <a:lnTo>
                    <a:pt x="30421" y="129524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430818" y="2198144"/>
              <a:ext cx="24163" cy="1295318"/>
            </a:xfrm>
            <a:custGeom>
              <a:avLst/>
              <a:pathLst>
                <a:path w="24163" h="1295318">
                  <a:moveTo>
                    <a:pt x="24163" y="1295284"/>
                  </a:moveTo>
                  <a:lnTo>
                    <a:pt x="23445" y="1233604"/>
                  </a:lnTo>
                  <a:lnTo>
                    <a:pt x="22727" y="1171924"/>
                  </a:lnTo>
                  <a:lnTo>
                    <a:pt x="22008" y="1110244"/>
                  </a:lnTo>
                  <a:lnTo>
                    <a:pt x="21290" y="1048563"/>
                  </a:lnTo>
                  <a:lnTo>
                    <a:pt x="20572" y="986883"/>
                  </a:lnTo>
                  <a:lnTo>
                    <a:pt x="19854" y="925203"/>
                  </a:lnTo>
                  <a:lnTo>
                    <a:pt x="19135" y="863523"/>
                  </a:lnTo>
                  <a:lnTo>
                    <a:pt x="18417" y="801843"/>
                  </a:lnTo>
                  <a:lnTo>
                    <a:pt x="17699" y="740162"/>
                  </a:lnTo>
                  <a:lnTo>
                    <a:pt x="16981" y="678482"/>
                  </a:lnTo>
                  <a:lnTo>
                    <a:pt x="16262" y="616802"/>
                  </a:lnTo>
                  <a:lnTo>
                    <a:pt x="15544" y="555122"/>
                  </a:lnTo>
                  <a:lnTo>
                    <a:pt x="14826" y="493441"/>
                  </a:lnTo>
                  <a:lnTo>
                    <a:pt x="14108" y="431761"/>
                  </a:lnTo>
                  <a:lnTo>
                    <a:pt x="13389" y="370081"/>
                  </a:lnTo>
                  <a:lnTo>
                    <a:pt x="12671" y="308401"/>
                  </a:lnTo>
                  <a:lnTo>
                    <a:pt x="11953" y="246720"/>
                  </a:lnTo>
                  <a:lnTo>
                    <a:pt x="11235" y="185040"/>
                  </a:lnTo>
                  <a:lnTo>
                    <a:pt x="10517" y="123360"/>
                  </a:lnTo>
                  <a:lnTo>
                    <a:pt x="9798" y="61680"/>
                  </a:lnTo>
                  <a:lnTo>
                    <a:pt x="9080" y="0"/>
                  </a:lnTo>
                  <a:lnTo>
                    <a:pt x="0" y="129"/>
                  </a:lnTo>
                  <a:lnTo>
                    <a:pt x="1038" y="61804"/>
                  </a:lnTo>
                  <a:lnTo>
                    <a:pt x="2077" y="123480"/>
                  </a:lnTo>
                  <a:lnTo>
                    <a:pt x="3115" y="185156"/>
                  </a:lnTo>
                  <a:lnTo>
                    <a:pt x="4154" y="246832"/>
                  </a:lnTo>
                  <a:lnTo>
                    <a:pt x="5192" y="308507"/>
                  </a:lnTo>
                  <a:lnTo>
                    <a:pt x="6231" y="370183"/>
                  </a:lnTo>
                  <a:lnTo>
                    <a:pt x="7269" y="431859"/>
                  </a:lnTo>
                  <a:lnTo>
                    <a:pt x="8308" y="493534"/>
                  </a:lnTo>
                  <a:lnTo>
                    <a:pt x="9346" y="555210"/>
                  </a:lnTo>
                  <a:lnTo>
                    <a:pt x="10385" y="616886"/>
                  </a:lnTo>
                  <a:lnTo>
                    <a:pt x="11423" y="678561"/>
                  </a:lnTo>
                  <a:lnTo>
                    <a:pt x="12462" y="740237"/>
                  </a:lnTo>
                  <a:lnTo>
                    <a:pt x="13501" y="801913"/>
                  </a:lnTo>
                  <a:lnTo>
                    <a:pt x="14539" y="863588"/>
                  </a:lnTo>
                  <a:lnTo>
                    <a:pt x="15578" y="925264"/>
                  </a:lnTo>
                  <a:lnTo>
                    <a:pt x="16616" y="986940"/>
                  </a:lnTo>
                  <a:lnTo>
                    <a:pt x="17655" y="1048615"/>
                  </a:lnTo>
                  <a:lnTo>
                    <a:pt x="18693" y="1110291"/>
                  </a:lnTo>
                  <a:lnTo>
                    <a:pt x="19732" y="1171967"/>
                  </a:lnTo>
                  <a:lnTo>
                    <a:pt x="20770" y="1233642"/>
                  </a:lnTo>
                  <a:lnTo>
                    <a:pt x="21809" y="1295318"/>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439899" y="2198074"/>
              <a:ext cx="16962" cy="1295354"/>
            </a:xfrm>
            <a:custGeom>
              <a:avLst/>
              <a:pathLst>
                <a:path w="16962" h="1295354">
                  <a:moveTo>
                    <a:pt x="16962" y="1295336"/>
                  </a:moveTo>
                  <a:lnTo>
                    <a:pt x="16499" y="1233653"/>
                  </a:lnTo>
                  <a:lnTo>
                    <a:pt x="16037" y="1171970"/>
                  </a:lnTo>
                  <a:lnTo>
                    <a:pt x="15574" y="1110288"/>
                  </a:lnTo>
                  <a:lnTo>
                    <a:pt x="15112" y="1048605"/>
                  </a:lnTo>
                  <a:lnTo>
                    <a:pt x="14649" y="986922"/>
                  </a:lnTo>
                  <a:lnTo>
                    <a:pt x="14187" y="925240"/>
                  </a:lnTo>
                  <a:lnTo>
                    <a:pt x="13724" y="863557"/>
                  </a:lnTo>
                  <a:lnTo>
                    <a:pt x="13262" y="801874"/>
                  </a:lnTo>
                  <a:lnTo>
                    <a:pt x="12799" y="740192"/>
                  </a:lnTo>
                  <a:lnTo>
                    <a:pt x="12336" y="678509"/>
                  </a:lnTo>
                  <a:lnTo>
                    <a:pt x="11874" y="616826"/>
                  </a:lnTo>
                  <a:lnTo>
                    <a:pt x="11411" y="555144"/>
                  </a:lnTo>
                  <a:lnTo>
                    <a:pt x="10949" y="493461"/>
                  </a:lnTo>
                  <a:lnTo>
                    <a:pt x="10486" y="431778"/>
                  </a:lnTo>
                  <a:lnTo>
                    <a:pt x="10024" y="370096"/>
                  </a:lnTo>
                  <a:lnTo>
                    <a:pt x="9561" y="308413"/>
                  </a:lnTo>
                  <a:lnTo>
                    <a:pt x="9099" y="246730"/>
                  </a:lnTo>
                  <a:lnTo>
                    <a:pt x="8636" y="185048"/>
                  </a:lnTo>
                  <a:lnTo>
                    <a:pt x="8174" y="123365"/>
                  </a:lnTo>
                  <a:lnTo>
                    <a:pt x="7711" y="61682"/>
                  </a:lnTo>
                  <a:lnTo>
                    <a:pt x="7248" y="0"/>
                  </a:lnTo>
                  <a:lnTo>
                    <a:pt x="0" y="69"/>
                  </a:lnTo>
                  <a:lnTo>
                    <a:pt x="718" y="61749"/>
                  </a:lnTo>
                  <a:lnTo>
                    <a:pt x="1436" y="123429"/>
                  </a:lnTo>
                  <a:lnTo>
                    <a:pt x="2154" y="185110"/>
                  </a:lnTo>
                  <a:lnTo>
                    <a:pt x="2872" y="246790"/>
                  </a:lnTo>
                  <a:lnTo>
                    <a:pt x="3591" y="308470"/>
                  </a:lnTo>
                  <a:lnTo>
                    <a:pt x="4309" y="370150"/>
                  </a:lnTo>
                  <a:lnTo>
                    <a:pt x="5027" y="431831"/>
                  </a:lnTo>
                  <a:lnTo>
                    <a:pt x="5745" y="493511"/>
                  </a:lnTo>
                  <a:lnTo>
                    <a:pt x="6464" y="555191"/>
                  </a:lnTo>
                  <a:lnTo>
                    <a:pt x="7182" y="616871"/>
                  </a:lnTo>
                  <a:lnTo>
                    <a:pt x="7900" y="678551"/>
                  </a:lnTo>
                  <a:lnTo>
                    <a:pt x="8618" y="740232"/>
                  </a:lnTo>
                  <a:lnTo>
                    <a:pt x="9337" y="801912"/>
                  </a:lnTo>
                  <a:lnTo>
                    <a:pt x="10055" y="863592"/>
                  </a:lnTo>
                  <a:lnTo>
                    <a:pt x="10773" y="925272"/>
                  </a:lnTo>
                  <a:lnTo>
                    <a:pt x="11491" y="986953"/>
                  </a:lnTo>
                  <a:lnTo>
                    <a:pt x="12210" y="1048633"/>
                  </a:lnTo>
                  <a:lnTo>
                    <a:pt x="12928" y="1110313"/>
                  </a:lnTo>
                  <a:lnTo>
                    <a:pt x="13646" y="1171993"/>
                  </a:lnTo>
                  <a:lnTo>
                    <a:pt x="14364" y="1233674"/>
                  </a:lnTo>
                  <a:lnTo>
                    <a:pt x="15083" y="129535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447148" y="2198038"/>
              <a:ext cx="11363" cy="1295372"/>
            </a:xfrm>
            <a:custGeom>
              <a:avLst/>
              <a:pathLst>
                <a:path w="11363" h="1295372">
                  <a:moveTo>
                    <a:pt x="11363" y="1295363"/>
                  </a:moveTo>
                  <a:lnTo>
                    <a:pt x="11125" y="1233679"/>
                  </a:lnTo>
                  <a:lnTo>
                    <a:pt x="10887" y="1171995"/>
                  </a:lnTo>
                  <a:lnTo>
                    <a:pt x="10649" y="1110311"/>
                  </a:lnTo>
                  <a:lnTo>
                    <a:pt x="10411" y="1048627"/>
                  </a:lnTo>
                  <a:lnTo>
                    <a:pt x="10173" y="986943"/>
                  </a:lnTo>
                  <a:lnTo>
                    <a:pt x="9935" y="925259"/>
                  </a:lnTo>
                  <a:lnTo>
                    <a:pt x="9697" y="863575"/>
                  </a:lnTo>
                  <a:lnTo>
                    <a:pt x="9459" y="801891"/>
                  </a:lnTo>
                  <a:lnTo>
                    <a:pt x="9221" y="740207"/>
                  </a:lnTo>
                  <a:lnTo>
                    <a:pt x="8983" y="678523"/>
                  </a:lnTo>
                  <a:lnTo>
                    <a:pt x="8745" y="616839"/>
                  </a:lnTo>
                  <a:lnTo>
                    <a:pt x="8507" y="555155"/>
                  </a:lnTo>
                  <a:lnTo>
                    <a:pt x="8269" y="493471"/>
                  </a:lnTo>
                  <a:lnTo>
                    <a:pt x="8031" y="431787"/>
                  </a:lnTo>
                  <a:lnTo>
                    <a:pt x="7793" y="370103"/>
                  </a:lnTo>
                  <a:lnTo>
                    <a:pt x="7555" y="308419"/>
                  </a:lnTo>
                  <a:lnTo>
                    <a:pt x="7317" y="246735"/>
                  </a:lnTo>
                  <a:lnTo>
                    <a:pt x="7079" y="185051"/>
                  </a:lnTo>
                  <a:lnTo>
                    <a:pt x="6841" y="123367"/>
                  </a:lnTo>
                  <a:lnTo>
                    <a:pt x="6603" y="61683"/>
                  </a:lnTo>
                  <a:lnTo>
                    <a:pt x="6365" y="0"/>
                  </a:lnTo>
                  <a:lnTo>
                    <a:pt x="0" y="36"/>
                  </a:lnTo>
                  <a:lnTo>
                    <a:pt x="462" y="61718"/>
                  </a:lnTo>
                  <a:lnTo>
                    <a:pt x="925" y="123401"/>
                  </a:lnTo>
                  <a:lnTo>
                    <a:pt x="1387" y="185084"/>
                  </a:lnTo>
                  <a:lnTo>
                    <a:pt x="1850" y="246766"/>
                  </a:lnTo>
                  <a:lnTo>
                    <a:pt x="2312" y="308449"/>
                  </a:lnTo>
                  <a:lnTo>
                    <a:pt x="2775" y="370132"/>
                  </a:lnTo>
                  <a:lnTo>
                    <a:pt x="3237" y="431814"/>
                  </a:lnTo>
                  <a:lnTo>
                    <a:pt x="3700" y="493497"/>
                  </a:lnTo>
                  <a:lnTo>
                    <a:pt x="4162" y="555180"/>
                  </a:lnTo>
                  <a:lnTo>
                    <a:pt x="4625" y="616862"/>
                  </a:lnTo>
                  <a:lnTo>
                    <a:pt x="5087" y="678545"/>
                  </a:lnTo>
                  <a:lnTo>
                    <a:pt x="5550" y="740228"/>
                  </a:lnTo>
                  <a:lnTo>
                    <a:pt x="6013" y="801911"/>
                  </a:lnTo>
                  <a:lnTo>
                    <a:pt x="6475" y="863593"/>
                  </a:lnTo>
                  <a:lnTo>
                    <a:pt x="6938" y="925276"/>
                  </a:lnTo>
                  <a:lnTo>
                    <a:pt x="7400" y="986959"/>
                  </a:lnTo>
                  <a:lnTo>
                    <a:pt x="7863" y="1048641"/>
                  </a:lnTo>
                  <a:lnTo>
                    <a:pt x="8325" y="1110324"/>
                  </a:lnTo>
                  <a:lnTo>
                    <a:pt x="8788" y="1172007"/>
                  </a:lnTo>
                  <a:lnTo>
                    <a:pt x="9250" y="1233689"/>
                  </a:lnTo>
                  <a:lnTo>
                    <a:pt x="9713" y="129537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453513" y="2198030"/>
              <a:ext cx="5671" cy="1295371"/>
            </a:xfrm>
            <a:custGeom>
              <a:avLst/>
              <a:pathLst>
                <a:path w="5671" h="1295371">
                  <a:moveTo>
                    <a:pt x="5671" y="1295369"/>
                  </a:moveTo>
                  <a:lnTo>
                    <a:pt x="5525" y="1233684"/>
                  </a:lnTo>
                  <a:lnTo>
                    <a:pt x="5378" y="1172000"/>
                  </a:lnTo>
                  <a:lnTo>
                    <a:pt x="5232" y="1110316"/>
                  </a:lnTo>
                  <a:lnTo>
                    <a:pt x="5085" y="1048632"/>
                  </a:lnTo>
                  <a:lnTo>
                    <a:pt x="4939" y="986947"/>
                  </a:lnTo>
                  <a:lnTo>
                    <a:pt x="4793" y="925263"/>
                  </a:lnTo>
                  <a:lnTo>
                    <a:pt x="4646" y="863579"/>
                  </a:lnTo>
                  <a:lnTo>
                    <a:pt x="4500" y="801895"/>
                  </a:lnTo>
                  <a:lnTo>
                    <a:pt x="4353" y="740210"/>
                  </a:lnTo>
                  <a:lnTo>
                    <a:pt x="4207" y="678526"/>
                  </a:lnTo>
                  <a:lnTo>
                    <a:pt x="4061" y="616842"/>
                  </a:lnTo>
                  <a:lnTo>
                    <a:pt x="3914" y="555158"/>
                  </a:lnTo>
                  <a:lnTo>
                    <a:pt x="3768" y="493473"/>
                  </a:lnTo>
                  <a:lnTo>
                    <a:pt x="3621" y="431789"/>
                  </a:lnTo>
                  <a:lnTo>
                    <a:pt x="3475" y="370105"/>
                  </a:lnTo>
                  <a:lnTo>
                    <a:pt x="3328" y="308421"/>
                  </a:lnTo>
                  <a:lnTo>
                    <a:pt x="3182" y="246736"/>
                  </a:lnTo>
                  <a:lnTo>
                    <a:pt x="3036" y="185052"/>
                  </a:lnTo>
                  <a:lnTo>
                    <a:pt x="2889" y="123368"/>
                  </a:lnTo>
                  <a:lnTo>
                    <a:pt x="2743" y="61684"/>
                  </a:lnTo>
                  <a:lnTo>
                    <a:pt x="2596" y="0"/>
                  </a:lnTo>
                  <a:lnTo>
                    <a:pt x="0" y="8"/>
                  </a:lnTo>
                  <a:lnTo>
                    <a:pt x="238" y="61692"/>
                  </a:lnTo>
                  <a:lnTo>
                    <a:pt x="476" y="123376"/>
                  </a:lnTo>
                  <a:lnTo>
                    <a:pt x="714" y="185059"/>
                  </a:lnTo>
                  <a:lnTo>
                    <a:pt x="952" y="246743"/>
                  </a:lnTo>
                  <a:lnTo>
                    <a:pt x="1190" y="308427"/>
                  </a:lnTo>
                  <a:lnTo>
                    <a:pt x="1428" y="370111"/>
                  </a:lnTo>
                  <a:lnTo>
                    <a:pt x="1666" y="431795"/>
                  </a:lnTo>
                  <a:lnTo>
                    <a:pt x="1904" y="493479"/>
                  </a:lnTo>
                  <a:lnTo>
                    <a:pt x="2142" y="555163"/>
                  </a:lnTo>
                  <a:lnTo>
                    <a:pt x="2380" y="616847"/>
                  </a:lnTo>
                  <a:lnTo>
                    <a:pt x="2618" y="678531"/>
                  </a:lnTo>
                  <a:lnTo>
                    <a:pt x="2856" y="740215"/>
                  </a:lnTo>
                  <a:lnTo>
                    <a:pt x="3094" y="801899"/>
                  </a:lnTo>
                  <a:lnTo>
                    <a:pt x="3332" y="863583"/>
                  </a:lnTo>
                  <a:lnTo>
                    <a:pt x="3570" y="925267"/>
                  </a:lnTo>
                  <a:lnTo>
                    <a:pt x="3808" y="986951"/>
                  </a:lnTo>
                  <a:lnTo>
                    <a:pt x="4046" y="1048635"/>
                  </a:lnTo>
                  <a:lnTo>
                    <a:pt x="4284" y="1110319"/>
                  </a:lnTo>
                  <a:lnTo>
                    <a:pt x="4522" y="1172003"/>
                  </a:lnTo>
                  <a:lnTo>
                    <a:pt x="4760" y="1233687"/>
                  </a:lnTo>
                  <a:lnTo>
                    <a:pt x="4998" y="129537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456110" y="2198026"/>
              <a:ext cx="3679" cy="1295373"/>
            </a:xfrm>
            <a:custGeom>
              <a:avLst/>
              <a:pathLst>
                <a:path w="3679" h="1295373">
                  <a:moveTo>
                    <a:pt x="3679" y="1295372"/>
                  </a:moveTo>
                  <a:lnTo>
                    <a:pt x="3615" y="1233687"/>
                  </a:lnTo>
                  <a:lnTo>
                    <a:pt x="3551" y="1172003"/>
                  </a:lnTo>
                  <a:lnTo>
                    <a:pt x="3487" y="1110318"/>
                  </a:lnTo>
                  <a:lnTo>
                    <a:pt x="3423" y="1048634"/>
                  </a:lnTo>
                  <a:lnTo>
                    <a:pt x="3359" y="986950"/>
                  </a:lnTo>
                  <a:lnTo>
                    <a:pt x="3295" y="925265"/>
                  </a:lnTo>
                  <a:lnTo>
                    <a:pt x="3231" y="863581"/>
                  </a:lnTo>
                  <a:lnTo>
                    <a:pt x="3166" y="801896"/>
                  </a:lnTo>
                  <a:lnTo>
                    <a:pt x="3102" y="740212"/>
                  </a:lnTo>
                  <a:lnTo>
                    <a:pt x="3038" y="678528"/>
                  </a:lnTo>
                  <a:lnTo>
                    <a:pt x="2974" y="616843"/>
                  </a:lnTo>
                  <a:lnTo>
                    <a:pt x="2910" y="555159"/>
                  </a:lnTo>
                  <a:lnTo>
                    <a:pt x="2846" y="493475"/>
                  </a:lnTo>
                  <a:lnTo>
                    <a:pt x="2782" y="431790"/>
                  </a:lnTo>
                  <a:lnTo>
                    <a:pt x="2718" y="370106"/>
                  </a:lnTo>
                  <a:lnTo>
                    <a:pt x="2654" y="308421"/>
                  </a:lnTo>
                  <a:lnTo>
                    <a:pt x="2590" y="246737"/>
                  </a:lnTo>
                  <a:lnTo>
                    <a:pt x="2525" y="185053"/>
                  </a:lnTo>
                  <a:lnTo>
                    <a:pt x="2461" y="123368"/>
                  </a:lnTo>
                  <a:lnTo>
                    <a:pt x="2397" y="61684"/>
                  </a:lnTo>
                  <a:lnTo>
                    <a:pt x="2333" y="0"/>
                  </a:lnTo>
                  <a:lnTo>
                    <a:pt x="0" y="3"/>
                  </a:lnTo>
                  <a:lnTo>
                    <a:pt x="146" y="61688"/>
                  </a:lnTo>
                  <a:lnTo>
                    <a:pt x="292" y="123372"/>
                  </a:lnTo>
                  <a:lnTo>
                    <a:pt x="439" y="185056"/>
                  </a:lnTo>
                  <a:lnTo>
                    <a:pt x="585" y="246740"/>
                  </a:lnTo>
                  <a:lnTo>
                    <a:pt x="732" y="308425"/>
                  </a:lnTo>
                  <a:lnTo>
                    <a:pt x="878" y="370109"/>
                  </a:lnTo>
                  <a:lnTo>
                    <a:pt x="1024" y="431793"/>
                  </a:lnTo>
                  <a:lnTo>
                    <a:pt x="1171" y="493477"/>
                  </a:lnTo>
                  <a:lnTo>
                    <a:pt x="1317" y="555162"/>
                  </a:lnTo>
                  <a:lnTo>
                    <a:pt x="1464" y="616846"/>
                  </a:lnTo>
                  <a:lnTo>
                    <a:pt x="1610" y="678530"/>
                  </a:lnTo>
                  <a:lnTo>
                    <a:pt x="1757" y="740214"/>
                  </a:lnTo>
                  <a:lnTo>
                    <a:pt x="1903" y="801899"/>
                  </a:lnTo>
                  <a:lnTo>
                    <a:pt x="2049" y="863583"/>
                  </a:lnTo>
                  <a:lnTo>
                    <a:pt x="2196" y="925267"/>
                  </a:lnTo>
                  <a:lnTo>
                    <a:pt x="2342" y="986951"/>
                  </a:lnTo>
                  <a:lnTo>
                    <a:pt x="2489" y="1048636"/>
                  </a:lnTo>
                  <a:lnTo>
                    <a:pt x="2635" y="1110320"/>
                  </a:lnTo>
                  <a:lnTo>
                    <a:pt x="2781" y="1172004"/>
                  </a:lnTo>
                  <a:lnTo>
                    <a:pt x="2928" y="1233688"/>
                  </a:lnTo>
                  <a:lnTo>
                    <a:pt x="3074" y="129537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458444" y="2198026"/>
              <a:ext cx="1496" cy="1295372"/>
            </a:xfrm>
            <a:custGeom>
              <a:avLst/>
              <a:pathLst>
                <a:path w="1496" h="1295372">
                  <a:moveTo>
                    <a:pt x="1496" y="1295372"/>
                  </a:moveTo>
                  <a:lnTo>
                    <a:pt x="1453" y="1233688"/>
                  </a:lnTo>
                  <a:lnTo>
                    <a:pt x="1409" y="1172003"/>
                  </a:lnTo>
                  <a:lnTo>
                    <a:pt x="1365" y="1110319"/>
                  </a:lnTo>
                  <a:lnTo>
                    <a:pt x="1322" y="1048634"/>
                  </a:lnTo>
                  <a:lnTo>
                    <a:pt x="1278" y="986950"/>
                  </a:lnTo>
                  <a:lnTo>
                    <a:pt x="1235" y="925266"/>
                  </a:lnTo>
                  <a:lnTo>
                    <a:pt x="1191" y="863581"/>
                  </a:lnTo>
                  <a:lnTo>
                    <a:pt x="1147" y="801897"/>
                  </a:lnTo>
                  <a:lnTo>
                    <a:pt x="1104" y="740212"/>
                  </a:lnTo>
                  <a:lnTo>
                    <a:pt x="1060" y="678528"/>
                  </a:lnTo>
                  <a:lnTo>
                    <a:pt x="1017" y="616844"/>
                  </a:lnTo>
                  <a:lnTo>
                    <a:pt x="973" y="555159"/>
                  </a:lnTo>
                  <a:lnTo>
                    <a:pt x="929" y="493475"/>
                  </a:lnTo>
                  <a:lnTo>
                    <a:pt x="886" y="431790"/>
                  </a:lnTo>
                  <a:lnTo>
                    <a:pt x="842" y="370106"/>
                  </a:lnTo>
                  <a:lnTo>
                    <a:pt x="798" y="308422"/>
                  </a:lnTo>
                  <a:lnTo>
                    <a:pt x="755" y="246737"/>
                  </a:lnTo>
                  <a:lnTo>
                    <a:pt x="711" y="185053"/>
                  </a:lnTo>
                  <a:lnTo>
                    <a:pt x="668" y="123368"/>
                  </a:lnTo>
                  <a:lnTo>
                    <a:pt x="624" y="61684"/>
                  </a:lnTo>
                  <a:lnTo>
                    <a:pt x="580" y="0"/>
                  </a:lnTo>
                  <a:lnTo>
                    <a:pt x="0" y="0"/>
                  </a:lnTo>
                  <a:lnTo>
                    <a:pt x="64" y="61684"/>
                  </a:lnTo>
                  <a:lnTo>
                    <a:pt x="128" y="123369"/>
                  </a:lnTo>
                  <a:lnTo>
                    <a:pt x="192" y="185053"/>
                  </a:lnTo>
                  <a:lnTo>
                    <a:pt x="256" y="246738"/>
                  </a:lnTo>
                  <a:lnTo>
                    <a:pt x="320" y="308422"/>
                  </a:lnTo>
                  <a:lnTo>
                    <a:pt x="384" y="370106"/>
                  </a:lnTo>
                  <a:lnTo>
                    <a:pt x="448" y="431791"/>
                  </a:lnTo>
                  <a:lnTo>
                    <a:pt x="512" y="493475"/>
                  </a:lnTo>
                  <a:lnTo>
                    <a:pt x="576" y="555159"/>
                  </a:lnTo>
                  <a:lnTo>
                    <a:pt x="641" y="616844"/>
                  </a:lnTo>
                  <a:lnTo>
                    <a:pt x="705" y="678528"/>
                  </a:lnTo>
                  <a:lnTo>
                    <a:pt x="769" y="740213"/>
                  </a:lnTo>
                  <a:lnTo>
                    <a:pt x="833" y="801897"/>
                  </a:lnTo>
                  <a:lnTo>
                    <a:pt x="897" y="863581"/>
                  </a:lnTo>
                  <a:lnTo>
                    <a:pt x="961" y="925266"/>
                  </a:lnTo>
                  <a:lnTo>
                    <a:pt x="1025" y="986950"/>
                  </a:lnTo>
                  <a:lnTo>
                    <a:pt x="1089" y="1048635"/>
                  </a:lnTo>
                  <a:lnTo>
                    <a:pt x="1153" y="1110319"/>
                  </a:lnTo>
                  <a:lnTo>
                    <a:pt x="1217" y="1172003"/>
                  </a:lnTo>
                  <a:lnTo>
                    <a:pt x="1282" y="1233688"/>
                  </a:lnTo>
                  <a:lnTo>
                    <a:pt x="1346" y="129537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459025" y="2198026"/>
              <a:ext cx="1023" cy="1295372"/>
            </a:xfrm>
            <a:custGeom>
              <a:avLst/>
              <a:pathLst>
                <a:path w="1023" h="1295372">
                  <a:moveTo>
                    <a:pt x="1023" y="1295372"/>
                  </a:moveTo>
                  <a:lnTo>
                    <a:pt x="995" y="1233688"/>
                  </a:lnTo>
                  <a:lnTo>
                    <a:pt x="966" y="1172003"/>
                  </a:lnTo>
                  <a:lnTo>
                    <a:pt x="937" y="1110319"/>
                  </a:lnTo>
                  <a:lnTo>
                    <a:pt x="908" y="1048634"/>
                  </a:lnTo>
                  <a:lnTo>
                    <a:pt x="879" y="986950"/>
                  </a:lnTo>
                  <a:lnTo>
                    <a:pt x="850" y="925266"/>
                  </a:lnTo>
                  <a:lnTo>
                    <a:pt x="821" y="863581"/>
                  </a:lnTo>
                  <a:lnTo>
                    <a:pt x="792" y="801897"/>
                  </a:lnTo>
                  <a:lnTo>
                    <a:pt x="763" y="740212"/>
                  </a:lnTo>
                  <a:lnTo>
                    <a:pt x="734" y="678528"/>
                  </a:lnTo>
                  <a:lnTo>
                    <a:pt x="706" y="616844"/>
                  </a:lnTo>
                  <a:lnTo>
                    <a:pt x="677" y="555159"/>
                  </a:lnTo>
                  <a:lnTo>
                    <a:pt x="648" y="493475"/>
                  </a:lnTo>
                  <a:lnTo>
                    <a:pt x="619" y="431790"/>
                  </a:lnTo>
                  <a:lnTo>
                    <a:pt x="590" y="370106"/>
                  </a:lnTo>
                  <a:lnTo>
                    <a:pt x="561" y="308422"/>
                  </a:lnTo>
                  <a:lnTo>
                    <a:pt x="532" y="246737"/>
                  </a:lnTo>
                  <a:lnTo>
                    <a:pt x="503" y="185053"/>
                  </a:lnTo>
                  <a:lnTo>
                    <a:pt x="474" y="123368"/>
                  </a:lnTo>
                  <a:lnTo>
                    <a:pt x="445" y="61684"/>
                  </a:lnTo>
                  <a:lnTo>
                    <a:pt x="417" y="0"/>
                  </a:lnTo>
                  <a:lnTo>
                    <a:pt x="0" y="0"/>
                  </a:lnTo>
                  <a:lnTo>
                    <a:pt x="43" y="61684"/>
                  </a:lnTo>
                  <a:lnTo>
                    <a:pt x="87" y="123369"/>
                  </a:lnTo>
                  <a:lnTo>
                    <a:pt x="130" y="185053"/>
                  </a:lnTo>
                  <a:lnTo>
                    <a:pt x="174" y="246737"/>
                  </a:lnTo>
                  <a:lnTo>
                    <a:pt x="218" y="308422"/>
                  </a:lnTo>
                  <a:lnTo>
                    <a:pt x="261" y="370106"/>
                  </a:lnTo>
                  <a:lnTo>
                    <a:pt x="305" y="431791"/>
                  </a:lnTo>
                  <a:lnTo>
                    <a:pt x="348" y="493475"/>
                  </a:lnTo>
                  <a:lnTo>
                    <a:pt x="392" y="555159"/>
                  </a:lnTo>
                  <a:lnTo>
                    <a:pt x="436" y="616844"/>
                  </a:lnTo>
                  <a:lnTo>
                    <a:pt x="479" y="678528"/>
                  </a:lnTo>
                  <a:lnTo>
                    <a:pt x="523" y="740213"/>
                  </a:lnTo>
                  <a:lnTo>
                    <a:pt x="566" y="801897"/>
                  </a:lnTo>
                  <a:lnTo>
                    <a:pt x="610" y="863581"/>
                  </a:lnTo>
                  <a:lnTo>
                    <a:pt x="654" y="925266"/>
                  </a:lnTo>
                  <a:lnTo>
                    <a:pt x="697" y="986950"/>
                  </a:lnTo>
                  <a:lnTo>
                    <a:pt x="741" y="1048635"/>
                  </a:lnTo>
                  <a:lnTo>
                    <a:pt x="784" y="1110319"/>
                  </a:lnTo>
                  <a:lnTo>
                    <a:pt x="828" y="1172003"/>
                  </a:lnTo>
                  <a:lnTo>
                    <a:pt x="872" y="123368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459442" y="2198025"/>
              <a:ext cx="712" cy="1295372"/>
            </a:xfrm>
            <a:custGeom>
              <a:avLst/>
              <a:pathLst>
                <a:path w="712" h="1295372">
                  <a:moveTo>
                    <a:pt x="712" y="1295372"/>
                  </a:moveTo>
                  <a:lnTo>
                    <a:pt x="697" y="1233688"/>
                  </a:lnTo>
                  <a:lnTo>
                    <a:pt x="683" y="1172003"/>
                  </a:lnTo>
                  <a:lnTo>
                    <a:pt x="668" y="1110319"/>
                  </a:lnTo>
                  <a:lnTo>
                    <a:pt x="654" y="1048635"/>
                  </a:lnTo>
                  <a:lnTo>
                    <a:pt x="639" y="986950"/>
                  </a:lnTo>
                  <a:lnTo>
                    <a:pt x="625" y="925266"/>
                  </a:lnTo>
                  <a:lnTo>
                    <a:pt x="610" y="863581"/>
                  </a:lnTo>
                  <a:lnTo>
                    <a:pt x="596" y="801897"/>
                  </a:lnTo>
                  <a:lnTo>
                    <a:pt x="581" y="740212"/>
                  </a:lnTo>
                  <a:lnTo>
                    <a:pt x="567" y="678528"/>
                  </a:lnTo>
                  <a:lnTo>
                    <a:pt x="552" y="616844"/>
                  </a:lnTo>
                  <a:lnTo>
                    <a:pt x="537" y="555159"/>
                  </a:lnTo>
                  <a:lnTo>
                    <a:pt x="523" y="493475"/>
                  </a:lnTo>
                  <a:lnTo>
                    <a:pt x="508" y="431790"/>
                  </a:lnTo>
                  <a:lnTo>
                    <a:pt x="494" y="370106"/>
                  </a:lnTo>
                  <a:lnTo>
                    <a:pt x="479" y="308422"/>
                  </a:lnTo>
                  <a:lnTo>
                    <a:pt x="465" y="246737"/>
                  </a:lnTo>
                  <a:lnTo>
                    <a:pt x="450" y="185053"/>
                  </a:lnTo>
                  <a:lnTo>
                    <a:pt x="436" y="123368"/>
                  </a:lnTo>
                  <a:lnTo>
                    <a:pt x="421" y="61684"/>
                  </a:lnTo>
                  <a:lnTo>
                    <a:pt x="407" y="0"/>
                  </a:lnTo>
                  <a:lnTo>
                    <a:pt x="0" y="0"/>
                  </a:lnTo>
                  <a:lnTo>
                    <a:pt x="28" y="61684"/>
                  </a:lnTo>
                  <a:lnTo>
                    <a:pt x="57" y="123368"/>
                  </a:lnTo>
                  <a:lnTo>
                    <a:pt x="86" y="185053"/>
                  </a:lnTo>
                  <a:lnTo>
                    <a:pt x="115" y="246737"/>
                  </a:lnTo>
                  <a:lnTo>
                    <a:pt x="144" y="308422"/>
                  </a:lnTo>
                  <a:lnTo>
                    <a:pt x="173" y="370106"/>
                  </a:lnTo>
                  <a:lnTo>
                    <a:pt x="202" y="431791"/>
                  </a:lnTo>
                  <a:lnTo>
                    <a:pt x="231" y="493475"/>
                  </a:lnTo>
                  <a:lnTo>
                    <a:pt x="260" y="555159"/>
                  </a:lnTo>
                  <a:lnTo>
                    <a:pt x="288" y="616844"/>
                  </a:lnTo>
                  <a:lnTo>
                    <a:pt x="317" y="678528"/>
                  </a:lnTo>
                  <a:lnTo>
                    <a:pt x="346" y="740213"/>
                  </a:lnTo>
                  <a:lnTo>
                    <a:pt x="375" y="801897"/>
                  </a:lnTo>
                  <a:lnTo>
                    <a:pt x="404" y="863581"/>
                  </a:lnTo>
                  <a:lnTo>
                    <a:pt x="433" y="925266"/>
                  </a:lnTo>
                  <a:lnTo>
                    <a:pt x="462" y="986950"/>
                  </a:lnTo>
                  <a:lnTo>
                    <a:pt x="491" y="1048635"/>
                  </a:lnTo>
                  <a:lnTo>
                    <a:pt x="520" y="1110319"/>
                  </a:lnTo>
                  <a:lnTo>
                    <a:pt x="549" y="1172003"/>
                  </a:lnTo>
                  <a:lnTo>
                    <a:pt x="577" y="123368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459849" y="2198025"/>
              <a:ext cx="382" cy="1295372"/>
            </a:xfrm>
            <a:custGeom>
              <a:avLst/>
              <a:pathLst>
                <a:path w="382" h="1295372">
                  <a:moveTo>
                    <a:pt x="382" y="1295372"/>
                  </a:moveTo>
                  <a:lnTo>
                    <a:pt x="378" y="1233688"/>
                  </a:lnTo>
                  <a:lnTo>
                    <a:pt x="374" y="1172003"/>
                  </a:lnTo>
                  <a:lnTo>
                    <a:pt x="370" y="1110319"/>
                  </a:lnTo>
                  <a:lnTo>
                    <a:pt x="366" y="1048635"/>
                  </a:lnTo>
                  <a:lnTo>
                    <a:pt x="362" y="986950"/>
                  </a:lnTo>
                  <a:lnTo>
                    <a:pt x="358" y="925266"/>
                  </a:lnTo>
                  <a:lnTo>
                    <a:pt x="354" y="863581"/>
                  </a:lnTo>
                  <a:lnTo>
                    <a:pt x="350" y="801897"/>
                  </a:lnTo>
                  <a:lnTo>
                    <a:pt x="346" y="740212"/>
                  </a:lnTo>
                  <a:lnTo>
                    <a:pt x="342" y="678528"/>
                  </a:lnTo>
                  <a:lnTo>
                    <a:pt x="338" y="616844"/>
                  </a:lnTo>
                  <a:lnTo>
                    <a:pt x="334" y="555159"/>
                  </a:lnTo>
                  <a:lnTo>
                    <a:pt x="330" y="493475"/>
                  </a:lnTo>
                  <a:lnTo>
                    <a:pt x="326" y="431790"/>
                  </a:lnTo>
                  <a:lnTo>
                    <a:pt x="322" y="370106"/>
                  </a:lnTo>
                  <a:lnTo>
                    <a:pt x="318" y="308422"/>
                  </a:lnTo>
                  <a:lnTo>
                    <a:pt x="314" y="246737"/>
                  </a:lnTo>
                  <a:lnTo>
                    <a:pt x="310" y="185053"/>
                  </a:lnTo>
                  <a:lnTo>
                    <a:pt x="305" y="123368"/>
                  </a:lnTo>
                  <a:lnTo>
                    <a:pt x="301" y="61684"/>
                  </a:lnTo>
                  <a:lnTo>
                    <a:pt x="297" y="0"/>
                  </a:lnTo>
                  <a:lnTo>
                    <a:pt x="0" y="0"/>
                  </a:lnTo>
                  <a:lnTo>
                    <a:pt x="14" y="61684"/>
                  </a:lnTo>
                  <a:lnTo>
                    <a:pt x="29" y="123368"/>
                  </a:lnTo>
                  <a:lnTo>
                    <a:pt x="43" y="185053"/>
                  </a:lnTo>
                  <a:lnTo>
                    <a:pt x="58" y="246737"/>
                  </a:lnTo>
                  <a:lnTo>
                    <a:pt x="72" y="308422"/>
                  </a:lnTo>
                  <a:lnTo>
                    <a:pt x="87" y="370106"/>
                  </a:lnTo>
                  <a:lnTo>
                    <a:pt x="101" y="431790"/>
                  </a:lnTo>
                  <a:lnTo>
                    <a:pt x="116" y="493475"/>
                  </a:lnTo>
                  <a:lnTo>
                    <a:pt x="130" y="555159"/>
                  </a:lnTo>
                  <a:lnTo>
                    <a:pt x="145" y="616844"/>
                  </a:lnTo>
                  <a:lnTo>
                    <a:pt x="159" y="678528"/>
                  </a:lnTo>
                  <a:lnTo>
                    <a:pt x="174" y="740213"/>
                  </a:lnTo>
                  <a:lnTo>
                    <a:pt x="188" y="801897"/>
                  </a:lnTo>
                  <a:lnTo>
                    <a:pt x="203" y="863581"/>
                  </a:lnTo>
                  <a:lnTo>
                    <a:pt x="218" y="925266"/>
                  </a:lnTo>
                  <a:lnTo>
                    <a:pt x="232" y="986950"/>
                  </a:lnTo>
                  <a:lnTo>
                    <a:pt x="247" y="1048635"/>
                  </a:lnTo>
                  <a:lnTo>
                    <a:pt x="261" y="1110319"/>
                  </a:lnTo>
                  <a:lnTo>
                    <a:pt x="276" y="1172003"/>
                  </a:lnTo>
                  <a:lnTo>
                    <a:pt x="290" y="123368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460147" y="2198025"/>
              <a:ext cx="98" cy="1295372"/>
            </a:xfrm>
            <a:custGeom>
              <a:avLst/>
              <a:pathLst>
                <a:path w="98" h="1295372">
                  <a:moveTo>
                    <a:pt x="98" y="1295372"/>
                  </a:moveTo>
                  <a:lnTo>
                    <a:pt x="96" y="1233688"/>
                  </a:lnTo>
                  <a:lnTo>
                    <a:pt x="94" y="1172003"/>
                  </a:lnTo>
                  <a:lnTo>
                    <a:pt x="92" y="1110319"/>
                  </a:lnTo>
                  <a:lnTo>
                    <a:pt x="90" y="1048635"/>
                  </a:lnTo>
                  <a:lnTo>
                    <a:pt x="88" y="986950"/>
                  </a:lnTo>
                  <a:lnTo>
                    <a:pt x="86" y="925266"/>
                  </a:lnTo>
                  <a:lnTo>
                    <a:pt x="84" y="863581"/>
                  </a:lnTo>
                  <a:lnTo>
                    <a:pt x="81" y="801897"/>
                  </a:lnTo>
                  <a:lnTo>
                    <a:pt x="79" y="740212"/>
                  </a:lnTo>
                  <a:lnTo>
                    <a:pt x="77" y="678528"/>
                  </a:lnTo>
                  <a:lnTo>
                    <a:pt x="75" y="616844"/>
                  </a:lnTo>
                  <a:lnTo>
                    <a:pt x="73" y="555159"/>
                  </a:lnTo>
                  <a:lnTo>
                    <a:pt x="71" y="493475"/>
                  </a:lnTo>
                  <a:lnTo>
                    <a:pt x="69" y="431790"/>
                  </a:lnTo>
                  <a:lnTo>
                    <a:pt x="67" y="370106"/>
                  </a:lnTo>
                  <a:lnTo>
                    <a:pt x="65" y="308422"/>
                  </a:lnTo>
                  <a:lnTo>
                    <a:pt x="63" y="246737"/>
                  </a:lnTo>
                  <a:lnTo>
                    <a:pt x="60" y="185053"/>
                  </a:lnTo>
                  <a:lnTo>
                    <a:pt x="58" y="123368"/>
                  </a:lnTo>
                  <a:lnTo>
                    <a:pt x="56" y="61684"/>
                  </a:lnTo>
                  <a:lnTo>
                    <a:pt x="0" y="0"/>
                  </a:lnTo>
                  <a:lnTo>
                    <a:pt x="4" y="61684"/>
                  </a:lnTo>
                  <a:lnTo>
                    <a:pt x="8" y="123368"/>
                  </a:lnTo>
                  <a:lnTo>
                    <a:pt x="12" y="185053"/>
                  </a:lnTo>
                  <a:lnTo>
                    <a:pt x="16" y="246737"/>
                  </a:lnTo>
                  <a:lnTo>
                    <a:pt x="20" y="308422"/>
                  </a:lnTo>
                  <a:lnTo>
                    <a:pt x="24" y="370106"/>
                  </a:lnTo>
                  <a:lnTo>
                    <a:pt x="28" y="431790"/>
                  </a:lnTo>
                  <a:lnTo>
                    <a:pt x="32" y="493475"/>
                  </a:lnTo>
                  <a:lnTo>
                    <a:pt x="36" y="555159"/>
                  </a:lnTo>
                  <a:lnTo>
                    <a:pt x="40" y="616844"/>
                  </a:lnTo>
                  <a:lnTo>
                    <a:pt x="44" y="678528"/>
                  </a:lnTo>
                  <a:lnTo>
                    <a:pt x="48" y="740212"/>
                  </a:lnTo>
                  <a:lnTo>
                    <a:pt x="52" y="801897"/>
                  </a:lnTo>
                  <a:lnTo>
                    <a:pt x="56" y="863581"/>
                  </a:lnTo>
                  <a:lnTo>
                    <a:pt x="60" y="925266"/>
                  </a:lnTo>
                  <a:lnTo>
                    <a:pt x="64" y="986950"/>
                  </a:lnTo>
                  <a:lnTo>
                    <a:pt x="68" y="1048635"/>
                  </a:lnTo>
                  <a:lnTo>
                    <a:pt x="72" y="1110319"/>
                  </a:lnTo>
                  <a:lnTo>
                    <a:pt x="76" y="1172003"/>
                  </a:lnTo>
                  <a:lnTo>
                    <a:pt x="80" y="12336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460201" y="2198025"/>
              <a:ext cx="51" cy="1295372"/>
            </a:xfrm>
            <a:custGeom>
              <a:avLst/>
              <a:pathLst>
                <a:path w="51" h="1295372">
                  <a:moveTo>
                    <a:pt x="51" y="1295372"/>
                  </a:moveTo>
                  <a:lnTo>
                    <a:pt x="50" y="1233688"/>
                  </a:lnTo>
                  <a:lnTo>
                    <a:pt x="49" y="1172003"/>
                  </a:lnTo>
                  <a:lnTo>
                    <a:pt x="48" y="1110319"/>
                  </a:lnTo>
                  <a:lnTo>
                    <a:pt x="47" y="1048635"/>
                  </a:lnTo>
                  <a:lnTo>
                    <a:pt x="46" y="986950"/>
                  </a:lnTo>
                  <a:lnTo>
                    <a:pt x="45" y="925266"/>
                  </a:lnTo>
                  <a:lnTo>
                    <a:pt x="44" y="863581"/>
                  </a:lnTo>
                  <a:lnTo>
                    <a:pt x="43" y="801897"/>
                  </a:lnTo>
                  <a:lnTo>
                    <a:pt x="42" y="740212"/>
                  </a:lnTo>
                  <a:lnTo>
                    <a:pt x="41" y="678528"/>
                  </a:lnTo>
                  <a:lnTo>
                    <a:pt x="40" y="616844"/>
                  </a:lnTo>
                  <a:lnTo>
                    <a:pt x="39" y="555159"/>
                  </a:lnTo>
                  <a:lnTo>
                    <a:pt x="38" y="493475"/>
                  </a:lnTo>
                  <a:lnTo>
                    <a:pt x="37" y="431790"/>
                  </a:lnTo>
                  <a:lnTo>
                    <a:pt x="36" y="370106"/>
                  </a:lnTo>
                  <a:lnTo>
                    <a:pt x="35" y="308422"/>
                  </a:lnTo>
                  <a:lnTo>
                    <a:pt x="33" y="246737"/>
                  </a:lnTo>
                  <a:lnTo>
                    <a:pt x="32" y="185053"/>
                  </a:lnTo>
                  <a:lnTo>
                    <a:pt x="31" y="123368"/>
                  </a:lnTo>
                  <a:lnTo>
                    <a:pt x="30" y="61684"/>
                  </a:lnTo>
                  <a:lnTo>
                    <a:pt x="0" y="0"/>
                  </a:lnTo>
                  <a:lnTo>
                    <a:pt x="2" y="61684"/>
                  </a:lnTo>
                  <a:lnTo>
                    <a:pt x="4" y="123368"/>
                  </a:lnTo>
                  <a:lnTo>
                    <a:pt x="6" y="185053"/>
                  </a:lnTo>
                  <a:lnTo>
                    <a:pt x="8" y="246737"/>
                  </a:lnTo>
                  <a:lnTo>
                    <a:pt x="10" y="308422"/>
                  </a:lnTo>
                  <a:lnTo>
                    <a:pt x="12" y="370106"/>
                  </a:lnTo>
                  <a:lnTo>
                    <a:pt x="14" y="431790"/>
                  </a:lnTo>
                  <a:lnTo>
                    <a:pt x="16" y="493475"/>
                  </a:lnTo>
                  <a:lnTo>
                    <a:pt x="18" y="555159"/>
                  </a:lnTo>
                  <a:lnTo>
                    <a:pt x="21" y="616844"/>
                  </a:lnTo>
                  <a:lnTo>
                    <a:pt x="23" y="678528"/>
                  </a:lnTo>
                  <a:lnTo>
                    <a:pt x="25" y="740212"/>
                  </a:lnTo>
                  <a:lnTo>
                    <a:pt x="27" y="801897"/>
                  </a:lnTo>
                  <a:lnTo>
                    <a:pt x="29" y="863581"/>
                  </a:lnTo>
                  <a:lnTo>
                    <a:pt x="31" y="925266"/>
                  </a:lnTo>
                  <a:lnTo>
                    <a:pt x="33" y="986950"/>
                  </a:lnTo>
                  <a:lnTo>
                    <a:pt x="35" y="1048635"/>
                  </a:lnTo>
                  <a:lnTo>
                    <a:pt x="37" y="1110319"/>
                  </a:lnTo>
                  <a:lnTo>
                    <a:pt x="39" y="1172003"/>
                  </a:lnTo>
                  <a:lnTo>
                    <a:pt x="42" y="12336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460231" y="2198025"/>
              <a:ext cx="29" cy="1295372"/>
            </a:xfrm>
            <a:custGeom>
              <a:avLst/>
              <a:pathLst>
                <a:path w="29" h="1295372">
                  <a:moveTo>
                    <a:pt x="29" y="1295372"/>
                  </a:moveTo>
                  <a:lnTo>
                    <a:pt x="29" y="1233688"/>
                  </a:lnTo>
                  <a:lnTo>
                    <a:pt x="29" y="1172003"/>
                  </a:lnTo>
                  <a:lnTo>
                    <a:pt x="29" y="1110319"/>
                  </a:lnTo>
                  <a:lnTo>
                    <a:pt x="29" y="1048635"/>
                  </a:lnTo>
                  <a:lnTo>
                    <a:pt x="29" y="986950"/>
                  </a:lnTo>
                  <a:lnTo>
                    <a:pt x="29" y="925266"/>
                  </a:lnTo>
                  <a:lnTo>
                    <a:pt x="29" y="863581"/>
                  </a:lnTo>
                  <a:lnTo>
                    <a:pt x="29" y="801897"/>
                  </a:lnTo>
                  <a:lnTo>
                    <a:pt x="29" y="740212"/>
                  </a:lnTo>
                  <a:lnTo>
                    <a:pt x="29" y="678528"/>
                  </a:lnTo>
                  <a:lnTo>
                    <a:pt x="29" y="616844"/>
                  </a:lnTo>
                  <a:lnTo>
                    <a:pt x="29" y="555159"/>
                  </a:lnTo>
                  <a:lnTo>
                    <a:pt x="29" y="493475"/>
                  </a:lnTo>
                  <a:lnTo>
                    <a:pt x="29" y="431790"/>
                  </a:lnTo>
                  <a:lnTo>
                    <a:pt x="29" y="370106"/>
                  </a:lnTo>
                  <a:lnTo>
                    <a:pt x="29" y="308422"/>
                  </a:lnTo>
                  <a:lnTo>
                    <a:pt x="29" y="246737"/>
                  </a:lnTo>
                  <a:lnTo>
                    <a:pt x="29" y="185053"/>
                  </a:lnTo>
                  <a:lnTo>
                    <a:pt x="29" y="123368"/>
                  </a:lnTo>
                  <a:lnTo>
                    <a:pt x="29" y="61684"/>
                  </a:lnTo>
                  <a:lnTo>
                    <a:pt x="0" y="0"/>
                  </a:lnTo>
                  <a:lnTo>
                    <a:pt x="1" y="61684"/>
                  </a:lnTo>
                  <a:lnTo>
                    <a:pt x="2" y="123368"/>
                  </a:lnTo>
                  <a:lnTo>
                    <a:pt x="3" y="185053"/>
                  </a:lnTo>
                  <a:lnTo>
                    <a:pt x="4" y="246737"/>
                  </a:lnTo>
                  <a:lnTo>
                    <a:pt x="5" y="308422"/>
                  </a:lnTo>
                  <a:lnTo>
                    <a:pt x="6" y="370106"/>
                  </a:lnTo>
                  <a:lnTo>
                    <a:pt x="7" y="431790"/>
                  </a:lnTo>
                  <a:lnTo>
                    <a:pt x="8" y="493475"/>
                  </a:lnTo>
                  <a:lnTo>
                    <a:pt x="9" y="555159"/>
                  </a:lnTo>
                  <a:lnTo>
                    <a:pt x="10" y="616844"/>
                  </a:lnTo>
                  <a:lnTo>
                    <a:pt x="11" y="678528"/>
                  </a:lnTo>
                  <a:lnTo>
                    <a:pt x="12" y="740212"/>
                  </a:lnTo>
                  <a:lnTo>
                    <a:pt x="13" y="801897"/>
                  </a:lnTo>
                  <a:lnTo>
                    <a:pt x="14" y="863581"/>
                  </a:lnTo>
                  <a:lnTo>
                    <a:pt x="15" y="925266"/>
                  </a:lnTo>
                  <a:lnTo>
                    <a:pt x="16" y="986950"/>
                  </a:lnTo>
                  <a:lnTo>
                    <a:pt x="17" y="1048635"/>
                  </a:lnTo>
                  <a:lnTo>
                    <a:pt x="18" y="1110319"/>
                  </a:lnTo>
                  <a:lnTo>
                    <a:pt x="19" y="1172003"/>
                  </a:lnTo>
                  <a:lnTo>
                    <a:pt x="21" y="12336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460261" y="2198025"/>
              <a:ext cx="0" cy="1295372"/>
            </a:xfrm>
            <a:custGeom>
              <a:avLst/>
              <a:pathLst>
                <a:path w="0" h="1295372">
                  <a:moveTo>
                    <a:pt x="0" y="1295372"/>
                  </a:moveTo>
                  <a:lnTo>
                    <a:pt x="0" y="1233688"/>
                  </a:lnTo>
                  <a:lnTo>
                    <a:pt x="0" y="1172003"/>
                  </a:lnTo>
                  <a:lnTo>
                    <a:pt x="0" y="1110319"/>
                  </a:lnTo>
                  <a:lnTo>
                    <a:pt x="0" y="1048635"/>
                  </a:lnTo>
                  <a:lnTo>
                    <a:pt x="0" y="986950"/>
                  </a:lnTo>
                  <a:lnTo>
                    <a:pt x="0" y="925266"/>
                  </a:lnTo>
                  <a:lnTo>
                    <a:pt x="0" y="863581"/>
                  </a:lnTo>
                  <a:lnTo>
                    <a:pt x="0" y="801897"/>
                  </a:lnTo>
                  <a:lnTo>
                    <a:pt x="0" y="740212"/>
                  </a:lnTo>
                  <a:lnTo>
                    <a:pt x="0" y="678528"/>
                  </a:lnTo>
                  <a:lnTo>
                    <a:pt x="0" y="616844"/>
                  </a:lnTo>
                  <a:lnTo>
                    <a:pt x="0" y="555159"/>
                  </a:lnTo>
                  <a:lnTo>
                    <a:pt x="0" y="493475"/>
                  </a:lnTo>
                  <a:lnTo>
                    <a:pt x="0" y="431790"/>
                  </a:lnTo>
                  <a:lnTo>
                    <a:pt x="0" y="370106"/>
                  </a:lnTo>
                  <a:lnTo>
                    <a:pt x="0" y="308422"/>
                  </a:lnTo>
                  <a:lnTo>
                    <a:pt x="0" y="246737"/>
                  </a:lnTo>
                  <a:lnTo>
                    <a:pt x="0" y="185053"/>
                  </a:lnTo>
                  <a:lnTo>
                    <a:pt x="0" y="123368"/>
                  </a:lnTo>
                  <a:lnTo>
                    <a:pt x="0" y="61684"/>
                  </a:lnTo>
                  <a:lnTo>
                    <a:pt x="0" y="0"/>
                  </a:lnTo>
                  <a:lnTo>
                    <a:pt x="0" y="61684"/>
                  </a:lnTo>
                  <a:lnTo>
                    <a:pt x="0" y="123368"/>
                  </a:lnTo>
                  <a:lnTo>
                    <a:pt x="0" y="185053"/>
                  </a:lnTo>
                  <a:lnTo>
                    <a:pt x="0" y="246737"/>
                  </a:lnTo>
                  <a:lnTo>
                    <a:pt x="0" y="308422"/>
                  </a:lnTo>
                  <a:lnTo>
                    <a:pt x="0" y="370106"/>
                  </a:lnTo>
                  <a:lnTo>
                    <a:pt x="0" y="431790"/>
                  </a:lnTo>
                  <a:lnTo>
                    <a:pt x="0" y="493475"/>
                  </a:lnTo>
                  <a:lnTo>
                    <a:pt x="0" y="555159"/>
                  </a:lnTo>
                  <a:lnTo>
                    <a:pt x="0" y="616844"/>
                  </a:lnTo>
                  <a:lnTo>
                    <a:pt x="0" y="678528"/>
                  </a:lnTo>
                  <a:lnTo>
                    <a:pt x="0" y="740212"/>
                  </a:lnTo>
                  <a:lnTo>
                    <a:pt x="0" y="801897"/>
                  </a:lnTo>
                  <a:lnTo>
                    <a:pt x="0" y="863581"/>
                  </a:lnTo>
                  <a:lnTo>
                    <a:pt x="0" y="925266"/>
                  </a:lnTo>
                  <a:lnTo>
                    <a:pt x="0" y="986950"/>
                  </a:lnTo>
                  <a:lnTo>
                    <a:pt x="0" y="1048635"/>
                  </a:lnTo>
                  <a:lnTo>
                    <a:pt x="0" y="1110319"/>
                  </a:lnTo>
                  <a:lnTo>
                    <a:pt x="0" y="1172003"/>
                  </a:lnTo>
                  <a:lnTo>
                    <a:pt x="0" y="12336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1" name="tx31"/>
            <p:cNvSpPr/>
            <p:nvPr/>
          </p:nvSpPr>
          <p:spPr>
            <a:xfrm>
              <a:off x="2213327"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2.2m</a:t>
              </a:r>
            </a:p>
          </p:txBody>
        </p:sp>
        <p:sp>
          <p:nvSpPr>
            <p:cNvPr id="32" name="tx32"/>
            <p:cNvSpPr/>
            <p:nvPr/>
          </p:nvSpPr>
          <p:spPr>
            <a:xfrm>
              <a:off x="4718202" y="2325774"/>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3" name="rc33"/>
            <p:cNvSpPr/>
            <p:nvPr/>
          </p:nvSpPr>
          <p:spPr>
            <a:xfrm>
              <a:off x="4727202" y="251912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4" name="rc34"/>
            <p:cNvSpPr/>
            <p:nvPr/>
          </p:nvSpPr>
          <p:spPr>
            <a:xfrm>
              <a:off x="4727202" y="273857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5" name="rc35"/>
            <p:cNvSpPr/>
            <p:nvPr/>
          </p:nvSpPr>
          <p:spPr>
            <a:xfrm>
              <a:off x="4727202" y="295803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6" name="rc36"/>
            <p:cNvSpPr/>
            <p:nvPr/>
          </p:nvSpPr>
          <p:spPr>
            <a:xfrm>
              <a:off x="4727202" y="317748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7" name="rc37"/>
            <p:cNvSpPr/>
            <p:nvPr/>
          </p:nvSpPr>
          <p:spPr>
            <a:xfrm>
              <a:off x="4727202" y="339694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8" name="rc38"/>
            <p:cNvSpPr/>
            <p:nvPr/>
          </p:nvSpPr>
          <p:spPr>
            <a:xfrm>
              <a:off x="4727202" y="361640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9" name="rc39"/>
            <p:cNvSpPr/>
            <p:nvPr/>
          </p:nvSpPr>
          <p:spPr>
            <a:xfrm>
              <a:off x="4727202" y="383585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0" name="rc40"/>
            <p:cNvSpPr/>
            <p:nvPr/>
          </p:nvSpPr>
          <p:spPr>
            <a:xfrm>
              <a:off x="4727202" y="405531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1" name="rc41"/>
            <p:cNvSpPr/>
            <p:nvPr/>
          </p:nvSpPr>
          <p:spPr>
            <a:xfrm>
              <a:off x="4727202" y="427476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2" name="rc42"/>
            <p:cNvSpPr/>
            <p:nvPr/>
          </p:nvSpPr>
          <p:spPr>
            <a:xfrm>
              <a:off x="4727202" y="449422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3" name="rc43"/>
            <p:cNvSpPr/>
            <p:nvPr/>
          </p:nvSpPr>
          <p:spPr>
            <a:xfrm>
              <a:off x="4727202" y="471368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4" name="rc44"/>
            <p:cNvSpPr/>
            <p:nvPr/>
          </p:nvSpPr>
          <p:spPr>
            <a:xfrm>
              <a:off x="4727202" y="493313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5" name="rc45"/>
            <p:cNvSpPr/>
            <p:nvPr/>
          </p:nvSpPr>
          <p:spPr>
            <a:xfrm>
              <a:off x="4727202" y="515259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6" name="rc46"/>
            <p:cNvSpPr/>
            <p:nvPr/>
          </p:nvSpPr>
          <p:spPr>
            <a:xfrm>
              <a:off x="4727202" y="537204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7" name="rc47"/>
            <p:cNvSpPr/>
            <p:nvPr/>
          </p:nvSpPr>
          <p:spPr>
            <a:xfrm>
              <a:off x="7043475" y="251912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8" name="rc48"/>
            <p:cNvSpPr/>
            <p:nvPr/>
          </p:nvSpPr>
          <p:spPr>
            <a:xfrm>
              <a:off x="7043475"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9" name="rc49"/>
            <p:cNvSpPr/>
            <p:nvPr/>
          </p:nvSpPr>
          <p:spPr>
            <a:xfrm>
              <a:off x="7043475"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0" name="rc50"/>
            <p:cNvSpPr/>
            <p:nvPr/>
          </p:nvSpPr>
          <p:spPr>
            <a:xfrm>
              <a:off x="7043475"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1" name="rc51"/>
            <p:cNvSpPr/>
            <p:nvPr/>
          </p:nvSpPr>
          <p:spPr>
            <a:xfrm>
              <a:off x="7043475"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2" name="rc52"/>
            <p:cNvSpPr/>
            <p:nvPr/>
          </p:nvSpPr>
          <p:spPr>
            <a:xfrm>
              <a:off x="7043475"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3" name="rc53"/>
            <p:cNvSpPr/>
            <p:nvPr/>
          </p:nvSpPr>
          <p:spPr>
            <a:xfrm>
              <a:off x="7043475"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4" name="rc54"/>
            <p:cNvSpPr/>
            <p:nvPr/>
          </p:nvSpPr>
          <p:spPr>
            <a:xfrm>
              <a:off x="7043475"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5" name="rc55"/>
            <p:cNvSpPr/>
            <p:nvPr/>
          </p:nvSpPr>
          <p:spPr>
            <a:xfrm>
              <a:off x="7043475"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6" name="rc56"/>
            <p:cNvSpPr/>
            <p:nvPr/>
          </p:nvSpPr>
          <p:spPr>
            <a:xfrm>
              <a:off x="7043475"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7" name="rc57"/>
            <p:cNvSpPr/>
            <p:nvPr/>
          </p:nvSpPr>
          <p:spPr>
            <a:xfrm>
              <a:off x="7043475"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8" name="rc58"/>
            <p:cNvSpPr/>
            <p:nvPr/>
          </p:nvSpPr>
          <p:spPr>
            <a:xfrm>
              <a:off x="7043475"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9" name="rc59"/>
            <p:cNvSpPr/>
            <p:nvPr/>
          </p:nvSpPr>
          <p:spPr>
            <a:xfrm>
              <a:off x="7043475"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0" name="tx60"/>
            <p:cNvSpPr/>
            <p:nvPr/>
          </p:nvSpPr>
          <p:spPr>
            <a:xfrm>
              <a:off x="5007247" y="2579844"/>
              <a:ext cx="1535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Indonesia: 657,000 (29.7%) </a:t>
              </a:r>
            </a:p>
          </p:txBody>
        </p:sp>
        <p:sp>
          <p:nvSpPr>
            <p:cNvPr id="61" name="tx61"/>
            <p:cNvSpPr/>
            <p:nvPr/>
          </p:nvSpPr>
          <p:spPr>
            <a:xfrm>
              <a:off x="5007247" y="2799300"/>
              <a:ext cx="1497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Philippines: 508,000 (23%) </a:t>
              </a:r>
            </a:p>
          </p:txBody>
        </p:sp>
        <p:sp>
          <p:nvSpPr>
            <p:cNvPr id="62" name="tx62"/>
            <p:cNvSpPr/>
            <p:nvPr/>
          </p:nvSpPr>
          <p:spPr>
            <a:xfrm>
              <a:off x="5007247" y="301875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China: 433,000 (19.6%) </a:t>
              </a:r>
            </a:p>
          </p:txBody>
        </p:sp>
        <p:sp>
          <p:nvSpPr>
            <p:cNvPr id="63" name="tx63"/>
            <p:cNvSpPr/>
            <p:nvPr/>
          </p:nvSpPr>
          <p:spPr>
            <a:xfrm>
              <a:off x="5007247" y="3238212"/>
              <a:ext cx="15079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Myanmar: 250,000 (11.3%) </a:t>
              </a:r>
            </a:p>
          </p:txBody>
        </p:sp>
        <p:sp>
          <p:nvSpPr>
            <p:cNvPr id="64" name="tx64"/>
            <p:cNvSpPr/>
            <p:nvPr/>
          </p:nvSpPr>
          <p:spPr>
            <a:xfrm>
              <a:off x="5007247" y="3457668"/>
              <a:ext cx="19576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Papua New Guinea: 138,000 (6.2%) </a:t>
              </a:r>
            </a:p>
          </p:txBody>
        </p:sp>
        <p:sp>
          <p:nvSpPr>
            <p:cNvPr id="65" name="tx65"/>
            <p:cNvSpPr/>
            <p:nvPr/>
          </p:nvSpPr>
          <p:spPr>
            <a:xfrm>
              <a:off x="5007247" y="3677124"/>
              <a:ext cx="10752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Laos: 66,000 (3%) </a:t>
              </a:r>
            </a:p>
          </p:txBody>
        </p:sp>
        <p:sp>
          <p:nvSpPr>
            <p:cNvPr id="66" name="tx66"/>
            <p:cNvSpPr/>
            <p:nvPr/>
          </p:nvSpPr>
          <p:spPr>
            <a:xfrm>
              <a:off x="5007247" y="3896580"/>
              <a:ext cx="13422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Cambodia: 45,000 (2%) </a:t>
              </a:r>
            </a:p>
          </p:txBody>
        </p:sp>
        <p:sp>
          <p:nvSpPr>
            <p:cNvPr id="67" name="tx67"/>
            <p:cNvSpPr/>
            <p:nvPr/>
          </p:nvSpPr>
          <p:spPr>
            <a:xfrm>
              <a:off x="5007247" y="4116036"/>
              <a:ext cx="13527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Thailand: 40,000 (1.8%) </a:t>
              </a:r>
            </a:p>
          </p:txBody>
        </p:sp>
        <p:sp>
          <p:nvSpPr>
            <p:cNvPr id="68" name="tx68"/>
            <p:cNvSpPr/>
            <p:nvPr/>
          </p:nvSpPr>
          <p:spPr>
            <a:xfrm>
              <a:off x="5007247" y="4335492"/>
              <a:ext cx="1383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Viet Nam: 26,000 (1.2%) </a:t>
              </a:r>
            </a:p>
          </p:txBody>
        </p:sp>
        <p:sp>
          <p:nvSpPr>
            <p:cNvPr id="69" name="tx69"/>
            <p:cNvSpPr/>
            <p:nvPr/>
          </p:nvSpPr>
          <p:spPr>
            <a:xfrm>
              <a:off x="5007247" y="4554948"/>
              <a:ext cx="1335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Malaysia: 22,000 (1%) </a:t>
              </a:r>
            </a:p>
          </p:txBody>
        </p:sp>
        <p:sp>
          <p:nvSpPr>
            <p:cNvPr id="70" name="tx70"/>
            <p:cNvSpPr/>
            <p:nvPr/>
          </p:nvSpPr>
          <p:spPr>
            <a:xfrm>
              <a:off x="5007247" y="4774404"/>
              <a:ext cx="15420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Timor-Leste: 12,000 (&lt;1%) </a:t>
              </a:r>
            </a:p>
          </p:txBody>
        </p:sp>
        <p:sp>
          <p:nvSpPr>
            <p:cNvPr id="71" name="tx71"/>
            <p:cNvSpPr/>
            <p:nvPr/>
          </p:nvSpPr>
          <p:spPr>
            <a:xfrm>
              <a:off x="5007247" y="4993860"/>
              <a:ext cx="17244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Solomon Islands: 5,000 (&lt;1%) </a:t>
              </a:r>
            </a:p>
          </p:txBody>
        </p:sp>
        <p:sp>
          <p:nvSpPr>
            <p:cNvPr id="72" name="tx72"/>
            <p:cNvSpPr/>
            <p:nvPr/>
          </p:nvSpPr>
          <p:spPr>
            <a:xfrm>
              <a:off x="5007247" y="5213316"/>
              <a:ext cx="1208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DPRK: 3,000 (&lt;1%) </a:t>
              </a:r>
            </a:p>
          </p:txBody>
        </p:sp>
        <p:sp>
          <p:nvSpPr>
            <p:cNvPr id="73" name="tx73"/>
            <p:cNvSpPr/>
            <p:nvPr/>
          </p:nvSpPr>
          <p:spPr>
            <a:xfrm>
              <a:off x="5007247" y="5432772"/>
              <a:ext cx="1306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Vanuatu: 2,000 (&lt;1%) </a:t>
              </a:r>
            </a:p>
          </p:txBody>
        </p:sp>
        <p:sp>
          <p:nvSpPr>
            <p:cNvPr id="74" name="tx74"/>
            <p:cNvSpPr/>
            <p:nvPr/>
          </p:nvSpPr>
          <p:spPr>
            <a:xfrm>
              <a:off x="7323521" y="2579844"/>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Mongolia: 2,000 (&lt;1%) </a:t>
              </a:r>
            </a:p>
          </p:txBody>
        </p:sp>
        <p:sp>
          <p:nvSpPr>
            <p:cNvPr id="75" name="tx75"/>
            <p:cNvSpPr/>
            <p:nvPr/>
          </p:nvSpPr>
          <p:spPr>
            <a:xfrm>
              <a:off x="7323521" y="2799300"/>
              <a:ext cx="10406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Fiji: 1,000 (&lt;1%) </a:t>
              </a:r>
            </a:p>
          </p:txBody>
        </p:sp>
        <p:sp>
          <p:nvSpPr>
            <p:cNvPr id="76" name="tx76"/>
            <p:cNvSpPr/>
            <p:nvPr/>
          </p:nvSpPr>
          <p:spPr>
            <a:xfrm>
              <a:off x="7323521" y="3018756"/>
              <a:ext cx="125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Samoa: 1,000 (&lt;1%) </a:t>
              </a:r>
            </a:p>
          </p:txBody>
        </p:sp>
        <p:sp>
          <p:nvSpPr>
            <p:cNvPr id="77" name="tx77"/>
            <p:cNvSpPr/>
            <p:nvPr/>
          </p:nvSpPr>
          <p:spPr>
            <a:xfrm>
              <a:off x="7323521" y="3238212"/>
              <a:ext cx="13049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Kiribati: &lt;1,000 (&lt;1%) </a:t>
              </a:r>
            </a:p>
          </p:txBody>
        </p:sp>
        <p:sp>
          <p:nvSpPr>
            <p:cNvPr id="78" name="tx78"/>
            <p:cNvSpPr/>
            <p:nvPr/>
          </p:nvSpPr>
          <p:spPr>
            <a:xfrm>
              <a:off x="7323521" y="3457668"/>
              <a:ext cx="14104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Micronesia: &lt;500 (&lt;1%) </a:t>
              </a:r>
            </a:p>
          </p:txBody>
        </p:sp>
        <p:sp>
          <p:nvSpPr>
            <p:cNvPr id="79" name="tx79"/>
            <p:cNvSpPr/>
            <p:nvPr/>
          </p:nvSpPr>
          <p:spPr>
            <a:xfrm>
              <a:off x="7323521" y="3677124"/>
              <a:ext cx="11727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Tonga: &lt;200 (&lt;1%) </a:t>
              </a:r>
            </a:p>
          </p:txBody>
        </p:sp>
        <p:sp>
          <p:nvSpPr>
            <p:cNvPr id="80" name="tx80"/>
            <p:cNvSpPr/>
            <p:nvPr/>
          </p:nvSpPr>
          <p:spPr>
            <a:xfrm>
              <a:off x="7323521" y="3896580"/>
              <a:ext cx="1677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Marshall Islands: &lt;100 (&lt;1%) </a:t>
              </a:r>
            </a:p>
          </p:txBody>
        </p:sp>
        <p:sp>
          <p:nvSpPr>
            <p:cNvPr id="81" name="tx81"/>
            <p:cNvSpPr/>
            <p:nvPr/>
          </p:nvSpPr>
          <p:spPr>
            <a:xfrm>
              <a:off x="7323521" y="4116036"/>
              <a:ext cx="1174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Nauru: &lt;100 (&lt;1%) </a:t>
              </a:r>
            </a:p>
          </p:txBody>
        </p:sp>
        <p:sp>
          <p:nvSpPr>
            <p:cNvPr id="82" name="tx82"/>
            <p:cNvSpPr/>
            <p:nvPr/>
          </p:nvSpPr>
          <p:spPr>
            <a:xfrm>
              <a:off x="7323521" y="4335492"/>
              <a:ext cx="18204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Brunei Darussalam: &lt;100 (&lt;1%) </a:t>
              </a:r>
            </a:p>
          </p:txBody>
        </p:sp>
        <p:sp>
          <p:nvSpPr>
            <p:cNvPr id="83" name="tx83"/>
            <p:cNvSpPr/>
            <p:nvPr/>
          </p:nvSpPr>
          <p:spPr>
            <a:xfrm>
              <a:off x="7323521" y="4554948"/>
              <a:ext cx="11559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Palau: &lt;100 (&lt;1%) </a:t>
              </a:r>
            </a:p>
          </p:txBody>
        </p:sp>
        <p:sp>
          <p:nvSpPr>
            <p:cNvPr id="84" name="tx84"/>
            <p:cNvSpPr/>
            <p:nvPr/>
          </p:nvSpPr>
          <p:spPr>
            <a:xfrm>
              <a:off x="7323521" y="4774404"/>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Cook Islands: &lt;100 (&lt;1%) </a:t>
              </a:r>
            </a:p>
          </p:txBody>
        </p:sp>
        <p:sp>
          <p:nvSpPr>
            <p:cNvPr id="85" name="tx85"/>
            <p:cNvSpPr/>
            <p:nvPr/>
          </p:nvSpPr>
          <p:spPr>
            <a:xfrm>
              <a:off x="7323521" y="4993860"/>
              <a:ext cx="11994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Tuvalu: &lt;100 (&lt;1%) </a:t>
              </a:r>
            </a:p>
          </p:txBody>
        </p:sp>
        <p:sp>
          <p:nvSpPr>
            <p:cNvPr id="86" name="tx86"/>
            <p:cNvSpPr/>
            <p:nvPr/>
          </p:nvSpPr>
          <p:spPr>
            <a:xfrm>
              <a:off x="7323521" y="5213316"/>
              <a:ext cx="1099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Niue: &lt;100 (&lt;1%) </a:t>
              </a:r>
            </a:p>
          </p:txBody>
        </p:sp>
        <p:sp>
          <p:nvSpPr>
            <p:cNvPr id="87" name="tx87"/>
            <p:cNvSpPr/>
            <p:nvPr/>
          </p:nvSpPr>
          <p:spPr>
            <a:xfrm>
              <a:off x="274320" y="1605663"/>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88" name="tx88"/>
            <p:cNvSpPr/>
            <p:nvPr/>
          </p:nvSpPr>
          <p:spPr>
            <a:xfrm>
              <a:off x="484219" y="620230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600714" y="6323010"/>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90" name="tx90"/>
            <p:cNvSpPr/>
            <p:nvPr/>
          </p:nvSpPr>
          <p:spPr>
            <a:xfrm>
              <a:off x="1029659" y="644371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(52.7%) of all children unprotected against measles in EAPR.
Indonesia had the highest number of children who did not receive MCV1 (n=657,000), which is approximately 29.7% of all children unprotected against measles in EAPR (n=2.2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children unprotected against measles in EAPR, with Indonesia contributing the highest share.</a:t>
            </a:r>
          </a:p>
        </p:txBody>
      </p:sp>
      <p:grpSp xmlns:pic="http://schemas.openxmlformats.org/drawingml/2006/picture">
        <p:nvGrpSpPr>
          <p:cNvPr id="93" name=""/>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3190077"/>
              <a:ext cx="3494291" cy="1803637"/>
            </a:xfrm>
            <a:custGeom>
              <a:avLst/>
              <a:pathLst>
                <a:path w="3494291" h="1803637">
                  <a:moveTo>
                    <a:pt x="0" y="0"/>
                  </a:moveTo>
                  <a:lnTo>
                    <a:pt x="139771" y="200404"/>
                  </a:lnTo>
                  <a:lnTo>
                    <a:pt x="279543" y="0"/>
                  </a:lnTo>
                  <a:lnTo>
                    <a:pt x="419315" y="200404"/>
                  </a:lnTo>
                  <a:lnTo>
                    <a:pt x="559086" y="400808"/>
                  </a:lnTo>
                  <a:lnTo>
                    <a:pt x="698858" y="400808"/>
                  </a:lnTo>
                  <a:lnTo>
                    <a:pt x="838630" y="601212"/>
                  </a:lnTo>
                  <a:lnTo>
                    <a:pt x="978401" y="801616"/>
                  </a:lnTo>
                  <a:lnTo>
                    <a:pt x="1118173" y="1202424"/>
                  </a:lnTo>
                  <a:lnTo>
                    <a:pt x="1257945" y="1603233"/>
                  </a:lnTo>
                  <a:lnTo>
                    <a:pt x="1397716" y="1603233"/>
                  </a:lnTo>
                  <a:lnTo>
                    <a:pt x="1537488" y="1603233"/>
                  </a:lnTo>
                  <a:lnTo>
                    <a:pt x="1677260" y="1803637"/>
                  </a:lnTo>
                  <a:lnTo>
                    <a:pt x="1817031" y="1402829"/>
                  </a:lnTo>
                  <a:lnTo>
                    <a:pt x="1956803" y="1603233"/>
                  </a:lnTo>
                  <a:lnTo>
                    <a:pt x="2096575" y="1603233"/>
                  </a:lnTo>
                  <a:lnTo>
                    <a:pt x="2236346" y="1603233"/>
                  </a:lnTo>
                  <a:lnTo>
                    <a:pt x="2376118" y="1603233"/>
                  </a:lnTo>
                  <a:lnTo>
                    <a:pt x="2515890" y="1603233"/>
                  </a:lnTo>
                  <a:lnTo>
                    <a:pt x="2655661" y="1603233"/>
                  </a:lnTo>
                  <a:lnTo>
                    <a:pt x="2795433" y="1603233"/>
                  </a:lnTo>
                  <a:lnTo>
                    <a:pt x="2935205" y="1402829"/>
                  </a:lnTo>
                  <a:lnTo>
                    <a:pt x="3074976" y="1603233"/>
                  </a:lnTo>
                  <a:lnTo>
                    <a:pt x="3214748" y="1402829"/>
                  </a:lnTo>
                  <a:lnTo>
                    <a:pt x="3354520" y="1402829"/>
                  </a:lnTo>
                  <a:lnTo>
                    <a:pt x="3494291" y="1603233"/>
                  </a:lnTo>
                </a:path>
              </a:pathLst>
            </a:custGeom>
            <a:ln w="27101" cap="flat">
              <a:solidFill>
                <a:srgbClr val="0058AB">
                  <a:alpha val="50196"/>
                </a:srgbClr>
              </a:solidFill>
              <a:prstDash val="solid"/>
              <a:round/>
            </a:ln>
          </p:spPr>
          <p:txBody>
            <a:bodyPr/>
            <a:lstStyle/>
            <a:p/>
          </p:txBody>
        </p:sp>
        <p:sp>
          <p:nvSpPr>
            <p:cNvPr id="20" name="pl20"/>
            <p:cNvSpPr/>
            <p:nvPr/>
          </p:nvSpPr>
          <p:spPr>
            <a:xfrm>
              <a:off x="970564" y="2588864"/>
              <a:ext cx="3494291" cy="1803637"/>
            </a:xfrm>
            <a:custGeom>
              <a:avLst/>
              <a:pathLst>
                <a:path w="3494291" h="1803637">
                  <a:moveTo>
                    <a:pt x="0" y="0"/>
                  </a:moveTo>
                  <a:lnTo>
                    <a:pt x="139771" y="200404"/>
                  </a:lnTo>
                  <a:lnTo>
                    <a:pt x="279543" y="0"/>
                  </a:lnTo>
                  <a:lnTo>
                    <a:pt x="419315" y="400808"/>
                  </a:lnTo>
                  <a:lnTo>
                    <a:pt x="559086" y="601212"/>
                  </a:lnTo>
                  <a:lnTo>
                    <a:pt x="698858" y="400808"/>
                  </a:lnTo>
                  <a:lnTo>
                    <a:pt x="838630" y="601212"/>
                  </a:lnTo>
                  <a:lnTo>
                    <a:pt x="978401" y="601212"/>
                  </a:lnTo>
                  <a:lnTo>
                    <a:pt x="1118173" y="1002020"/>
                  </a:lnTo>
                  <a:lnTo>
                    <a:pt x="1257945" y="1202424"/>
                  </a:lnTo>
                  <a:lnTo>
                    <a:pt x="1397716" y="1402829"/>
                  </a:lnTo>
                  <a:lnTo>
                    <a:pt x="1537488" y="1402829"/>
                  </a:lnTo>
                  <a:lnTo>
                    <a:pt x="1677260" y="1402829"/>
                  </a:lnTo>
                  <a:lnTo>
                    <a:pt x="1817031" y="1402829"/>
                  </a:lnTo>
                  <a:lnTo>
                    <a:pt x="1956803" y="1603233"/>
                  </a:lnTo>
                  <a:lnTo>
                    <a:pt x="2096575" y="1603233"/>
                  </a:lnTo>
                  <a:lnTo>
                    <a:pt x="2236346" y="1603233"/>
                  </a:lnTo>
                  <a:lnTo>
                    <a:pt x="2376118" y="1603233"/>
                  </a:lnTo>
                  <a:lnTo>
                    <a:pt x="2515890" y="1803637"/>
                  </a:lnTo>
                  <a:lnTo>
                    <a:pt x="2655661" y="1803637"/>
                  </a:lnTo>
                  <a:lnTo>
                    <a:pt x="2795433" y="1603233"/>
                  </a:lnTo>
                  <a:lnTo>
                    <a:pt x="2935205" y="1402829"/>
                  </a:lnTo>
                  <a:lnTo>
                    <a:pt x="3074976" y="1402829"/>
                  </a:lnTo>
                  <a:lnTo>
                    <a:pt x="3214748" y="1402829"/>
                  </a:lnTo>
                  <a:lnTo>
                    <a:pt x="3354520" y="1603233"/>
                  </a:lnTo>
                  <a:lnTo>
                    <a:pt x="3494291" y="1603233"/>
                  </a:lnTo>
                </a:path>
              </a:pathLst>
            </a:custGeom>
            <a:ln w="27101" cap="flat">
              <a:solidFill>
                <a:srgbClr val="00377D">
                  <a:alpha val="50196"/>
                </a:srgbClr>
              </a:solidFill>
              <a:prstDash val="solid"/>
              <a:round/>
            </a:ln>
          </p:spPr>
          <p:txBody>
            <a:bodyPr/>
            <a:lstStyle/>
            <a:p/>
          </p:txBody>
        </p:sp>
        <p:sp>
          <p:nvSpPr>
            <p:cNvPr id="21" name="pl21"/>
            <p:cNvSpPr/>
            <p:nvPr/>
          </p:nvSpPr>
          <p:spPr>
            <a:xfrm>
              <a:off x="970564" y="3190077"/>
              <a:ext cx="3494291" cy="1803637"/>
            </a:xfrm>
            <a:custGeom>
              <a:avLst/>
              <a:pathLst>
                <a:path w="3494291" h="1803637">
                  <a:moveTo>
                    <a:pt x="0" y="0"/>
                  </a:moveTo>
                  <a:lnTo>
                    <a:pt x="139771" y="200404"/>
                  </a:lnTo>
                  <a:lnTo>
                    <a:pt x="279543" y="0"/>
                  </a:lnTo>
                  <a:lnTo>
                    <a:pt x="419315" y="200404"/>
                  </a:lnTo>
                  <a:lnTo>
                    <a:pt x="559086" y="400808"/>
                  </a:lnTo>
                  <a:lnTo>
                    <a:pt x="698858" y="400808"/>
                  </a:lnTo>
                  <a:lnTo>
                    <a:pt x="838630" y="601212"/>
                  </a:lnTo>
                  <a:lnTo>
                    <a:pt x="978401" y="801616"/>
                  </a:lnTo>
                  <a:lnTo>
                    <a:pt x="1118173" y="1202424"/>
                  </a:lnTo>
                  <a:lnTo>
                    <a:pt x="1257945" y="1603233"/>
                  </a:lnTo>
                  <a:lnTo>
                    <a:pt x="1397716" y="1603233"/>
                  </a:lnTo>
                  <a:lnTo>
                    <a:pt x="1537488" y="1603233"/>
                  </a:lnTo>
                  <a:lnTo>
                    <a:pt x="1677260" y="1803637"/>
                  </a:lnTo>
                  <a:lnTo>
                    <a:pt x="1817031" y="1402829"/>
                  </a:lnTo>
                  <a:lnTo>
                    <a:pt x="1956803" y="1603233"/>
                  </a:lnTo>
                  <a:lnTo>
                    <a:pt x="2096575" y="1603233"/>
                  </a:lnTo>
                  <a:lnTo>
                    <a:pt x="2236346" y="1603233"/>
                  </a:lnTo>
                  <a:lnTo>
                    <a:pt x="2376118" y="1603233"/>
                  </a:lnTo>
                  <a:lnTo>
                    <a:pt x="2515890" y="1603233"/>
                  </a:lnTo>
                  <a:lnTo>
                    <a:pt x="2655661" y="1603233"/>
                  </a:lnTo>
                  <a:lnTo>
                    <a:pt x="2795433" y="1603233"/>
                  </a:lnTo>
                  <a:lnTo>
                    <a:pt x="2935205" y="1402829"/>
                  </a:lnTo>
                  <a:lnTo>
                    <a:pt x="3074976" y="1603233"/>
                  </a:lnTo>
                  <a:lnTo>
                    <a:pt x="3214748" y="1402829"/>
                  </a:lnTo>
                  <a:lnTo>
                    <a:pt x="3354520" y="1402829"/>
                  </a:lnTo>
                  <a:lnTo>
                    <a:pt x="3494291" y="1603233"/>
                  </a:lnTo>
                </a:path>
              </a:pathLst>
            </a:custGeom>
            <a:ln w="65043" cap="flat">
              <a:solidFill>
                <a:srgbClr val="000000">
                  <a:alpha val="100000"/>
                </a:srgbClr>
              </a:solidFill>
              <a:prstDash val="solid"/>
              <a:round/>
            </a:ln>
          </p:spPr>
          <p:txBody>
            <a:bodyPr/>
            <a:lstStyle/>
            <a:p/>
          </p:txBody>
        </p:sp>
        <p:sp>
          <p:nvSpPr>
            <p:cNvPr id="22" name="pl22"/>
            <p:cNvSpPr/>
            <p:nvPr/>
          </p:nvSpPr>
          <p:spPr>
            <a:xfrm>
              <a:off x="970564" y="3190077"/>
              <a:ext cx="3494291" cy="1803637"/>
            </a:xfrm>
            <a:custGeom>
              <a:avLst/>
              <a:pathLst>
                <a:path w="3494291" h="1803637">
                  <a:moveTo>
                    <a:pt x="0" y="0"/>
                  </a:moveTo>
                  <a:lnTo>
                    <a:pt x="139771" y="200404"/>
                  </a:lnTo>
                  <a:lnTo>
                    <a:pt x="279543" y="0"/>
                  </a:lnTo>
                  <a:lnTo>
                    <a:pt x="419315" y="200404"/>
                  </a:lnTo>
                  <a:lnTo>
                    <a:pt x="559086" y="400808"/>
                  </a:lnTo>
                  <a:lnTo>
                    <a:pt x="698858" y="400808"/>
                  </a:lnTo>
                  <a:lnTo>
                    <a:pt x="838630" y="601212"/>
                  </a:lnTo>
                  <a:lnTo>
                    <a:pt x="978401" y="801616"/>
                  </a:lnTo>
                  <a:lnTo>
                    <a:pt x="1118173" y="1202424"/>
                  </a:lnTo>
                  <a:lnTo>
                    <a:pt x="1257945" y="1603233"/>
                  </a:lnTo>
                  <a:lnTo>
                    <a:pt x="1397716" y="1603233"/>
                  </a:lnTo>
                  <a:lnTo>
                    <a:pt x="1537488" y="1603233"/>
                  </a:lnTo>
                  <a:lnTo>
                    <a:pt x="1677260" y="1803637"/>
                  </a:lnTo>
                  <a:lnTo>
                    <a:pt x="1817031" y="1402829"/>
                  </a:lnTo>
                  <a:lnTo>
                    <a:pt x="1956803" y="1603233"/>
                  </a:lnTo>
                  <a:lnTo>
                    <a:pt x="2096575" y="1603233"/>
                  </a:lnTo>
                  <a:lnTo>
                    <a:pt x="2236346" y="1603233"/>
                  </a:lnTo>
                  <a:lnTo>
                    <a:pt x="2376118" y="1603233"/>
                  </a:lnTo>
                  <a:lnTo>
                    <a:pt x="2515890" y="1603233"/>
                  </a:lnTo>
                  <a:lnTo>
                    <a:pt x="2655661" y="1603233"/>
                  </a:lnTo>
                  <a:lnTo>
                    <a:pt x="2795433" y="1603233"/>
                  </a:lnTo>
                  <a:lnTo>
                    <a:pt x="2935205" y="1402829"/>
                  </a:lnTo>
                  <a:lnTo>
                    <a:pt x="3074976" y="1603233"/>
                  </a:lnTo>
                  <a:lnTo>
                    <a:pt x="3214748" y="1402829"/>
                  </a:lnTo>
                  <a:lnTo>
                    <a:pt x="3354520" y="1402829"/>
                  </a:lnTo>
                  <a:lnTo>
                    <a:pt x="3494291" y="1603233"/>
                  </a:lnTo>
                </a:path>
              </a:pathLst>
            </a:custGeom>
            <a:ln w="40651" cap="flat">
              <a:solidFill>
                <a:srgbClr val="0058AB">
                  <a:alpha val="100000"/>
                </a:srgbClr>
              </a:solidFill>
              <a:prstDash val="solid"/>
              <a:round/>
            </a:ln>
          </p:spPr>
          <p:txBody>
            <a:bodyPr/>
            <a:lstStyle/>
            <a:p/>
          </p:txBody>
        </p:sp>
        <p:sp>
          <p:nvSpPr>
            <p:cNvPr id="23" name="pl23"/>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970564" y="2789268"/>
              <a:ext cx="0" cy="400808"/>
            </a:xfrm>
            <a:custGeom>
              <a:avLst/>
              <a:pathLst>
                <a:path w="0" h="400808">
                  <a:moveTo>
                    <a:pt x="0" y="0"/>
                  </a:moveTo>
                  <a:lnTo>
                    <a:pt x="0" y="400808"/>
                  </a:lnTo>
                </a:path>
              </a:pathLst>
            </a:custGeom>
            <a:ln w="13550" cap="flat">
              <a:solidFill>
                <a:srgbClr val="000000">
                  <a:alpha val="100000"/>
                </a:srgbClr>
              </a:solidFill>
              <a:prstDash val="dot"/>
              <a:round/>
            </a:ln>
          </p:spPr>
          <p:txBody>
            <a:bodyPr/>
            <a:lstStyle/>
            <a:p/>
          </p:txBody>
        </p:sp>
        <p:sp>
          <p:nvSpPr>
            <p:cNvPr id="25" name="pl25"/>
            <p:cNvSpPr/>
            <p:nvPr/>
          </p:nvSpPr>
          <p:spPr>
            <a:xfrm>
              <a:off x="1669422" y="3270238"/>
              <a:ext cx="0" cy="320646"/>
            </a:xfrm>
            <a:custGeom>
              <a:avLst/>
              <a:pathLst>
                <a:path w="0" h="320646">
                  <a:moveTo>
                    <a:pt x="0" y="0"/>
                  </a:moveTo>
                  <a:lnTo>
                    <a:pt x="0" y="320646"/>
                  </a:lnTo>
                </a:path>
              </a:pathLst>
            </a:custGeom>
            <a:ln w="13550" cap="flat">
              <a:solidFill>
                <a:srgbClr val="000000">
                  <a:alpha val="100000"/>
                </a:srgbClr>
              </a:solidFill>
              <a:prstDash val="dot"/>
              <a:round/>
            </a:ln>
          </p:spPr>
          <p:txBody>
            <a:bodyPr/>
            <a:lstStyle/>
            <a:p/>
          </p:txBody>
        </p:sp>
        <p:sp>
          <p:nvSpPr>
            <p:cNvPr id="26" name="pl26"/>
            <p:cNvSpPr/>
            <p:nvPr/>
          </p:nvSpPr>
          <p:spPr>
            <a:xfrm>
              <a:off x="2368281"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27" name="pl27"/>
            <p:cNvSpPr/>
            <p:nvPr/>
          </p:nvSpPr>
          <p:spPr>
            <a:xfrm>
              <a:off x="3067139"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28" name="pl28"/>
            <p:cNvSpPr/>
            <p:nvPr/>
          </p:nvSpPr>
          <p:spPr>
            <a:xfrm>
              <a:off x="3626226"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29" name="pl29"/>
            <p:cNvSpPr/>
            <p:nvPr/>
          </p:nvSpPr>
          <p:spPr>
            <a:xfrm>
              <a:off x="4325084"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30" name="pl30"/>
            <p:cNvSpPr/>
            <p:nvPr/>
          </p:nvSpPr>
          <p:spPr>
            <a:xfrm>
              <a:off x="4464856"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31" name="pg31"/>
            <p:cNvSpPr/>
            <p:nvPr/>
          </p:nvSpPr>
          <p:spPr>
            <a:xfrm>
              <a:off x="883975" y="289739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4328" y="292775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33" name="pg33"/>
            <p:cNvSpPr/>
            <p:nvPr/>
          </p:nvSpPr>
          <p:spPr>
            <a:xfrm>
              <a:off x="1610951" y="329820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1304" y="332855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35" name="pg35"/>
            <p:cNvSpPr/>
            <p:nvPr/>
          </p:nvSpPr>
          <p:spPr>
            <a:xfrm>
              <a:off x="2309809"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40163"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37" name="pg37"/>
            <p:cNvSpPr/>
            <p:nvPr/>
          </p:nvSpPr>
          <p:spPr>
            <a:xfrm>
              <a:off x="3008668"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39021"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39" name="pg39"/>
            <p:cNvSpPr/>
            <p:nvPr/>
          </p:nvSpPr>
          <p:spPr>
            <a:xfrm>
              <a:off x="3567755"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8108"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1" name="pg41"/>
            <p:cNvSpPr/>
            <p:nvPr/>
          </p:nvSpPr>
          <p:spPr>
            <a:xfrm>
              <a:off x="4266613"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6966"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3" name="pg43"/>
            <p:cNvSpPr/>
            <p:nvPr/>
          </p:nvSpPr>
          <p:spPr>
            <a:xfrm>
              <a:off x="4406385"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6738"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5" name="tx45"/>
            <p:cNvSpPr/>
            <p:nvPr/>
          </p:nvSpPr>
          <p:spPr>
            <a:xfrm>
              <a:off x="4584395" y="414683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6" name="tx46"/>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7" name="tx47"/>
            <p:cNvSpPr/>
            <p:nvPr/>
          </p:nvSpPr>
          <p:spPr>
            <a:xfrm>
              <a:off x="655495"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48" name="tx48"/>
            <p:cNvSpPr/>
            <p:nvPr/>
          </p:nvSpPr>
          <p:spPr>
            <a:xfrm>
              <a:off x="577771"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9" name="tx49"/>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0" name="tx50"/>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1" name="tx51"/>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2" name="tx52"/>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3" name="tx53"/>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4" name="tx54"/>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5" name="tx55"/>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6" name="tx56"/>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7" name="tx57"/>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8" name="pl58"/>
            <p:cNvSpPr/>
            <p:nvPr/>
          </p:nvSpPr>
          <p:spPr>
            <a:xfrm>
              <a:off x="2023675"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59" name="pl59"/>
            <p:cNvSpPr/>
            <p:nvPr/>
          </p:nvSpPr>
          <p:spPr>
            <a:xfrm>
              <a:off x="2023675" y="6172552"/>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60" name="pl60"/>
            <p:cNvSpPr/>
            <p:nvPr/>
          </p:nvSpPr>
          <p:spPr>
            <a:xfrm>
              <a:off x="2762700"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1" name="tx61"/>
            <p:cNvSpPr/>
            <p:nvPr/>
          </p:nvSpPr>
          <p:spPr>
            <a:xfrm>
              <a:off x="2290775"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EAPR</a:t>
              </a:r>
            </a:p>
          </p:txBody>
        </p:sp>
        <p:sp>
          <p:nvSpPr>
            <p:cNvPr id="62" name="tx62"/>
            <p:cNvSpPr/>
            <p:nvPr/>
          </p:nvSpPr>
          <p:spPr>
            <a:xfrm>
              <a:off x="3029799"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3" name="tx63"/>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4" name="tx64"/>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5" name="pl65"/>
            <p:cNvSpPr/>
            <p:nvPr/>
          </p:nvSpPr>
          <p:spPr>
            <a:xfrm>
              <a:off x="5161100"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8" name="pl68"/>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161100"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2" name="pl72"/>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3190077"/>
              <a:ext cx="3494291" cy="2004041"/>
            </a:xfrm>
            <a:custGeom>
              <a:avLst/>
              <a:pathLst>
                <a:path w="3494291" h="2004041">
                  <a:moveTo>
                    <a:pt x="0" y="0"/>
                  </a:moveTo>
                  <a:lnTo>
                    <a:pt x="139771" y="200404"/>
                  </a:lnTo>
                  <a:lnTo>
                    <a:pt x="279543" y="400808"/>
                  </a:lnTo>
                  <a:lnTo>
                    <a:pt x="419315" y="200404"/>
                  </a:lnTo>
                  <a:lnTo>
                    <a:pt x="559086" y="601212"/>
                  </a:lnTo>
                  <a:lnTo>
                    <a:pt x="698858" y="601212"/>
                  </a:lnTo>
                  <a:lnTo>
                    <a:pt x="838630" y="1002020"/>
                  </a:lnTo>
                  <a:lnTo>
                    <a:pt x="978401" y="801616"/>
                  </a:lnTo>
                  <a:lnTo>
                    <a:pt x="1118173" y="1202424"/>
                  </a:lnTo>
                  <a:lnTo>
                    <a:pt x="1257945" y="1402829"/>
                  </a:lnTo>
                  <a:lnTo>
                    <a:pt x="1397716" y="1603233"/>
                  </a:lnTo>
                  <a:lnTo>
                    <a:pt x="1537488" y="1603233"/>
                  </a:lnTo>
                  <a:lnTo>
                    <a:pt x="1677260" y="1402829"/>
                  </a:lnTo>
                  <a:lnTo>
                    <a:pt x="1817031" y="1603233"/>
                  </a:lnTo>
                  <a:lnTo>
                    <a:pt x="1956803" y="1603233"/>
                  </a:lnTo>
                  <a:lnTo>
                    <a:pt x="2096575" y="1803637"/>
                  </a:lnTo>
                  <a:lnTo>
                    <a:pt x="2236346" y="1803637"/>
                  </a:lnTo>
                  <a:lnTo>
                    <a:pt x="2376118" y="1803637"/>
                  </a:lnTo>
                  <a:lnTo>
                    <a:pt x="2515890" y="2004041"/>
                  </a:lnTo>
                  <a:lnTo>
                    <a:pt x="2655661" y="1803637"/>
                  </a:lnTo>
                  <a:lnTo>
                    <a:pt x="2795433" y="1603233"/>
                  </a:lnTo>
                  <a:lnTo>
                    <a:pt x="2935205" y="1803637"/>
                  </a:lnTo>
                  <a:lnTo>
                    <a:pt x="3074976" y="1603233"/>
                  </a:lnTo>
                  <a:lnTo>
                    <a:pt x="3214748" y="1402829"/>
                  </a:lnTo>
                  <a:lnTo>
                    <a:pt x="3354520" y="1803637"/>
                  </a:lnTo>
                  <a:lnTo>
                    <a:pt x="3494291" y="1603233"/>
                  </a:lnTo>
                </a:path>
              </a:pathLst>
            </a:custGeom>
            <a:ln w="27101" cap="flat">
              <a:solidFill>
                <a:srgbClr val="0058AB">
                  <a:alpha val="50196"/>
                </a:srgbClr>
              </a:solidFill>
              <a:prstDash val="solid"/>
              <a:round/>
            </a:ln>
          </p:spPr>
          <p:txBody>
            <a:bodyPr/>
            <a:lstStyle/>
            <a:p/>
          </p:txBody>
        </p:sp>
        <p:sp>
          <p:nvSpPr>
            <p:cNvPr id="80" name="pl80"/>
            <p:cNvSpPr/>
            <p:nvPr/>
          </p:nvSpPr>
          <p:spPr>
            <a:xfrm>
              <a:off x="5335815" y="2388460"/>
              <a:ext cx="3494291" cy="1803637"/>
            </a:xfrm>
            <a:custGeom>
              <a:avLst/>
              <a:pathLst>
                <a:path w="3494291" h="1803637">
                  <a:moveTo>
                    <a:pt x="0" y="0"/>
                  </a:moveTo>
                  <a:lnTo>
                    <a:pt x="139771" y="200404"/>
                  </a:lnTo>
                  <a:lnTo>
                    <a:pt x="279543" y="200404"/>
                  </a:lnTo>
                  <a:lnTo>
                    <a:pt x="419315" y="400808"/>
                  </a:lnTo>
                  <a:lnTo>
                    <a:pt x="559086" y="601212"/>
                  </a:lnTo>
                  <a:lnTo>
                    <a:pt x="698858" y="601212"/>
                  </a:lnTo>
                  <a:lnTo>
                    <a:pt x="838630" y="801616"/>
                  </a:lnTo>
                  <a:lnTo>
                    <a:pt x="978401" y="1002020"/>
                  </a:lnTo>
                  <a:lnTo>
                    <a:pt x="1118173" y="1202424"/>
                  </a:lnTo>
                  <a:lnTo>
                    <a:pt x="1257945" y="1402829"/>
                  </a:lnTo>
                  <a:lnTo>
                    <a:pt x="1397716" y="1603233"/>
                  </a:lnTo>
                  <a:lnTo>
                    <a:pt x="1537488" y="1603233"/>
                  </a:lnTo>
                  <a:lnTo>
                    <a:pt x="1677260" y="1603233"/>
                  </a:lnTo>
                  <a:lnTo>
                    <a:pt x="1817031" y="1603233"/>
                  </a:lnTo>
                  <a:lnTo>
                    <a:pt x="1956803" y="1603233"/>
                  </a:lnTo>
                  <a:lnTo>
                    <a:pt x="2096575" y="1803637"/>
                  </a:lnTo>
                  <a:lnTo>
                    <a:pt x="2236346" y="1603233"/>
                  </a:lnTo>
                  <a:lnTo>
                    <a:pt x="2376118" y="1603233"/>
                  </a:lnTo>
                  <a:lnTo>
                    <a:pt x="2515890" y="1803637"/>
                  </a:lnTo>
                  <a:lnTo>
                    <a:pt x="2655661" y="1803637"/>
                  </a:lnTo>
                  <a:lnTo>
                    <a:pt x="2795433" y="1803637"/>
                  </a:lnTo>
                  <a:lnTo>
                    <a:pt x="2935205" y="1603233"/>
                  </a:lnTo>
                  <a:lnTo>
                    <a:pt x="3074976" y="1402829"/>
                  </a:lnTo>
                  <a:lnTo>
                    <a:pt x="3214748" y="1402829"/>
                  </a:lnTo>
                  <a:lnTo>
                    <a:pt x="3354520" y="1603233"/>
                  </a:lnTo>
                  <a:lnTo>
                    <a:pt x="3494291" y="1603233"/>
                  </a:lnTo>
                </a:path>
              </a:pathLst>
            </a:custGeom>
            <a:ln w="27101" cap="flat">
              <a:solidFill>
                <a:srgbClr val="00377D">
                  <a:alpha val="50196"/>
                </a:srgbClr>
              </a:solidFill>
              <a:prstDash val="solid"/>
              <a:round/>
            </a:ln>
          </p:spPr>
          <p:txBody>
            <a:bodyPr/>
            <a:lstStyle/>
            <a:p/>
          </p:txBody>
        </p:sp>
        <p:sp>
          <p:nvSpPr>
            <p:cNvPr id="81" name="pl81"/>
            <p:cNvSpPr/>
            <p:nvPr/>
          </p:nvSpPr>
          <p:spPr>
            <a:xfrm>
              <a:off x="5335815" y="3190077"/>
              <a:ext cx="3494291" cy="2004041"/>
            </a:xfrm>
            <a:custGeom>
              <a:avLst/>
              <a:pathLst>
                <a:path w="3494291" h="2004041">
                  <a:moveTo>
                    <a:pt x="0" y="0"/>
                  </a:moveTo>
                  <a:lnTo>
                    <a:pt x="139771" y="200404"/>
                  </a:lnTo>
                  <a:lnTo>
                    <a:pt x="279543" y="400808"/>
                  </a:lnTo>
                  <a:lnTo>
                    <a:pt x="419315" y="200404"/>
                  </a:lnTo>
                  <a:lnTo>
                    <a:pt x="559086" y="601212"/>
                  </a:lnTo>
                  <a:lnTo>
                    <a:pt x="698858" y="601212"/>
                  </a:lnTo>
                  <a:lnTo>
                    <a:pt x="838630" y="1002020"/>
                  </a:lnTo>
                  <a:lnTo>
                    <a:pt x="978401" y="801616"/>
                  </a:lnTo>
                  <a:lnTo>
                    <a:pt x="1118173" y="1202424"/>
                  </a:lnTo>
                  <a:lnTo>
                    <a:pt x="1257945" y="1402829"/>
                  </a:lnTo>
                  <a:lnTo>
                    <a:pt x="1397716" y="1603233"/>
                  </a:lnTo>
                  <a:lnTo>
                    <a:pt x="1537488" y="1603233"/>
                  </a:lnTo>
                  <a:lnTo>
                    <a:pt x="1677260" y="1402829"/>
                  </a:lnTo>
                  <a:lnTo>
                    <a:pt x="1817031" y="1603233"/>
                  </a:lnTo>
                  <a:lnTo>
                    <a:pt x="1956803" y="1603233"/>
                  </a:lnTo>
                  <a:lnTo>
                    <a:pt x="2096575" y="1803637"/>
                  </a:lnTo>
                  <a:lnTo>
                    <a:pt x="2236346" y="1803637"/>
                  </a:lnTo>
                  <a:lnTo>
                    <a:pt x="2376118" y="1803637"/>
                  </a:lnTo>
                  <a:lnTo>
                    <a:pt x="2515890" y="2004041"/>
                  </a:lnTo>
                  <a:lnTo>
                    <a:pt x="2655661" y="1803637"/>
                  </a:lnTo>
                  <a:lnTo>
                    <a:pt x="2795433" y="1603233"/>
                  </a:lnTo>
                  <a:lnTo>
                    <a:pt x="2935205" y="1803637"/>
                  </a:lnTo>
                  <a:lnTo>
                    <a:pt x="3074976" y="1603233"/>
                  </a:lnTo>
                  <a:lnTo>
                    <a:pt x="3214748" y="1402829"/>
                  </a:lnTo>
                  <a:lnTo>
                    <a:pt x="3354520" y="1803637"/>
                  </a:lnTo>
                  <a:lnTo>
                    <a:pt x="3494291" y="1603233"/>
                  </a:lnTo>
                </a:path>
              </a:pathLst>
            </a:custGeom>
            <a:ln w="65043" cap="flat">
              <a:solidFill>
                <a:srgbClr val="000000">
                  <a:alpha val="100000"/>
                </a:srgbClr>
              </a:solidFill>
              <a:prstDash val="solid"/>
              <a:round/>
            </a:ln>
          </p:spPr>
          <p:txBody>
            <a:bodyPr/>
            <a:lstStyle/>
            <a:p/>
          </p:txBody>
        </p:sp>
        <p:sp>
          <p:nvSpPr>
            <p:cNvPr id="82" name="pl82"/>
            <p:cNvSpPr/>
            <p:nvPr/>
          </p:nvSpPr>
          <p:spPr>
            <a:xfrm>
              <a:off x="5335815" y="3190077"/>
              <a:ext cx="3494291" cy="2004041"/>
            </a:xfrm>
            <a:custGeom>
              <a:avLst/>
              <a:pathLst>
                <a:path w="3494291" h="2004041">
                  <a:moveTo>
                    <a:pt x="0" y="0"/>
                  </a:moveTo>
                  <a:lnTo>
                    <a:pt x="139771" y="200404"/>
                  </a:lnTo>
                  <a:lnTo>
                    <a:pt x="279543" y="400808"/>
                  </a:lnTo>
                  <a:lnTo>
                    <a:pt x="419315" y="200404"/>
                  </a:lnTo>
                  <a:lnTo>
                    <a:pt x="559086" y="601212"/>
                  </a:lnTo>
                  <a:lnTo>
                    <a:pt x="698858" y="601212"/>
                  </a:lnTo>
                  <a:lnTo>
                    <a:pt x="838630" y="1002020"/>
                  </a:lnTo>
                  <a:lnTo>
                    <a:pt x="978401" y="801616"/>
                  </a:lnTo>
                  <a:lnTo>
                    <a:pt x="1118173" y="1202424"/>
                  </a:lnTo>
                  <a:lnTo>
                    <a:pt x="1257945" y="1402829"/>
                  </a:lnTo>
                  <a:lnTo>
                    <a:pt x="1397716" y="1603233"/>
                  </a:lnTo>
                  <a:lnTo>
                    <a:pt x="1537488" y="1603233"/>
                  </a:lnTo>
                  <a:lnTo>
                    <a:pt x="1677260" y="1402829"/>
                  </a:lnTo>
                  <a:lnTo>
                    <a:pt x="1817031" y="1603233"/>
                  </a:lnTo>
                  <a:lnTo>
                    <a:pt x="1956803" y="1603233"/>
                  </a:lnTo>
                  <a:lnTo>
                    <a:pt x="2096575" y="1803637"/>
                  </a:lnTo>
                  <a:lnTo>
                    <a:pt x="2236346" y="1803637"/>
                  </a:lnTo>
                  <a:lnTo>
                    <a:pt x="2376118" y="1803637"/>
                  </a:lnTo>
                  <a:lnTo>
                    <a:pt x="2515890" y="2004041"/>
                  </a:lnTo>
                  <a:lnTo>
                    <a:pt x="2655661" y="1803637"/>
                  </a:lnTo>
                  <a:lnTo>
                    <a:pt x="2795433" y="1603233"/>
                  </a:lnTo>
                  <a:lnTo>
                    <a:pt x="2935205" y="1803637"/>
                  </a:lnTo>
                  <a:lnTo>
                    <a:pt x="3074976" y="1603233"/>
                  </a:lnTo>
                  <a:lnTo>
                    <a:pt x="3214748" y="1402829"/>
                  </a:lnTo>
                  <a:lnTo>
                    <a:pt x="3354520" y="1803637"/>
                  </a:lnTo>
                  <a:lnTo>
                    <a:pt x="3494291" y="1603233"/>
                  </a:lnTo>
                </a:path>
              </a:pathLst>
            </a:custGeom>
            <a:ln w="40651" cap="flat">
              <a:solidFill>
                <a:srgbClr val="0058AB">
                  <a:alpha val="100000"/>
                </a:srgbClr>
              </a:solidFill>
              <a:prstDash val="solid"/>
              <a:round/>
            </a:ln>
          </p:spPr>
          <p:txBody>
            <a:bodyPr/>
            <a:lstStyle/>
            <a:p/>
          </p:txBody>
        </p:sp>
        <p:sp>
          <p:nvSpPr>
            <p:cNvPr id="83" name="pl83"/>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4" name="pl84"/>
            <p:cNvSpPr/>
            <p:nvPr/>
          </p:nvSpPr>
          <p:spPr>
            <a:xfrm>
              <a:off x="5335815" y="2789268"/>
              <a:ext cx="0" cy="400808"/>
            </a:xfrm>
            <a:custGeom>
              <a:avLst/>
              <a:pathLst>
                <a:path w="0" h="400808">
                  <a:moveTo>
                    <a:pt x="0" y="0"/>
                  </a:moveTo>
                  <a:lnTo>
                    <a:pt x="0" y="400808"/>
                  </a:lnTo>
                </a:path>
              </a:pathLst>
            </a:custGeom>
            <a:ln w="13550" cap="flat">
              <a:solidFill>
                <a:srgbClr val="000000">
                  <a:alpha val="100000"/>
                </a:srgbClr>
              </a:solidFill>
              <a:prstDash val="dot"/>
              <a:round/>
            </a:ln>
          </p:spPr>
          <p:txBody>
            <a:bodyPr/>
            <a:lstStyle/>
            <a:p/>
          </p:txBody>
        </p:sp>
        <p:sp>
          <p:nvSpPr>
            <p:cNvPr id="85" name="pl85"/>
            <p:cNvSpPr/>
            <p:nvPr/>
          </p:nvSpPr>
          <p:spPr>
            <a:xfrm>
              <a:off x="6034673" y="3510723"/>
              <a:ext cx="0" cy="280565"/>
            </a:xfrm>
            <a:custGeom>
              <a:avLst/>
              <a:pathLst>
                <a:path w="0" h="280565">
                  <a:moveTo>
                    <a:pt x="0" y="0"/>
                  </a:moveTo>
                  <a:lnTo>
                    <a:pt x="0" y="280565"/>
                  </a:lnTo>
                </a:path>
              </a:pathLst>
            </a:custGeom>
            <a:ln w="13550" cap="flat">
              <a:solidFill>
                <a:srgbClr val="000000">
                  <a:alpha val="100000"/>
                </a:srgbClr>
              </a:solidFill>
              <a:prstDash val="dot"/>
              <a:round/>
            </a:ln>
          </p:spPr>
          <p:txBody>
            <a:bodyPr/>
            <a:lstStyle/>
            <a:p/>
          </p:txBody>
        </p:sp>
        <p:sp>
          <p:nvSpPr>
            <p:cNvPr id="86" name="pl86"/>
            <p:cNvSpPr/>
            <p:nvPr/>
          </p:nvSpPr>
          <p:spPr>
            <a:xfrm>
              <a:off x="6733532"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87" name="pl87"/>
            <p:cNvSpPr/>
            <p:nvPr/>
          </p:nvSpPr>
          <p:spPr>
            <a:xfrm>
              <a:off x="7432390" y="4953633"/>
              <a:ext cx="0" cy="40080"/>
            </a:xfrm>
            <a:custGeom>
              <a:avLst/>
              <a:pathLst>
                <a:path w="0" h="40080">
                  <a:moveTo>
                    <a:pt x="0" y="0"/>
                  </a:moveTo>
                  <a:lnTo>
                    <a:pt x="0" y="40080"/>
                  </a:lnTo>
                </a:path>
              </a:pathLst>
            </a:custGeom>
            <a:ln w="13550" cap="flat">
              <a:solidFill>
                <a:srgbClr val="000000">
                  <a:alpha val="100000"/>
                </a:srgbClr>
              </a:solidFill>
              <a:prstDash val="dot"/>
              <a:round/>
            </a:ln>
          </p:spPr>
          <p:txBody>
            <a:bodyPr/>
            <a:lstStyle/>
            <a:p/>
          </p:txBody>
        </p:sp>
        <p:sp>
          <p:nvSpPr>
            <p:cNvPr id="88" name="pl88"/>
            <p:cNvSpPr/>
            <p:nvPr/>
          </p:nvSpPr>
          <p:spPr>
            <a:xfrm>
              <a:off x="7991477" y="4953633"/>
              <a:ext cx="0" cy="40080"/>
            </a:xfrm>
            <a:custGeom>
              <a:avLst/>
              <a:pathLst>
                <a:path w="0" h="40080">
                  <a:moveTo>
                    <a:pt x="0" y="0"/>
                  </a:moveTo>
                  <a:lnTo>
                    <a:pt x="0" y="40080"/>
                  </a:lnTo>
                </a:path>
              </a:pathLst>
            </a:custGeom>
            <a:ln w="13550" cap="flat">
              <a:solidFill>
                <a:srgbClr val="000000">
                  <a:alpha val="100000"/>
                </a:srgbClr>
              </a:solidFill>
              <a:prstDash val="dot"/>
              <a:round/>
            </a:ln>
          </p:spPr>
          <p:txBody>
            <a:bodyPr/>
            <a:lstStyle/>
            <a:p/>
          </p:txBody>
        </p:sp>
        <p:sp>
          <p:nvSpPr>
            <p:cNvPr id="89" name="pl89"/>
            <p:cNvSpPr/>
            <p:nvPr/>
          </p:nvSpPr>
          <p:spPr>
            <a:xfrm>
              <a:off x="8690335" y="4953633"/>
              <a:ext cx="0" cy="40080"/>
            </a:xfrm>
            <a:custGeom>
              <a:avLst/>
              <a:pathLst>
                <a:path w="0" h="40080">
                  <a:moveTo>
                    <a:pt x="0" y="0"/>
                  </a:moveTo>
                  <a:lnTo>
                    <a:pt x="0" y="40080"/>
                  </a:lnTo>
                </a:path>
              </a:pathLst>
            </a:custGeom>
            <a:ln w="13550" cap="flat">
              <a:solidFill>
                <a:srgbClr val="000000">
                  <a:alpha val="100000"/>
                </a:srgbClr>
              </a:solidFill>
              <a:prstDash val="dot"/>
              <a:round/>
            </a:ln>
          </p:spPr>
          <p:txBody>
            <a:bodyPr/>
            <a:lstStyle/>
            <a:p/>
          </p:txBody>
        </p:sp>
        <p:sp>
          <p:nvSpPr>
            <p:cNvPr id="90" name="pl90"/>
            <p:cNvSpPr/>
            <p:nvPr/>
          </p:nvSpPr>
          <p:spPr>
            <a:xfrm>
              <a:off x="8830107"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91" name="pg91"/>
            <p:cNvSpPr/>
            <p:nvPr/>
          </p:nvSpPr>
          <p:spPr>
            <a:xfrm>
              <a:off x="5249226" y="289739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5279579" y="292775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93" name="pg93"/>
            <p:cNvSpPr/>
            <p:nvPr/>
          </p:nvSpPr>
          <p:spPr>
            <a:xfrm>
              <a:off x="5976202" y="349861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6006555" y="352896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95" name="pg95"/>
            <p:cNvSpPr/>
            <p:nvPr/>
          </p:nvSpPr>
          <p:spPr>
            <a:xfrm>
              <a:off x="6675060"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705414"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97" name="pg97"/>
            <p:cNvSpPr/>
            <p:nvPr/>
          </p:nvSpPr>
          <p:spPr>
            <a:xfrm>
              <a:off x="7373919" y="470103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7404272" y="473138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99" name="pg99"/>
            <p:cNvSpPr/>
            <p:nvPr/>
          </p:nvSpPr>
          <p:spPr>
            <a:xfrm>
              <a:off x="7933006" y="470103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7963359" y="473138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1" name="pg101"/>
            <p:cNvSpPr/>
            <p:nvPr/>
          </p:nvSpPr>
          <p:spPr>
            <a:xfrm>
              <a:off x="8631864" y="470103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662217" y="473138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3" name="pg103"/>
            <p:cNvSpPr/>
            <p:nvPr/>
          </p:nvSpPr>
          <p:spPr>
            <a:xfrm>
              <a:off x="8771636"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801989"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05" name="tx105"/>
            <p:cNvSpPr/>
            <p:nvPr/>
          </p:nvSpPr>
          <p:spPr>
            <a:xfrm>
              <a:off x="8949646" y="3946430"/>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06" name="tx106"/>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20746"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8" name="tx108"/>
            <p:cNvSpPr/>
            <p:nvPr/>
          </p:nvSpPr>
          <p:spPr>
            <a:xfrm>
              <a:off x="4943022"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9" name="tx109"/>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0" name="tx110"/>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1" name="tx111"/>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2" name="tx112"/>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3" name="tx113"/>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4" name="tx114"/>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5" name="tx115"/>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6" name="tx116"/>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7" name="tx117"/>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8" name="pl118"/>
            <p:cNvSpPr/>
            <p:nvPr/>
          </p:nvSpPr>
          <p:spPr>
            <a:xfrm>
              <a:off x="6388926"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6388926" y="6172552"/>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20" name="pl120"/>
            <p:cNvSpPr/>
            <p:nvPr/>
          </p:nvSpPr>
          <p:spPr>
            <a:xfrm>
              <a:off x="7127951"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1" name="tx121"/>
            <p:cNvSpPr/>
            <p:nvPr/>
          </p:nvSpPr>
          <p:spPr>
            <a:xfrm>
              <a:off x="6656026"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EAPR</a:t>
              </a:r>
            </a:p>
          </p:txBody>
        </p:sp>
        <p:sp>
          <p:nvSpPr>
            <p:cNvPr id="122" name="tx122"/>
            <p:cNvSpPr/>
            <p:nvPr/>
          </p:nvSpPr>
          <p:spPr>
            <a:xfrm>
              <a:off x="7395050"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3" name="tx123"/>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4" name="tx124"/>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5" name="tx12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7" name="tx127"/>
            <p:cNvSpPr/>
            <p:nvPr/>
          </p:nvSpPr>
          <p:spPr>
            <a:xfrm>
              <a:off x="3360328" y="1368037"/>
              <a:ext cx="26976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EAPR, 2000-2025</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EAPR DTP drop-out was lower and DTP-MCV drop-out was lower than global drop-out rates, respectively.</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low in EAPR</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338549" cy="758823"/>
            </a:xfrm>
            <a:prstGeom prst="rect">
              <a:avLst/>
            </a:prstGeom>
            <a:solidFill>
              <a:srgbClr val="EBEBEB">
                <a:alpha val="100000"/>
              </a:srgbClr>
            </a:solidFill>
          </p:spPr>
          <p:txBody>
            <a:bodyPr/>
            <a:lstStyle/>
            <a:p/>
          </p:txBody>
        </p:sp>
        <p:sp>
          <p:nvSpPr>
            <p:cNvPr id="6" name="pl6"/>
            <p:cNvSpPr/>
            <p:nvPr/>
          </p:nvSpPr>
          <p:spPr>
            <a:xfrm>
              <a:off x="695171"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 name="pl7"/>
            <p:cNvSpPr/>
            <p:nvPr/>
          </p:nvSpPr>
          <p:spPr>
            <a:xfrm>
              <a:off x="695171"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 name="pl8"/>
            <p:cNvSpPr/>
            <p:nvPr/>
          </p:nvSpPr>
          <p:spPr>
            <a:xfrm>
              <a:off x="695171"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 name="pl9"/>
            <p:cNvSpPr/>
            <p:nvPr/>
          </p:nvSpPr>
          <p:spPr>
            <a:xfrm>
              <a:off x="695171"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2" name="pl12"/>
            <p:cNvSpPr/>
            <p:nvPr/>
          </p:nvSpPr>
          <p:spPr>
            <a:xfrm>
              <a:off x="7560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2985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036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7752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136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2520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79903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97287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56014"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1" name="pl21"/>
            <p:cNvSpPr/>
            <p:nvPr/>
          </p:nvSpPr>
          <p:spPr>
            <a:xfrm>
              <a:off x="756014"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22" name="pl22"/>
            <p:cNvSpPr/>
            <p:nvPr/>
          </p:nvSpPr>
          <p:spPr>
            <a:xfrm>
              <a:off x="756014"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23" name="pl23"/>
            <p:cNvSpPr/>
            <p:nvPr/>
          </p:nvSpPr>
          <p:spPr>
            <a:xfrm>
              <a:off x="756014"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4" name="pl24"/>
            <p:cNvSpPr/>
            <p:nvPr/>
          </p:nvSpPr>
          <p:spPr>
            <a:xfrm>
              <a:off x="756014"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25" name="pl25"/>
            <p:cNvSpPr/>
            <p:nvPr/>
          </p:nvSpPr>
          <p:spPr>
            <a:xfrm>
              <a:off x="756014"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26" name="pl26"/>
            <p:cNvSpPr/>
            <p:nvPr/>
          </p:nvSpPr>
          <p:spPr>
            <a:xfrm>
              <a:off x="695171"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7" name="tx27"/>
            <p:cNvSpPr/>
            <p:nvPr/>
          </p:nvSpPr>
          <p:spPr>
            <a:xfrm>
              <a:off x="72588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89972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073559"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247397"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42123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159507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tx33"/>
            <p:cNvSpPr/>
            <p:nvPr/>
          </p:nvSpPr>
          <p:spPr>
            <a:xfrm>
              <a:off x="176891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tx34"/>
            <p:cNvSpPr/>
            <p:nvPr/>
          </p:nvSpPr>
          <p:spPr>
            <a:xfrm>
              <a:off x="1942747"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rc35"/>
            <p:cNvSpPr/>
            <p:nvPr/>
          </p:nvSpPr>
          <p:spPr>
            <a:xfrm>
              <a:off x="695171" y="1918229"/>
              <a:ext cx="1338549" cy="758823"/>
            </a:xfrm>
            <a:prstGeom prst="rect">
              <a:avLst/>
            </a:prstGeom>
            <a:solidFill>
              <a:srgbClr val="EBEBEB">
                <a:alpha val="100000"/>
              </a:srgbClr>
            </a:solidFill>
          </p:spPr>
          <p:txBody>
            <a:bodyPr/>
            <a:lstStyle/>
            <a:p/>
          </p:txBody>
        </p:sp>
        <p:sp>
          <p:nvSpPr>
            <p:cNvPr id="36" name="pl36"/>
            <p:cNvSpPr/>
            <p:nvPr/>
          </p:nvSpPr>
          <p:spPr>
            <a:xfrm>
              <a:off x="695171"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8" name="pl38"/>
            <p:cNvSpPr/>
            <p:nvPr/>
          </p:nvSpPr>
          <p:spPr>
            <a:xfrm>
              <a:off x="695171"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 name="pl39"/>
            <p:cNvSpPr/>
            <p:nvPr/>
          </p:nvSpPr>
          <p:spPr>
            <a:xfrm>
              <a:off x="695171"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2" name="pl42"/>
            <p:cNvSpPr/>
            <p:nvPr/>
          </p:nvSpPr>
          <p:spPr>
            <a:xfrm>
              <a:off x="7560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2985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036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7752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136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2520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79903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97287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56014"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1" name="pl51"/>
            <p:cNvSpPr/>
            <p:nvPr/>
          </p:nvSpPr>
          <p:spPr>
            <a:xfrm>
              <a:off x="756014" y="2542423"/>
              <a:ext cx="1216862" cy="89011"/>
            </a:xfrm>
            <a:custGeom>
              <a:avLst/>
              <a:pathLst>
                <a:path w="1216862" h="89011">
                  <a:moveTo>
                    <a:pt x="0" y="33379"/>
                  </a:moveTo>
                  <a:lnTo>
                    <a:pt x="173837" y="33379"/>
                  </a:lnTo>
                  <a:lnTo>
                    <a:pt x="347675" y="22252"/>
                  </a:lnTo>
                  <a:lnTo>
                    <a:pt x="521512" y="0"/>
                  </a:lnTo>
                  <a:lnTo>
                    <a:pt x="695350" y="89011"/>
                  </a:lnTo>
                  <a:lnTo>
                    <a:pt x="869187" y="77885"/>
                  </a:lnTo>
                  <a:lnTo>
                    <a:pt x="1043025" y="33379"/>
                  </a:lnTo>
                  <a:lnTo>
                    <a:pt x="1216862" y="55632"/>
                  </a:lnTo>
                </a:path>
              </a:pathLst>
            </a:custGeom>
            <a:ln w="40651" cap="flat">
              <a:solidFill>
                <a:srgbClr val="BEBEBE">
                  <a:alpha val="69803"/>
                </a:srgbClr>
              </a:solidFill>
              <a:prstDash val="solid"/>
              <a:round/>
            </a:ln>
          </p:spPr>
          <p:txBody>
            <a:bodyPr/>
            <a:lstStyle/>
            <a:p/>
          </p:txBody>
        </p:sp>
        <p:sp>
          <p:nvSpPr>
            <p:cNvPr id="52" name="pl52"/>
            <p:cNvSpPr/>
            <p:nvPr/>
          </p:nvSpPr>
          <p:spPr>
            <a:xfrm>
              <a:off x="756014" y="2542423"/>
              <a:ext cx="1216862" cy="89011"/>
            </a:xfrm>
            <a:custGeom>
              <a:avLst/>
              <a:pathLst>
                <a:path w="1216862" h="89011">
                  <a:moveTo>
                    <a:pt x="0" y="33379"/>
                  </a:moveTo>
                  <a:lnTo>
                    <a:pt x="173837" y="33379"/>
                  </a:lnTo>
                  <a:lnTo>
                    <a:pt x="347675" y="22252"/>
                  </a:lnTo>
                  <a:lnTo>
                    <a:pt x="521512" y="0"/>
                  </a:lnTo>
                  <a:lnTo>
                    <a:pt x="695350" y="89011"/>
                  </a:lnTo>
                  <a:lnTo>
                    <a:pt x="869187" y="77885"/>
                  </a:lnTo>
                  <a:lnTo>
                    <a:pt x="1043025" y="33379"/>
                  </a:lnTo>
                  <a:lnTo>
                    <a:pt x="1216862" y="55632"/>
                  </a:lnTo>
                </a:path>
              </a:pathLst>
            </a:custGeom>
            <a:ln w="35231" cap="flat">
              <a:solidFill>
                <a:srgbClr val="BEBEBE">
                  <a:alpha val="69803"/>
                </a:srgbClr>
              </a:solidFill>
              <a:prstDash val="solid"/>
              <a:round/>
            </a:ln>
          </p:spPr>
          <p:txBody>
            <a:bodyPr/>
            <a:lstStyle/>
            <a:p/>
          </p:txBody>
        </p:sp>
        <p:sp>
          <p:nvSpPr>
            <p:cNvPr id="53" name="pl53"/>
            <p:cNvSpPr/>
            <p:nvPr/>
          </p:nvSpPr>
          <p:spPr>
            <a:xfrm>
              <a:off x="756014"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4" name="pl54"/>
            <p:cNvSpPr/>
            <p:nvPr/>
          </p:nvSpPr>
          <p:spPr>
            <a:xfrm>
              <a:off x="756014" y="2542423"/>
              <a:ext cx="1216862" cy="89011"/>
            </a:xfrm>
            <a:custGeom>
              <a:avLst/>
              <a:pathLst>
                <a:path w="1216862" h="89011">
                  <a:moveTo>
                    <a:pt x="0" y="33379"/>
                  </a:moveTo>
                  <a:lnTo>
                    <a:pt x="173837" y="33379"/>
                  </a:lnTo>
                  <a:lnTo>
                    <a:pt x="347675" y="22252"/>
                  </a:lnTo>
                  <a:lnTo>
                    <a:pt x="521512" y="0"/>
                  </a:lnTo>
                  <a:lnTo>
                    <a:pt x="695350" y="89011"/>
                  </a:lnTo>
                  <a:lnTo>
                    <a:pt x="869187" y="77885"/>
                  </a:lnTo>
                  <a:lnTo>
                    <a:pt x="1043025" y="33379"/>
                  </a:lnTo>
                  <a:lnTo>
                    <a:pt x="1216862" y="55632"/>
                  </a:lnTo>
                </a:path>
              </a:pathLst>
            </a:custGeom>
            <a:ln w="40651" cap="flat">
              <a:solidFill>
                <a:srgbClr val="000000">
                  <a:alpha val="100000"/>
                </a:srgbClr>
              </a:solidFill>
              <a:prstDash val="solid"/>
              <a:round/>
            </a:ln>
          </p:spPr>
          <p:txBody>
            <a:bodyPr/>
            <a:lstStyle/>
            <a:p/>
          </p:txBody>
        </p:sp>
        <p:sp>
          <p:nvSpPr>
            <p:cNvPr id="55" name="pl55"/>
            <p:cNvSpPr/>
            <p:nvPr/>
          </p:nvSpPr>
          <p:spPr>
            <a:xfrm>
              <a:off x="756014" y="2542423"/>
              <a:ext cx="1216862" cy="89011"/>
            </a:xfrm>
            <a:custGeom>
              <a:avLst/>
              <a:pathLst>
                <a:path w="1216862" h="89011">
                  <a:moveTo>
                    <a:pt x="0" y="33379"/>
                  </a:moveTo>
                  <a:lnTo>
                    <a:pt x="173837" y="33379"/>
                  </a:lnTo>
                  <a:lnTo>
                    <a:pt x="347675" y="22252"/>
                  </a:lnTo>
                  <a:lnTo>
                    <a:pt x="521512" y="0"/>
                  </a:lnTo>
                  <a:lnTo>
                    <a:pt x="695350" y="89011"/>
                  </a:lnTo>
                  <a:lnTo>
                    <a:pt x="869187" y="77885"/>
                  </a:lnTo>
                  <a:lnTo>
                    <a:pt x="1043025" y="33379"/>
                  </a:lnTo>
                  <a:lnTo>
                    <a:pt x="1216862" y="55632"/>
                  </a:lnTo>
                </a:path>
              </a:pathLst>
            </a:custGeom>
            <a:ln w="35231" cap="flat">
              <a:solidFill>
                <a:srgbClr val="F26A21">
                  <a:alpha val="100000"/>
                </a:srgbClr>
              </a:solidFill>
              <a:prstDash val="solid"/>
              <a:round/>
            </a:ln>
          </p:spPr>
          <p:txBody>
            <a:bodyPr/>
            <a:lstStyle/>
            <a:p/>
          </p:txBody>
        </p:sp>
        <p:sp>
          <p:nvSpPr>
            <p:cNvPr id="56" name="pl56"/>
            <p:cNvSpPr/>
            <p:nvPr/>
          </p:nvSpPr>
          <p:spPr>
            <a:xfrm>
              <a:off x="695171"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7" name="tx57"/>
            <p:cNvSpPr/>
            <p:nvPr/>
          </p:nvSpPr>
          <p:spPr>
            <a:xfrm>
              <a:off x="725884" y="2412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8" name="tx58"/>
            <p:cNvSpPr/>
            <p:nvPr/>
          </p:nvSpPr>
          <p:spPr>
            <a:xfrm>
              <a:off x="899722" y="2412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9" name="tx59"/>
            <p:cNvSpPr/>
            <p:nvPr/>
          </p:nvSpPr>
          <p:spPr>
            <a:xfrm>
              <a:off x="1073559" y="24016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 name="tx60"/>
            <p:cNvSpPr/>
            <p:nvPr/>
          </p:nvSpPr>
          <p:spPr>
            <a:xfrm>
              <a:off x="1247397" y="2379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1" name="tx61"/>
            <p:cNvSpPr/>
            <p:nvPr/>
          </p:nvSpPr>
          <p:spPr>
            <a:xfrm>
              <a:off x="1421234" y="24684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 name="tx62"/>
            <p:cNvSpPr/>
            <p:nvPr/>
          </p:nvSpPr>
          <p:spPr>
            <a:xfrm>
              <a:off x="1595072" y="24572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3" name="tx63"/>
            <p:cNvSpPr/>
            <p:nvPr/>
          </p:nvSpPr>
          <p:spPr>
            <a:xfrm>
              <a:off x="1768910" y="2412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4" name="tx64"/>
            <p:cNvSpPr/>
            <p:nvPr/>
          </p:nvSpPr>
          <p:spPr>
            <a:xfrm>
              <a:off x="1942747" y="24350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5" name="rc65"/>
            <p:cNvSpPr/>
            <p:nvPr/>
          </p:nvSpPr>
          <p:spPr>
            <a:xfrm>
              <a:off x="695171" y="2961495"/>
              <a:ext cx="1338549" cy="758823"/>
            </a:xfrm>
            <a:prstGeom prst="rect">
              <a:avLst/>
            </a:prstGeom>
            <a:solidFill>
              <a:srgbClr val="EBEBEB">
                <a:alpha val="100000"/>
              </a:srgbClr>
            </a:solidFill>
          </p:spPr>
          <p:txBody>
            <a:bodyPr/>
            <a:lstStyle/>
            <a:p/>
          </p:txBody>
        </p:sp>
        <p:sp>
          <p:nvSpPr>
            <p:cNvPr id="66" name="pl66"/>
            <p:cNvSpPr/>
            <p:nvPr/>
          </p:nvSpPr>
          <p:spPr>
            <a:xfrm>
              <a:off x="695171"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8" name="pl68"/>
            <p:cNvSpPr/>
            <p:nvPr/>
          </p:nvSpPr>
          <p:spPr>
            <a:xfrm>
              <a:off x="695171"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 name="pl69"/>
            <p:cNvSpPr/>
            <p:nvPr/>
          </p:nvSpPr>
          <p:spPr>
            <a:xfrm>
              <a:off x="695171"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2" name="pl72"/>
            <p:cNvSpPr/>
            <p:nvPr/>
          </p:nvSpPr>
          <p:spPr>
            <a:xfrm>
              <a:off x="7560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2985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036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7752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136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2520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79903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97287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56014"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81" name="pl81"/>
            <p:cNvSpPr/>
            <p:nvPr/>
          </p:nvSpPr>
          <p:spPr>
            <a:xfrm>
              <a:off x="756014" y="3663574"/>
              <a:ext cx="1216862" cy="22252"/>
            </a:xfrm>
            <a:custGeom>
              <a:avLst/>
              <a:pathLst>
                <a:path w="1216862" h="22252">
                  <a:moveTo>
                    <a:pt x="0" y="22252"/>
                  </a:moveTo>
                  <a:lnTo>
                    <a:pt x="173837" y="11126"/>
                  </a:lnTo>
                  <a:lnTo>
                    <a:pt x="347675" y="0"/>
                  </a:lnTo>
                  <a:lnTo>
                    <a:pt x="521512" y="0"/>
                  </a:lnTo>
                  <a:lnTo>
                    <a:pt x="695350" y="0"/>
                  </a:lnTo>
                  <a:lnTo>
                    <a:pt x="869187" y="0"/>
                  </a:lnTo>
                  <a:lnTo>
                    <a:pt x="1043025" y="11126"/>
                  </a:lnTo>
                  <a:lnTo>
                    <a:pt x="1216862" y="11126"/>
                  </a:lnTo>
                </a:path>
              </a:pathLst>
            </a:custGeom>
            <a:ln w="40651" cap="flat">
              <a:solidFill>
                <a:srgbClr val="BEBEBE">
                  <a:alpha val="69803"/>
                </a:srgbClr>
              </a:solidFill>
              <a:prstDash val="solid"/>
              <a:round/>
            </a:ln>
          </p:spPr>
          <p:txBody>
            <a:bodyPr/>
            <a:lstStyle/>
            <a:p/>
          </p:txBody>
        </p:sp>
        <p:sp>
          <p:nvSpPr>
            <p:cNvPr id="82" name="pl82"/>
            <p:cNvSpPr/>
            <p:nvPr/>
          </p:nvSpPr>
          <p:spPr>
            <a:xfrm>
              <a:off x="756014" y="3663574"/>
              <a:ext cx="1216862" cy="22252"/>
            </a:xfrm>
            <a:custGeom>
              <a:avLst/>
              <a:pathLst>
                <a:path w="1216862" h="22252">
                  <a:moveTo>
                    <a:pt x="0" y="22252"/>
                  </a:moveTo>
                  <a:lnTo>
                    <a:pt x="173837" y="11126"/>
                  </a:lnTo>
                  <a:lnTo>
                    <a:pt x="347675" y="0"/>
                  </a:lnTo>
                  <a:lnTo>
                    <a:pt x="521512" y="0"/>
                  </a:lnTo>
                  <a:lnTo>
                    <a:pt x="695350" y="0"/>
                  </a:lnTo>
                  <a:lnTo>
                    <a:pt x="869187" y="0"/>
                  </a:lnTo>
                  <a:lnTo>
                    <a:pt x="1043025" y="11126"/>
                  </a:lnTo>
                  <a:lnTo>
                    <a:pt x="1216862" y="11126"/>
                  </a:lnTo>
                </a:path>
              </a:pathLst>
            </a:custGeom>
            <a:ln w="35231" cap="flat">
              <a:solidFill>
                <a:srgbClr val="BEBEBE">
                  <a:alpha val="69803"/>
                </a:srgbClr>
              </a:solidFill>
              <a:prstDash val="solid"/>
              <a:round/>
            </a:ln>
          </p:spPr>
          <p:txBody>
            <a:bodyPr/>
            <a:lstStyle/>
            <a:p/>
          </p:txBody>
        </p:sp>
        <p:sp>
          <p:nvSpPr>
            <p:cNvPr id="83" name="pl83"/>
            <p:cNvSpPr/>
            <p:nvPr/>
          </p:nvSpPr>
          <p:spPr>
            <a:xfrm>
              <a:off x="756014"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84" name="pl84"/>
            <p:cNvSpPr/>
            <p:nvPr/>
          </p:nvSpPr>
          <p:spPr>
            <a:xfrm>
              <a:off x="756014" y="3663574"/>
              <a:ext cx="1216862" cy="22252"/>
            </a:xfrm>
            <a:custGeom>
              <a:avLst/>
              <a:pathLst>
                <a:path w="1216862" h="22252">
                  <a:moveTo>
                    <a:pt x="0" y="22252"/>
                  </a:moveTo>
                  <a:lnTo>
                    <a:pt x="173837" y="11126"/>
                  </a:lnTo>
                  <a:lnTo>
                    <a:pt x="347675" y="0"/>
                  </a:lnTo>
                  <a:lnTo>
                    <a:pt x="521512" y="0"/>
                  </a:lnTo>
                  <a:lnTo>
                    <a:pt x="695350" y="0"/>
                  </a:lnTo>
                  <a:lnTo>
                    <a:pt x="869187" y="0"/>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85" name="pl85"/>
            <p:cNvSpPr/>
            <p:nvPr/>
          </p:nvSpPr>
          <p:spPr>
            <a:xfrm>
              <a:off x="756014" y="3663574"/>
              <a:ext cx="1216862" cy="22252"/>
            </a:xfrm>
            <a:custGeom>
              <a:avLst/>
              <a:pathLst>
                <a:path w="1216862" h="22252">
                  <a:moveTo>
                    <a:pt x="0" y="22252"/>
                  </a:moveTo>
                  <a:lnTo>
                    <a:pt x="173837" y="11126"/>
                  </a:lnTo>
                  <a:lnTo>
                    <a:pt x="347675" y="0"/>
                  </a:lnTo>
                  <a:lnTo>
                    <a:pt x="521512" y="0"/>
                  </a:lnTo>
                  <a:lnTo>
                    <a:pt x="695350" y="0"/>
                  </a:lnTo>
                  <a:lnTo>
                    <a:pt x="869187" y="0"/>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86" name="pl86"/>
            <p:cNvSpPr/>
            <p:nvPr/>
          </p:nvSpPr>
          <p:spPr>
            <a:xfrm>
              <a:off x="695171"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7" name="tx87"/>
            <p:cNvSpPr/>
            <p:nvPr/>
          </p:nvSpPr>
          <p:spPr>
            <a:xfrm>
              <a:off x="72588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899722" y="3511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1073559"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0" name="tx90"/>
            <p:cNvSpPr/>
            <p:nvPr/>
          </p:nvSpPr>
          <p:spPr>
            <a:xfrm>
              <a:off x="1247397"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1421234"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2" name="tx92"/>
            <p:cNvSpPr/>
            <p:nvPr/>
          </p:nvSpPr>
          <p:spPr>
            <a:xfrm>
              <a:off x="1595072"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1768910" y="3511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4" name="tx94"/>
            <p:cNvSpPr/>
            <p:nvPr/>
          </p:nvSpPr>
          <p:spPr>
            <a:xfrm>
              <a:off x="1942747" y="3511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5" name="rc95"/>
            <p:cNvSpPr/>
            <p:nvPr/>
          </p:nvSpPr>
          <p:spPr>
            <a:xfrm>
              <a:off x="695171" y="4004760"/>
              <a:ext cx="1338549" cy="758823"/>
            </a:xfrm>
            <a:prstGeom prst="rect">
              <a:avLst/>
            </a:prstGeom>
            <a:solidFill>
              <a:srgbClr val="EBEBEB">
                <a:alpha val="100000"/>
              </a:srgbClr>
            </a:solidFill>
          </p:spPr>
          <p:txBody>
            <a:bodyPr/>
            <a:lstStyle/>
            <a:p/>
          </p:txBody>
        </p:sp>
        <p:sp>
          <p:nvSpPr>
            <p:cNvPr id="96" name="pl96"/>
            <p:cNvSpPr/>
            <p:nvPr/>
          </p:nvSpPr>
          <p:spPr>
            <a:xfrm>
              <a:off x="695171"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7" name="pl97"/>
            <p:cNvSpPr/>
            <p:nvPr/>
          </p:nvSpPr>
          <p:spPr>
            <a:xfrm>
              <a:off x="695171"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9" name="pl99"/>
            <p:cNvSpPr/>
            <p:nvPr/>
          </p:nvSpPr>
          <p:spPr>
            <a:xfrm>
              <a:off x="695171"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2" name="pl102"/>
            <p:cNvSpPr/>
            <p:nvPr/>
          </p:nvSpPr>
          <p:spPr>
            <a:xfrm>
              <a:off x="7560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2985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036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7752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136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2520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79903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97287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56014"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111" name="pl111"/>
            <p:cNvSpPr/>
            <p:nvPr/>
          </p:nvSpPr>
          <p:spPr>
            <a:xfrm>
              <a:off x="756014" y="4584448"/>
              <a:ext cx="1216862" cy="133517"/>
            </a:xfrm>
            <a:custGeom>
              <a:avLst/>
              <a:pathLst>
                <a:path w="1216862" h="133517">
                  <a:moveTo>
                    <a:pt x="0" y="111264"/>
                  </a:moveTo>
                  <a:lnTo>
                    <a:pt x="173837" y="111264"/>
                  </a:lnTo>
                  <a:lnTo>
                    <a:pt x="347675" y="89011"/>
                  </a:lnTo>
                  <a:lnTo>
                    <a:pt x="521512" y="133517"/>
                  </a:lnTo>
                  <a:lnTo>
                    <a:pt x="695350" y="111264"/>
                  </a:lnTo>
                  <a:lnTo>
                    <a:pt x="869187" y="122390"/>
                  </a:lnTo>
                  <a:lnTo>
                    <a:pt x="1043025" y="0"/>
                  </a:lnTo>
                  <a:lnTo>
                    <a:pt x="1216862" y="33379"/>
                  </a:lnTo>
                </a:path>
              </a:pathLst>
            </a:custGeom>
            <a:ln w="40651" cap="flat">
              <a:solidFill>
                <a:srgbClr val="BEBEBE">
                  <a:alpha val="69803"/>
                </a:srgbClr>
              </a:solidFill>
              <a:prstDash val="solid"/>
              <a:round/>
            </a:ln>
          </p:spPr>
          <p:txBody>
            <a:bodyPr/>
            <a:lstStyle/>
            <a:p/>
          </p:txBody>
        </p:sp>
        <p:sp>
          <p:nvSpPr>
            <p:cNvPr id="112" name="pl112"/>
            <p:cNvSpPr/>
            <p:nvPr/>
          </p:nvSpPr>
          <p:spPr>
            <a:xfrm>
              <a:off x="756014" y="4584448"/>
              <a:ext cx="1216862" cy="133517"/>
            </a:xfrm>
            <a:custGeom>
              <a:avLst/>
              <a:pathLst>
                <a:path w="1216862" h="133517">
                  <a:moveTo>
                    <a:pt x="0" y="111264"/>
                  </a:moveTo>
                  <a:lnTo>
                    <a:pt x="173837" y="111264"/>
                  </a:lnTo>
                  <a:lnTo>
                    <a:pt x="347675" y="89011"/>
                  </a:lnTo>
                  <a:lnTo>
                    <a:pt x="521512" y="133517"/>
                  </a:lnTo>
                  <a:lnTo>
                    <a:pt x="695350" y="111264"/>
                  </a:lnTo>
                  <a:lnTo>
                    <a:pt x="869187" y="122390"/>
                  </a:lnTo>
                  <a:lnTo>
                    <a:pt x="1043025" y="0"/>
                  </a:lnTo>
                  <a:lnTo>
                    <a:pt x="1216862" y="33379"/>
                  </a:lnTo>
                </a:path>
              </a:pathLst>
            </a:custGeom>
            <a:ln w="35231" cap="flat">
              <a:solidFill>
                <a:srgbClr val="BEBEBE">
                  <a:alpha val="69803"/>
                </a:srgbClr>
              </a:solidFill>
              <a:prstDash val="solid"/>
              <a:round/>
            </a:ln>
          </p:spPr>
          <p:txBody>
            <a:bodyPr/>
            <a:lstStyle/>
            <a:p/>
          </p:txBody>
        </p:sp>
        <p:sp>
          <p:nvSpPr>
            <p:cNvPr id="113" name="pl113"/>
            <p:cNvSpPr/>
            <p:nvPr/>
          </p:nvSpPr>
          <p:spPr>
            <a:xfrm>
              <a:off x="756014"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114" name="pl114"/>
            <p:cNvSpPr/>
            <p:nvPr/>
          </p:nvSpPr>
          <p:spPr>
            <a:xfrm>
              <a:off x="756014" y="4584448"/>
              <a:ext cx="1216862" cy="133517"/>
            </a:xfrm>
            <a:custGeom>
              <a:avLst/>
              <a:pathLst>
                <a:path w="1216862" h="133517">
                  <a:moveTo>
                    <a:pt x="0" y="111264"/>
                  </a:moveTo>
                  <a:lnTo>
                    <a:pt x="173837" y="111264"/>
                  </a:lnTo>
                  <a:lnTo>
                    <a:pt x="347675" y="89011"/>
                  </a:lnTo>
                  <a:lnTo>
                    <a:pt x="521512" y="133517"/>
                  </a:lnTo>
                  <a:lnTo>
                    <a:pt x="695350" y="111264"/>
                  </a:lnTo>
                  <a:lnTo>
                    <a:pt x="869187" y="122390"/>
                  </a:lnTo>
                  <a:lnTo>
                    <a:pt x="1043025" y="0"/>
                  </a:lnTo>
                  <a:lnTo>
                    <a:pt x="1216862" y="33379"/>
                  </a:lnTo>
                </a:path>
              </a:pathLst>
            </a:custGeom>
            <a:ln w="40651" cap="flat">
              <a:solidFill>
                <a:srgbClr val="000000">
                  <a:alpha val="100000"/>
                </a:srgbClr>
              </a:solidFill>
              <a:prstDash val="solid"/>
              <a:round/>
            </a:ln>
          </p:spPr>
          <p:txBody>
            <a:bodyPr/>
            <a:lstStyle/>
            <a:p/>
          </p:txBody>
        </p:sp>
        <p:sp>
          <p:nvSpPr>
            <p:cNvPr id="115" name="pl115"/>
            <p:cNvSpPr/>
            <p:nvPr/>
          </p:nvSpPr>
          <p:spPr>
            <a:xfrm>
              <a:off x="756014" y="4584448"/>
              <a:ext cx="1216862" cy="133517"/>
            </a:xfrm>
            <a:custGeom>
              <a:avLst/>
              <a:pathLst>
                <a:path w="1216862" h="133517">
                  <a:moveTo>
                    <a:pt x="0" y="111264"/>
                  </a:moveTo>
                  <a:lnTo>
                    <a:pt x="173837" y="111264"/>
                  </a:lnTo>
                  <a:lnTo>
                    <a:pt x="347675" y="89011"/>
                  </a:lnTo>
                  <a:lnTo>
                    <a:pt x="521512" y="133517"/>
                  </a:lnTo>
                  <a:lnTo>
                    <a:pt x="695350" y="111264"/>
                  </a:lnTo>
                  <a:lnTo>
                    <a:pt x="869187" y="122390"/>
                  </a:lnTo>
                  <a:lnTo>
                    <a:pt x="1043025" y="0"/>
                  </a:lnTo>
                  <a:lnTo>
                    <a:pt x="1216862" y="33379"/>
                  </a:lnTo>
                </a:path>
              </a:pathLst>
            </a:custGeom>
            <a:ln w="35231" cap="flat">
              <a:solidFill>
                <a:srgbClr val="F26A21">
                  <a:alpha val="100000"/>
                </a:srgbClr>
              </a:solidFill>
              <a:prstDash val="solid"/>
              <a:round/>
            </a:ln>
          </p:spPr>
          <p:txBody>
            <a:bodyPr/>
            <a:lstStyle/>
            <a:p/>
          </p:txBody>
        </p:sp>
        <p:sp>
          <p:nvSpPr>
            <p:cNvPr id="116" name="pl116"/>
            <p:cNvSpPr/>
            <p:nvPr/>
          </p:nvSpPr>
          <p:spPr>
            <a:xfrm>
              <a:off x="695171"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17" name="tx117"/>
            <p:cNvSpPr/>
            <p:nvPr/>
          </p:nvSpPr>
          <p:spPr>
            <a:xfrm>
              <a:off x="725884" y="4532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8" name="tx118"/>
            <p:cNvSpPr/>
            <p:nvPr/>
          </p:nvSpPr>
          <p:spPr>
            <a:xfrm>
              <a:off x="899722" y="4532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9" name="tx119"/>
            <p:cNvSpPr/>
            <p:nvPr/>
          </p:nvSpPr>
          <p:spPr>
            <a:xfrm>
              <a:off x="1073559" y="45104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0" name="tx120"/>
            <p:cNvSpPr/>
            <p:nvPr/>
          </p:nvSpPr>
          <p:spPr>
            <a:xfrm>
              <a:off x="1247397"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1" name="tx121"/>
            <p:cNvSpPr/>
            <p:nvPr/>
          </p:nvSpPr>
          <p:spPr>
            <a:xfrm>
              <a:off x="1421234" y="4532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1595072" y="4543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3" name="tx123"/>
            <p:cNvSpPr/>
            <p:nvPr/>
          </p:nvSpPr>
          <p:spPr>
            <a:xfrm>
              <a:off x="1738780" y="4421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4" name="tx124"/>
            <p:cNvSpPr/>
            <p:nvPr/>
          </p:nvSpPr>
          <p:spPr>
            <a:xfrm>
              <a:off x="1912618" y="4454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5" name="rc125"/>
            <p:cNvSpPr/>
            <p:nvPr/>
          </p:nvSpPr>
          <p:spPr>
            <a:xfrm>
              <a:off x="695171" y="5048025"/>
              <a:ext cx="1338549" cy="758823"/>
            </a:xfrm>
            <a:prstGeom prst="rect">
              <a:avLst/>
            </a:prstGeom>
            <a:solidFill>
              <a:srgbClr val="EBEBEB">
                <a:alpha val="100000"/>
              </a:srgbClr>
            </a:solidFill>
          </p:spPr>
          <p:txBody>
            <a:bodyPr/>
            <a:lstStyle/>
            <a:p/>
          </p:txBody>
        </p:sp>
        <p:sp>
          <p:nvSpPr>
            <p:cNvPr id="126" name="pl126"/>
            <p:cNvSpPr/>
            <p:nvPr/>
          </p:nvSpPr>
          <p:spPr>
            <a:xfrm>
              <a:off x="695171" y="563327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7" name="pl127"/>
            <p:cNvSpPr/>
            <p:nvPr/>
          </p:nvSpPr>
          <p:spPr>
            <a:xfrm>
              <a:off x="695171" y="53551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8" name="pl128"/>
            <p:cNvSpPr/>
            <p:nvPr/>
          </p:nvSpPr>
          <p:spPr>
            <a:xfrm>
              <a:off x="695171" y="50769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9" name="pl129"/>
            <p:cNvSpPr/>
            <p:nvPr/>
          </p:nvSpPr>
          <p:spPr>
            <a:xfrm>
              <a:off x="695171"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30" name="pl130"/>
            <p:cNvSpPr/>
            <p:nvPr/>
          </p:nvSpPr>
          <p:spPr>
            <a:xfrm>
              <a:off x="695171" y="54941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31" name="pl131"/>
            <p:cNvSpPr/>
            <p:nvPr/>
          </p:nvSpPr>
          <p:spPr>
            <a:xfrm>
              <a:off x="695171" y="521603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32" name="pl132"/>
            <p:cNvSpPr/>
            <p:nvPr/>
          </p:nvSpPr>
          <p:spPr>
            <a:xfrm>
              <a:off x="75601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92985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10368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27752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145136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162520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179903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197287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756014" y="5738978"/>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141" name="pl141"/>
            <p:cNvSpPr/>
            <p:nvPr/>
          </p:nvSpPr>
          <p:spPr>
            <a:xfrm>
              <a:off x="756014" y="5661093"/>
              <a:ext cx="1216862" cy="111264"/>
            </a:xfrm>
            <a:custGeom>
              <a:avLst/>
              <a:pathLst>
                <a:path w="1216862" h="111264">
                  <a:moveTo>
                    <a:pt x="0" y="0"/>
                  </a:moveTo>
                  <a:lnTo>
                    <a:pt x="173837" y="33379"/>
                  </a:lnTo>
                  <a:lnTo>
                    <a:pt x="347675" y="66758"/>
                  </a:lnTo>
                  <a:lnTo>
                    <a:pt x="521512" y="55632"/>
                  </a:lnTo>
                  <a:lnTo>
                    <a:pt x="695350" y="22252"/>
                  </a:lnTo>
                  <a:lnTo>
                    <a:pt x="869187" y="55632"/>
                  </a:lnTo>
                  <a:lnTo>
                    <a:pt x="1043025" y="55632"/>
                  </a:lnTo>
                  <a:lnTo>
                    <a:pt x="1216862" y="111264"/>
                  </a:lnTo>
                </a:path>
              </a:pathLst>
            </a:custGeom>
            <a:ln w="40651" cap="flat">
              <a:solidFill>
                <a:srgbClr val="BEBEBE">
                  <a:alpha val="69803"/>
                </a:srgbClr>
              </a:solidFill>
              <a:prstDash val="solid"/>
              <a:round/>
            </a:ln>
          </p:spPr>
          <p:txBody>
            <a:bodyPr/>
            <a:lstStyle/>
            <a:p/>
          </p:txBody>
        </p:sp>
        <p:sp>
          <p:nvSpPr>
            <p:cNvPr id="142" name="pl142"/>
            <p:cNvSpPr/>
            <p:nvPr/>
          </p:nvSpPr>
          <p:spPr>
            <a:xfrm>
              <a:off x="756014" y="5661093"/>
              <a:ext cx="1216862" cy="111264"/>
            </a:xfrm>
            <a:custGeom>
              <a:avLst/>
              <a:pathLst>
                <a:path w="1216862" h="111264">
                  <a:moveTo>
                    <a:pt x="0" y="0"/>
                  </a:moveTo>
                  <a:lnTo>
                    <a:pt x="173837" y="33379"/>
                  </a:lnTo>
                  <a:lnTo>
                    <a:pt x="347675" y="66758"/>
                  </a:lnTo>
                  <a:lnTo>
                    <a:pt x="521512" y="55632"/>
                  </a:lnTo>
                  <a:lnTo>
                    <a:pt x="695350" y="22252"/>
                  </a:lnTo>
                  <a:lnTo>
                    <a:pt x="869187" y="55632"/>
                  </a:lnTo>
                  <a:lnTo>
                    <a:pt x="1043025" y="55632"/>
                  </a:lnTo>
                  <a:lnTo>
                    <a:pt x="1216862" y="111264"/>
                  </a:lnTo>
                </a:path>
              </a:pathLst>
            </a:custGeom>
            <a:ln w="35231" cap="flat">
              <a:solidFill>
                <a:srgbClr val="BEBEBE">
                  <a:alpha val="69803"/>
                </a:srgbClr>
              </a:solidFill>
              <a:prstDash val="solid"/>
              <a:round/>
            </a:ln>
          </p:spPr>
          <p:txBody>
            <a:bodyPr/>
            <a:lstStyle/>
            <a:p/>
          </p:txBody>
        </p:sp>
        <p:sp>
          <p:nvSpPr>
            <p:cNvPr id="143" name="pl143"/>
            <p:cNvSpPr/>
            <p:nvPr/>
          </p:nvSpPr>
          <p:spPr>
            <a:xfrm>
              <a:off x="756014" y="5738978"/>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144" name="pl144"/>
            <p:cNvSpPr/>
            <p:nvPr/>
          </p:nvSpPr>
          <p:spPr>
            <a:xfrm>
              <a:off x="756014" y="5661093"/>
              <a:ext cx="1216862" cy="111264"/>
            </a:xfrm>
            <a:custGeom>
              <a:avLst/>
              <a:pathLst>
                <a:path w="1216862" h="111264">
                  <a:moveTo>
                    <a:pt x="0" y="0"/>
                  </a:moveTo>
                  <a:lnTo>
                    <a:pt x="173837" y="33379"/>
                  </a:lnTo>
                  <a:lnTo>
                    <a:pt x="347675" y="66758"/>
                  </a:lnTo>
                  <a:lnTo>
                    <a:pt x="521512" y="55632"/>
                  </a:lnTo>
                  <a:lnTo>
                    <a:pt x="695350" y="22252"/>
                  </a:lnTo>
                  <a:lnTo>
                    <a:pt x="869187" y="55632"/>
                  </a:lnTo>
                  <a:lnTo>
                    <a:pt x="1043025" y="55632"/>
                  </a:lnTo>
                  <a:lnTo>
                    <a:pt x="1216862" y="111264"/>
                  </a:lnTo>
                </a:path>
              </a:pathLst>
            </a:custGeom>
            <a:ln w="40651" cap="flat">
              <a:solidFill>
                <a:srgbClr val="000000">
                  <a:alpha val="100000"/>
                </a:srgbClr>
              </a:solidFill>
              <a:prstDash val="solid"/>
              <a:round/>
            </a:ln>
          </p:spPr>
          <p:txBody>
            <a:bodyPr/>
            <a:lstStyle/>
            <a:p/>
          </p:txBody>
        </p:sp>
        <p:sp>
          <p:nvSpPr>
            <p:cNvPr id="145" name="pl145"/>
            <p:cNvSpPr/>
            <p:nvPr/>
          </p:nvSpPr>
          <p:spPr>
            <a:xfrm>
              <a:off x="756014" y="5661093"/>
              <a:ext cx="1216862" cy="111264"/>
            </a:xfrm>
            <a:custGeom>
              <a:avLst/>
              <a:pathLst>
                <a:path w="1216862" h="111264">
                  <a:moveTo>
                    <a:pt x="0" y="0"/>
                  </a:moveTo>
                  <a:lnTo>
                    <a:pt x="173837" y="33379"/>
                  </a:lnTo>
                  <a:lnTo>
                    <a:pt x="347675" y="66758"/>
                  </a:lnTo>
                  <a:lnTo>
                    <a:pt x="521512" y="55632"/>
                  </a:lnTo>
                  <a:lnTo>
                    <a:pt x="695350" y="22252"/>
                  </a:lnTo>
                  <a:lnTo>
                    <a:pt x="869187" y="55632"/>
                  </a:lnTo>
                  <a:lnTo>
                    <a:pt x="1043025" y="55632"/>
                  </a:lnTo>
                  <a:lnTo>
                    <a:pt x="1216862" y="111264"/>
                  </a:lnTo>
                </a:path>
              </a:pathLst>
            </a:custGeom>
            <a:ln w="35231" cap="flat">
              <a:solidFill>
                <a:srgbClr val="F26A21">
                  <a:alpha val="100000"/>
                </a:srgbClr>
              </a:solidFill>
              <a:prstDash val="solid"/>
              <a:round/>
            </a:ln>
          </p:spPr>
          <p:txBody>
            <a:bodyPr/>
            <a:lstStyle/>
            <a:p/>
          </p:txBody>
        </p:sp>
        <p:sp>
          <p:nvSpPr>
            <p:cNvPr id="146" name="pl146"/>
            <p:cNvSpPr/>
            <p:nvPr/>
          </p:nvSpPr>
          <p:spPr>
            <a:xfrm>
              <a:off x="695171"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47" name="tx147"/>
            <p:cNvSpPr/>
            <p:nvPr/>
          </p:nvSpPr>
          <p:spPr>
            <a:xfrm>
              <a:off x="695755" y="5498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48" name="tx148"/>
            <p:cNvSpPr/>
            <p:nvPr/>
          </p:nvSpPr>
          <p:spPr>
            <a:xfrm>
              <a:off x="899722" y="55314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49" name="tx149"/>
            <p:cNvSpPr/>
            <p:nvPr/>
          </p:nvSpPr>
          <p:spPr>
            <a:xfrm>
              <a:off x="1073559" y="5564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50" name="tx150"/>
            <p:cNvSpPr/>
            <p:nvPr/>
          </p:nvSpPr>
          <p:spPr>
            <a:xfrm>
              <a:off x="1247397" y="55536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1" name="tx151"/>
            <p:cNvSpPr/>
            <p:nvPr/>
          </p:nvSpPr>
          <p:spPr>
            <a:xfrm>
              <a:off x="1421234" y="55203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2" name="tx152"/>
            <p:cNvSpPr/>
            <p:nvPr/>
          </p:nvSpPr>
          <p:spPr>
            <a:xfrm>
              <a:off x="1595072" y="55536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3" name="tx153"/>
            <p:cNvSpPr/>
            <p:nvPr/>
          </p:nvSpPr>
          <p:spPr>
            <a:xfrm>
              <a:off x="1768910" y="55536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4" name="tx154"/>
            <p:cNvSpPr/>
            <p:nvPr/>
          </p:nvSpPr>
          <p:spPr>
            <a:xfrm>
              <a:off x="1942747"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5" name="rc155"/>
            <p:cNvSpPr/>
            <p:nvPr/>
          </p:nvSpPr>
          <p:spPr>
            <a:xfrm>
              <a:off x="2103309" y="874964"/>
              <a:ext cx="1338549" cy="758823"/>
            </a:xfrm>
            <a:prstGeom prst="rect">
              <a:avLst/>
            </a:prstGeom>
            <a:solidFill>
              <a:srgbClr val="EBEBEB">
                <a:alpha val="100000"/>
              </a:srgbClr>
            </a:solidFill>
          </p:spPr>
          <p:txBody>
            <a:bodyPr/>
            <a:lstStyle/>
            <a:p/>
          </p:txBody>
        </p:sp>
        <p:sp>
          <p:nvSpPr>
            <p:cNvPr id="156" name="pl156"/>
            <p:cNvSpPr/>
            <p:nvPr/>
          </p:nvSpPr>
          <p:spPr>
            <a:xfrm>
              <a:off x="2103309"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57" name="pl157"/>
            <p:cNvSpPr/>
            <p:nvPr/>
          </p:nvSpPr>
          <p:spPr>
            <a:xfrm>
              <a:off x="2103309"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58" name="pl158"/>
            <p:cNvSpPr/>
            <p:nvPr/>
          </p:nvSpPr>
          <p:spPr>
            <a:xfrm>
              <a:off x="2103309"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59" name="pl159"/>
            <p:cNvSpPr/>
            <p:nvPr/>
          </p:nvSpPr>
          <p:spPr>
            <a:xfrm>
              <a:off x="2103309"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60" name="pl160"/>
            <p:cNvSpPr/>
            <p:nvPr/>
          </p:nvSpPr>
          <p:spPr>
            <a:xfrm>
              <a:off x="2103309"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61" name="pl161"/>
            <p:cNvSpPr/>
            <p:nvPr/>
          </p:nvSpPr>
          <p:spPr>
            <a:xfrm>
              <a:off x="2103309"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62" name="pl162"/>
            <p:cNvSpPr/>
            <p:nvPr/>
          </p:nvSpPr>
          <p:spPr>
            <a:xfrm>
              <a:off x="216415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3379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51182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6856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285950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0333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20717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3810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164152"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171" name="pl171"/>
            <p:cNvSpPr/>
            <p:nvPr/>
          </p:nvSpPr>
          <p:spPr>
            <a:xfrm>
              <a:off x="2164152" y="1488031"/>
              <a:ext cx="1216862" cy="66758"/>
            </a:xfrm>
            <a:custGeom>
              <a:avLst/>
              <a:pathLst>
                <a:path w="1216862" h="66758">
                  <a:moveTo>
                    <a:pt x="0" y="66758"/>
                  </a:moveTo>
                  <a:lnTo>
                    <a:pt x="173837" y="55632"/>
                  </a:lnTo>
                  <a:lnTo>
                    <a:pt x="347675" y="33379"/>
                  </a:lnTo>
                  <a:lnTo>
                    <a:pt x="521512" y="33379"/>
                  </a:lnTo>
                  <a:lnTo>
                    <a:pt x="695350" y="11126"/>
                  </a:lnTo>
                  <a:lnTo>
                    <a:pt x="869187" y="0"/>
                  </a:lnTo>
                  <a:lnTo>
                    <a:pt x="1043025" y="22252"/>
                  </a:lnTo>
                  <a:lnTo>
                    <a:pt x="1216862" y="33379"/>
                  </a:lnTo>
                </a:path>
              </a:pathLst>
            </a:custGeom>
            <a:ln w="40651" cap="flat">
              <a:solidFill>
                <a:srgbClr val="BEBEBE">
                  <a:alpha val="69803"/>
                </a:srgbClr>
              </a:solidFill>
              <a:prstDash val="solid"/>
              <a:round/>
            </a:ln>
          </p:spPr>
          <p:txBody>
            <a:bodyPr/>
            <a:lstStyle/>
            <a:p/>
          </p:txBody>
        </p:sp>
        <p:sp>
          <p:nvSpPr>
            <p:cNvPr id="172" name="pl172"/>
            <p:cNvSpPr/>
            <p:nvPr/>
          </p:nvSpPr>
          <p:spPr>
            <a:xfrm>
              <a:off x="2164152" y="1488031"/>
              <a:ext cx="1216862" cy="66758"/>
            </a:xfrm>
            <a:custGeom>
              <a:avLst/>
              <a:pathLst>
                <a:path w="1216862" h="66758">
                  <a:moveTo>
                    <a:pt x="0" y="66758"/>
                  </a:moveTo>
                  <a:lnTo>
                    <a:pt x="173837" y="55632"/>
                  </a:lnTo>
                  <a:lnTo>
                    <a:pt x="347675" y="33379"/>
                  </a:lnTo>
                  <a:lnTo>
                    <a:pt x="521512" y="33379"/>
                  </a:lnTo>
                  <a:lnTo>
                    <a:pt x="695350" y="11126"/>
                  </a:lnTo>
                  <a:lnTo>
                    <a:pt x="869187" y="0"/>
                  </a:lnTo>
                  <a:lnTo>
                    <a:pt x="1043025" y="22252"/>
                  </a:lnTo>
                  <a:lnTo>
                    <a:pt x="1216862" y="33379"/>
                  </a:lnTo>
                </a:path>
              </a:pathLst>
            </a:custGeom>
            <a:ln w="35231" cap="flat">
              <a:solidFill>
                <a:srgbClr val="BEBEBE">
                  <a:alpha val="69803"/>
                </a:srgbClr>
              </a:solidFill>
              <a:prstDash val="solid"/>
              <a:round/>
            </a:ln>
          </p:spPr>
          <p:txBody>
            <a:bodyPr/>
            <a:lstStyle/>
            <a:p/>
          </p:txBody>
        </p:sp>
        <p:sp>
          <p:nvSpPr>
            <p:cNvPr id="173" name="pl173"/>
            <p:cNvSpPr/>
            <p:nvPr/>
          </p:nvSpPr>
          <p:spPr>
            <a:xfrm>
              <a:off x="2164152"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174" name="pl174"/>
            <p:cNvSpPr/>
            <p:nvPr/>
          </p:nvSpPr>
          <p:spPr>
            <a:xfrm>
              <a:off x="2164152" y="1488031"/>
              <a:ext cx="1216862" cy="66758"/>
            </a:xfrm>
            <a:custGeom>
              <a:avLst/>
              <a:pathLst>
                <a:path w="1216862" h="66758">
                  <a:moveTo>
                    <a:pt x="0" y="66758"/>
                  </a:moveTo>
                  <a:lnTo>
                    <a:pt x="173837" y="55632"/>
                  </a:lnTo>
                  <a:lnTo>
                    <a:pt x="347675" y="33379"/>
                  </a:lnTo>
                  <a:lnTo>
                    <a:pt x="521512" y="33379"/>
                  </a:lnTo>
                  <a:lnTo>
                    <a:pt x="695350" y="11126"/>
                  </a:lnTo>
                  <a:lnTo>
                    <a:pt x="869187" y="0"/>
                  </a:lnTo>
                  <a:lnTo>
                    <a:pt x="1043025" y="22252"/>
                  </a:lnTo>
                  <a:lnTo>
                    <a:pt x="1216862" y="33379"/>
                  </a:lnTo>
                </a:path>
              </a:pathLst>
            </a:custGeom>
            <a:ln w="40651" cap="flat">
              <a:solidFill>
                <a:srgbClr val="000000">
                  <a:alpha val="100000"/>
                </a:srgbClr>
              </a:solidFill>
              <a:prstDash val="solid"/>
              <a:round/>
            </a:ln>
          </p:spPr>
          <p:txBody>
            <a:bodyPr/>
            <a:lstStyle/>
            <a:p/>
          </p:txBody>
        </p:sp>
        <p:sp>
          <p:nvSpPr>
            <p:cNvPr id="175" name="pl175"/>
            <p:cNvSpPr/>
            <p:nvPr/>
          </p:nvSpPr>
          <p:spPr>
            <a:xfrm>
              <a:off x="2164152" y="1488031"/>
              <a:ext cx="1216862" cy="66758"/>
            </a:xfrm>
            <a:custGeom>
              <a:avLst/>
              <a:pathLst>
                <a:path w="1216862" h="66758">
                  <a:moveTo>
                    <a:pt x="0" y="66758"/>
                  </a:moveTo>
                  <a:lnTo>
                    <a:pt x="173837" y="55632"/>
                  </a:lnTo>
                  <a:lnTo>
                    <a:pt x="347675" y="33379"/>
                  </a:lnTo>
                  <a:lnTo>
                    <a:pt x="521512" y="33379"/>
                  </a:lnTo>
                  <a:lnTo>
                    <a:pt x="695350" y="11126"/>
                  </a:lnTo>
                  <a:lnTo>
                    <a:pt x="869187" y="0"/>
                  </a:lnTo>
                  <a:lnTo>
                    <a:pt x="1043025" y="22252"/>
                  </a:lnTo>
                  <a:lnTo>
                    <a:pt x="1216862" y="33379"/>
                  </a:lnTo>
                </a:path>
              </a:pathLst>
            </a:custGeom>
            <a:ln w="35231" cap="flat">
              <a:solidFill>
                <a:srgbClr val="F26A21">
                  <a:alpha val="100000"/>
                </a:srgbClr>
              </a:solidFill>
              <a:prstDash val="solid"/>
              <a:round/>
            </a:ln>
          </p:spPr>
          <p:txBody>
            <a:bodyPr/>
            <a:lstStyle/>
            <a:p/>
          </p:txBody>
        </p:sp>
        <p:sp>
          <p:nvSpPr>
            <p:cNvPr id="176" name="pl176"/>
            <p:cNvSpPr/>
            <p:nvPr/>
          </p:nvSpPr>
          <p:spPr>
            <a:xfrm>
              <a:off x="2103309"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77" name="tx177"/>
            <p:cNvSpPr/>
            <p:nvPr/>
          </p:nvSpPr>
          <p:spPr>
            <a:xfrm>
              <a:off x="2134022" y="13917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8" name="tx178"/>
            <p:cNvSpPr/>
            <p:nvPr/>
          </p:nvSpPr>
          <p:spPr>
            <a:xfrm>
              <a:off x="2307860" y="13806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9" name="tx179"/>
            <p:cNvSpPr/>
            <p:nvPr/>
          </p:nvSpPr>
          <p:spPr>
            <a:xfrm>
              <a:off x="2481698" y="1358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0" name="tx180"/>
            <p:cNvSpPr/>
            <p:nvPr/>
          </p:nvSpPr>
          <p:spPr>
            <a:xfrm>
              <a:off x="2655535" y="1358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1" name="tx181"/>
            <p:cNvSpPr/>
            <p:nvPr/>
          </p:nvSpPr>
          <p:spPr>
            <a:xfrm>
              <a:off x="2829373" y="1336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2" name="tx182"/>
            <p:cNvSpPr/>
            <p:nvPr/>
          </p:nvSpPr>
          <p:spPr>
            <a:xfrm>
              <a:off x="2973081" y="1325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83" name="tx183"/>
            <p:cNvSpPr/>
            <p:nvPr/>
          </p:nvSpPr>
          <p:spPr>
            <a:xfrm>
              <a:off x="3177048" y="1347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4" name="tx184"/>
            <p:cNvSpPr/>
            <p:nvPr/>
          </p:nvSpPr>
          <p:spPr>
            <a:xfrm>
              <a:off x="3350885" y="1358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5" name="rc185"/>
            <p:cNvSpPr/>
            <p:nvPr/>
          </p:nvSpPr>
          <p:spPr>
            <a:xfrm>
              <a:off x="2103309" y="1918229"/>
              <a:ext cx="1338549" cy="758823"/>
            </a:xfrm>
            <a:prstGeom prst="rect">
              <a:avLst/>
            </a:prstGeom>
            <a:solidFill>
              <a:srgbClr val="EBEBEB">
                <a:alpha val="100000"/>
              </a:srgbClr>
            </a:solidFill>
          </p:spPr>
          <p:txBody>
            <a:bodyPr/>
            <a:lstStyle/>
            <a:p/>
          </p:txBody>
        </p:sp>
        <p:sp>
          <p:nvSpPr>
            <p:cNvPr id="186" name="pl186"/>
            <p:cNvSpPr/>
            <p:nvPr/>
          </p:nvSpPr>
          <p:spPr>
            <a:xfrm>
              <a:off x="2103309"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87" name="pl187"/>
            <p:cNvSpPr/>
            <p:nvPr/>
          </p:nvSpPr>
          <p:spPr>
            <a:xfrm>
              <a:off x="2103309"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88" name="pl188"/>
            <p:cNvSpPr/>
            <p:nvPr/>
          </p:nvSpPr>
          <p:spPr>
            <a:xfrm>
              <a:off x="2103309"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89" name="pl189"/>
            <p:cNvSpPr/>
            <p:nvPr/>
          </p:nvSpPr>
          <p:spPr>
            <a:xfrm>
              <a:off x="2103309"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90" name="pl190"/>
            <p:cNvSpPr/>
            <p:nvPr/>
          </p:nvSpPr>
          <p:spPr>
            <a:xfrm>
              <a:off x="2103309"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91" name="pl191"/>
            <p:cNvSpPr/>
            <p:nvPr/>
          </p:nvSpPr>
          <p:spPr>
            <a:xfrm>
              <a:off x="2103309"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92" name="pl192"/>
            <p:cNvSpPr/>
            <p:nvPr/>
          </p:nvSpPr>
          <p:spPr>
            <a:xfrm>
              <a:off x="216415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3379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51182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6856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285950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0333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20717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3810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164152"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01" name="pl201"/>
            <p:cNvSpPr/>
            <p:nvPr/>
          </p:nvSpPr>
          <p:spPr>
            <a:xfrm>
              <a:off x="2164152" y="2531297"/>
              <a:ext cx="1216862" cy="111264"/>
            </a:xfrm>
            <a:custGeom>
              <a:avLst/>
              <a:pathLst>
                <a:path w="1216862" h="111264">
                  <a:moveTo>
                    <a:pt x="0" y="100138"/>
                  </a:moveTo>
                  <a:lnTo>
                    <a:pt x="173837" y="111264"/>
                  </a:lnTo>
                  <a:lnTo>
                    <a:pt x="347675" y="33379"/>
                  </a:lnTo>
                  <a:lnTo>
                    <a:pt x="521512" y="22252"/>
                  </a:lnTo>
                  <a:lnTo>
                    <a:pt x="695350" y="55632"/>
                  </a:lnTo>
                  <a:lnTo>
                    <a:pt x="869187" y="11126"/>
                  </a:lnTo>
                  <a:lnTo>
                    <a:pt x="1043025" y="89011"/>
                  </a:lnTo>
                  <a:lnTo>
                    <a:pt x="1216862" y="0"/>
                  </a:lnTo>
                </a:path>
              </a:pathLst>
            </a:custGeom>
            <a:ln w="40651" cap="flat">
              <a:solidFill>
                <a:srgbClr val="BEBEBE">
                  <a:alpha val="69803"/>
                </a:srgbClr>
              </a:solidFill>
              <a:prstDash val="solid"/>
              <a:round/>
            </a:ln>
          </p:spPr>
          <p:txBody>
            <a:bodyPr/>
            <a:lstStyle/>
            <a:p/>
          </p:txBody>
        </p:sp>
        <p:sp>
          <p:nvSpPr>
            <p:cNvPr id="202" name="pl202"/>
            <p:cNvSpPr/>
            <p:nvPr/>
          </p:nvSpPr>
          <p:spPr>
            <a:xfrm>
              <a:off x="2164152" y="2531297"/>
              <a:ext cx="1216862" cy="111264"/>
            </a:xfrm>
            <a:custGeom>
              <a:avLst/>
              <a:pathLst>
                <a:path w="1216862" h="111264">
                  <a:moveTo>
                    <a:pt x="0" y="100138"/>
                  </a:moveTo>
                  <a:lnTo>
                    <a:pt x="173837" y="111264"/>
                  </a:lnTo>
                  <a:lnTo>
                    <a:pt x="347675" y="33379"/>
                  </a:lnTo>
                  <a:lnTo>
                    <a:pt x="521512" y="22252"/>
                  </a:lnTo>
                  <a:lnTo>
                    <a:pt x="695350" y="55632"/>
                  </a:lnTo>
                  <a:lnTo>
                    <a:pt x="869187" y="11126"/>
                  </a:lnTo>
                  <a:lnTo>
                    <a:pt x="1043025" y="89011"/>
                  </a:lnTo>
                  <a:lnTo>
                    <a:pt x="1216862" y="0"/>
                  </a:lnTo>
                </a:path>
              </a:pathLst>
            </a:custGeom>
            <a:ln w="35231" cap="flat">
              <a:solidFill>
                <a:srgbClr val="BEBEBE">
                  <a:alpha val="69803"/>
                </a:srgbClr>
              </a:solidFill>
              <a:prstDash val="solid"/>
              <a:round/>
            </a:ln>
          </p:spPr>
          <p:txBody>
            <a:bodyPr/>
            <a:lstStyle/>
            <a:p/>
          </p:txBody>
        </p:sp>
        <p:sp>
          <p:nvSpPr>
            <p:cNvPr id="203" name="pl203"/>
            <p:cNvSpPr/>
            <p:nvPr/>
          </p:nvSpPr>
          <p:spPr>
            <a:xfrm>
              <a:off x="2164152"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04" name="pl204"/>
            <p:cNvSpPr/>
            <p:nvPr/>
          </p:nvSpPr>
          <p:spPr>
            <a:xfrm>
              <a:off x="2164152" y="2531297"/>
              <a:ext cx="1216862" cy="111264"/>
            </a:xfrm>
            <a:custGeom>
              <a:avLst/>
              <a:pathLst>
                <a:path w="1216862" h="111264">
                  <a:moveTo>
                    <a:pt x="0" y="100138"/>
                  </a:moveTo>
                  <a:lnTo>
                    <a:pt x="173837" y="111264"/>
                  </a:lnTo>
                  <a:lnTo>
                    <a:pt x="347675" y="33379"/>
                  </a:lnTo>
                  <a:lnTo>
                    <a:pt x="521512" y="22252"/>
                  </a:lnTo>
                  <a:lnTo>
                    <a:pt x="695350" y="55632"/>
                  </a:lnTo>
                  <a:lnTo>
                    <a:pt x="869187" y="11126"/>
                  </a:lnTo>
                  <a:lnTo>
                    <a:pt x="1043025" y="89011"/>
                  </a:lnTo>
                  <a:lnTo>
                    <a:pt x="1216862" y="0"/>
                  </a:lnTo>
                </a:path>
              </a:pathLst>
            </a:custGeom>
            <a:ln w="40651" cap="flat">
              <a:solidFill>
                <a:srgbClr val="000000">
                  <a:alpha val="100000"/>
                </a:srgbClr>
              </a:solidFill>
              <a:prstDash val="solid"/>
              <a:round/>
            </a:ln>
          </p:spPr>
          <p:txBody>
            <a:bodyPr/>
            <a:lstStyle/>
            <a:p/>
          </p:txBody>
        </p:sp>
        <p:sp>
          <p:nvSpPr>
            <p:cNvPr id="205" name="pl205"/>
            <p:cNvSpPr/>
            <p:nvPr/>
          </p:nvSpPr>
          <p:spPr>
            <a:xfrm>
              <a:off x="2164152" y="2531297"/>
              <a:ext cx="1216862" cy="111264"/>
            </a:xfrm>
            <a:custGeom>
              <a:avLst/>
              <a:pathLst>
                <a:path w="1216862" h="111264">
                  <a:moveTo>
                    <a:pt x="0" y="100138"/>
                  </a:moveTo>
                  <a:lnTo>
                    <a:pt x="173837" y="111264"/>
                  </a:lnTo>
                  <a:lnTo>
                    <a:pt x="347675" y="33379"/>
                  </a:lnTo>
                  <a:lnTo>
                    <a:pt x="521512" y="22252"/>
                  </a:lnTo>
                  <a:lnTo>
                    <a:pt x="695350" y="55632"/>
                  </a:lnTo>
                  <a:lnTo>
                    <a:pt x="869187" y="11126"/>
                  </a:lnTo>
                  <a:lnTo>
                    <a:pt x="1043025" y="89011"/>
                  </a:lnTo>
                  <a:lnTo>
                    <a:pt x="1216862" y="0"/>
                  </a:lnTo>
                </a:path>
              </a:pathLst>
            </a:custGeom>
            <a:ln w="35231" cap="flat">
              <a:solidFill>
                <a:srgbClr val="F26A21">
                  <a:alpha val="100000"/>
                </a:srgbClr>
              </a:solidFill>
              <a:prstDash val="solid"/>
              <a:round/>
            </a:ln>
          </p:spPr>
          <p:txBody>
            <a:bodyPr/>
            <a:lstStyle/>
            <a:p/>
          </p:txBody>
        </p:sp>
        <p:sp>
          <p:nvSpPr>
            <p:cNvPr id="206" name="pl206"/>
            <p:cNvSpPr/>
            <p:nvPr/>
          </p:nvSpPr>
          <p:spPr>
            <a:xfrm>
              <a:off x="2103309"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07" name="tx207"/>
            <p:cNvSpPr/>
            <p:nvPr/>
          </p:nvSpPr>
          <p:spPr>
            <a:xfrm>
              <a:off x="2134022" y="24684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8" name="tx208"/>
            <p:cNvSpPr/>
            <p:nvPr/>
          </p:nvSpPr>
          <p:spPr>
            <a:xfrm>
              <a:off x="2307860"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9" name="tx209"/>
            <p:cNvSpPr/>
            <p:nvPr/>
          </p:nvSpPr>
          <p:spPr>
            <a:xfrm>
              <a:off x="2481698" y="24016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10" name="tx210"/>
            <p:cNvSpPr/>
            <p:nvPr/>
          </p:nvSpPr>
          <p:spPr>
            <a:xfrm>
              <a:off x="2655535" y="2390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11" name="tx211"/>
            <p:cNvSpPr/>
            <p:nvPr/>
          </p:nvSpPr>
          <p:spPr>
            <a:xfrm>
              <a:off x="2829373" y="24239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12" name="tx212"/>
            <p:cNvSpPr/>
            <p:nvPr/>
          </p:nvSpPr>
          <p:spPr>
            <a:xfrm>
              <a:off x="3003210" y="2379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3" name="tx213"/>
            <p:cNvSpPr/>
            <p:nvPr/>
          </p:nvSpPr>
          <p:spPr>
            <a:xfrm>
              <a:off x="3177048" y="24572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4" name="tx214"/>
            <p:cNvSpPr/>
            <p:nvPr/>
          </p:nvSpPr>
          <p:spPr>
            <a:xfrm>
              <a:off x="3320756" y="23682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15" name="rc215"/>
            <p:cNvSpPr/>
            <p:nvPr/>
          </p:nvSpPr>
          <p:spPr>
            <a:xfrm>
              <a:off x="2103309" y="2961495"/>
              <a:ext cx="1338549" cy="758823"/>
            </a:xfrm>
            <a:prstGeom prst="rect">
              <a:avLst/>
            </a:prstGeom>
            <a:solidFill>
              <a:srgbClr val="EBEBEB">
                <a:alpha val="100000"/>
              </a:srgbClr>
            </a:solidFill>
          </p:spPr>
          <p:txBody>
            <a:bodyPr/>
            <a:lstStyle/>
            <a:p/>
          </p:txBody>
        </p:sp>
        <p:sp>
          <p:nvSpPr>
            <p:cNvPr id="216" name="pl216"/>
            <p:cNvSpPr/>
            <p:nvPr/>
          </p:nvSpPr>
          <p:spPr>
            <a:xfrm>
              <a:off x="2103309"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17" name="pl217"/>
            <p:cNvSpPr/>
            <p:nvPr/>
          </p:nvSpPr>
          <p:spPr>
            <a:xfrm>
              <a:off x="2103309"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18" name="pl218"/>
            <p:cNvSpPr/>
            <p:nvPr/>
          </p:nvSpPr>
          <p:spPr>
            <a:xfrm>
              <a:off x="2103309"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19" name="pl219"/>
            <p:cNvSpPr/>
            <p:nvPr/>
          </p:nvSpPr>
          <p:spPr>
            <a:xfrm>
              <a:off x="2103309"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20" name="pl220"/>
            <p:cNvSpPr/>
            <p:nvPr/>
          </p:nvSpPr>
          <p:spPr>
            <a:xfrm>
              <a:off x="2103309"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21" name="pl221"/>
            <p:cNvSpPr/>
            <p:nvPr/>
          </p:nvSpPr>
          <p:spPr>
            <a:xfrm>
              <a:off x="2103309"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22" name="pl222"/>
            <p:cNvSpPr/>
            <p:nvPr/>
          </p:nvSpPr>
          <p:spPr>
            <a:xfrm>
              <a:off x="216415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3379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51182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6856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285950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0333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20717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3810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164152"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31" name="pl231"/>
            <p:cNvSpPr/>
            <p:nvPr/>
          </p:nvSpPr>
          <p:spPr>
            <a:xfrm>
              <a:off x="2164152" y="3485550"/>
              <a:ext cx="1216862" cy="166896"/>
            </a:xfrm>
            <a:custGeom>
              <a:avLst/>
              <a:pathLst>
                <a:path w="1216862" h="166896">
                  <a:moveTo>
                    <a:pt x="0" y="155770"/>
                  </a:moveTo>
                  <a:lnTo>
                    <a:pt x="173837" y="166896"/>
                  </a:lnTo>
                  <a:lnTo>
                    <a:pt x="347675" y="166896"/>
                  </a:lnTo>
                  <a:lnTo>
                    <a:pt x="521512" y="0"/>
                  </a:lnTo>
                  <a:lnTo>
                    <a:pt x="695350" y="66758"/>
                  </a:lnTo>
                  <a:lnTo>
                    <a:pt x="869187" y="89011"/>
                  </a:lnTo>
                  <a:lnTo>
                    <a:pt x="1043025" y="122390"/>
                  </a:lnTo>
                  <a:lnTo>
                    <a:pt x="1216862" y="122390"/>
                  </a:lnTo>
                </a:path>
              </a:pathLst>
            </a:custGeom>
            <a:ln w="40651" cap="flat">
              <a:solidFill>
                <a:srgbClr val="BEBEBE">
                  <a:alpha val="69803"/>
                </a:srgbClr>
              </a:solidFill>
              <a:prstDash val="solid"/>
              <a:round/>
            </a:ln>
          </p:spPr>
          <p:txBody>
            <a:bodyPr/>
            <a:lstStyle/>
            <a:p/>
          </p:txBody>
        </p:sp>
        <p:sp>
          <p:nvSpPr>
            <p:cNvPr id="232" name="pl232"/>
            <p:cNvSpPr/>
            <p:nvPr/>
          </p:nvSpPr>
          <p:spPr>
            <a:xfrm>
              <a:off x="2164152" y="3485550"/>
              <a:ext cx="1216862" cy="166896"/>
            </a:xfrm>
            <a:custGeom>
              <a:avLst/>
              <a:pathLst>
                <a:path w="1216862" h="166896">
                  <a:moveTo>
                    <a:pt x="0" y="155770"/>
                  </a:moveTo>
                  <a:lnTo>
                    <a:pt x="173837" y="166896"/>
                  </a:lnTo>
                  <a:lnTo>
                    <a:pt x="347675" y="166896"/>
                  </a:lnTo>
                  <a:lnTo>
                    <a:pt x="521512" y="0"/>
                  </a:lnTo>
                  <a:lnTo>
                    <a:pt x="695350" y="66758"/>
                  </a:lnTo>
                  <a:lnTo>
                    <a:pt x="869187" y="89011"/>
                  </a:lnTo>
                  <a:lnTo>
                    <a:pt x="1043025" y="122390"/>
                  </a:lnTo>
                  <a:lnTo>
                    <a:pt x="1216862" y="122390"/>
                  </a:lnTo>
                </a:path>
              </a:pathLst>
            </a:custGeom>
            <a:ln w="35231" cap="flat">
              <a:solidFill>
                <a:srgbClr val="BEBEBE">
                  <a:alpha val="69803"/>
                </a:srgbClr>
              </a:solidFill>
              <a:prstDash val="solid"/>
              <a:round/>
            </a:ln>
          </p:spPr>
          <p:txBody>
            <a:bodyPr/>
            <a:lstStyle/>
            <a:p/>
          </p:txBody>
        </p:sp>
        <p:sp>
          <p:nvSpPr>
            <p:cNvPr id="233" name="pl233"/>
            <p:cNvSpPr/>
            <p:nvPr/>
          </p:nvSpPr>
          <p:spPr>
            <a:xfrm>
              <a:off x="2164152"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34" name="pl234"/>
            <p:cNvSpPr/>
            <p:nvPr/>
          </p:nvSpPr>
          <p:spPr>
            <a:xfrm>
              <a:off x="2164152" y="3485550"/>
              <a:ext cx="1216862" cy="166896"/>
            </a:xfrm>
            <a:custGeom>
              <a:avLst/>
              <a:pathLst>
                <a:path w="1216862" h="166896">
                  <a:moveTo>
                    <a:pt x="0" y="155770"/>
                  </a:moveTo>
                  <a:lnTo>
                    <a:pt x="173837" y="166896"/>
                  </a:lnTo>
                  <a:lnTo>
                    <a:pt x="347675" y="166896"/>
                  </a:lnTo>
                  <a:lnTo>
                    <a:pt x="521512" y="0"/>
                  </a:lnTo>
                  <a:lnTo>
                    <a:pt x="695350" y="66758"/>
                  </a:lnTo>
                  <a:lnTo>
                    <a:pt x="869187" y="89011"/>
                  </a:lnTo>
                  <a:lnTo>
                    <a:pt x="1043025" y="122390"/>
                  </a:lnTo>
                  <a:lnTo>
                    <a:pt x="1216862" y="122390"/>
                  </a:lnTo>
                </a:path>
              </a:pathLst>
            </a:custGeom>
            <a:ln w="40651" cap="flat">
              <a:solidFill>
                <a:srgbClr val="000000">
                  <a:alpha val="100000"/>
                </a:srgbClr>
              </a:solidFill>
              <a:prstDash val="solid"/>
              <a:round/>
            </a:ln>
          </p:spPr>
          <p:txBody>
            <a:bodyPr/>
            <a:lstStyle/>
            <a:p/>
          </p:txBody>
        </p:sp>
        <p:sp>
          <p:nvSpPr>
            <p:cNvPr id="235" name="pl235"/>
            <p:cNvSpPr/>
            <p:nvPr/>
          </p:nvSpPr>
          <p:spPr>
            <a:xfrm>
              <a:off x="2164152" y="3485550"/>
              <a:ext cx="1216862" cy="166896"/>
            </a:xfrm>
            <a:custGeom>
              <a:avLst/>
              <a:pathLst>
                <a:path w="1216862" h="166896">
                  <a:moveTo>
                    <a:pt x="0" y="155770"/>
                  </a:moveTo>
                  <a:lnTo>
                    <a:pt x="173837" y="166896"/>
                  </a:lnTo>
                  <a:lnTo>
                    <a:pt x="347675" y="166896"/>
                  </a:lnTo>
                  <a:lnTo>
                    <a:pt x="521512" y="0"/>
                  </a:lnTo>
                  <a:lnTo>
                    <a:pt x="695350" y="66758"/>
                  </a:lnTo>
                  <a:lnTo>
                    <a:pt x="869187" y="89011"/>
                  </a:lnTo>
                  <a:lnTo>
                    <a:pt x="1043025" y="122390"/>
                  </a:lnTo>
                  <a:lnTo>
                    <a:pt x="1216862" y="122390"/>
                  </a:lnTo>
                </a:path>
              </a:pathLst>
            </a:custGeom>
            <a:ln w="35231" cap="flat">
              <a:solidFill>
                <a:srgbClr val="F26A21">
                  <a:alpha val="100000"/>
                </a:srgbClr>
              </a:solidFill>
              <a:prstDash val="solid"/>
              <a:round/>
            </a:ln>
          </p:spPr>
          <p:txBody>
            <a:bodyPr/>
            <a:lstStyle/>
            <a:p/>
          </p:txBody>
        </p:sp>
        <p:sp>
          <p:nvSpPr>
            <p:cNvPr id="236" name="pl236"/>
            <p:cNvSpPr/>
            <p:nvPr/>
          </p:nvSpPr>
          <p:spPr>
            <a:xfrm>
              <a:off x="2103309"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37" name="tx237"/>
            <p:cNvSpPr/>
            <p:nvPr/>
          </p:nvSpPr>
          <p:spPr>
            <a:xfrm>
              <a:off x="2134022" y="3478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8" name="tx238"/>
            <p:cNvSpPr/>
            <p:nvPr/>
          </p:nvSpPr>
          <p:spPr>
            <a:xfrm>
              <a:off x="2307860" y="3489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9" name="tx239"/>
            <p:cNvSpPr/>
            <p:nvPr/>
          </p:nvSpPr>
          <p:spPr>
            <a:xfrm>
              <a:off x="2481698" y="3489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0" name="tx240"/>
            <p:cNvSpPr/>
            <p:nvPr/>
          </p:nvSpPr>
          <p:spPr>
            <a:xfrm>
              <a:off x="2625406" y="33225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41" name="tx241"/>
            <p:cNvSpPr/>
            <p:nvPr/>
          </p:nvSpPr>
          <p:spPr>
            <a:xfrm>
              <a:off x="2799243" y="3389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42" name="tx242"/>
            <p:cNvSpPr/>
            <p:nvPr/>
          </p:nvSpPr>
          <p:spPr>
            <a:xfrm>
              <a:off x="2973081" y="3411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3" name="tx243"/>
            <p:cNvSpPr/>
            <p:nvPr/>
          </p:nvSpPr>
          <p:spPr>
            <a:xfrm>
              <a:off x="3177048" y="34449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4" name="tx244"/>
            <p:cNvSpPr/>
            <p:nvPr/>
          </p:nvSpPr>
          <p:spPr>
            <a:xfrm>
              <a:off x="3350885" y="34449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5" name="rc245"/>
            <p:cNvSpPr/>
            <p:nvPr/>
          </p:nvSpPr>
          <p:spPr>
            <a:xfrm>
              <a:off x="2103309" y="4004760"/>
              <a:ext cx="1338549" cy="758823"/>
            </a:xfrm>
            <a:prstGeom prst="rect">
              <a:avLst/>
            </a:prstGeom>
            <a:solidFill>
              <a:srgbClr val="EBEBEB">
                <a:alpha val="100000"/>
              </a:srgbClr>
            </a:solidFill>
          </p:spPr>
          <p:txBody>
            <a:bodyPr/>
            <a:lstStyle/>
            <a:p/>
          </p:txBody>
        </p:sp>
        <p:sp>
          <p:nvSpPr>
            <p:cNvPr id="246" name="pl246"/>
            <p:cNvSpPr/>
            <p:nvPr/>
          </p:nvSpPr>
          <p:spPr>
            <a:xfrm>
              <a:off x="2103309"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47" name="pl247"/>
            <p:cNvSpPr/>
            <p:nvPr/>
          </p:nvSpPr>
          <p:spPr>
            <a:xfrm>
              <a:off x="2103309"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48" name="pl248"/>
            <p:cNvSpPr/>
            <p:nvPr/>
          </p:nvSpPr>
          <p:spPr>
            <a:xfrm>
              <a:off x="2103309"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49" name="pl249"/>
            <p:cNvSpPr/>
            <p:nvPr/>
          </p:nvSpPr>
          <p:spPr>
            <a:xfrm>
              <a:off x="2103309"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50" name="pl250"/>
            <p:cNvSpPr/>
            <p:nvPr/>
          </p:nvSpPr>
          <p:spPr>
            <a:xfrm>
              <a:off x="2103309"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51" name="pl251"/>
            <p:cNvSpPr/>
            <p:nvPr/>
          </p:nvSpPr>
          <p:spPr>
            <a:xfrm>
              <a:off x="2103309"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52" name="pl252"/>
            <p:cNvSpPr/>
            <p:nvPr/>
          </p:nvSpPr>
          <p:spPr>
            <a:xfrm>
              <a:off x="216415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23379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251182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26856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285950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30333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320717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33810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164152"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61" name="pl261"/>
            <p:cNvSpPr/>
            <p:nvPr/>
          </p:nvSpPr>
          <p:spPr>
            <a:xfrm>
              <a:off x="2164152" y="4317413"/>
              <a:ext cx="1216862" cy="300414"/>
            </a:xfrm>
            <a:custGeom>
              <a:avLst/>
              <a:pathLst>
                <a:path w="1216862" h="300414">
                  <a:moveTo>
                    <a:pt x="0" y="0"/>
                  </a:moveTo>
                  <a:lnTo>
                    <a:pt x="173837" y="77885"/>
                  </a:lnTo>
                  <a:lnTo>
                    <a:pt x="347675" y="300414"/>
                  </a:lnTo>
                  <a:lnTo>
                    <a:pt x="521512" y="289287"/>
                  </a:lnTo>
                  <a:lnTo>
                    <a:pt x="695350" y="166896"/>
                  </a:lnTo>
                  <a:lnTo>
                    <a:pt x="869187" y="233655"/>
                  </a:lnTo>
                  <a:lnTo>
                    <a:pt x="1043025" y="255908"/>
                  </a:lnTo>
                  <a:lnTo>
                    <a:pt x="1216862" y="244781"/>
                  </a:lnTo>
                </a:path>
              </a:pathLst>
            </a:custGeom>
            <a:ln w="40651" cap="flat">
              <a:solidFill>
                <a:srgbClr val="BEBEBE">
                  <a:alpha val="69803"/>
                </a:srgbClr>
              </a:solidFill>
              <a:prstDash val="solid"/>
              <a:round/>
            </a:ln>
          </p:spPr>
          <p:txBody>
            <a:bodyPr/>
            <a:lstStyle/>
            <a:p/>
          </p:txBody>
        </p:sp>
        <p:sp>
          <p:nvSpPr>
            <p:cNvPr id="262" name="pl262"/>
            <p:cNvSpPr/>
            <p:nvPr/>
          </p:nvSpPr>
          <p:spPr>
            <a:xfrm>
              <a:off x="2164152" y="4317413"/>
              <a:ext cx="1216862" cy="300414"/>
            </a:xfrm>
            <a:custGeom>
              <a:avLst/>
              <a:pathLst>
                <a:path w="1216862" h="300414">
                  <a:moveTo>
                    <a:pt x="0" y="0"/>
                  </a:moveTo>
                  <a:lnTo>
                    <a:pt x="173837" y="77885"/>
                  </a:lnTo>
                  <a:lnTo>
                    <a:pt x="347675" y="300414"/>
                  </a:lnTo>
                  <a:lnTo>
                    <a:pt x="521512" y="289287"/>
                  </a:lnTo>
                  <a:lnTo>
                    <a:pt x="695350" y="166896"/>
                  </a:lnTo>
                  <a:lnTo>
                    <a:pt x="869187" y="233655"/>
                  </a:lnTo>
                  <a:lnTo>
                    <a:pt x="1043025" y="255908"/>
                  </a:lnTo>
                  <a:lnTo>
                    <a:pt x="1216862" y="244781"/>
                  </a:lnTo>
                </a:path>
              </a:pathLst>
            </a:custGeom>
            <a:ln w="35231" cap="flat">
              <a:solidFill>
                <a:srgbClr val="BEBEBE">
                  <a:alpha val="69803"/>
                </a:srgbClr>
              </a:solidFill>
              <a:prstDash val="solid"/>
              <a:round/>
            </a:ln>
          </p:spPr>
          <p:txBody>
            <a:bodyPr/>
            <a:lstStyle/>
            <a:p/>
          </p:txBody>
        </p:sp>
        <p:sp>
          <p:nvSpPr>
            <p:cNvPr id="263" name="pl263"/>
            <p:cNvSpPr/>
            <p:nvPr/>
          </p:nvSpPr>
          <p:spPr>
            <a:xfrm>
              <a:off x="2164152"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64" name="pl264"/>
            <p:cNvSpPr/>
            <p:nvPr/>
          </p:nvSpPr>
          <p:spPr>
            <a:xfrm>
              <a:off x="2164152" y="4317413"/>
              <a:ext cx="1216862" cy="300414"/>
            </a:xfrm>
            <a:custGeom>
              <a:avLst/>
              <a:pathLst>
                <a:path w="1216862" h="300414">
                  <a:moveTo>
                    <a:pt x="0" y="0"/>
                  </a:moveTo>
                  <a:lnTo>
                    <a:pt x="173837" y="77885"/>
                  </a:lnTo>
                  <a:lnTo>
                    <a:pt x="347675" y="300414"/>
                  </a:lnTo>
                  <a:lnTo>
                    <a:pt x="521512" y="289287"/>
                  </a:lnTo>
                  <a:lnTo>
                    <a:pt x="695350" y="166896"/>
                  </a:lnTo>
                  <a:lnTo>
                    <a:pt x="869187" y="233655"/>
                  </a:lnTo>
                  <a:lnTo>
                    <a:pt x="1043025" y="255908"/>
                  </a:lnTo>
                  <a:lnTo>
                    <a:pt x="1216862" y="244781"/>
                  </a:lnTo>
                </a:path>
              </a:pathLst>
            </a:custGeom>
            <a:ln w="40651" cap="flat">
              <a:solidFill>
                <a:srgbClr val="000000">
                  <a:alpha val="100000"/>
                </a:srgbClr>
              </a:solidFill>
              <a:prstDash val="solid"/>
              <a:round/>
            </a:ln>
          </p:spPr>
          <p:txBody>
            <a:bodyPr/>
            <a:lstStyle/>
            <a:p/>
          </p:txBody>
        </p:sp>
        <p:sp>
          <p:nvSpPr>
            <p:cNvPr id="265" name="pl265"/>
            <p:cNvSpPr/>
            <p:nvPr/>
          </p:nvSpPr>
          <p:spPr>
            <a:xfrm>
              <a:off x="2164152" y="4317413"/>
              <a:ext cx="1216862" cy="300414"/>
            </a:xfrm>
            <a:custGeom>
              <a:avLst/>
              <a:pathLst>
                <a:path w="1216862" h="300414">
                  <a:moveTo>
                    <a:pt x="0" y="0"/>
                  </a:moveTo>
                  <a:lnTo>
                    <a:pt x="173837" y="77885"/>
                  </a:lnTo>
                  <a:lnTo>
                    <a:pt x="347675" y="300414"/>
                  </a:lnTo>
                  <a:lnTo>
                    <a:pt x="521512" y="289287"/>
                  </a:lnTo>
                  <a:lnTo>
                    <a:pt x="695350" y="166896"/>
                  </a:lnTo>
                  <a:lnTo>
                    <a:pt x="869187" y="233655"/>
                  </a:lnTo>
                  <a:lnTo>
                    <a:pt x="1043025" y="255908"/>
                  </a:lnTo>
                  <a:lnTo>
                    <a:pt x="1216862" y="244781"/>
                  </a:lnTo>
                </a:path>
              </a:pathLst>
            </a:custGeom>
            <a:ln w="35231" cap="flat">
              <a:solidFill>
                <a:srgbClr val="F26A21">
                  <a:alpha val="100000"/>
                </a:srgbClr>
              </a:solidFill>
              <a:prstDash val="solid"/>
              <a:round/>
            </a:ln>
          </p:spPr>
          <p:txBody>
            <a:bodyPr/>
            <a:lstStyle/>
            <a:p/>
          </p:txBody>
        </p:sp>
        <p:sp>
          <p:nvSpPr>
            <p:cNvPr id="266" name="pl266"/>
            <p:cNvSpPr/>
            <p:nvPr/>
          </p:nvSpPr>
          <p:spPr>
            <a:xfrm>
              <a:off x="2103309"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67" name="tx267"/>
            <p:cNvSpPr/>
            <p:nvPr/>
          </p:nvSpPr>
          <p:spPr>
            <a:xfrm>
              <a:off x="2103893" y="4154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268" name="tx268"/>
            <p:cNvSpPr/>
            <p:nvPr/>
          </p:nvSpPr>
          <p:spPr>
            <a:xfrm>
              <a:off x="2277731" y="4232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69" name="tx269"/>
            <p:cNvSpPr/>
            <p:nvPr/>
          </p:nvSpPr>
          <p:spPr>
            <a:xfrm>
              <a:off x="2451568" y="4454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70" name="tx270"/>
            <p:cNvSpPr/>
            <p:nvPr/>
          </p:nvSpPr>
          <p:spPr>
            <a:xfrm>
              <a:off x="2629429" y="444367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71" name="tx271"/>
            <p:cNvSpPr/>
            <p:nvPr/>
          </p:nvSpPr>
          <p:spPr>
            <a:xfrm>
              <a:off x="2799243" y="4321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72" name="tx272"/>
            <p:cNvSpPr/>
            <p:nvPr/>
          </p:nvSpPr>
          <p:spPr>
            <a:xfrm>
              <a:off x="2973081" y="43880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73" name="tx273"/>
            <p:cNvSpPr/>
            <p:nvPr/>
          </p:nvSpPr>
          <p:spPr>
            <a:xfrm>
              <a:off x="3146918" y="441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74" name="tx274"/>
            <p:cNvSpPr/>
            <p:nvPr/>
          </p:nvSpPr>
          <p:spPr>
            <a:xfrm>
              <a:off x="3320756" y="4399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5" name="rc275"/>
            <p:cNvSpPr/>
            <p:nvPr/>
          </p:nvSpPr>
          <p:spPr>
            <a:xfrm>
              <a:off x="2103309" y="5048025"/>
              <a:ext cx="1338549" cy="758823"/>
            </a:xfrm>
            <a:prstGeom prst="rect">
              <a:avLst/>
            </a:prstGeom>
            <a:solidFill>
              <a:srgbClr val="EBEBEB">
                <a:alpha val="100000"/>
              </a:srgbClr>
            </a:solidFill>
          </p:spPr>
          <p:txBody>
            <a:bodyPr/>
            <a:lstStyle/>
            <a:p/>
          </p:txBody>
        </p:sp>
        <p:sp>
          <p:nvSpPr>
            <p:cNvPr id="276" name="pl276"/>
            <p:cNvSpPr/>
            <p:nvPr/>
          </p:nvSpPr>
          <p:spPr>
            <a:xfrm>
              <a:off x="2103309" y="563327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77" name="pl277"/>
            <p:cNvSpPr/>
            <p:nvPr/>
          </p:nvSpPr>
          <p:spPr>
            <a:xfrm>
              <a:off x="2103309" y="53551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78" name="pl278"/>
            <p:cNvSpPr/>
            <p:nvPr/>
          </p:nvSpPr>
          <p:spPr>
            <a:xfrm>
              <a:off x="2103309" y="50769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79" name="pl279"/>
            <p:cNvSpPr/>
            <p:nvPr/>
          </p:nvSpPr>
          <p:spPr>
            <a:xfrm>
              <a:off x="2103309"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0" name="pl280"/>
            <p:cNvSpPr/>
            <p:nvPr/>
          </p:nvSpPr>
          <p:spPr>
            <a:xfrm>
              <a:off x="2103309" y="54941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1" name="pl281"/>
            <p:cNvSpPr/>
            <p:nvPr/>
          </p:nvSpPr>
          <p:spPr>
            <a:xfrm>
              <a:off x="2103309" y="521603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2" name="pl282"/>
            <p:cNvSpPr/>
            <p:nvPr/>
          </p:nvSpPr>
          <p:spPr>
            <a:xfrm>
              <a:off x="216415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233798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251182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26856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285950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30333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320717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33810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2164152" y="5738978"/>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91" name="pl291"/>
            <p:cNvSpPr/>
            <p:nvPr/>
          </p:nvSpPr>
          <p:spPr>
            <a:xfrm>
              <a:off x="2164152" y="5538702"/>
              <a:ext cx="1216862" cy="166896"/>
            </a:xfrm>
            <a:custGeom>
              <a:avLst/>
              <a:pathLst>
                <a:path w="1216862" h="166896">
                  <a:moveTo>
                    <a:pt x="0" y="122390"/>
                  </a:moveTo>
                  <a:lnTo>
                    <a:pt x="173837" y="166896"/>
                  </a:lnTo>
                  <a:lnTo>
                    <a:pt x="347675" y="155770"/>
                  </a:lnTo>
                  <a:lnTo>
                    <a:pt x="521512" y="89011"/>
                  </a:lnTo>
                  <a:lnTo>
                    <a:pt x="695350" y="33379"/>
                  </a:lnTo>
                  <a:lnTo>
                    <a:pt x="869187" y="11126"/>
                  </a:lnTo>
                  <a:lnTo>
                    <a:pt x="1043025" y="22252"/>
                  </a:lnTo>
                  <a:lnTo>
                    <a:pt x="1216862" y="0"/>
                  </a:lnTo>
                </a:path>
              </a:pathLst>
            </a:custGeom>
            <a:ln w="40651" cap="flat">
              <a:solidFill>
                <a:srgbClr val="BEBEBE">
                  <a:alpha val="69803"/>
                </a:srgbClr>
              </a:solidFill>
              <a:prstDash val="solid"/>
              <a:round/>
            </a:ln>
          </p:spPr>
          <p:txBody>
            <a:bodyPr/>
            <a:lstStyle/>
            <a:p/>
          </p:txBody>
        </p:sp>
        <p:sp>
          <p:nvSpPr>
            <p:cNvPr id="292" name="pl292"/>
            <p:cNvSpPr/>
            <p:nvPr/>
          </p:nvSpPr>
          <p:spPr>
            <a:xfrm>
              <a:off x="2164152" y="5538702"/>
              <a:ext cx="1216862" cy="166896"/>
            </a:xfrm>
            <a:custGeom>
              <a:avLst/>
              <a:pathLst>
                <a:path w="1216862" h="166896">
                  <a:moveTo>
                    <a:pt x="0" y="122390"/>
                  </a:moveTo>
                  <a:lnTo>
                    <a:pt x="173837" y="166896"/>
                  </a:lnTo>
                  <a:lnTo>
                    <a:pt x="347675" y="155770"/>
                  </a:lnTo>
                  <a:lnTo>
                    <a:pt x="521512" y="89011"/>
                  </a:lnTo>
                  <a:lnTo>
                    <a:pt x="695350" y="33379"/>
                  </a:lnTo>
                  <a:lnTo>
                    <a:pt x="869187" y="11126"/>
                  </a:lnTo>
                  <a:lnTo>
                    <a:pt x="1043025" y="22252"/>
                  </a:lnTo>
                  <a:lnTo>
                    <a:pt x="1216862" y="0"/>
                  </a:lnTo>
                </a:path>
              </a:pathLst>
            </a:custGeom>
            <a:ln w="35231" cap="flat">
              <a:solidFill>
                <a:srgbClr val="BEBEBE">
                  <a:alpha val="69803"/>
                </a:srgbClr>
              </a:solidFill>
              <a:prstDash val="solid"/>
              <a:round/>
            </a:ln>
          </p:spPr>
          <p:txBody>
            <a:bodyPr/>
            <a:lstStyle/>
            <a:p/>
          </p:txBody>
        </p:sp>
        <p:sp>
          <p:nvSpPr>
            <p:cNvPr id="293" name="pl293"/>
            <p:cNvSpPr/>
            <p:nvPr/>
          </p:nvSpPr>
          <p:spPr>
            <a:xfrm>
              <a:off x="2164152" y="5738978"/>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94" name="pl294"/>
            <p:cNvSpPr/>
            <p:nvPr/>
          </p:nvSpPr>
          <p:spPr>
            <a:xfrm>
              <a:off x="2164152" y="5538702"/>
              <a:ext cx="1216862" cy="166896"/>
            </a:xfrm>
            <a:custGeom>
              <a:avLst/>
              <a:pathLst>
                <a:path w="1216862" h="166896">
                  <a:moveTo>
                    <a:pt x="0" y="122390"/>
                  </a:moveTo>
                  <a:lnTo>
                    <a:pt x="173837" y="166896"/>
                  </a:lnTo>
                  <a:lnTo>
                    <a:pt x="347675" y="155770"/>
                  </a:lnTo>
                  <a:lnTo>
                    <a:pt x="521512" y="89011"/>
                  </a:lnTo>
                  <a:lnTo>
                    <a:pt x="695350" y="33379"/>
                  </a:lnTo>
                  <a:lnTo>
                    <a:pt x="869187" y="11126"/>
                  </a:lnTo>
                  <a:lnTo>
                    <a:pt x="1043025" y="22252"/>
                  </a:lnTo>
                  <a:lnTo>
                    <a:pt x="1216862" y="0"/>
                  </a:lnTo>
                </a:path>
              </a:pathLst>
            </a:custGeom>
            <a:ln w="40651" cap="flat">
              <a:solidFill>
                <a:srgbClr val="000000">
                  <a:alpha val="100000"/>
                </a:srgbClr>
              </a:solidFill>
              <a:prstDash val="solid"/>
              <a:round/>
            </a:ln>
          </p:spPr>
          <p:txBody>
            <a:bodyPr/>
            <a:lstStyle/>
            <a:p/>
          </p:txBody>
        </p:sp>
        <p:sp>
          <p:nvSpPr>
            <p:cNvPr id="295" name="pl295"/>
            <p:cNvSpPr/>
            <p:nvPr/>
          </p:nvSpPr>
          <p:spPr>
            <a:xfrm>
              <a:off x="2164152" y="5538702"/>
              <a:ext cx="1216862" cy="166896"/>
            </a:xfrm>
            <a:custGeom>
              <a:avLst/>
              <a:pathLst>
                <a:path w="1216862" h="166896">
                  <a:moveTo>
                    <a:pt x="0" y="122390"/>
                  </a:moveTo>
                  <a:lnTo>
                    <a:pt x="173837" y="166896"/>
                  </a:lnTo>
                  <a:lnTo>
                    <a:pt x="347675" y="155770"/>
                  </a:lnTo>
                  <a:lnTo>
                    <a:pt x="521512" y="89011"/>
                  </a:lnTo>
                  <a:lnTo>
                    <a:pt x="695350" y="33379"/>
                  </a:lnTo>
                  <a:lnTo>
                    <a:pt x="869187" y="11126"/>
                  </a:lnTo>
                  <a:lnTo>
                    <a:pt x="1043025" y="22252"/>
                  </a:lnTo>
                  <a:lnTo>
                    <a:pt x="1216862" y="0"/>
                  </a:lnTo>
                </a:path>
              </a:pathLst>
            </a:custGeom>
            <a:ln w="35231" cap="flat">
              <a:solidFill>
                <a:srgbClr val="F26A21">
                  <a:alpha val="100000"/>
                </a:srgbClr>
              </a:solidFill>
              <a:prstDash val="solid"/>
              <a:round/>
            </a:ln>
          </p:spPr>
          <p:txBody>
            <a:bodyPr/>
            <a:lstStyle/>
            <a:p/>
          </p:txBody>
        </p:sp>
        <p:sp>
          <p:nvSpPr>
            <p:cNvPr id="296" name="pl296"/>
            <p:cNvSpPr/>
            <p:nvPr/>
          </p:nvSpPr>
          <p:spPr>
            <a:xfrm>
              <a:off x="2103309"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97" name="tx297"/>
            <p:cNvSpPr/>
            <p:nvPr/>
          </p:nvSpPr>
          <p:spPr>
            <a:xfrm>
              <a:off x="2103893" y="5498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98" name="tx298"/>
            <p:cNvSpPr/>
            <p:nvPr/>
          </p:nvSpPr>
          <p:spPr>
            <a:xfrm>
              <a:off x="2307860" y="55425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9" name="tx299"/>
            <p:cNvSpPr/>
            <p:nvPr/>
          </p:nvSpPr>
          <p:spPr>
            <a:xfrm>
              <a:off x="2481698" y="55314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00" name="tx300"/>
            <p:cNvSpPr/>
            <p:nvPr/>
          </p:nvSpPr>
          <p:spPr>
            <a:xfrm>
              <a:off x="2625406" y="5464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1" name="tx301"/>
            <p:cNvSpPr/>
            <p:nvPr/>
          </p:nvSpPr>
          <p:spPr>
            <a:xfrm>
              <a:off x="2799243" y="5409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02" name="tx302"/>
            <p:cNvSpPr/>
            <p:nvPr/>
          </p:nvSpPr>
          <p:spPr>
            <a:xfrm>
              <a:off x="2973081" y="53868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03" name="tx303"/>
            <p:cNvSpPr/>
            <p:nvPr/>
          </p:nvSpPr>
          <p:spPr>
            <a:xfrm>
              <a:off x="3146918" y="5397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04" name="tx304"/>
            <p:cNvSpPr/>
            <p:nvPr/>
          </p:nvSpPr>
          <p:spPr>
            <a:xfrm>
              <a:off x="3320756" y="5375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05" name="rc305"/>
            <p:cNvSpPr/>
            <p:nvPr/>
          </p:nvSpPr>
          <p:spPr>
            <a:xfrm>
              <a:off x="3511447" y="874964"/>
              <a:ext cx="1338549" cy="758823"/>
            </a:xfrm>
            <a:prstGeom prst="rect">
              <a:avLst/>
            </a:prstGeom>
            <a:solidFill>
              <a:srgbClr val="EBEBEB">
                <a:alpha val="100000"/>
              </a:srgbClr>
            </a:solidFill>
          </p:spPr>
          <p:txBody>
            <a:bodyPr/>
            <a:lstStyle/>
            <a:p/>
          </p:txBody>
        </p:sp>
        <p:sp>
          <p:nvSpPr>
            <p:cNvPr id="306" name="pl306"/>
            <p:cNvSpPr/>
            <p:nvPr/>
          </p:nvSpPr>
          <p:spPr>
            <a:xfrm>
              <a:off x="3511447"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07" name="pl307"/>
            <p:cNvSpPr/>
            <p:nvPr/>
          </p:nvSpPr>
          <p:spPr>
            <a:xfrm>
              <a:off x="3511447"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08" name="pl308"/>
            <p:cNvSpPr/>
            <p:nvPr/>
          </p:nvSpPr>
          <p:spPr>
            <a:xfrm>
              <a:off x="3511447"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09" name="pl309"/>
            <p:cNvSpPr/>
            <p:nvPr/>
          </p:nvSpPr>
          <p:spPr>
            <a:xfrm>
              <a:off x="3511447"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0" name="pl310"/>
            <p:cNvSpPr/>
            <p:nvPr/>
          </p:nvSpPr>
          <p:spPr>
            <a:xfrm>
              <a:off x="3511447"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1" name="pl311"/>
            <p:cNvSpPr/>
            <p:nvPr/>
          </p:nvSpPr>
          <p:spPr>
            <a:xfrm>
              <a:off x="3511447"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2" name="pl312"/>
            <p:cNvSpPr/>
            <p:nvPr/>
          </p:nvSpPr>
          <p:spPr>
            <a:xfrm>
              <a:off x="3572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37461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39199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0938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267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44414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46153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7891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3572290"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321" name="pl321"/>
            <p:cNvSpPr/>
            <p:nvPr/>
          </p:nvSpPr>
          <p:spPr>
            <a:xfrm>
              <a:off x="3572290" y="1588169"/>
              <a:ext cx="1216862" cy="11126"/>
            </a:xfrm>
            <a:custGeom>
              <a:avLst/>
              <a:pathLst>
                <a:path w="1216862" h="11126">
                  <a:moveTo>
                    <a:pt x="0" y="11126"/>
                  </a:moveTo>
                  <a:lnTo>
                    <a:pt x="173837" y="11126"/>
                  </a:lnTo>
                  <a:lnTo>
                    <a:pt x="347675" y="11126"/>
                  </a:lnTo>
                  <a:lnTo>
                    <a:pt x="521512" y="11126"/>
                  </a:lnTo>
                  <a:lnTo>
                    <a:pt x="695350" y="11126"/>
                  </a:lnTo>
                  <a:lnTo>
                    <a:pt x="869187" y="0"/>
                  </a:lnTo>
                  <a:lnTo>
                    <a:pt x="1043025" y="11126"/>
                  </a:lnTo>
                  <a:lnTo>
                    <a:pt x="1216862" y="11126"/>
                  </a:lnTo>
                </a:path>
              </a:pathLst>
            </a:custGeom>
            <a:ln w="40651" cap="flat">
              <a:solidFill>
                <a:srgbClr val="BEBEBE">
                  <a:alpha val="69803"/>
                </a:srgbClr>
              </a:solidFill>
              <a:prstDash val="solid"/>
              <a:round/>
            </a:ln>
          </p:spPr>
          <p:txBody>
            <a:bodyPr/>
            <a:lstStyle/>
            <a:p/>
          </p:txBody>
        </p:sp>
        <p:sp>
          <p:nvSpPr>
            <p:cNvPr id="322" name="pl322"/>
            <p:cNvSpPr/>
            <p:nvPr/>
          </p:nvSpPr>
          <p:spPr>
            <a:xfrm>
              <a:off x="3572290" y="1588169"/>
              <a:ext cx="1216862" cy="11126"/>
            </a:xfrm>
            <a:custGeom>
              <a:avLst/>
              <a:pathLst>
                <a:path w="1216862" h="11126">
                  <a:moveTo>
                    <a:pt x="0" y="11126"/>
                  </a:moveTo>
                  <a:lnTo>
                    <a:pt x="173837" y="11126"/>
                  </a:lnTo>
                  <a:lnTo>
                    <a:pt x="347675" y="11126"/>
                  </a:lnTo>
                  <a:lnTo>
                    <a:pt x="521512" y="11126"/>
                  </a:lnTo>
                  <a:lnTo>
                    <a:pt x="695350" y="11126"/>
                  </a:lnTo>
                  <a:lnTo>
                    <a:pt x="869187" y="0"/>
                  </a:lnTo>
                  <a:lnTo>
                    <a:pt x="1043025" y="11126"/>
                  </a:lnTo>
                  <a:lnTo>
                    <a:pt x="1216862" y="11126"/>
                  </a:lnTo>
                </a:path>
              </a:pathLst>
            </a:custGeom>
            <a:ln w="35231" cap="flat">
              <a:solidFill>
                <a:srgbClr val="BEBEBE">
                  <a:alpha val="69803"/>
                </a:srgbClr>
              </a:solidFill>
              <a:prstDash val="solid"/>
              <a:round/>
            </a:ln>
          </p:spPr>
          <p:txBody>
            <a:bodyPr/>
            <a:lstStyle/>
            <a:p/>
          </p:txBody>
        </p:sp>
        <p:sp>
          <p:nvSpPr>
            <p:cNvPr id="323" name="pl323"/>
            <p:cNvSpPr/>
            <p:nvPr/>
          </p:nvSpPr>
          <p:spPr>
            <a:xfrm>
              <a:off x="3572290"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324" name="pl324"/>
            <p:cNvSpPr/>
            <p:nvPr/>
          </p:nvSpPr>
          <p:spPr>
            <a:xfrm>
              <a:off x="3572290" y="1588169"/>
              <a:ext cx="1216862" cy="11126"/>
            </a:xfrm>
            <a:custGeom>
              <a:avLst/>
              <a:pathLst>
                <a:path w="1216862" h="11126">
                  <a:moveTo>
                    <a:pt x="0" y="11126"/>
                  </a:moveTo>
                  <a:lnTo>
                    <a:pt x="173837" y="11126"/>
                  </a:lnTo>
                  <a:lnTo>
                    <a:pt x="347675" y="11126"/>
                  </a:lnTo>
                  <a:lnTo>
                    <a:pt x="521512" y="11126"/>
                  </a:lnTo>
                  <a:lnTo>
                    <a:pt x="695350" y="11126"/>
                  </a:lnTo>
                  <a:lnTo>
                    <a:pt x="869187" y="0"/>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325" name="pl325"/>
            <p:cNvSpPr/>
            <p:nvPr/>
          </p:nvSpPr>
          <p:spPr>
            <a:xfrm>
              <a:off x="3572290" y="1588169"/>
              <a:ext cx="1216862" cy="11126"/>
            </a:xfrm>
            <a:custGeom>
              <a:avLst/>
              <a:pathLst>
                <a:path w="1216862" h="11126">
                  <a:moveTo>
                    <a:pt x="0" y="11126"/>
                  </a:moveTo>
                  <a:lnTo>
                    <a:pt x="173837" y="11126"/>
                  </a:lnTo>
                  <a:lnTo>
                    <a:pt x="347675" y="11126"/>
                  </a:lnTo>
                  <a:lnTo>
                    <a:pt x="521512" y="11126"/>
                  </a:lnTo>
                  <a:lnTo>
                    <a:pt x="695350" y="11126"/>
                  </a:lnTo>
                  <a:lnTo>
                    <a:pt x="869187" y="0"/>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326" name="pl326"/>
            <p:cNvSpPr/>
            <p:nvPr/>
          </p:nvSpPr>
          <p:spPr>
            <a:xfrm>
              <a:off x="3511447"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27" name="tx327"/>
            <p:cNvSpPr/>
            <p:nvPr/>
          </p:nvSpPr>
          <p:spPr>
            <a:xfrm>
              <a:off x="3542161"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8" name="tx328"/>
            <p:cNvSpPr/>
            <p:nvPr/>
          </p:nvSpPr>
          <p:spPr>
            <a:xfrm>
              <a:off x="3715998"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9" name="tx329"/>
            <p:cNvSpPr/>
            <p:nvPr/>
          </p:nvSpPr>
          <p:spPr>
            <a:xfrm>
              <a:off x="3889836"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0" name="tx330"/>
            <p:cNvSpPr/>
            <p:nvPr/>
          </p:nvSpPr>
          <p:spPr>
            <a:xfrm>
              <a:off x="4063673"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1" name="tx331"/>
            <p:cNvSpPr/>
            <p:nvPr/>
          </p:nvSpPr>
          <p:spPr>
            <a:xfrm>
              <a:off x="4237511"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2" name="tx332"/>
            <p:cNvSpPr/>
            <p:nvPr/>
          </p:nvSpPr>
          <p:spPr>
            <a:xfrm>
              <a:off x="4411348"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3" name="tx333"/>
            <p:cNvSpPr/>
            <p:nvPr/>
          </p:nvSpPr>
          <p:spPr>
            <a:xfrm>
              <a:off x="4585186"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4" name="tx334"/>
            <p:cNvSpPr/>
            <p:nvPr/>
          </p:nvSpPr>
          <p:spPr>
            <a:xfrm>
              <a:off x="4759023"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rc335"/>
            <p:cNvSpPr/>
            <p:nvPr/>
          </p:nvSpPr>
          <p:spPr>
            <a:xfrm>
              <a:off x="3511447" y="1918229"/>
              <a:ext cx="1338549" cy="758823"/>
            </a:xfrm>
            <a:prstGeom prst="rect">
              <a:avLst/>
            </a:prstGeom>
            <a:solidFill>
              <a:srgbClr val="EBEBEB">
                <a:alpha val="100000"/>
              </a:srgbClr>
            </a:solidFill>
          </p:spPr>
          <p:txBody>
            <a:bodyPr/>
            <a:lstStyle/>
            <a:p/>
          </p:txBody>
        </p:sp>
        <p:sp>
          <p:nvSpPr>
            <p:cNvPr id="336" name="pl336"/>
            <p:cNvSpPr/>
            <p:nvPr/>
          </p:nvSpPr>
          <p:spPr>
            <a:xfrm>
              <a:off x="3511447"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37" name="pl337"/>
            <p:cNvSpPr/>
            <p:nvPr/>
          </p:nvSpPr>
          <p:spPr>
            <a:xfrm>
              <a:off x="3511447"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38" name="pl338"/>
            <p:cNvSpPr/>
            <p:nvPr/>
          </p:nvSpPr>
          <p:spPr>
            <a:xfrm>
              <a:off x="3511447"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39" name="pl339"/>
            <p:cNvSpPr/>
            <p:nvPr/>
          </p:nvSpPr>
          <p:spPr>
            <a:xfrm>
              <a:off x="3511447"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0" name="pl340"/>
            <p:cNvSpPr/>
            <p:nvPr/>
          </p:nvSpPr>
          <p:spPr>
            <a:xfrm>
              <a:off x="3511447"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1" name="pl341"/>
            <p:cNvSpPr/>
            <p:nvPr/>
          </p:nvSpPr>
          <p:spPr>
            <a:xfrm>
              <a:off x="3511447"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2" name="pl342"/>
            <p:cNvSpPr/>
            <p:nvPr/>
          </p:nvSpPr>
          <p:spPr>
            <a:xfrm>
              <a:off x="3572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37461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39199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0938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267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44414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46153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47891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3572290"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351" name="pl351"/>
            <p:cNvSpPr/>
            <p:nvPr/>
          </p:nvSpPr>
          <p:spPr>
            <a:xfrm>
              <a:off x="3572290" y="2509044"/>
              <a:ext cx="1216862" cy="100138"/>
            </a:xfrm>
            <a:custGeom>
              <a:avLst/>
              <a:pathLst>
                <a:path w="1216862" h="100138">
                  <a:moveTo>
                    <a:pt x="0" y="77885"/>
                  </a:moveTo>
                  <a:lnTo>
                    <a:pt x="173837" y="66758"/>
                  </a:lnTo>
                  <a:lnTo>
                    <a:pt x="347675" y="33379"/>
                  </a:lnTo>
                  <a:lnTo>
                    <a:pt x="521512" y="44505"/>
                  </a:lnTo>
                  <a:lnTo>
                    <a:pt x="695350" y="89011"/>
                  </a:lnTo>
                  <a:lnTo>
                    <a:pt x="869187" y="100138"/>
                  </a:lnTo>
                  <a:lnTo>
                    <a:pt x="1043025" y="0"/>
                  </a:lnTo>
                  <a:lnTo>
                    <a:pt x="1216862" y="33379"/>
                  </a:lnTo>
                </a:path>
              </a:pathLst>
            </a:custGeom>
            <a:ln w="40651" cap="flat">
              <a:solidFill>
                <a:srgbClr val="BEBEBE">
                  <a:alpha val="69803"/>
                </a:srgbClr>
              </a:solidFill>
              <a:prstDash val="solid"/>
              <a:round/>
            </a:ln>
          </p:spPr>
          <p:txBody>
            <a:bodyPr/>
            <a:lstStyle/>
            <a:p/>
          </p:txBody>
        </p:sp>
        <p:sp>
          <p:nvSpPr>
            <p:cNvPr id="352" name="pl352"/>
            <p:cNvSpPr/>
            <p:nvPr/>
          </p:nvSpPr>
          <p:spPr>
            <a:xfrm>
              <a:off x="3572290" y="2509044"/>
              <a:ext cx="1216862" cy="100138"/>
            </a:xfrm>
            <a:custGeom>
              <a:avLst/>
              <a:pathLst>
                <a:path w="1216862" h="100138">
                  <a:moveTo>
                    <a:pt x="0" y="77885"/>
                  </a:moveTo>
                  <a:lnTo>
                    <a:pt x="173837" y="66758"/>
                  </a:lnTo>
                  <a:lnTo>
                    <a:pt x="347675" y="33379"/>
                  </a:lnTo>
                  <a:lnTo>
                    <a:pt x="521512" y="44505"/>
                  </a:lnTo>
                  <a:lnTo>
                    <a:pt x="695350" y="89011"/>
                  </a:lnTo>
                  <a:lnTo>
                    <a:pt x="869187" y="100138"/>
                  </a:lnTo>
                  <a:lnTo>
                    <a:pt x="1043025" y="0"/>
                  </a:lnTo>
                  <a:lnTo>
                    <a:pt x="1216862" y="33379"/>
                  </a:lnTo>
                </a:path>
              </a:pathLst>
            </a:custGeom>
            <a:ln w="35231" cap="flat">
              <a:solidFill>
                <a:srgbClr val="BEBEBE">
                  <a:alpha val="69803"/>
                </a:srgbClr>
              </a:solidFill>
              <a:prstDash val="solid"/>
              <a:round/>
            </a:ln>
          </p:spPr>
          <p:txBody>
            <a:bodyPr/>
            <a:lstStyle/>
            <a:p/>
          </p:txBody>
        </p:sp>
        <p:sp>
          <p:nvSpPr>
            <p:cNvPr id="353" name="pl353"/>
            <p:cNvSpPr/>
            <p:nvPr/>
          </p:nvSpPr>
          <p:spPr>
            <a:xfrm>
              <a:off x="3572290"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354" name="pl354"/>
            <p:cNvSpPr/>
            <p:nvPr/>
          </p:nvSpPr>
          <p:spPr>
            <a:xfrm>
              <a:off x="3572290" y="2509044"/>
              <a:ext cx="1216862" cy="100138"/>
            </a:xfrm>
            <a:custGeom>
              <a:avLst/>
              <a:pathLst>
                <a:path w="1216862" h="100138">
                  <a:moveTo>
                    <a:pt x="0" y="77885"/>
                  </a:moveTo>
                  <a:lnTo>
                    <a:pt x="173837" y="66758"/>
                  </a:lnTo>
                  <a:lnTo>
                    <a:pt x="347675" y="33379"/>
                  </a:lnTo>
                  <a:lnTo>
                    <a:pt x="521512" y="44505"/>
                  </a:lnTo>
                  <a:lnTo>
                    <a:pt x="695350" y="89011"/>
                  </a:lnTo>
                  <a:lnTo>
                    <a:pt x="869187" y="100138"/>
                  </a:lnTo>
                  <a:lnTo>
                    <a:pt x="1043025" y="0"/>
                  </a:lnTo>
                  <a:lnTo>
                    <a:pt x="1216862" y="33379"/>
                  </a:lnTo>
                </a:path>
              </a:pathLst>
            </a:custGeom>
            <a:ln w="40651" cap="flat">
              <a:solidFill>
                <a:srgbClr val="000000">
                  <a:alpha val="100000"/>
                </a:srgbClr>
              </a:solidFill>
              <a:prstDash val="solid"/>
              <a:round/>
            </a:ln>
          </p:spPr>
          <p:txBody>
            <a:bodyPr/>
            <a:lstStyle/>
            <a:p/>
          </p:txBody>
        </p:sp>
        <p:sp>
          <p:nvSpPr>
            <p:cNvPr id="355" name="pl355"/>
            <p:cNvSpPr/>
            <p:nvPr/>
          </p:nvSpPr>
          <p:spPr>
            <a:xfrm>
              <a:off x="3572290" y="2509044"/>
              <a:ext cx="1216862" cy="100138"/>
            </a:xfrm>
            <a:custGeom>
              <a:avLst/>
              <a:pathLst>
                <a:path w="1216862" h="100138">
                  <a:moveTo>
                    <a:pt x="0" y="77885"/>
                  </a:moveTo>
                  <a:lnTo>
                    <a:pt x="173837" y="66758"/>
                  </a:lnTo>
                  <a:lnTo>
                    <a:pt x="347675" y="33379"/>
                  </a:lnTo>
                  <a:lnTo>
                    <a:pt x="521512" y="44505"/>
                  </a:lnTo>
                  <a:lnTo>
                    <a:pt x="695350" y="89011"/>
                  </a:lnTo>
                  <a:lnTo>
                    <a:pt x="869187" y="100138"/>
                  </a:lnTo>
                  <a:lnTo>
                    <a:pt x="1043025" y="0"/>
                  </a:lnTo>
                  <a:lnTo>
                    <a:pt x="1216862" y="33379"/>
                  </a:lnTo>
                </a:path>
              </a:pathLst>
            </a:custGeom>
            <a:ln w="35231" cap="flat">
              <a:solidFill>
                <a:srgbClr val="F26A21">
                  <a:alpha val="100000"/>
                </a:srgbClr>
              </a:solidFill>
              <a:prstDash val="solid"/>
              <a:round/>
            </a:ln>
          </p:spPr>
          <p:txBody>
            <a:bodyPr/>
            <a:lstStyle/>
            <a:p/>
          </p:txBody>
        </p:sp>
        <p:sp>
          <p:nvSpPr>
            <p:cNvPr id="356" name="pl356"/>
            <p:cNvSpPr/>
            <p:nvPr/>
          </p:nvSpPr>
          <p:spPr>
            <a:xfrm>
              <a:off x="3511447"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57" name="tx357"/>
            <p:cNvSpPr/>
            <p:nvPr/>
          </p:nvSpPr>
          <p:spPr>
            <a:xfrm>
              <a:off x="3542161" y="24239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8" name="tx358"/>
            <p:cNvSpPr/>
            <p:nvPr/>
          </p:nvSpPr>
          <p:spPr>
            <a:xfrm>
              <a:off x="3715998" y="2412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59" name="tx359"/>
            <p:cNvSpPr/>
            <p:nvPr/>
          </p:nvSpPr>
          <p:spPr>
            <a:xfrm>
              <a:off x="3889836" y="2379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0" name="tx360"/>
            <p:cNvSpPr/>
            <p:nvPr/>
          </p:nvSpPr>
          <p:spPr>
            <a:xfrm>
              <a:off x="4063673" y="2390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61" name="tx361"/>
            <p:cNvSpPr/>
            <p:nvPr/>
          </p:nvSpPr>
          <p:spPr>
            <a:xfrm>
              <a:off x="4237511" y="24350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2" name="tx362"/>
            <p:cNvSpPr/>
            <p:nvPr/>
          </p:nvSpPr>
          <p:spPr>
            <a:xfrm>
              <a:off x="4411348" y="24461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3" name="tx363"/>
            <p:cNvSpPr/>
            <p:nvPr/>
          </p:nvSpPr>
          <p:spPr>
            <a:xfrm>
              <a:off x="4555056" y="2346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4" name="tx364"/>
            <p:cNvSpPr/>
            <p:nvPr/>
          </p:nvSpPr>
          <p:spPr>
            <a:xfrm>
              <a:off x="4759023" y="2379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5" name="rc365"/>
            <p:cNvSpPr/>
            <p:nvPr/>
          </p:nvSpPr>
          <p:spPr>
            <a:xfrm>
              <a:off x="3511447" y="2961495"/>
              <a:ext cx="1338549" cy="758823"/>
            </a:xfrm>
            <a:prstGeom prst="rect">
              <a:avLst/>
            </a:prstGeom>
            <a:solidFill>
              <a:srgbClr val="EBEBEB">
                <a:alpha val="100000"/>
              </a:srgbClr>
            </a:solidFill>
          </p:spPr>
          <p:txBody>
            <a:bodyPr/>
            <a:lstStyle/>
            <a:p/>
          </p:txBody>
        </p:sp>
        <p:sp>
          <p:nvSpPr>
            <p:cNvPr id="366" name="pl366"/>
            <p:cNvSpPr/>
            <p:nvPr/>
          </p:nvSpPr>
          <p:spPr>
            <a:xfrm>
              <a:off x="3511447"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7" name="pl367"/>
            <p:cNvSpPr/>
            <p:nvPr/>
          </p:nvSpPr>
          <p:spPr>
            <a:xfrm>
              <a:off x="3511447"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8" name="pl368"/>
            <p:cNvSpPr/>
            <p:nvPr/>
          </p:nvSpPr>
          <p:spPr>
            <a:xfrm>
              <a:off x="3511447"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9" name="pl369"/>
            <p:cNvSpPr/>
            <p:nvPr/>
          </p:nvSpPr>
          <p:spPr>
            <a:xfrm>
              <a:off x="3511447"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0" name="pl370"/>
            <p:cNvSpPr/>
            <p:nvPr/>
          </p:nvSpPr>
          <p:spPr>
            <a:xfrm>
              <a:off x="3511447"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1" name="pl371"/>
            <p:cNvSpPr/>
            <p:nvPr/>
          </p:nvSpPr>
          <p:spPr>
            <a:xfrm>
              <a:off x="3511447"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2" name="pl372"/>
            <p:cNvSpPr/>
            <p:nvPr/>
          </p:nvSpPr>
          <p:spPr>
            <a:xfrm>
              <a:off x="3572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37461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39199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0938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4267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44414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46153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47891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3572290"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381" name="pl381"/>
            <p:cNvSpPr/>
            <p:nvPr/>
          </p:nvSpPr>
          <p:spPr>
            <a:xfrm>
              <a:off x="3572290" y="3340907"/>
              <a:ext cx="1216862" cy="344919"/>
            </a:xfrm>
            <a:custGeom>
              <a:avLst/>
              <a:pathLst>
                <a:path w="1216862" h="344919">
                  <a:moveTo>
                    <a:pt x="0" y="244781"/>
                  </a:moveTo>
                  <a:lnTo>
                    <a:pt x="173837" y="311540"/>
                  </a:lnTo>
                  <a:lnTo>
                    <a:pt x="347675" y="300414"/>
                  </a:lnTo>
                  <a:lnTo>
                    <a:pt x="521512" y="333793"/>
                  </a:lnTo>
                  <a:lnTo>
                    <a:pt x="695350" y="344919"/>
                  </a:lnTo>
                  <a:lnTo>
                    <a:pt x="869187" y="200276"/>
                  </a:lnTo>
                  <a:lnTo>
                    <a:pt x="1043025" y="44505"/>
                  </a:lnTo>
                  <a:lnTo>
                    <a:pt x="1216862" y="0"/>
                  </a:lnTo>
                </a:path>
              </a:pathLst>
            </a:custGeom>
            <a:ln w="40651" cap="flat">
              <a:solidFill>
                <a:srgbClr val="BEBEBE">
                  <a:alpha val="69803"/>
                </a:srgbClr>
              </a:solidFill>
              <a:prstDash val="solid"/>
              <a:round/>
            </a:ln>
          </p:spPr>
          <p:txBody>
            <a:bodyPr/>
            <a:lstStyle/>
            <a:p/>
          </p:txBody>
        </p:sp>
        <p:sp>
          <p:nvSpPr>
            <p:cNvPr id="382" name="pl382"/>
            <p:cNvSpPr/>
            <p:nvPr/>
          </p:nvSpPr>
          <p:spPr>
            <a:xfrm>
              <a:off x="3572290" y="3340907"/>
              <a:ext cx="1216862" cy="344919"/>
            </a:xfrm>
            <a:custGeom>
              <a:avLst/>
              <a:pathLst>
                <a:path w="1216862" h="344919">
                  <a:moveTo>
                    <a:pt x="0" y="244781"/>
                  </a:moveTo>
                  <a:lnTo>
                    <a:pt x="173837" y="311540"/>
                  </a:lnTo>
                  <a:lnTo>
                    <a:pt x="347675" y="300414"/>
                  </a:lnTo>
                  <a:lnTo>
                    <a:pt x="521512" y="333793"/>
                  </a:lnTo>
                  <a:lnTo>
                    <a:pt x="695350" y="344919"/>
                  </a:lnTo>
                  <a:lnTo>
                    <a:pt x="869187" y="200276"/>
                  </a:lnTo>
                  <a:lnTo>
                    <a:pt x="1043025" y="44505"/>
                  </a:lnTo>
                  <a:lnTo>
                    <a:pt x="1216862" y="0"/>
                  </a:lnTo>
                </a:path>
              </a:pathLst>
            </a:custGeom>
            <a:ln w="35231" cap="flat">
              <a:solidFill>
                <a:srgbClr val="BEBEBE">
                  <a:alpha val="69803"/>
                </a:srgbClr>
              </a:solidFill>
              <a:prstDash val="solid"/>
              <a:round/>
            </a:ln>
          </p:spPr>
          <p:txBody>
            <a:bodyPr/>
            <a:lstStyle/>
            <a:p/>
          </p:txBody>
        </p:sp>
        <p:sp>
          <p:nvSpPr>
            <p:cNvPr id="383" name="pl383"/>
            <p:cNvSpPr/>
            <p:nvPr/>
          </p:nvSpPr>
          <p:spPr>
            <a:xfrm>
              <a:off x="3572290"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384" name="pl384"/>
            <p:cNvSpPr/>
            <p:nvPr/>
          </p:nvSpPr>
          <p:spPr>
            <a:xfrm>
              <a:off x="3572290" y="3340907"/>
              <a:ext cx="1216862" cy="344919"/>
            </a:xfrm>
            <a:custGeom>
              <a:avLst/>
              <a:pathLst>
                <a:path w="1216862" h="344919">
                  <a:moveTo>
                    <a:pt x="0" y="244781"/>
                  </a:moveTo>
                  <a:lnTo>
                    <a:pt x="173837" y="311540"/>
                  </a:lnTo>
                  <a:lnTo>
                    <a:pt x="347675" y="300414"/>
                  </a:lnTo>
                  <a:lnTo>
                    <a:pt x="521512" y="333793"/>
                  </a:lnTo>
                  <a:lnTo>
                    <a:pt x="695350" y="344919"/>
                  </a:lnTo>
                  <a:lnTo>
                    <a:pt x="869187" y="200276"/>
                  </a:lnTo>
                  <a:lnTo>
                    <a:pt x="1043025" y="44505"/>
                  </a:lnTo>
                  <a:lnTo>
                    <a:pt x="1216862" y="0"/>
                  </a:lnTo>
                </a:path>
              </a:pathLst>
            </a:custGeom>
            <a:ln w="40651" cap="flat">
              <a:solidFill>
                <a:srgbClr val="000000">
                  <a:alpha val="100000"/>
                </a:srgbClr>
              </a:solidFill>
              <a:prstDash val="solid"/>
              <a:round/>
            </a:ln>
          </p:spPr>
          <p:txBody>
            <a:bodyPr/>
            <a:lstStyle/>
            <a:p/>
          </p:txBody>
        </p:sp>
        <p:sp>
          <p:nvSpPr>
            <p:cNvPr id="385" name="pl385"/>
            <p:cNvSpPr/>
            <p:nvPr/>
          </p:nvSpPr>
          <p:spPr>
            <a:xfrm>
              <a:off x="3572290" y="3340907"/>
              <a:ext cx="1216862" cy="344919"/>
            </a:xfrm>
            <a:custGeom>
              <a:avLst/>
              <a:pathLst>
                <a:path w="1216862" h="344919">
                  <a:moveTo>
                    <a:pt x="0" y="244781"/>
                  </a:moveTo>
                  <a:lnTo>
                    <a:pt x="173837" y="311540"/>
                  </a:lnTo>
                  <a:lnTo>
                    <a:pt x="347675" y="300414"/>
                  </a:lnTo>
                  <a:lnTo>
                    <a:pt x="521512" y="333793"/>
                  </a:lnTo>
                  <a:lnTo>
                    <a:pt x="695350" y="344919"/>
                  </a:lnTo>
                  <a:lnTo>
                    <a:pt x="869187" y="200276"/>
                  </a:lnTo>
                  <a:lnTo>
                    <a:pt x="1043025" y="44505"/>
                  </a:lnTo>
                  <a:lnTo>
                    <a:pt x="1216862" y="0"/>
                  </a:lnTo>
                </a:path>
              </a:pathLst>
            </a:custGeom>
            <a:ln w="35231" cap="flat">
              <a:solidFill>
                <a:srgbClr val="F26A21">
                  <a:alpha val="100000"/>
                </a:srgbClr>
              </a:solidFill>
              <a:prstDash val="solid"/>
              <a:round/>
            </a:ln>
          </p:spPr>
          <p:txBody>
            <a:bodyPr/>
            <a:lstStyle/>
            <a:p/>
          </p:txBody>
        </p:sp>
        <p:sp>
          <p:nvSpPr>
            <p:cNvPr id="386" name="pl386"/>
            <p:cNvSpPr/>
            <p:nvPr/>
          </p:nvSpPr>
          <p:spPr>
            <a:xfrm>
              <a:off x="3511447"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87" name="tx387"/>
            <p:cNvSpPr/>
            <p:nvPr/>
          </p:nvSpPr>
          <p:spPr>
            <a:xfrm>
              <a:off x="3542161" y="3422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88" name="tx388"/>
            <p:cNvSpPr/>
            <p:nvPr/>
          </p:nvSpPr>
          <p:spPr>
            <a:xfrm>
              <a:off x="3715998" y="3489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9" name="tx389"/>
            <p:cNvSpPr/>
            <p:nvPr/>
          </p:nvSpPr>
          <p:spPr>
            <a:xfrm>
              <a:off x="3889836" y="3478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0" name="tx390"/>
            <p:cNvSpPr/>
            <p:nvPr/>
          </p:nvSpPr>
          <p:spPr>
            <a:xfrm>
              <a:off x="4063673" y="3511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1" name="tx391"/>
            <p:cNvSpPr/>
            <p:nvPr/>
          </p:nvSpPr>
          <p:spPr>
            <a:xfrm>
              <a:off x="4237511"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2" name="tx392"/>
            <p:cNvSpPr/>
            <p:nvPr/>
          </p:nvSpPr>
          <p:spPr>
            <a:xfrm>
              <a:off x="4381219" y="33781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93" name="tx393"/>
            <p:cNvSpPr/>
            <p:nvPr/>
          </p:nvSpPr>
          <p:spPr>
            <a:xfrm>
              <a:off x="4555056" y="32223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94" name="tx394"/>
            <p:cNvSpPr/>
            <p:nvPr/>
          </p:nvSpPr>
          <p:spPr>
            <a:xfrm>
              <a:off x="4728894" y="3177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95" name="rc395"/>
            <p:cNvSpPr/>
            <p:nvPr/>
          </p:nvSpPr>
          <p:spPr>
            <a:xfrm>
              <a:off x="3511447" y="4004760"/>
              <a:ext cx="1338549" cy="758823"/>
            </a:xfrm>
            <a:prstGeom prst="rect">
              <a:avLst/>
            </a:prstGeom>
            <a:solidFill>
              <a:srgbClr val="EBEBEB">
                <a:alpha val="100000"/>
              </a:srgbClr>
            </a:solidFill>
          </p:spPr>
          <p:txBody>
            <a:bodyPr/>
            <a:lstStyle/>
            <a:p/>
          </p:txBody>
        </p:sp>
        <p:sp>
          <p:nvSpPr>
            <p:cNvPr id="396" name="pl396"/>
            <p:cNvSpPr/>
            <p:nvPr/>
          </p:nvSpPr>
          <p:spPr>
            <a:xfrm>
              <a:off x="3511447"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7" name="pl397"/>
            <p:cNvSpPr/>
            <p:nvPr/>
          </p:nvSpPr>
          <p:spPr>
            <a:xfrm>
              <a:off x="3511447"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8" name="pl398"/>
            <p:cNvSpPr/>
            <p:nvPr/>
          </p:nvSpPr>
          <p:spPr>
            <a:xfrm>
              <a:off x="3511447"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9" name="pl399"/>
            <p:cNvSpPr/>
            <p:nvPr/>
          </p:nvSpPr>
          <p:spPr>
            <a:xfrm>
              <a:off x="3511447"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0" name="pl400"/>
            <p:cNvSpPr/>
            <p:nvPr/>
          </p:nvSpPr>
          <p:spPr>
            <a:xfrm>
              <a:off x="3511447"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1" name="pl401"/>
            <p:cNvSpPr/>
            <p:nvPr/>
          </p:nvSpPr>
          <p:spPr>
            <a:xfrm>
              <a:off x="3511447"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2" name="pl402"/>
            <p:cNvSpPr/>
            <p:nvPr/>
          </p:nvSpPr>
          <p:spPr>
            <a:xfrm>
              <a:off x="3572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37461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39199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0938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4267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44414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46153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47891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3572290"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411" name="pl411"/>
            <p:cNvSpPr/>
            <p:nvPr/>
          </p:nvSpPr>
          <p:spPr>
            <a:xfrm>
              <a:off x="3572290" y="4617827"/>
              <a:ext cx="1216862" cy="100138"/>
            </a:xfrm>
            <a:custGeom>
              <a:avLst/>
              <a:pathLst>
                <a:path w="1216862" h="100138">
                  <a:moveTo>
                    <a:pt x="0" y="100138"/>
                  </a:moveTo>
                  <a:lnTo>
                    <a:pt x="173837" y="55632"/>
                  </a:lnTo>
                  <a:lnTo>
                    <a:pt x="347675" y="66758"/>
                  </a:lnTo>
                  <a:lnTo>
                    <a:pt x="521512" y="22252"/>
                  </a:lnTo>
                  <a:lnTo>
                    <a:pt x="695350" y="0"/>
                  </a:lnTo>
                  <a:lnTo>
                    <a:pt x="869187" y="11126"/>
                  </a:lnTo>
                  <a:lnTo>
                    <a:pt x="1043025" y="66758"/>
                  </a:lnTo>
                  <a:lnTo>
                    <a:pt x="1216862" y="66758"/>
                  </a:lnTo>
                </a:path>
              </a:pathLst>
            </a:custGeom>
            <a:ln w="40651" cap="flat">
              <a:solidFill>
                <a:srgbClr val="BEBEBE">
                  <a:alpha val="69803"/>
                </a:srgbClr>
              </a:solidFill>
              <a:prstDash val="solid"/>
              <a:round/>
            </a:ln>
          </p:spPr>
          <p:txBody>
            <a:bodyPr/>
            <a:lstStyle/>
            <a:p/>
          </p:txBody>
        </p:sp>
        <p:sp>
          <p:nvSpPr>
            <p:cNvPr id="412" name="pl412"/>
            <p:cNvSpPr/>
            <p:nvPr/>
          </p:nvSpPr>
          <p:spPr>
            <a:xfrm>
              <a:off x="3572290" y="4617827"/>
              <a:ext cx="1216862" cy="100138"/>
            </a:xfrm>
            <a:custGeom>
              <a:avLst/>
              <a:pathLst>
                <a:path w="1216862" h="100138">
                  <a:moveTo>
                    <a:pt x="0" y="100138"/>
                  </a:moveTo>
                  <a:lnTo>
                    <a:pt x="173837" y="55632"/>
                  </a:lnTo>
                  <a:lnTo>
                    <a:pt x="347675" y="66758"/>
                  </a:lnTo>
                  <a:lnTo>
                    <a:pt x="521512" y="22252"/>
                  </a:lnTo>
                  <a:lnTo>
                    <a:pt x="695350" y="0"/>
                  </a:lnTo>
                  <a:lnTo>
                    <a:pt x="869187" y="11126"/>
                  </a:lnTo>
                  <a:lnTo>
                    <a:pt x="1043025" y="66758"/>
                  </a:lnTo>
                  <a:lnTo>
                    <a:pt x="1216862" y="66758"/>
                  </a:lnTo>
                </a:path>
              </a:pathLst>
            </a:custGeom>
            <a:ln w="35231" cap="flat">
              <a:solidFill>
                <a:srgbClr val="BEBEBE">
                  <a:alpha val="69803"/>
                </a:srgbClr>
              </a:solidFill>
              <a:prstDash val="solid"/>
              <a:round/>
            </a:ln>
          </p:spPr>
          <p:txBody>
            <a:bodyPr/>
            <a:lstStyle/>
            <a:p/>
          </p:txBody>
        </p:sp>
        <p:sp>
          <p:nvSpPr>
            <p:cNvPr id="413" name="pl413"/>
            <p:cNvSpPr/>
            <p:nvPr/>
          </p:nvSpPr>
          <p:spPr>
            <a:xfrm>
              <a:off x="3572290"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414" name="pl414"/>
            <p:cNvSpPr/>
            <p:nvPr/>
          </p:nvSpPr>
          <p:spPr>
            <a:xfrm>
              <a:off x="3572290" y="4617827"/>
              <a:ext cx="1216862" cy="100138"/>
            </a:xfrm>
            <a:custGeom>
              <a:avLst/>
              <a:pathLst>
                <a:path w="1216862" h="100138">
                  <a:moveTo>
                    <a:pt x="0" y="100138"/>
                  </a:moveTo>
                  <a:lnTo>
                    <a:pt x="173837" y="55632"/>
                  </a:lnTo>
                  <a:lnTo>
                    <a:pt x="347675" y="66758"/>
                  </a:lnTo>
                  <a:lnTo>
                    <a:pt x="521512" y="22252"/>
                  </a:lnTo>
                  <a:lnTo>
                    <a:pt x="695350" y="0"/>
                  </a:lnTo>
                  <a:lnTo>
                    <a:pt x="869187" y="11126"/>
                  </a:lnTo>
                  <a:lnTo>
                    <a:pt x="1043025" y="66758"/>
                  </a:lnTo>
                  <a:lnTo>
                    <a:pt x="1216862" y="66758"/>
                  </a:lnTo>
                </a:path>
              </a:pathLst>
            </a:custGeom>
            <a:ln w="40651" cap="flat">
              <a:solidFill>
                <a:srgbClr val="000000">
                  <a:alpha val="100000"/>
                </a:srgbClr>
              </a:solidFill>
              <a:prstDash val="solid"/>
              <a:round/>
            </a:ln>
          </p:spPr>
          <p:txBody>
            <a:bodyPr/>
            <a:lstStyle/>
            <a:p/>
          </p:txBody>
        </p:sp>
        <p:sp>
          <p:nvSpPr>
            <p:cNvPr id="415" name="pl415"/>
            <p:cNvSpPr/>
            <p:nvPr/>
          </p:nvSpPr>
          <p:spPr>
            <a:xfrm>
              <a:off x="3572290" y="4617827"/>
              <a:ext cx="1216862" cy="100138"/>
            </a:xfrm>
            <a:custGeom>
              <a:avLst/>
              <a:pathLst>
                <a:path w="1216862" h="100138">
                  <a:moveTo>
                    <a:pt x="0" y="100138"/>
                  </a:moveTo>
                  <a:lnTo>
                    <a:pt x="173837" y="55632"/>
                  </a:lnTo>
                  <a:lnTo>
                    <a:pt x="347675" y="66758"/>
                  </a:lnTo>
                  <a:lnTo>
                    <a:pt x="521512" y="22252"/>
                  </a:lnTo>
                  <a:lnTo>
                    <a:pt x="695350" y="0"/>
                  </a:lnTo>
                  <a:lnTo>
                    <a:pt x="869187" y="11126"/>
                  </a:lnTo>
                  <a:lnTo>
                    <a:pt x="1043025" y="66758"/>
                  </a:lnTo>
                  <a:lnTo>
                    <a:pt x="1216862" y="66758"/>
                  </a:lnTo>
                </a:path>
              </a:pathLst>
            </a:custGeom>
            <a:ln w="35231" cap="flat">
              <a:solidFill>
                <a:srgbClr val="F26A21">
                  <a:alpha val="100000"/>
                </a:srgbClr>
              </a:solidFill>
              <a:prstDash val="solid"/>
              <a:round/>
            </a:ln>
          </p:spPr>
          <p:txBody>
            <a:bodyPr/>
            <a:lstStyle/>
            <a:p/>
          </p:txBody>
        </p:sp>
        <p:sp>
          <p:nvSpPr>
            <p:cNvPr id="416" name="pl416"/>
            <p:cNvSpPr/>
            <p:nvPr/>
          </p:nvSpPr>
          <p:spPr>
            <a:xfrm>
              <a:off x="3511447"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17" name="tx417"/>
            <p:cNvSpPr/>
            <p:nvPr/>
          </p:nvSpPr>
          <p:spPr>
            <a:xfrm>
              <a:off x="3542161"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3715998" y="45104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9" name="tx419"/>
            <p:cNvSpPr/>
            <p:nvPr/>
          </p:nvSpPr>
          <p:spPr>
            <a:xfrm>
              <a:off x="3889836"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0" name="tx420"/>
            <p:cNvSpPr/>
            <p:nvPr/>
          </p:nvSpPr>
          <p:spPr>
            <a:xfrm>
              <a:off x="4063673" y="4477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21" name="tx421"/>
            <p:cNvSpPr/>
            <p:nvPr/>
          </p:nvSpPr>
          <p:spPr>
            <a:xfrm>
              <a:off x="4207381" y="4454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22" name="tx422"/>
            <p:cNvSpPr/>
            <p:nvPr/>
          </p:nvSpPr>
          <p:spPr>
            <a:xfrm>
              <a:off x="4411348" y="44659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23" name="tx423"/>
            <p:cNvSpPr/>
            <p:nvPr/>
          </p:nvSpPr>
          <p:spPr>
            <a:xfrm>
              <a:off x="4585186"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4" name="tx424"/>
            <p:cNvSpPr/>
            <p:nvPr/>
          </p:nvSpPr>
          <p:spPr>
            <a:xfrm>
              <a:off x="4759023"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5" name="rc425"/>
            <p:cNvSpPr/>
            <p:nvPr/>
          </p:nvSpPr>
          <p:spPr>
            <a:xfrm>
              <a:off x="3511447" y="5048025"/>
              <a:ext cx="1338549" cy="758823"/>
            </a:xfrm>
            <a:prstGeom prst="rect">
              <a:avLst/>
            </a:prstGeom>
            <a:solidFill>
              <a:srgbClr val="EBEBEB">
                <a:alpha val="100000"/>
              </a:srgbClr>
            </a:solidFill>
          </p:spPr>
          <p:txBody>
            <a:bodyPr/>
            <a:lstStyle/>
            <a:p/>
          </p:txBody>
        </p:sp>
        <p:sp>
          <p:nvSpPr>
            <p:cNvPr id="426" name="pl426"/>
            <p:cNvSpPr/>
            <p:nvPr/>
          </p:nvSpPr>
          <p:spPr>
            <a:xfrm>
              <a:off x="3511447" y="563327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7" name="pl427"/>
            <p:cNvSpPr/>
            <p:nvPr/>
          </p:nvSpPr>
          <p:spPr>
            <a:xfrm>
              <a:off x="3511447" y="53551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8" name="pl428"/>
            <p:cNvSpPr/>
            <p:nvPr/>
          </p:nvSpPr>
          <p:spPr>
            <a:xfrm>
              <a:off x="3511447" y="50769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9" name="pl429"/>
            <p:cNvSpPr/>
            <p:nvPr/>
          </p:nvSpPr>
          <p:spPr>
            <a:xfrm>
              <a:off x="3511447"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0" name="pl430"/>
            <p:cNvSpPr/>
            <p:nvPr/>
          </p:nvSpPr>
          <p:spPr>
            <a:xfrm>
              <a:off x="3511447" y="54941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1" name="pl431"/>
            <p:cNvSpPr/>
            <p:nvPr/>
          </p:nvSpPr>
          <p:spPr>
            <a:xfrm>
              <a:off x="3511447" y="521603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2" name="pl432"/>
            <p:cNvSpPr/>
            <p:nvPr/>
          </p:nvSpPr>
          <p:spPr>
            <a:xfrm>
              <a:off x="3572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37461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39199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0938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267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44414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46153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47891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3572290" y="5738978"/>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441" name="pl441"/>
            <p:cNvSpPr/>
            <p:nvPr/>
          </p:nvSpPr>
          <p:spPr>
            <a:xfrm>
              <a:off x="3572290" y="5560955"/>
              <a:ext cx="1216862" cy="200276"/>
            </a:xfrm>
            <a:custGeom>
              <a:avLst/>
              <a:pathLst>
                <a:path w="1216862" h="200276">
                  <a:moveTo>
                    <a:pt x="0" y="166896"/>
                  </a:moveTo>
                  <a:lnTo>
                    <a:pt x="173837" y="133517"/>
                  </a:lnTo>
                  <a:lnTo>
                    <a:pt x="347675" y="189149"/>
                  </a:lnTo>
                  <a:lnTo>
                    <a:pt x="521512" y="155770"/>
                  </a:lnTo>
                  <a:lnTo>
                    <a:pt x="695350" y="200276"/>
                  </a:lnTo>
                  <a:lnTo>
                    <a:pt x="869187" y="0"/>
                  </a:lnTo>
                  <a:lnTo>
                    <a:pt x="1043025" y="189149"/>
                  </a:lnTo>
                  <a:lnTo>
                    <a:pt x="1216862" y="189149"/>
                  </a:lnTo>
                </a:path>
              </a:pathLst>
            </a:custGeom>
            <a:ln w="40651" cap="flat">
              <a:solidFill>
                <a:srgbClr val="BEBEBE">
                  <a:alpha val="69803"/>
                </a:srgbClr>
              </a:solidFill>
              <a:prstDash val="solid"/>
              <a:round/>
            </a:ln>
          </p:spPr>
          <p:txBody>
            <a:bodyPr/>
            <a:lstStyle/>
            <a:p/>
          </p:txBody>
        </p:sp>
        <p:sp>
          <p:nvSpPr>
            <p:cNvPr id="442" name="pl442"/>
            <p:cNvSpPr/>
            <p:nvPr/>
          </p:nvSpPr>
          <p:spPr>
            <a:xfrm>
              <a:off x="3572290" y="5560955"/>
              <a:ext cx="1216862" cy="200276"/>
            </a:xfrm>
            <a:custGeom>
              <a:avLst/>
              <a:pathLst>
                <a:path w="1216862" h="200276">
                  <a:moveTo>
                    <a:pt x="0" y="166896"/>
                  </a:moveTo>
                  <a:lnTo>
                    <a:pt x="173837" y="133517"/>
                  </a:lnTo>
                  <a:lnTo>
                    <a:pt x="347675" y="189149"/>
                  </a:lnTo>
                  <a:lnTo>
                    <a:pt x="521512" y="155770"/>
                  </a:lnTo>
                  <a:lnTo>
                    <a:pt x="695350" y="200276"/>
                  </a:lnTo>
                  <a:lnTo>
                    <a:pt x="869187" y="0"/>
                  </a:lnTo>
                  <a:lnTo>
                    <a:pt x="1043025" y="189149"/>
                  </a:lnTo>
                  <a:lnTo>
                    <a:pt x="1216862" y="189149"/>
                  </a:lnTo>
                </a:path>
              </a:pathLst>
            </a:custGeom>
            <a:ln w="35231" cap="flat">
              <a:solidFill>
                <a:srgbClr val="BEBEBE">
                  <a:alpha val="69803"/>
                </a:srgbClr>
              </a:solidFill>
              <a:prstDash val="solid"/>
              <a:round/>
            </a:ln>
          </p:spPr>
          <p:txBody>
            <a:bodyPr/>
            <a:lstStyle/>
            <a:p/>
          </p:txBody>
        </p:sp>
        <p:sp>
          <p:nvSpPr>
            <p:cNvPr id="443" name="pl443"/>
            <p:cNvSpPr/>
            <p:nvPr/>
          </p:nvSpPr>
          <p:spPr>
            <a:xfrm>
              <a:off x="3572290" y="5738978"/>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444" name="pl444"/>
            <p:cNvSpPr/>
            <p:nvPr/>
          </p:nvSpPr>
          <p:spPr>
            <a:xfrm>
              <a:off x="3572290" y="5560955"/>
              <a:ext cx="1216862" cy="200276"/>
            </a:xfrm>
            <a:custGeom>
              <a:avLst/>
              <a:pathLst>
                <a:path w="1216862" h="200276">
                  <a:moveTo>
                    <a:pt x="0" y="166896"/>
                  </a:moveTo>
                  <a:lnTo>
                    <a:pt x="173837" y="133517"/>
                  </a:lnTo>
                  <a:lnTo>
                    <a:pt x="347675" y="189149"/>
                  </a:lnTo>
                  <a:lnTo>
                    <a:pt x="521512" y="155770"/>
                  </a:lnTo>
                  <a:lnTo>
                    <a:pt x="695350" y="200276"/>
                  </a:lnTo>
                  <a:lnTo>
                    <a:pt x="869187" y="0"/>
                  </a:lnTo>
                  <a:lnTo>
                    <a:pt x="1043025" y="189149"/>
                  </a:lnTo>
                  <a:lnTo>
                    <a:pt x="1216862" y="189149"/>
                  </a:lnTo>
                </a:path>
              </a:pathLst>
            </a:custGeom>
            <a:ln w="40651" cap="flat">
              <a:solidFill>
                <a:srgbClr val="000000">
                  <a:alpha val="100000"/>
                </a:srgbClr>
              </a:solidFill>
              <a:prstDash val="solid"/>
              <a:round/>
            </a:ln>
          </p:spPr>
          <p:txBody>
            <a:bodyPr/>
            <a:lstStyle/>
            <a:p/>
          </p:txBody>
        </p:sp>
        <p:sp>
          <p:nvSpPr>
            <p:cNvPr id="445" name="pl445"/>
            <p:cNvSpPr/>
            <p:nvPr/>
          </p:nvSpPr>
          <p:spPr>
            <a:xfrm>
              <a:off x="3572290" y="5560955"/>
              <a:ext cx="1216862" cy="200276"/>
            </a:xfrm>
            <a:custGeom>
              <a:avLst/>
              <a:pathLst>
                <a:path w="1216862" h="200276">
                  <a:moveTo>
                    <a:pt x="0" y="166896"/>
                  </a:moveTo>
                  <a:lnTo>
                    <a:pt x="173837" y="133517"/>
                  </a:lnTo>
                  <a:lnTo>
                    <a:pt x="347675" y="189149"/>
                  </a:lnTo>
                  <a:lnTo>
                    <a:pt x="521512" y="155770"/>
                  </a:lnTo>
                  <a:lnTo>
                    <a:pt x="695350" y="200276"/>
                  </a:lnTo>
                  <a:lnTo>
                    <a:pt x="869187" y="0"/>
                  </a:lnTo>
                  <a:lnTo>
                    <a:pt x="1043025" y="189149"/>
                  </a:lnTo>
                  <a:lnTo>
                    <a:pt x="1216862" y="189149"/>
                  </a:lnTo>
                </a:path>
              </a:pathLst>
            </a:custGeom>
            <a:ln w="35231" cap="flat">
              <a:solidFill>
                <a:srgbClr val="F26A21">
                  <a:alpha val="100000"/>
                </a:srgbClr>
              </a:solidFill>
              <a:prstDash val="solid"/>
              <a:round/>
            </a:ln>
          </p:spPr>
          <p:txBody>
            <a:bodyPr/>
            <a:lstStyle/>
            <a:p/>
          </p:txBody>
        </p:sp>
        <p:sp>
          <p:nvSpPr>
            <p:cNvPr id="446" name="pl446"/>
            <p:cNvSpPr/>
            <p:nvPr/>
          </p:nvSpPr>
          <p:spPr>
            <a:xfrm>
              <a:off x="3511447"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47" name="tx447"/>
            <p:cNvSpPr/>
            <p:nvPr/>
          </p:nvSpPr>
          <p:spPr>
            <a:xfrm>
              <a:off x="3542161" y="5564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8" name="tx448"/>
            <p:cNvSpPr/>
            <p:nvPr/>
          </p:nvSpPr>
          <p:spPr>
            <a:xfrm>
              <a:off x="3715998" y="55314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49" name="tx449"/>
            <p:cNvSpPr/>
            <p:nvPr/>
          </p:nvSpPr>
          <p:spPr>
            <a:xfrm>
              <a:off x="3889836" y="558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0" name="tx450"/>
            <p:cNvSpPr/>
            <p:nvPr/>
          </p:nvSpPr>
          <p:spPr>
            <a:xfrm>
              <a:off x="4063673" y="55536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51" name="tx451"/>
            <p:cNvSpPr/>
            <p:nvPr/>
          </p:nvSpPr>
          <p:spPr>
            <a:xfrm>
              <a:off x="4237511" y="55982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2" name="tx452"/>
            <p:cNvSpPr/>
            <p:nvPr/>
          </p:nvSpPr>
          <p:spPr>
            <a:xfrm>
              <a:off x="4381219" y="5397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53" name="tx453"/>
            <p:cNvSpPr/>
            <p:nvPr/>
          </p:nvSpPr>
          <p:spPr>
            <a:xfrm>
              <a:off x="4585186" y="558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4" name="tx454"/>
            <p:cNvSpPr/>
            <p:nvPr/>
          </p:nvSpPr>
          <p:spPr>
            <a:xfrm>
              <a:off x="4759023" y="558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5" name="rc455"/>
            <p:cNvSpPr/>
            <p:nvPr/>
          </p:nvSpPr>
          <p:spPr>
            <a:xfrm>
              <a:off x="4919585" y="874964"/>
              <a:ext cx="1338549" cy="758823"/>
            </a:xfrm>
            <a:prstGeom prst="rect">
              <a:avLst/>
            </a:prstGeom>
            <a:solidFill>
              <a:srgbClr val="EBEBEB">
                <a:alpha val="100000"/>
              </a:srgbClr>
            </a:solidFill>
          </p:spPr>
          <p:txBody>
            <a:bodyPr/>
            <a:lstStyle/>
            <a:p/>
          </p:txBody>
        </p:sp>
        <p:sp>
          <p:nvSpPr>
            <p:cNvPr id="456" name="pl456"/>
            <p:cNvSpPr/>
            <p:nvPr/>
          </p:nvSpPr>
          <p:spPr>
            <a:xfrm>
              <a:off x="4919585"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7" name="pl457"/>
            <p:cNvSpPr/>
            <p:nvPr/>
          </p:nvSpPr>
          <p:spPr>
            <a:xfrm>
              <a:off x="4919585"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8" name="pl458"/>
            <p:cNvSpPr/>
            <p:nvPr/>
          </p:nvSpPr>
          <p:spPr>
            <a:xfrm>
              <a:off x="4919585"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9" name="pl459"/>
            <p:cNvSpPr/>
            <p:nvPr/>
          </p:nvSpPr>
          <p:spPr>
            <a:xfrm>
              <a:off x="4919585"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60" name="pl460"/>
            <p:cNvSpPr/>
            <p:nvPr/>
          </p:nvSpPr>
          <p:spPr>
            <a:xfrm>
              <a:off x="4919585"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61" name="pl461"/>
            <p:cNvSpPr/>
            <p:nvPr/>
          </p:nvSpPr>
          <p:spPr>
            <a:xfrm>
              <a:off x="4919585"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62" name="pl462"/>
            <p:cNvSpPr/>
            <p:nvPr/>
          </p:nvSpPr>
          <p:spPr>
            <a:xfrm>
              <a:off x="49804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51542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53281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5501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56757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58496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0234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6197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4980428"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471" name="pl471"/>
            <p:cNvSpPr/>
            <p:nvPr/>
          </p:nvSpPr>
          <p:spPr>
            <a:xfrm>
              <a:off x="4980428" y="1343387"/>
              <a:ext cx="1216862" cy="255908"/>
            </a:xfrm>
            <a:custGeom>
              <a:avLst/>
              <a:pathLst>
                <a:path w="1216862" h="255908">
                  <a:moveTo>
                    <a:pt x="0" y="255908"/>
                  </a:moveTo>
                  <a:lnTo>
                    <a:pt x="173837" y="244781"/>
                  </a:lnTo>
                  <a:lnTo>
                    <a:pt x="347675" y="166896"/>
                  </a:lnTo>
                  <a:lnTo>
                    <a:pt x="521512" y="100138"/>
                  </a:lnTo>
                  <a:lnTo>
                    <a:pt x="695350" y="22252"/>
                  </a:lnTo>
                  <a:lnTo>
                    <a:pt x="869187" y="144643"/>
                  </a:lnTo>
                  <a:lnTo>
                    <a:pt x="1043025" y="0"/>
                  </a:lnTo>
                  <a:lnTo>
                    <a:pt x="1216862" y="211402"/>
                  </a:lnTo>
                </a:path>
              </a:pathLst>
            </a:custGeom>
            <a:ln w="40651" cap="flat">
              <a:solidFill>
                <a:srgbClr val="BEBEBE">
                  <a:alpha val="69803"/>
                </a:srgbClr>
              </a:solidFill>
              <a:prstDash val="solid"/>
              <a:round/>
            </a:ln>
          </p:spPr>
          <p:txBody>
            <a:bodyPr/>
            <a:lstStyle/>
            <a:p/>
          </p:txBody>
        </p:sp>
        <p:sp>
          <p:nvSpPr>
            <p:cNvPr id="472" name="pl472"/>
            <p:cNvSpPr/>
            <p:nvPr/>
          </p:nvSpPr>
          <p:spPr>
            <a:xfrm>
              <a:off x="4980428" y="1343387"/>
              <a:ext cx="1216862" cy="255908"/>
            </a:xfrm>
            <a:custGeom>
              <a:avLst/>
              <a:pathLst>
                <a:path w="1216862" h="255908">
                  <a:moveTo>
                    <a:pt x="0" y="255908"/>
                  </a:moveTo>
                  <a:lnTo>
                    <a:pt x="173837" y="244781"/>
                  </a:lnTo>
                  <a:lnTo>
                    <a:pt x="347675" y="166896"/>
                  </a:lnTo>
                  <a:lnTo>
                    <a:pt x="521512" y="100138"/>
                  </a:lnTo>
                  <a:lnTo>
                    <a:pt x="695350" y="22252"/>
                  </a:lnTo>
                  <a:lnTo>
                    <a:pt x="869187" y="144643"/>
                  </a:lnTo>
                  <a:lnTo>
                    <a:pt x="1043025" y="0"/>
                  </a:lnTo>
                  <a:lnTo>
                    <a:pt x="1216862" y="211402"/>
                  </a:lnTo>
                </a:path>
              </a:pathLst>
            </a:custGeom>
            <a:ln w="35231" cap="flat">
              <a:solidFill>
                <a:srgbClr val="BEBEBE">
                  <a:alpha val="69803"/>
                </a:srgbClr>
              </a:solidFill>
              <a:prstDash val="solid"/>
              <a:round/>
            </a:ln>
          </p:spPr>
          <p:txBody>
            <a:bodyPr/>
            <a:lstStyle/>
            <a:p/>
          </p:txBody>
        </p:sp>
        <p:sp>
          <p:nvSpPr>
            <p:cNvPr id="473" name="pl473"/>
            <p:cNvSpPr/>
            <p:nvPr/>
          </p:nvSpPr>
          <p:spPr>
            <a:xfrm>
              <a:off x="4980428"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474" name="pl474"/>
            <p:cNvSpPr/>
            <p:nvPr/>
          </p:nvSpPr>
          <p:spPr>
            <a:xfrm>
              <a:off x="4980428" y="1343387"/>
              <a:ext cx="1216862" cy="255908"/>
            </a:xfrm>
            <a:custGeom>
              <a:avLst/>
              <a:pathLst>
                <a:path w="1216862" h="255908">
                  <a:moveTo>
                    <a:pt x="0" y="255908"/>
                  </a:moveTo>
                  <a:lnTo>
                    <a:pt x="173837" y="244781"/>
                  </a:lnTo>
                  <a:lnTo>
                    <a:pt x="347675" y="166896"/>
                  </a:lnTo>
                  <a:lnTo>
                    <a:pt x="521512" y="100138"/>
                  </a:lnTo>
                  <a:lnTo>
                    <a:pt x="695350" y="22252"/>
                  </a:lnTo>
                  <a:lnTo>
                    <a:pt x="869187" y="144643"/>
                  </a:lnTo>
                  <a:lnTo>
                    <a:pt x="1043025" y="0"/>
                  </a:lnTo>
                  <a:lnTo>
                    <a:pt x="1216862" y="211402"/>
                  </a:lnTo>
                </a:path>
              </a:pathLst>
            </a:custGeom>
            <a:ln w="40651" cap="flat">
              <a:solidFill>
                <a:srgbClr val="000000">
                  <a:alpha val="100000"/>
                </a:srgbClr>
              </a:solidFill>
              <a:prstDash val="solid"/>
              <a:round/>
            </a:ln>
          </p:spPr>
          <p:txBody>
            <a:bodyPr/>
            <a:lstStyle/>
            <a:p/>
          </p:txBody>
        </p:sp>
        <p:sp>
          <p:nvSpPr>
            <p:cNvPr id="475" name="pl475"/>
            <p:cNvSpPr/>
            <p:nvPr/>
          </p:nvSpPr>
          <p:spPr>
            <a:xfrm>
              <a:off x="4980428" y="1343387"/>
              <a:ext cx="1216862" cy="255908"/>
            </a:xfrm>
            <a:custGeom>
              <a:avLst/>
              <a:pathLst>
                <a:path w="1216862" h="255908">
                  <a:moveTo>
                    <a:pt x="0" y="255908"/>
                  </a:moveTo>
                  <a:lnTo>
                    <a:pt x="173837" y="244781"/>
                  </a:lnTo>
                  <a:lnTo>
                    <a:pt x="347675" y="166896"/>
                  </a:lnTo>
                  <a:lnTo>
                    <a:pt x="521512" y="100138"/>
                  </a:lnTo>
                  <a:lnTo>
                    <a:pt x="695350" y="22252"/>
                  </a:lnTo>
                  <a:lnTo>
                    <a:pt x="869187" y="144643"/>
                  </a:lnTo>
                  <a:lnTo>
                    <a:pt x="1043025" y="0"/>
                  </a:lnTo>
                  <a:lnTo>
                    <a:pt x="1216862" y="211402"/>
                  </a:lnTo>
                </a:path>
              </a:pathLst>
            </a:custGeom>
            <a:ln w="35231" cap="flat">
              <a:solidFill>
                <a:srgbClr val="F26A21">
                  <a:alpha val="100000"/>
                </a:srgbClr>
              </a:solidFill>
              <a:prstDash val="solid"/>
              <a:round/>
            </a:ln>
          </p:spPr>
          <p:txBody>
            <a:bodyPr/>
            <a:lstStyle/>
            <a:p/>
          </p:txBody>
        </p:sp>
        <p:sp>
          <p:nvSpPr>
            <p:cNvPr id="476" name="pl476"/>
            <p:cNvSpPr/>
            <p:nvPr/>
          </p:nvSpPr>
          <p:spPr>
            <a:xfrm>
              <a:off x="4919585"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77" name="tx477"/>
            <p:cNvSpPr/>
            <p:nvPr/>
          </p:nvSpPr>
          <p:spPr>
            <a:xfrm>
              <a:off x="4950299"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5124136"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9" name="tx479"/>
            <p:cNvSpPr/>
            <p:nvPr/>
          </p:nvSpPr>
          <p:spPr>
            <a:xfrm>
              <a:off x="5297974" y="1347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80" name="tx480"/>
            <p:cNvSpPr/>
            <p:nvPr/>
          </p:nvSpPr>
          <p:spPr>
            <a:xfrm>
              <a:off x="5441682" y="12804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81" name="tx481"/>
            <p:cNvSpPr/>
            <p:nvPr/>
          </p:nvSpPr>
          <p:spPr>
            <a:xfrm>
              <a:off x="5615519" y="1202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82" name="tx482"/>
            <p:cNvSpPr/>
            <p:nvPr/>
          </p:nvSpPr>
          <p:spPr>
            <a:xfrm>
              <a:off x="5789357" y="1325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83" name="tx483"/>
            <p:cNvSpPr/>
            <p:nvPr/>
          </p:nvSpPr>
          <p:spPr>
            <a:xfrm>
              <a:off x="5963195" y="1180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84" name="tx484"/>
            <p:cNvSpPr/>
            <p:nvPr/>
          </p:nvSpPr>
          <p:spPr>
            <a:xfrm>
              <a:off x="6167162" y="13917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85" name="rc485"/>
            <p:cNvSpPr/>
            <p:nvPr/>
          </p:nvSpPr>
          <p:spPr>
            <a:xfrm>
              <a:off x="4919585" y="1918229"/>
              <a:ext cx="1338549" cy="758823"/>
            </a:xfrm>
            <a:prstGeom prst="rect">
              <a:avLst/>
            </a:prstGeom>
            <a:solidFill>
              <a:srgbClr val="EBEBEB">
                <a:alpha val="100000"/>
              </a:srgbClr>
            </a:solidFill>
          </p:spPr>
          <p:txBody>
            <a:bodyPr/>
            <a:lstStyle/>
            <a:p/>
          </p:txBody>
        </p:sp>
        <p:sp>
          <p:nvSpPr>
            <p:cNvPr id="486" name="pl486"/>
            <p:cNvSpPr/>
            <p:nvPr/>
          </p:nvSpPr>
          <p:spPr>
            <a:xfrm>
              <a:off x="4919585"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7" name="pl487"/>
            <p:cNvSpPr/>
            <p:nvPr/>
          </p:nvSpPr>
          <p:spPr>
            <a:xfrm>
              <a:off x="4919585"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8" name="pl488"/>
            <p:cNvSpPr/>
            <p:nvPr/>
          </p:nvSpPr>
          <p:spPr>
            <a:xfrm>
              <a:off x="4919585"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9" name="pl489"/>
            <p:cNvSpPr/>
            <p:nvPr/>
          </p:nvSpPr>
          <p:spPr>
            <a:xfrm>
              <a:off x="4919585"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90" name="pl490"/>
            <p:cNvSpPr/>
            <p:nvPr/>
          </p:nvSpPr>
          <p:spPr>
            <a:xfrm>
              <a:off x="4919585"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91" name="pl491"/>
            <p:cNvSpPr/>
            <p:nvPr/>
          </p:nvSpPr>
          <p:spPr>
            <a:xfrm>
              <a:off x="4919585"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92" name="pl492"/>
            <p:cNvSpPr/>
            <p:nvPr/>
          </p:nvSpPr>
          <p:spPr>
            <a:xfrm>
              <a:off x="49804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51542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53281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5501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56757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58496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60234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6197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4980428"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01" name="pl501"/>
            <p:cNvSpPr/>
            <p:nvPr/>
          </p:nvSpPr>
          <p:spPr>
            <a:xfrm>
              <a:off x="4980428" y="2631435"/>
              <a:ext cx="1216862" cy="11126"/>
            </a:xfrm>
            <a:custGeom>
              <a:avLst/>
              <a:pathLst>
                <a:path w="1216862" h="11126">
                  <a:moveTo>
                    <a:pt x="0" y="11126"/>
                  </a:moveTo>
                  <a:lnTo>
                    <a:pt x="173837" y="0"/>
                  </a:lnTo>
                  <a:lnTo>
                    <a:pt x="347675" y="11126"/>
                  </a:lnTo>
                  <a:lnTo>
                    <a:pt x="521512" y="11126"/>
                  </a:lnTo>
                  <a:lnTo>
                    <a:pt x="695350" y="11126"/>
                  </a:lnTo>
                  <a:lnTo>
                    <a:pt x="869187" y="11126"/>
                  </a:lnTo>
                  <a:lnTo>
                    <a:pt x="1043025" y="11126"/>
                  </a:lnTo>
                  <a:lnTo>
                    <a:pt x="1216862" y="11126"/>
                  </a:lnTo>
                </a:path>
              </a:pathLst>
            </a:custGeom>
            <a:ln w="40651" cap="flat">
              <a:solidFill>
                <a:srgbClr val="BEBEBE">
                  <a:alpha val="69803"/>
                </a:srgbClr>
              </a:solidFill>
              <a:prstDash val="solid"/>
              <a:round/>
            </a:ln>
          </p:spPr>
          <p:txBody>
            <a:bodyPr/>
            <a:lstStyle/>
            <a:p/>
          </p:txBody>
        </p:sp>
        <p:sp>
          <p:nvSpPr>
            <p:cNvPr id="502" name="pl502"/>
            <p:cNvSpPr/>
            <p:nvPr/>
          </p:nvSpPr>
          <p:spPr>
            <a:xfrm>
              <a:off x="4980428" y="2631435"/>
              <a:ext cx="1216862" cy="11126"/>
            </a:xfrm>
            <a:custGeom>
              <a:avLst/>
              <a:pathLst>
                <a:path w="1216862" h="11126">
                  <a:moveTo>
                    <a:pt x="0" y="11126"/>
                  </a:moveTo>
                  <a:lnTo>
                    <a:pt x="173837" y="0"/>
                  </a:lnTo>
                  <a:lnTo>
                    <a:pt x="347675" y="11126"/>
                  </a:lnTo>
                  <a:lnTo>
                    <a:pt x="521512" y="11126"/>
                  </a:lnTo>
                  <a:lnTo>
                    <a:pt x="695350" y="11126"/>
                  </a:lnTo>
                  <a:lnTo>
                    <a:pt x="869187" y="11126"/>
                  </a:lnTo>
                  <a:lnTo>
                    <a:pt x="1043025" y="11126"/>
                  </a:lnTo>
                  <a:lnTo>
                    <a:pt x="1216862" y="11126"/>
                  </a:lnTo>
                </a:path>
              </a:pathLst>
            </a:custGeom>
            <a:ln w="35231" cap="flat">
              <a:solidFill>
                <a:srgbClr val="BEBEBE">
                  <a:alpha val="69803"/>
                </a:srgbClr>
              </a:solidFill>
              <a:prstDash val="solid"/>
              <a:round/>
            </a:ln>
          </p:spPr>
          <p:txBody>
            <a:bodyPr/>
            <a:lstStyle/>
            <a:p/>
          </p:txBody>
        </p:sp>
        <p:sp>
          <p:nvSpPr>
            <p:cNvPr id="503" name="pl503"/>
            <p:cNvSpPr/>
            <p:nvPr/>
          </p:nvSpPr>
          <p:spPr>
            <a:xfrm>
              <a:off x="4980428"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04" name="pl504"/>
            <p:cNvSpPr/>
            <p:nvPr/>
          </p:nvSpPr>
          <p:spPr>
            <a:xfrm>
              <a:off x="4980428" y="2631435"/>
              <a:ext cx="1216862" cy="11126"/>
            </a:xfrm>
            <a:custGeom>
              <a:avLst/>
              <a:pathLst>
                <a:path w="1216862" h="11126">
                  <a:moveTo>
                    <a:pt x="0" y="11126"/>
                  </a:moveTo>
                  <a:lnTo>
                    <a:pt x="173837" y="0"/>
                  </a:lnTo>
                  <a:lnTo>
                    <a:pt x="347675" y="11126"/>
                  </a:lnTo>
                  <a:lnTo>
                    <a:pt x="521512" y="11126"/>
                  </a:lnTo>
                  <a:lnTo>
                    <a:pt x="695350" y="11126"/>
                  </a:lnTo>
                  <a:lnTo>
                    <a:pt x="869187" y="11126"/>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505" name="pl505"/>
            <p:cNvSpPr/>
            <p:nvPr/>
          </p:nvSpPr>
          <p:spPr>
            <a:xfrm>
              <a:off x="4980428" y="2631435"/>
              <a:ext cx="1216862" cy="11126"/>
            </a:xfrm>
            <a:custGeom>
              <a:avLst/>
              <a:pathLst>
                <a:path w="1216862" h="11126">
                  <a:moveTo>
                    <a:pt x="0" y="11126"/>
                  </a:moveTo>
                  <a:lnTo>
                    <a:pt x="173837" y="0"/>
                  </a:lnTo>
                  <a:lnTo>
                    <a:pt x="347675" y="11126"/>
                  </a:lnTo>
                  <a:lnTo>
                    <a:pt x="521512" y="11126"/>
                  </a:lnTo>
                  <a:lnTo>
                    <a:pt x="695350" y="11126"/>
                  </a:lnTo>
                  <a:lnTo>
                    <a:pt x="869187" y="11126"/>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506" name="pl506"/>
            <p:cNvSpPr/>
            <p:nvPr/>
          </p:nvSpPr>
          <p:spPr>
            <a:xfrm>
              <a:off x="4919585"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07" name="tx507"/>
            <p:cNvSpPr/>
            <p:nvPr/>
          </p:nvSpPr>
          <p:spPr>
            <a:xfrm>
              <a:off x="4950299"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8" name="tx508"/>
            <p:cNvSpPr/>
            <p:nvPr/>
          </p:nvSpPr>
          <p:spPr>
            <a:xfrm>
              <a:off x="5124136" y="24684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9" name="tx509"/>
            <p:cNvSpPr/>
            <p:nvPr/>
          </p:nvSpPr>
          <p:spPr>
            <a:xfrm>
              <a:off x="5297974"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5471811"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1" name="tx511"/>
            <p:cNvSpPr/>
            <p:nvPr/>
          </p:nvSpPr>
          <p:spPr>
            <a:xfrm>
              <a:off x="5645649"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2" name="tx512"/>
            <p:cNvSpPr/>
            <p:nvPr/>
          </p:nvSpPr>
          <p:spPr>
            <a:xfrm>
              <a:off x="5819486"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3" name="tx513"/>
            <p:cNvSpPr/>
            <p:nvPr/>
          </p:nvSpPr>
          <p:spPr>
            <a:xfrm>
              <a:off x="5993324"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4" name="tx514"/>
            <p:cNvSpPr/>
            <p:nvPr/>
          </p:nvSpPr>
          <p:spPr>
            <a:xfrm>
              <a:off x="6167162"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5" name="rc515"/>
            <p:cNvSpPr/>
            <p:nvPr/>
          </p:nvSpPr>
          <p:spPr>
            <a:xfrm>
              <a:off x="4919585" y="2961495"/>
              <a:ext cx="1338549" cy="758823"/>
            </a:xfrm>
            <a:prstGeom prst="rect">
              <a:avLst/>
            </a:prstGeom>
            <a:solidFill>
              <a:srgbClr val="EBEBEB">
                <a:alpha val="100000"/>
              </a:srgbClr>
            </a:solidFill>
          </p:spPr>
          <p:txBody>
            <a:bodyPr/>
            <a:lstStyle/>
            <a:p/>
          </p:txBody>
        </p:sp>
        <p:sp>
          <p:nvSpPr>
            <p:cNvPr id="516" name="pl516"/>
            <p:cNvSpPr/>
            <p:nvPr/>
          </p:nvSpPr>
          <p:spPr>
            <a:xfrm>
              <a:off x="4919585"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7" name="pl517"/>
            <p:cNvSpPr/>
            <p:nvPr/>
          </p:nvSpPr>
          <p:spPr>
            <a:xfrm>
              <a:off x="4919585"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8" name="pl518"/>
            <p:cNvSpPr/>
            <p:nvPr/>
          </p:nvSpPr>
          <p:spPr>
            <a:xfrm>
              <a:off x="4919585"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9" name="pl519"/>
            <p:cNvSpPr/>
            <p:nvPr/>
          </p:nvSpPr>
          <p:spPr>
            <a:xfrm>
              <a:off x="4919585"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20" name="pl520"/>
            <p:cNvSpPr/>
            <p:nvPr/>
          </p:nvSpPr>
          <p:spPr>
            <a:xfrm>
              <a:off x="4919585"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21" name="pl521"/>
            <p:cNvSpPr/>
            <p:nvPr/>
          </p:nvSpPr>
          <p:spPr>
            <a:xfrm>
              <a:off x="4919585"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22" name="pl522"/>
            <p:cNvSpPr/>
            <p:nvPr/>
          </p:nvSpPr>
          <p:spPr>
            <a:xfrm>
              <a:off x="49804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51542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53281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5501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56757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58496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60234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6197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4980428"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31" name="pl531"/>
            <p:cNvSpPr/>
            <p:nvPr/>
          </p:nvSpPr>
          <p:spPr>
            <a:xfrm>
              <a:off x="4980428"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532" name="pl532"/>
            <p:cNvSpPr/>
            <p:nvPr/>
          </p:nvSpPr>
          <p:spPr>
            <a:xfrm>
              <a:off x="4980428"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533" name="pl533"/>
            <p:cNvSpPr/>
            <p:nvPr/>
          </p:nvSpPr>
          <p:spPr>
            <a:xfrm>
              <a:off x="4980428"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34" name="pl534"/>
            <p:cNvSpPr/>
            <p:nvPr/>
          </p:nvSpPr>
          <p:spPr>
            <a:xfrm>
              <a:off x="4980428"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535" name="pl535"/>
            <p:cNvSpPr/>
            <p:nvPr/>
          </p:nvSpPr>
          <p:spPr>
            <a:xfrm>
              <a:off x="4980428"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536" name="pl536"/>
            <p:cNvSpPr/>
            <p:nvPr/>
          </p:nvSpPr>
          <p:spPr>
            <a:xfrm>
              <a:off x="4919585"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37" name="tx537"/>
            <p:cNvSpPr/>
            <p:nvPr/>
          </p:nvSpPr>
          <p:spPr>
            <a:xfrm>
              <a:off x="495029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8" name="tx538"/>
            <p:cNvSpPr/>
            <p:nvPr/>
          </p:nvSpPr>
          <p:spPr>
            <a:xfrm>
              <a:off x="512413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9" name="tx539"/>
            <p:cNvSpPr/>
            <p:nvPr/>
          </p:nvSpPr>
          <p:spPr>
            <a:xfrm>
              <a:off x="529797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0" name="tx540"/>
            <p:cNvSpPr/>
            <p:nvPr/>
          </p:nvSpPr>
          <p:spPr>
            <a:xfrm>
              <a:off x="5471811"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1" name="tx541"/>
            <p:cNvSpPr/>
            <p:nvPr/>
          </p:nvSpPr>
          <p:spPr>
            <a:xfrm>
              <a:off x="564564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2" name="tx542"/>
            <p:cNvSpPr/>
            <p:nvPr/>
          </p:nvSpPr>
          <p:spPr>
            <a:xfrm>
              <a:off x="581948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3" name="tx543"/>
            <p:cNvSpPr/>
            <p:nvPr/>
          </p:nvSpPr>
          <p:spPr>
            <a:xfrm>
              <a:off x="599332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4" name="tx544"/>
            <p:cNvSpPr/>
            <p:nvPr/>
          </p:nvSpPr>
          <p:spPr>
            <a:xfrm>
              <a:off x="616716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5" name="rc545"/>
            <p:cNvSpPr/>
            <p:nvPr/>
          </p:nvSpPr>
          <p:spPr>
            <a:xfrm>
              <a:off x="4919585" y="4004760"/>
              <a:ext cx="1338549" cy="758823"/>
            </a:xfrm>
            <a:prstGeom prst="rect">
              <a:avLst/>
            </a:prstGeom>
            <a:solidFill>
              <a:srgbClr val="EBEBEB">
                <a:alpha val="100000"/>
              </a:srgbClr>
            </a:solidFill>
          </p:spPr>
          <p:txBody>
            <a:bodyPr/>
            <a:lstStyle/>
            <a:p/>
          </p:txBody>
        </p:sp>
        <p:sp>
          <p:nvSpPr>
            <p:cNvPr id="546" name="pl546"/>
            <p:cNvSpPr/>
            <p:nvPr/>
          </p:nvSpPr>
          <p:spPr>
            <a:xfrm>
              <a:off x="4919585"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7" name="pl547"/>
            <p:cNvSpPr/>
            <p:nvPr/>
          </p:nvSpPr>
          <p:spPr>
            <a:xfrm>
              <a:off x="4919585"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8" name="pl548"/>
            <p:cNvSpPr/>
            <p:nvPr/>
          </p:nvSpPr>
          <p:spPr>
            <a:xfrm>
              <a:off x="4919585"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9" name="pl549"/>
            <p:cNvSpPr/>
            <p:nvPr/>
          </p:nvSpPr>
          <p:spPr>
            <a:xfrm>
              <a:off x="4919585"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50" name="pl550"/>
            <p:cNvSpPr/>
            <p:nvPr/>
          </p:nvSpPr>
          <p:spPr>
            <a:xfrm>
              <a:off x="4919585"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51" name="pl551"/>
            <p:cNvSpPr/>
            <p:nvPr/>
          </p:nvSpPr>
          <p:spPr>
            <a:xfrm>
              <a:off x="4919585"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52" name="pl552"/>
            <p:cNvSpPr/>
            <p:nvPr/>
          </p:nvSpPr>
          <p:spPr>
            <a:xfrm>
              <a:off x="49804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51542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53281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5501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56757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58496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60234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6197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4980428"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61" name="pl561"/>
            <p:cNvSpPr/>
            <p:nvPr/>
          </p:nvSpPr>
          <p:spPr>
            <a:xfrm>
              <a:off x="4980428" y="4684586"/>
              <a:ext cx="1216862" cy="44505"/>
            </a:xfrm>
            <a:custGeom>
              <a:avLst/>
              <a:pathLst>
                <a:path w="1216862" h="44505">
                  <a:moveTo>
                    <a:pt x="0" y="22252"/>
                  </a:moveTo>
                  <a:lnTo>
                    <a:pt x="173837" y="22252"/>
                  </a:lnTo>
                  <a:lnTo>
                    <a:pt x="347675" y="44505"/>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562" name="pl562"/>
            <p:cNvSpPr/>
            <p:nvPr/>
          </p:nvSpPr>
          <p:spPr>
            <a:xfrm>
              <a:off x="4980428" y="4684586"/>
              <a:ext cx="1216862" cy="44505"/>
            </a:xfrm>
            <a:custGeom>
              <a:avLst/>
              <a:pathLst>
                <a:path w="1216862" h="44505">
                  <a:moveTo>
                    <a:pt x="0" y="22252"/>
                  </a:moveTo>
                  <a:lnTo>
                    <a:pt x="173837" y="22252"/>
                  </a:lnTo>
                  <a:lnTo>
                    <a:pt x="347675" y="44505"/>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563" name="pl563"/>
            <p:cNvSpPr/>
            <p:nvPr/>
          </p:nvSpPr>
          <p:spPr>
            <a:xfrm>
              <a:off x="4980428"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64" name="pl564"/>
            <p:cNvSpPr/>
            <p:nvPr/>
          </p:nvSpPr>
          <p:spPr>
            <a:xfrm>
              <a:off x="4980428" y="4684586"/>
              <a:ext cx="1216862" cy="44505"/>
            </a:xfrm>
            <a:custGeom>
              <a:avLst/>
              <a:pathLst>
                <a:path w="1216862" h="44505">
                  <a:moveTo>
                    <a:pt x="0" y="22252"/>
                  </a:moveTo>
                  <a:lnTo>
                    <a:pt x="173837" y="22252"/>
                  </a:lnTo>
                  <a:lnTo>
                    <a:pt x="347675" y="44505"/>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565" name="pl565"/>
            <p:cNvSpPr/>
            <p:nvPr/>
          </p:nvSpPr>
          <p:spPr>
            <a:xfrm>
              <a:off x="4980428" y="4684586"/>
              <a:ext cx="1216862" cy="44505"/>
            </a:xfrm>
            <a:custGeom>
              <a:avLst/>
              <a:pathLst>
                <a:path w="1216862" h="44505">
                  <a:moveTo>
                    <a:pt x="0" y="22252"/>
                  </a:moveTo>
                  <a:lnTo>
                    <a:pt x="173837" y="22252"/>
                  </a:lnTo>
                  <a:lnTo>
                    <a:pt x="347675" y="44505"/>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566" name="pl566"/>
            <p:cNvSpPr/>
            <p:nvPr/>
          </p:nvSpPr>
          <p:spPr>
            <a:xfrm>
              <a:off x="4919585"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67" name="tx567"/>
            <p:cNvSpPr/>
            <p:nvPr/>
          </p:nvSpPr>
          <p:spPr>
            <a:xfrm>
              <a:off x="4950299" y="4543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8" name="tx568"/>
            <p:cNvSpPr/>
            <p:nvPr/>
          </p:nvSpPr>
          <p:spPr>
            <a:xfrm>
              <a:off x="5124136" y="4543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9" name="tx569"/>
            <p:cNvSpPr/>
            <p:nvPr/>
          </p:nvSpPr>
          <p:spPr>
            <a:xfrm>
              <a:off x="5297974"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0" name="tx570"/>
            <p:cNvSpPr/>
            <p:nvPr/>
          </p:nvSpPr>
          <p:spPr>
            <a:xfrm>
              <a:off x="5471811"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1" name="tx571"/>
            <p:cNvSpPr/>
            <p:nvPr/>
          </p:nvSpPr>
          <p:spPr>
            <a:xfrm>
              <a:off x="5645649"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2" name="tx572"/>
            <p:cNvSpPr/>
            <p:nvPr/>
          </p:nvSpPr>
          <p:spPr>
            <a:xfrm>
              <a:off x="5819486"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3" name="tx573"/>
            <p:cNvSpPr/>
            <p:nvPr/>
          </p:nvSpPr>
          <p:spPr>
            <a:xfrm>
              <a:off x="5993324"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4" name="tx574"/>
            <p:cNvSpPr/>
            <p:nvPr/>
          </p:nvSpPr>
          <p:spPr>
            <a:xfrm>
              <a:off x="6167162"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5" name="rc575"/>
            <p:cNvSpPr/>
            <p:nvPr/>
          </p:nvSpPr>
          <p:spPr>
            <a:xfrm>
              <a:off x="6327723" y="874964"/>
              <a:ext cx="1338549" cy="758823"/>
            </a:xfrm>
            <a:prstGeom prst="rect">
              <a:avLst/>
            </a:prstGeom>
            <a:solidFill>
              <a:srgbClr val="EBEBEB">
                <a:alpha val="100000"/>
              </a:srgbClr>
            </a:solidFill>
          </p:spPr>
          <p:txBody>
            <a:bodyPr/>
            <a:lstStyle/>
            <a:p/>
          </p:txBody>
        </p:sp>
        <p:sp>
          <p:nvSpPr>
            <p:cNvPr id="576" name="pl576"/>
            <p:cNvSpPr/>
            <p:nvPr/>
          </p:nvSpPr>
          <p:spPr>
            <a:xfrm>
              <a:off x="6327723"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77" name="pl577"/>
            <p:cNvSpPr/>
            <p:nvPr/>
          </p:nvSpPr>
          <p:spPr>
            <a:xfrm>
              <a:off x="6327723"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78" name="pl578"/>
            <p:cNvSpPr/>
            <p:nvPr/>
          </p:nvSpPr>
          <p:spPr>
            <a:xfrm>
              <a:off x="6327723"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79" name="pl579"/>
            <p:cNvSpPr/>
            <p:nvPr/>
          </p:nvSpPr>
          <p:spPr>
            <a:xfrm>
              <a:off x="6327723"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80" name="pl580"/>
            <p:cNvSpPr/>
            <p:nvPr/>
          </p:nvSpPr>
          <p:spPr>
            <a:xfrm>
              <a:off x="6327723"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81" name="pl581"/>
            <p:cNvSpPr/>
            <p:nvPr/>
          </p:nvSpPr>
          <p:spPr>
            <a:xfrm>
              <a:off x="6327723"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82" name="pl582"/>
            <p:cNvSpPr/>
            <p:nvPr/>
          </p:nvSpPr>
          <p:spPr>
            <a:xfrm>
              <a:off x="63885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656240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67362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691007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70839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725775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743159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760542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6388566"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91" name="pl591"/>
            <p:cNvSpPr/>
            <p:nvPr/>
          </p:nvSpPr>
          <p:spPr>
            <a:xfrm>
              <a:off x="6388566" y="1577043"/>
              <a:ext cx="1216862" cy="22252"/>
            </a:xfrm>
            <a:custGeom>
              <a:avLst/>
              <a:pathLst>
                <a:path w="1216862" h="22252">
                  <a:moveTo>
                    <a:pt x="0" y="0"/>
                  </a:moveTo>
                  <a:lnTo>
                    <a:pt x="173837" y="11126"/>
                  </a:lnTo>
                  <a:lnTo>
                    <a:pt x="347675" y="11126"/>
                  </a:lnTo>
                  <a:lnTo>
                    <a:pt x="521512" y="22252"/>
                  </a:lnTo>
                  <a:lnTo>
                    <a:pt x="695350" y="22252"/>
                  </a:lnTo>
                  <a:lnTo>
                    <a:pt x="869187" y="22252"/>
                  </a:lnTo>
                  <a:lnTo>
                    <a:pt x="1043025" y="0"/>
                  </a:lnTo>
                  <a:lnTo>
                    <a:pt x="1216862" y="22252"/>
                  </a:lnTo>
                </a:path>
              </a:pathLst>
            </a:custGeom>
            <a:ln w="40651" cap="flat">
              <a:solidFill>
                <a:srgbClr val="BEBEBE">
                  <a:alpha val="69803"/>
                </a:srgbClr>
              </a:solidFill>
              <a:prstDash val="solid"/>
              <a:round/>
            </a:ln>
          </p:spPr>
          <p:txBody>
            <a:bodyPr/>
            <a:lstStyle/>
            <a:p/>
          </p:txBody>
        </p:sp>
        <p:sp>
          <p:nvSpPr>
            <p:cNvPr id="592" name="pl592"/>
            <p:cNvSpPr/>
            <p:nvPr/>
          </p:nvSpPr>
          <p:spPr>
            <a:xfrm>
              <a:off x="6388566" y="1577043"/>
              <a:ext cx="1216862" cy="22252"/>
            </a:xfrm>
            <a:custGeom>
              <a:avLst/>
              <a:pathLst>
                <a:path w="1216862" h="22252">
                  <a:moveTo>
                    <a:pt x="0" y="0"/>
                  </a:moveTo>
                  <a:lnTo>
                    <a:pt x="173837" y="11126"/>
                  </a:lnTo>
                  <a:lnTo>
                    <a:pt x="347675" y="11126"/>
                  </a:lnTo>
                  <a:lnTo>
                    <a:pt x="521512" y="22252"/>
                  </a:lnTo>
                  <a:lnTo>
                    <a:pt x="695350" y="22252"/>
                  </a:lnTo>
                  <a:lnTo>
                    <a:pt x="869187" y="22252"/>
                  </a:lnTo>
                  <a:lnTo>
                    <a:pt x="1043025" y="0"/>
                  </a:lnTo>
                  <a:lnTo>
                    <a:pt x="1216862" y="22252"/>
                  </a:lnTo>
                </a:path>
              </a:pathLst>
            </a:custGeom>
            <a:ln w="35231" cap="flat">
              <a:solidFill>
                <a:srgbClr val="BEBEBE">
                  <a:alpha val="69803"/>
                </a:srgbClr>
              </a:solidFill>
              <a:prstDash val="solid"/>
              <a:round/>
            </a:ln>
          </p:spPr>
          <p:txBody>
            <a:bodyPr/>
            <a:lstStyle/>
            <a:p/>
          </p:txBody>
        </p:sp>
        <p:sp>
          <p:nvSpPr>
            <p:cNvPr id="593" name="pl593"/>
            <p:cNvSpPr/>
            <p:nvPr/>
          </p:nvSpPr>
          <p:spPr>
            <a:xfrm>
              <a:off x="6388566"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94" name="pl594"/>
            <p:cNvSpPr/>
            <p:nvPr/>
          </p:nvSpPr>
          <p:spPr>
            <a:xfrm>
              <a:off x="6388566" y="1577043"/>
              <a:ext cx="1216862" cy="22252"/>
            </a:xfrm>
            <a:custGeom>
              <a:avLst/>
              <a:pathLst>
                <a:path w="1216862" h="22252">
                  <a:moveTo>
                    <a:pt x="0" y="0"/>
                  </a:moveTo>
                  <a:lnTo>
                    <a:pt x="173837" y="11126"/>
                  </a:lnTo>
                  <a:lnTo>
                    <a:pt x="347675" y="11126"/>
                  </a:lnTo>
                  <a:lnTo>
                    <a:pt x="521512" y="22252"/>
                  </a:lnTo>
                  <a:lnTo>
                    <a:pt x="695350" y="22252"/>
                  </a:lnTo>
                  <a:lnTo>
                    <a:pt x="869187" y="22252"/>
                  </a:lnTo>
                  <a:lnTo>
                    <a:pt x="1043025" y="0"/>
                  </a:lnTo>
                  <a:lnTo>
                    <a:pt x="1216862" y="22252"/>
                  </a:lnTo>
                </a:path>
              </a:pathLst>
            </a:custGeom>
            <a:ln w="40651" cap="flat">
              <a:solidFill>
                <a:srgbClr val="000000">
                  <a:alpha val="100000"/>
                </a:srgbClr>
              </a:solidFill>
              <a:prstDash val="solid"/>
              <a:round/>
            </a:ln>
          </p:spPr>
          <p:txBody>
            <a:bodyPr/>
            <a:lstStyle/>
            <a:p/>
          </p:txBody>
        </p:sp>
        <p:sp>
          <p:nvSpPr>
            <p:cNvPr id="595" name="pl595"/>
            <p:cNvSpPr/>
            <p:nvPr/>
          </p:nvSpPr>
          <p:spPr>
            <a:xfrm>
              <a:off x="6388566" y="1577043"/>
              <a:ext cx="1216862" cy="22252"/>
            </a:xfrm>
            <a:custGeom>
              <a:avLst/>
              <a:pathLst>
                <a:path w="1216862" h="22252">
                  <a:moveTo>
                    <a:pt x="0" y="0"/>
                  </a:moveTo>
                  <a:lnTo>
                    <a:pt x="173837" y="11126"/>
                  </a:lnTo>
                  <a:lnTo>
                    <a:pt x="347675" y="11126"/>
                  </a:lnTo>
                  <a:lnTo>
                    <a:pt x="521512" y="22252"/>
                  </a:lnTo>
                  <a:lnTo>
                    <a:pt x="695350" y="22252"/>
                  </a:lnTo>
                  <a:lnTo>
                    <a:pt x="869187" y="22252"/>
                  </a:lnTo>
                  <a:lnTo>
                    <a:pt x="1043025" y="0"/>
                  </a:lnTo>
                  <a:lnTo>
                    <a:pt x="1216862" y="22252"/>
                  </a:lnTo>
                </a:path>
              </a:pathLst>
            </a:custGeom>
            <a:ln w="35231" cap="flat">
              <a:solidFill>
                <a:srgbClr val="F26A21">
                  <a:alpha val="100000"/>
                </a:srgbClr>
              </a:solidFill>
              <a:prstDash val="solid"/>
              <a:round/>
            </a:ln>
          </p:spPr>
          <p:txBody>
            <a:bodyPr/>
            <a:lstStyle/>
            <a:p/>
          </p:txBody>
        </p:sp>
        <p:sp>
          <p:nvSpPr>
            <p:cNvPr id="596" name="pl596"/>
            <p:cNvSpPr/>
            <p:nvPr/>
          </p:nvSpPr>
          <p:spPr>
            <a:xfrm>
              <a:off x="6327723"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97" name="tx597"/>
            <p:cNvSpPr/>
            <p:nvPr/>
          </p:nvSpPr>
          <p:spPr>
            <a:xfrm>
              <a:off x="6358437" y="141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8" name="tx598"/>
            <p:cNvSpPr/>
            <p:nvPr/>
          </p:nvSpPr>
          <p:spPr>
            <a:xfrm>
              <a:off x="6532274"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9" name="tx599"/>
            <p:cNvSpPr/>
            <p:nvPr/>
          </p:nvSpPr>
          <p:spPr>
            <a:xfrm>
              <a:off x="6706112"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0" name="tx600"/>
            <p:cNvSpPr/>
            <p:nvPr/>
          </p:nvSpPr>
          <p:spPr>
            <a:xfrm>
              <a:off x="687995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1" name="tx601"/>
            <p:cNvSpPr/>
            <p:nvPr/>
          </p:nvSpPr>
          <p:spPr>
            <a:xfrm>
              <a:off x="7053787"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2" name="tx602"/>
            <p:cNvSpPr/>
            <p:nvPr/>
          </p:nvSpPr>
          <p:spPr>
            <a:xfrm>
              <a:off x="722762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3" name="tx603"/>
            <p:cNvSpPr/>
            <p:nvPr/>
          </p:nvSpPr>
          <p:spPr>
            <a:xfrm>
              <a:off x="7401462" y="141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4" name="tx604"/>
            <p:cNvSpPr/>
            <p:nvPr/>
          </p:nvSpPr>
          <p:spPr>
            <a:xfrm>
              <a:off x="757530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5" name="rc605"/>
            <p:cNvSpPr/>
            <p:nvPr/>
          </p:nvSpPr>
          <p:spPr>
            <a:xfrm>
              <a:off x="6327723" y="1918229"/>
              <a:ext cx="1338549" cy="758823"/>
            </a:xfrm>
            <a:prstGeom prst="rect">
              <a:avLst/>
            </a:prstGeom>
            <a:solidFill>
              <a:srgbClr val="EBEBEB">
                <a:alpha val="100000"/>
              </a:srgbClr>
            </a:solidFill>
          </p:spPr>
          <p:txBody>
            <a:bodyPr/>
            <a:lstStyle/>
            <a:p/>
          </p:txBody>
        </p:sp>
        <p:sp>
          <p:nvSpPr>
            <p:cNvPr id="606" name="pl606"/>
            <p:cNvSpPr/>
            <p:nvPr/>
          </p:nvSpPr>
          <p:spPr>
            <a:xfrm>
              <a:off x="6327723"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07" name="pl607"/>
            <p:cNvSpPr/>
            <p:nvPr/>
          </p:nvSpPr>
          <p:spPr>
            <a:xfrm>
              <a:off x="6327723"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08" name="pl608"/>
            <p:cNvSpPr/>
            <p:nvPr/>
          </p:nvSpPr>
          <p:spPr>
            <a:xfrm>
              <a:off x="6327723"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09" name="pl609"/>
            <p:cNvSpPr/>
            <p:nvPr/>
          </p:nvSpPr>
          <p:spPr>
            <a:xfrm>
              <a:off x="6327723"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10" name="pl610"/>
            <p:cNvSpPr/>
            <p:nvPr/>
          </p:nvSpPr>
          <p:spPr>
            <a:xfrm>
              <a:off x="6327723"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11" name="pl611"/>
            <p:cNvSpPr/>
            <p:nvPr/>
          </p:nvSpPr>
          <p:spPr>
            <a:xfrm>
              <a:off x="6327723"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12" name="pl612"/>
            <p:cNvSpPr/>
            <p:nvPr/>
          </p:nvSpPr>
          <p:spPr>
            <a:xfrm>
              <a:off x="63885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656240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67362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691007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70839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725775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743159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760542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6388566"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621" name="pl621"/>
            <p:cNvSpPr/>
            <p:nvPr/>
          </p:nvSpPr>
          <p:spPr>
            <a:xfrm>
              <a:off x="6388566" y="2442285"/>
              <a:ext cx="1216862" cy="89011"/>
            </a:xfrm>
            <a:custGeom>
              <a:avLst/>
              <a:pathLst>
                <a:path w="1216862" h="89011">
                  <a:moveTo>
                    <a:pt x="0" y="22252"/>
                  </a:moveTo>
                  <a:lnTo>
                    <a:pt x="173837" y="0"/>
                  </a:lnTo>
                  <a:lnTo>
                    <a:pt x="347675" y="33379"/>
                  </a:lnTo>
                  <a:lnTo>
                    <a:pt x="521512" y="77885"/>
                  </a:lnTo>
                  <a:lnTo>
                    <a:pt x="695350" y="89011"/>
                  </a:lnTo>
                  <a:lnTo>
                    <a:pt x="869187" y="55632"/>
                  </a:lnTo>
                  <a:lnTo>
                    <a:pt x="1043025" y="55632"/>
                  </a:lnTo>
                  <a:lnTo>
                    <a:pt x="1216862" y="55632"/>
                  </a:lnTo>
                </a:path>
              </a:pathLst>
            </a:custGeom>
            <a:ln w="40651" cap="flat">
              <a:solidFill>
                <a:srgbClr val="BEBEBE">
                  <a:alpha val="69803"/>
                </a:srgbClr>
              </a:solidFill>
              <a:prstDash val="solid"/>
              <a:round/>
            </a:ln>
          </p:spPr>
          <p:txBody>
            <a:bodyPr/>
            <a:lstStyle/>
            <a:p/>
          </p:txBody>
        </p:sp>
        <p:sp>
          <p:nvSpPr>
            <p:cNvPr id="622" name="pl622"/>
            <p:cNvSpPr/>
            <p:nvPr/>
          </p:nvSpPr>
          <p:spPr>
            <a:xfrm>
              <a:off x="6388566" y="2442285"/>
              <a:ext cx="1216862" cy="89011"/>
            </a:xfrm>
            <a:custGeom>
              <a:avLst/>
              <a:pathLst>
                <a:path w="1216862" h="89011">
                  <a:moveTo>
                    <a:pt x="0" y="22252"/>
                  </a:moveTo>
                  <a:lnTo>
                    <a:pt x="173837" y="0"/>
                  </a:lnTo>
                  <a:lnTo>
                    <a:pt x="347675" y="33379"/>
                  </a:lnTo>
                  <a:lnTo>
                    <a:pt x="521512" y="77885"/>
                  </a:lnTo>
                  <a:lnTo>
                    <a:pt x="695350" y="89011"/>
                  </a:lnTo>
                  <a:lnTo>
                    <a:pt x="869187" y="55632"/>
                  </a:lnTo>
                  <a:lnTo>
                    <a:pt x="1043025" y="55632"/>
                  </a:lnTo>
                  <a:lnTo>
                    <a:pt x="1216862" y="55632"/>
                  </a:lnTo>
                </a:path>
              </a:pathLst>
            </a:custGeom>
            <a:ln w="35231" cap="flat">
              <a:solidFill>
                <a:srgbClr val="BEBEBE">
                  <a:alpha val="69803"/>
                </a:srgbClr>
              </a:solidFill>
              <a:prstDash val="solid"/>
              <a:round/>
            </a:ln>
          </p:spPr>
          <p:txBody>
            <a:bodyPr/>
            <a:lstStyle/>
            <a:p/>
          </p:txBody>
        </p:sp>
        <p:sp>
          <p:nvSpPr>
            <p:cNvPr id="623" name="pl623"/>
            <p:cNvSpPr/>
            <p:nvPr/>
          </p:nvSpPr>
          <p:spPr>
            <a:xfrm>
              <a:off x="6388566"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624" name="pl624"/>
            <p:cNvSpPr/>
            <p:nvPr/>
          </p:nvSpPr>
          <p:spPr>
            <a:xfrm>
              <a:off x="6388566" y="2442285"/>
              <a:ext cx="1216862" cy="89011"/>
            </a:xfrm>
            <a:custGeom>
              <a:avLst/>
              <a:pathLst>
                <a:path w="1216862" h="89011">
                  <a:moveTo>
                    <a:pt x="0" y="22252"/>
                  </a:moveTo>
                  <a:lnTo>
                    <a:pt x="173837" y="0"/>
                  </a:lnTo>
                  <a:lnTo>
                    <a:pt x="347675" y="33379"/>
                  </a:lnTo>
                  <a:lnTo>
                    <a:pt x="521512" y="77885"/>
                  </a:lnTo>
                  <a:lnTo>
                    <a:pt x="695350" y="89011"/>
                  </a:lnTo>
                  <a:lnTo>
                    <a:pt x="869187" y="55632"/>
                  </a:lnTo>
                  <a:lnTo>
                    <a:pt x="1043025" y="55632"/>
                  </a:lnTo>
                  <a:lnTo>
                    <a:pt x="1216862" y="55632"/>
                  </a:lnTo>
                </a:path>
              </a:pathLst>
            </a:custGeom>
            <a:ln w="40651" cap="flat">
              <a:solidFill>
                <a:srgbClr val="000000">
                  <a:alpha val="100000"/>
                </a:srgbClr>
              </a:solidFill>
              <a:prstDash val="solid"/>
              <a:round/>
            </a:ln>
          </p:spPr>
          <p:txBody>
            <a:bodyPr/>
            <a:lstStyle/>
            <a:p/>
          </p:txBody>
        </p:sp>
        <p:sp>
          <p:nvSpPr>
            <p:cNvPr id="625" name="pl625"/>
            <p:cNvSpPr/>
            <p:nvPr/>
          </p:nvSpPr>
          <p:spPr>
            <a:xfrm>
              <a:off x="6388566" y="2442285"/>
              <a:ext cx="1216862" cy="89011"/>
            </a:xfrm>
            <a:custGeom>
              <a:avLst/>
              <a:pathLst>
                <a:path w="1216862" h="89011">
                  <a:moveTo>
                    <a:pt x="0" y="22252"/>
                  </a:moveTo>
                  <a:lnTo>
                    <a:pt x="173837" y="0"/>
                  </a:lnTo>
                  <a:lnTo>
                    <a:pt x="347675" y="33379"/>
                  </a:lnTo>
                  <a:lnTo>
                    <a:pt x="521512" y="77885"/>
                  </a:lnTo>
                  <a:lnTo>
                    <a:pt x="695350" y="89011"/>
                  </a:lnTo>
                  <a:lnTo>
                    <a:pt x="869187" y="55632"/>
                  </a:lnTo>
                  <a:lnTo>
                    <a:pt x="1043025" y="55632"/>
                  </a:lnTo>
                  <a:lnTo>
                    <a:pt x="1216862" y="55632"/>
                  </a:lnTo>
                </a:path>
              </a:pathLst>
            </a:custGeom>
            <a:ln w="35231" cap="flat">
              <a:solidFill>
                <a:srgbClr val="F26A21">
                  <a:alpha val="100000"/>
                </a:srgbClr>
              </a:solidFill>
              <a:prstDash val="solid"/>
              <a:round/>
            </a:ln>
          </p:spPr>
          <p:txBody>
            <a:bodyPr/>
            <a:lstStyle/>
            <a:p/>
          </p:txBody>
        </p:sp>
        <p:sp>
          <p:nvSpPr>
            <p:cNvPr id="626" name="pl626"/>
            <p:cNvSpPr/>
            <p:nvPr/>
          </p:nvSpPr>
          <p:spPr>
            <a:xfrm>
              <a:off x="6327723"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27" name="tx627"/>
            <p:cNvSpPr/>
            <p:nvPr/>
          </p:nvSpPr>
          <p:spPr>
            <a:xfrm>
              <a:off x="6328307" y="23015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28" name="tx628"/>
            <p:cNvSpPr/>
            <p:nvPr/>
          </p:nvSpPr>
          <p:spPr>
            <a:xfrm>
              <a:off x="6502145" y="2279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9" name="tx629"/>
            <p:cNvSpPr/>
            <p:nvPr/>
          </p:nvSpPr>
          <p:spPr>
            <a:xfrm>
              <a:off x="6675982" y="2312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30" name="tx630"/>
            <p:cNvSpPr/>
            <p:nvPr/>
          </p:nvSpPr>
          <p:spPr>
            <a:xfrm>
              <a:off x="6853843" y="235714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31" name="tx631"/>
            <p:cNvSpPr/>
            <p:nvPr/>
          </p:nvSpPr>
          <p:spPr>
            <a:xfrm>
              <a:off x="7023658" y="23682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2" name="tx632"/>
            <p:cNvSpPr/>
            <p:nvPr/>
          </p:nvSpPr>
          <p:spPr>
            <a:xfrm>
              <a:off x="7197495" y="23348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33" name="tx633"/>
            <p:cNvSpPr/>
            <p:nvPr/>
          </p:nvSpPr>
          <p:spPr>
            <a:xfrm>
              <a:off x="7371333" y="23348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34" name="tx634"/>
            <p:cNvSpPr/>
            <p:nvPr/>
          </p:nvSpPr>
          <p:spPr>
            <a:xfrm>
              <a:off x="7545170" y="23348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35" name="rc635"/>
            <p:cNvSpPr/>
            <p:nvPr/>
          </p:nvSpPr>
          <p:spPr>
            <a:xfrm>
              <a:off x="6327723" y="2961495"/>
              <a:ext cx="1338549" cy="758823"/>
            </a:xfrm>
            <a:prstGeom prst="rect">
              <a:avLst/>
            </a:prstGeom>
            <a:solidFill>
              <a:srgbClr val="EBEBEB">
                <a:alpha val="100000"/>
              </a:srgbClr>
            </a:solidFill>
          </p:spPr>
          <p:txBody>
            <a:bodyPr/>
            <a:lstStyle/>
            <a:p/>
          </p:txBody>
        </p:sp>
        <p:sp>
          <p:nvSpPr>
            <p:cNvPr id="636" name="pl636"/>
            <p:cNvSpPr/>
            <p:nvPr/>
          </p:nvSpPr>
          <p:spPr>
            <a:xfrm>
              <a:off x="6327723"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7" name="pl637"/>
            <p:cNvSpPr/>
            <p:nvPr/>
          </p:nvSpPr>
          <p:spPr>
            <a:xfrm>
              <a:off x="6327723"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8" name="pl638"/>
            <p:cNvSpPr/>
            <p:nvPr/>
          </p:nvSpPr>
          <p:spPr>
            <a:xfrm>
              <a:off x="6327723"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9" name="pl639"/>
            <p:cNvSpPr/>
            <p:nvPr/>
          </p:nvSpPr>
          <p:spPr>
            <a:xfrm>
              <a:off x="6327723"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40" name="pl640"/>
            <p:cNvSpPr/>
            <p:nvPr/>
          </p:nvSpPr>
          <p:spPr>
            <a:xfrm>
              <a:off x="6327723"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41" name="pl641"/>
            <p:cNvSpPr/>
            <p:nvPr/>
          </p:nvSpPr>
          <p:spPr>
            <a:xfrm>
              <a:off x="6327723"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42" name="pl642"/>
            <p:cNvSpPr/>
            <p:nvPr/>
          </p:nvSpPr>
          <p:spPr>
            <a:xfrm>
              <a:off x="63885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656240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67362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691007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70839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7" name="pl647"/>
            <p:cNvSpPr/>
            <p:nvPr/>
          </p:nvSpPr>
          <p:spPr>
            <a:xfrm>
              <a:off x="725775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743159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9" name="pl649"/>
            <p:cNvSpPr/>
            <p:nvPr/>
          </p:nvSpPr>
          <p:spPr>
            <a:xfrm>
              <a:off x="760542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6388566"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651" name="pl651"/>
            <p:cNvSpPr/>
            <p:nvPr/>
          </p:nvSpPr>
          <p:spPr>
            <a:xfrm>
              <a:off x="6388566" y="3630194"/>
              <a:ext cx="1216862" cy="33379"/>
            </a:xfrm>
            <a:custGeom>
              <a:avLst/>
              <a:pathLst>
                <a:path w="1216862" h="33379">
                  <a:moveTo>
                    <a:pt x="0" y="11126"/>
                  </a:moveTo>
                  <a:lnTo>
                    <a:pt x="173837" y="33379"/>
                  </a:lnTo>
                  <a:lnTo>
                    <a:pt x="347675" y="22252"/>
                  </a:lnTo>
                  <a:lnTo>
                    <a:pt x="521512" y="11126"/>
                  </a:lnTo>
                  <a:lnTo>
                    <a:pt x="695350" y="0"/>
                  </a:lnTo>
                  <a:lnTo>
                    <a:pt x="869187" y="33379"/>
                  </a:lnTo>
                  <a:lnTo>
                    <a:pt x="1043025" y="33379"/>
                  </a:lnTo>
                  <a:lnTo>
                    <a:pt x="1216862" y="22252"/>
                  </a:lnTo>
                </a:path>
              </a:pathLst>
            </a:custGeom>
            <a:ln w="40651" cap="flat">
              <a:solidFill>
                <a:srgbClr val="BEBEBE">
                  <a:alpha val="69803"/>
                </a:srgbClr>
              </a:solidFill>
              <a:prstDash val="solid"/>
              <a:round/>
            </a:ln>
          </p:spPr>
          <p:txBody>
            <a:bodyPr/>
            <a:lstStyle/>
            <a:p/>
          </p:txBody>
        </p:sp>
        <p:sp>
          <p:nvSpPr>
            <p:cNvPr id="652" name="pl652"/>
            <p:cNvSpPr/>
            <p:nvPr/>
          </p:nvSpPr>
          <p:spPr>
            <a:xfrm>
              <a:off x="6388566" y="3630194"/>
              <a:ext cx="1216862" cy="33379"/>
            </a:xfrm>
            <a:custGeom>
              <a:avLst/>
              <a:pathLst>
                <a:path w="1216862" h="33379">
                  <a:moveTo>
                    <a:pt x="0" y="11126"/>
                  </a:moveTo>
                  <a:lnTo>
                    <a:pt x="173837" y="33379"/>
                  </a:lnTo>
                  <a:lnTo>
                    <a:pt x="347675" y="22252"/>
                  </a:lnTo>
                  <a:lnTo>
                    <a:pt x="521512" y="11126"/>
                  </a:lnTo>
                  <a:lnTo>
                    <a:pt x="695350" y="0"/>
                  </a:lnTo>
                  <a:lnTo>
                    <a:pt x="869187" y="33379"/>
                  </a:lnTo>
                  <a:lnTo>
                    <a:pt x="1043025" y="33379"/>
                  </a:lnTo>
                  <a:lnTo>
                    <a:pt x="1216862" y="22252"/>
                  </a:lnTo>
                </a:path>
              </a:pathLst>
            </a:custGeom>
            <a:ln w="35231" cap="flat">
              <a:solidFill>
                <a:srgbClr val="BEBEBE">
                  <a:alpha val="69803"/>
                </a:srgbClr>
              </a:solidFill>
              <a:prstDash val="solid"/>
              <a:round/>
            </a:ln>
          </p:spPr>
          <p:txBody>
            <a:bodyPr/>
            <a:lstStyle/>
            <a:p/>
          </p:txBody>
        </p:sp>
        <p:sp>
          <p:nvSpPr>
            <p:cNvPr id="653" name="pl653"/>
            <p:cNvSpPr/>
            <p:nvPr/>
          </p:nvSpPr>
          <p:spPr>
            <a:xfrm>
              <a:off x="6388566"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654" name="pl654"/>
            <p:cNvSpPr/>
            <p:nvPr/>
          </p:nvSpPr>
          <p:spPr>
            <a:xfrm>
              <a:off x="6388566" y="3630194"/>
              <a:ext cx="1216862" cy="33379"/>
            </a:xfrm>
            <a:custGeom>
              <a:avLst/>
              <a:pathLst>
                <a:path w="1216862" h="33379">
                  <a:moveTo>
                    <a:pt x="0" y="11126"/>
                  </a:moveTo>
                  <a:lnTo>
                    <a:pt x="173837" y="33379"/>
                  </a:lnTo>
                  <a:lnTo>
                    <a:pt x="347675" y="22252"/>
                  </a:lnTo>
                  <a:lnTo>
                    <a:pt x="521512" y="11126"/>
                  </a:lnTo>
                  <a:lnTo>
                    <a:pt x="695350" y="0"/>
                  </a:lnTo>
                  <a:lnTo>
                    <a:pt x="869187" y="33379"/>
                  </a:lnTo>
                  <a:lnTo>
                    <a:pt x="1043025" y="33379"/>
                  </a:lnTo>
                  <a:lnTo>
                    <a:pt x="1216862" y="22252"/>
                  </a:lnTo>
                </a:path>
              </a:pathLst>
            </a:custGeom>
            <a:ln w="40651" cap="flat">
              <a:solidFill>
                <a:srgbClr val="000000">
                  <a:alpha val="100000"/>
                </a:srgbClr>
              </a:solidFill>
              <a:prstDash val="solid"/>
              <a:round/>
            </a:ln>
          </p:spPr>
          <p:txBody>
            <a:bodyPr/>
            <a:lstStyle/>
            <a:p/>
          </p:txBody>
        </p:sp>
        <p:sp>
          <p:nvSpPr>
            <p:cNvPr id="655" name="pl655"/>
            <p:cNvSpPr/>
            <p:nvPr/>
          </p:nvSpPr>
          <p:spPr>
            <a:xfrm>
              <a:off x="6388566" y="3630194"/>
              <a:ext cx="1216862" cy="33379"/>
            </a:xfrm>
            <a:custGeom>
              <a:avLst/>
              <a:pathLst>
                <a:path w="1216862" h="33379">
                  <a:moveTo>
                    <a:pt x="0" y="11126"/>
                  </a:moveTo>
                  <a:lnTo>
                    <a:pt x="173837" y="33379"/>
                  </a:lnTo>
                  <a:lnTo>
                    <a:pt x="347675" y="22252"/>
                  </a:lnTo>
                  <a:lnTo>
                    <a:pt x="521512" y="11126"/>
                  </a:lnTo>
                  <a:lnTo>
                    <a:pt x="695350" y="0"/>
                  </a:lnTo>
                  <a:lnTo>
                    <a:pt x="869187" y="33379"/>
                  </a:lnTo>
                  <a:lnTo>
                    <a:pt x="1043025" y="33379"/>
                  </a:lnTo>
                  <a:lnTo>
                    <a:pt x="1216862" y="22252"/>
                  </a:lnTo>
                </a:path>
              </a:pathLst>
            </a:custGeom>
            <a:ln w="35231" cap="flat">
              <a:solidFill>
                <a:srgbClr val="F26A21">
                  <a:alpha val="100000"/>
                </a:srgbClr>
              </a:solidFill>
              <a:prstDash val="solid"/>
              <a:round/>
            </a:ln>
          </p:spPr>
          <p:txBody>
            <a:bodyPr/>
            <a:lstStyle/>
            <a:p/>
          </p:txBody>
        </p:sp>
        <p:sp>
          <p:nvSpPr>
            <p:cNvPr id="656" name="pl656"/>
            <p:cNvSpPr/>
            <p:nvPr/>
          </p:nvSpPr>
          <p:spPr>
            <a:xfrm>
              <a:off x="6327723"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57" name="tx657"/>
            <p:cNvSpPr/>
            <p:nvPr/>
          </p:nvSpPr>
          <p:spPr>
            <a:xfrm>
              <a:off x="6358437" y="3478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58" name="tx658"/>
            <p:cNvSpPr/>
            <p:nvPr/>
          </p:nvSpPr>
          <p:spPr>
            <a:xfrm>
              <a:off x="6532274"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59" name="tx659"/>
            <p:cNvSpPr/>
            <p:nvPr/>
          </p:nvSpPr>
          <p:spPr>
            <a:xfrm>
              <a:off x="6706112" y="3489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60" name="tx660"/>
            <p:cNvSpPr/>
            <p:nvPr/>
          </p:nvSpPr>
          <p:spPr>
            <a:xfrm>
              <a:off x="6879950" y="3478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61" name="tx661"/>
            <p:cNvSpPr/>
            <p:nvPr/>
          </p:nvSpPr>
          <p:spPr>
            <a:xfrm>
              <a:off x="7053787" y="34671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2" name="tx662"/>
            <p:cNvSpPr/>
            <p:nvPr/>
          </p:nvSpPr>
          <p:spPr>
            <a:xfrm>
              <a:off x="7227625"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3" name="tx663"/>
            <p:cNvSpPr/>
            <p:nvPr/>
          </p:nvSpPr>
          <p:spPr>
            <a:xfrm>
              <a:off x="7401462"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4" name="tx664"/>
            <p:cNvSpPr/>
            <p:nvPr/>
          </p:nvSpPr>
          <p:spPr>
            <a:xfrm>
              <a:off x="7575300" y="3489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65" name="rc665"/>
            <p:cNvSpPr/>
            <p:nvPr/>
          </p:nvSpPr>
          <p:spPr>
            <a:xfrm>
              <a:off x="6327723" y="4004760"/>
              <a:ext cx="1338549" cy="758823"/>
            </a:xfrm>
            <a:prstGeom prst="rect">
              <a:avLst/>
            </a:prstGeom>
            <a:solidFill>
              <a:srgbClr val="EBEBEB">
                <a:alpha val="100000"/>
              </a:srgbClr>
            </a:solidFill>
          </p:spPr>
          <p:txBody>
            <a:bodyPr/>
            <a:lstStyle/>
            <a:p/>
          </p:txBody>
        </p:sp>
        <p:sp>
          <p:nvSpPr>
            <p:cNvPr id="666" name="pl666"/>
            <p:cNvSpPr/>
            <p:nvPr/>
          </p:nvSpPr>
          <p:spPr>
            <a:xfrm>
              <a:off x="6327723"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67" name="pl667"/>
            <p:cNvSpPr/>
            <p:nvPr/>
          </p:nvSpPr>
          <p:spPr>
            <a:xfrm>
              <a:off x="6327723"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68" name="pl668"/>
            <p:cNvSpPr/>
            <p:nvPr/>
          </p:nvSpPr>
          <p:spPr>
            <a:xfrm>
              <a:off x="6327723"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69" name="pl669"/>
            <p:cNvSpPr/>
            <p:nvPr/>
          </p:nvSpPr>
          <p:spPr>
            <a:xfrm>
              <a:off x="6327723"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70" name="pl670"/>
            <p:cNvSpPr/>
            <p:nvPr/>
          </p:nvSpPr>
          <p:spPr>
            <a:xfrm>
              <a:off x="6327723"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71" name="pl671"/>
            <p:cNvSpPr/>
            <p:nvPr/>
          </p:nvSpPr>
          <p:spPr>
            <a:xfrm>
              <a:off x="6327723"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72" name="pl672"/>
            <p:cNvSpPr/>
            <p:nvPr/>
          </p:nvSpPr>
          <p:spPr>
            <a:xfrm>
              <a:off x="63885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656240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4" name="pl674"/>
            <p:cNvSpPr/>
            <p:nvPr/>
          </p:nvSpPr>
          <p:spPr>
            <a:xfrm>
              <a:off x="67362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5" name="pl675"/>
            <p:cNvSpPr/>
            <p:nvPr/>
          </p:nvSpPr>
          <p:spPr>
            <a:xfrm>
              <a:off x="691007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6" name="pl676"/>
            <p:cNvSpPr/>
            <p:nvPr/>
          </p:nvSpPr>
          <p:spPr>
            <a:xfrm>
              <a:off x="70839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7" name="pl677"/>
            <p:cNvSpPr/>
            <p:nvPr/>
          </p:nvSpPr>
          <p:spPr>
            <a:xfrm>
              <a:off x="725775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8" name="pl678"/>
            <p:cNvSpPr/>
            <p:nvPr/>
          </p:nvSpPr>
          <p:spPr>
            <a:xfrm>
              <a:off x="743159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760542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6388566"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681" name="pl681"/>
            <p:cNvSpPr/>
            <p:nvPr/>
          </p:nvSpPr>
          <p:spPr>
            <a:xfrm>
              <a:off x="6388566" y="4617827"/>
              <a:ext cx="1216862" cy="33379"/>
            </a:xfrm>
            <a:custGeom>
              <a:avLst/>
              <a:pathLst>
                <a:path w="1216862" h="33379">
                  <a:moveTo>
                    <a:pt x="0" y="0"/>
                  </a:moveTo>
                  <a:lnTo>
                    <a:pt x="173837" y="11126"/>
                  </a:lnTo>
                  <a:lnTo>
                    <a:pt x="347675" y="22252"/>
                  </a:lnTo>
                  <a:lnTo>
                    <a:pt x="521512" y="33379"/>
                  </a:lnTo>
                  <a:lnTo>
                    <a:pt x="695350" y="33379"/>
                  </a:lnTo>
                  <a:lnTo>
                    <a:pt x="869187" y="33379"/>
                  </a:lnTo>
                  <a:lnTo>
                    <a:pt x="1043025" y="33379"/>
                  </a:lnTo>
                  <a:lnTo>
                    <a:pt x="1216862" y="33379"/>
                  </a:lnTo>
                </a:path>
              </a:pathLst>
            </a:custGeom>
            <a:ln w="40651" cap="flat">
              <a:solidFill>
                <a:srgbClr val="BEBEBE">
                  <a:alpha val="69803"/>
                </a:srgbClr>
              </a:solidFill>
              <a:prstDash val="solid"/>
              <a:round/>
            </a:ln>
          </p:spPr>
          <p:txBody>
            <a:bodyPr/>
            <a:lstStyle/>
            <a:p/>
          </p:txBody>
        </p:sp>
        <p:sp>
          <p:nvSpPr>
            <p:cNvPr id="682" name="pl682"/>
            <p:cNvSpPr/>
            <p:nvPr/>
          </p:nvSpPr>
          <p:spPr>
            <a:xfrm>
              <a:off x="6388566" y="4617827"/>
              <a:ext cx="1216862" cy="33379"/>
            </a:xfrm>
            <a:custGeom>
              <a:avLst/>
              <a:pathLst>
                <a:path w="1216862" h="33379">
                  <a:moveTo>
                    <a:pt x="0" y="0"/>
                  </a:moveTo>
                  <a:lnTo>
                    <a:pt x="173837" y="11126"/>
                  </a:lnTo>
                  <a:lnTo>
                    <a:pt x="347675" y="22252"/>
                  </a:lnTo>
                  <a:lnTo>
                    <a:pt x="521512" y="33379"/>
                  </a:lnTo>
                  <a:lnTo>
                    <a:pt x="695350" y="33379"/>
                  </a:lnTo>
                  <a:lnTo>
                    <a:pt x="869187" y="33379"/>
                  </a:lnTo>
                  <a:lnTo>
                    <a:pt x="1043025" y="33379"/>
                  </a:lnTo>
                  <a:lnTo>
                    <a:pt x="1216862" y="33379"/>
                  </a:lnTo>
                </a:path>
              </a:pathLst>
            </a:custGeom>
            <a:ln w="35231" cap="flat">
              <a:solidFill>
                <a:srgbClr val="BEBEBE">
                  <a:alpha val="69803"/>
                </a:srgbClr>
              </a:solidFill>
              <a:prstDash val="solid"/>
              <a:round/>
            </a:ln>
          </p:spPr>
          <p:txBody>
            <a:bodyPr/>
            <a:lstStyle/>
            <a:p/>
          </p:txBody>
        </p:sp>
        <p:sp>
          <p:nvSpPr>
            <p:cNvPr id="683" name="pl683"/>
            <p:cNvSpPr/>
            <p:nvPr/>
          </p:nvSpPr>
          <p:spPr>
            <a:xfrm>
              <a:off x="6388566"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684" name="pl684"/>
            <p:cNvSpPr/>
            <p:nvPr/>
          </p:nvSpPr>
          <p:spPr>
            <a:xfrm>
              <a:off x="6388566" y="4617827"/>
              <a:ext cx="1216862" cy="33379"/>
            </a:xfrm>
            <a:custGeom>
              <a:avLst/>
              <a:pathLst>
                <a:path w="1216862" h="33379">
                  <a:moveTo>
                    <a:pt x="0" y="0"/>
                  </a:moveTo>
                  <a:lnTo>
                    <a:pt x="173837" y="11126"/>
                  </a:lnTo>
                  <a:lnTo>
                    <a:pt x="347675" y="22252"/>
                  </a:lnTo>
                  <a:lnTo>
                    <a:pt x="521512" y="33379"/>
                  </a:lnTo>
                  <a:lnTo>
                    <a:pt x="695350" y="33379"/>
                  </a:lnTo>
                  <a:lnTo>
                    <a:pt x="869187" y="33379"/>
                  </a:lnTo>
                  <a:lnTo>
                    <a:pt x="1043025" y="33379"/>
                  </a:lnTo>
                  <a:lnTo>
                    <a:pt x="1216862" y="33379"/>
                  </a:lnTo>
                </a:path>
              </a:pathLst>
            </a:custGeom>
            <a:ln w="40651" cap="flat">
              <a:solidFill>
                <a:srgbClr val="000000">
                  <a:alpha val="100000"/>
                </a:srgbClr>
              </a:solidFill>
              <a:prstDash val="solid"/>
              <a:round/>
            </a:ln>
          </p:spPr>
          <p:txBody>
            <a:bodyPr/>
            <a:lstStyle/>
            <a:p/>
          </p:txBody>
        </p:sp>
        <p:sp>
          <p:nvSpPr>
            <p:cNvPr id="685" name="pl685"/>
            <p:cNvSpPr/>
            <p:nvPr/>
          </p:nvSpPr>
          <p:spPr>
            <a:xfrm>
              <a:off x="6388566" y="4617827"/>
              <a:ext cx="1216862" cy="33379"/>
            </a:xfrm>
            <a:custGeom>
              <a:avLst/>
              <a:pathLst>
                <a:path w="1216862" h="33379">
                  <a:moveTo>
                    <a:pt x="0" y="0"/>
                  </a:moveTo>
                  <a:lnTo>
                    <a:pt x="173837" y="11126"/>
                  </a:lnTo>
                  <a:lnTo>
                    <a:pt x="347675" y="22252"/>
                  </a:lnTo>
                  <a:lnTo>
                    <a:pt x="521512" y="33379"/>
                  </a:lnTo>
                  <a:lnTo>
                    <a:pt x="695350" y="33379"/>
                  </a:lnTo>
                  <a:lnTo>
                    <a:pt x="869187" y="33379"/>
                  </a:lnTo>
                  <a:lnTo>
                    <a:pt x="1043025" y="33379"/>
                  </a:lnTo>
                  <a:lnTo>
                    <a:pt x="1216862" y="33379"/>
                  </a:lnTo>
                </a:path>
              </a:pathLst>
            </a:custGeom>
            <a:ln w="35231" cap="flat">
              <a:solidFill>
                <a:srgbClr val="F26A21">
                  <a:alpha val="100000"/>
                </a:srgbClr>
              </a:solidFill>
              <a:prstDash val="solid"/>
              <a:round/>
            </a:ln>
          </p:spPr>
          <p:txBody>
            <a:bodyPr/>
            <a:lstStyle/>
            <a:p/>
          </p:txBody>
        </p:sp>
        <p:sp>
          <p:nvSpPr>
            <p:cNvPr id="686" name="pl686"/>
            <p:cNvSpPr/>
            <p:nvPr/>
          </p:nvSpPr>
          <p:spPr>
            <a:xfrm>
              <a:off x="6327723"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87" name="tx687"/>
            <p:cNvSpPr/>
            <p:nvPr/>
          </p:nvSpPr>
          <p:spPr>
            <a:xfrm>
              <a:off x="6328307" y="4454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88" name="tx688"/>
            <p:cNvSpPr/>
            <p:nvPr/>
          </p:nvSpPr>
          <p:spPr>
            <a:xfrm>
              <a:off x="6532274" y="44659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89" name="tx689"/>
            <p:cNvSpPr/>
            <p:nvPr/>
          </p:nvSpPr>
          <p:spPr>
            <a:xfrm>
              <a:off x="6706112" y="4477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90" name="tx690"/>
            <p:cNvSpPr/>
            <p:nvPr/>
          </p:nvSpPr>
          <p:spPr>
            <a:xfrm>
              <a:off x="6879950" y="4488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91" name="tx691"/>
            <p:cNvSpPr/>
            <p:nvPr/>
          </p:nvSpPr>
          <p:spPr>
            <a:xfrm>
              <a:off x="7053787" y="4488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92" name="tx692"/>
            <p:cNvSpPr/>
            <p:nvPr/>
          </p:nvSpPr>
          <p:spPr>
            <a:xfrm>
              <a:off x="7227625" y="4488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93" name="tx693"/>
            <p:cNvSpPr/>
            <p:nvPr/>
          </p:nvSpPr>
          <p:spPr>
            <a:xfrm>
              <a:off x="7401462" y="4488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94" name="tx694"/>
            <p:cNvSpPr/>
            <p:nvPr/>
          </p:nvSpPr>
          <p:spPr>
            <a:xfrm>
              <a:off x="7575300" y="4488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95" name="rc695"/>
            <p:cNvSpPr/>
            <p:nvPr/>
          </p:nvSpPr>
          <p:spPr>
            <a:xfrm>
              <a:off x="7735861" y="874964"/>
              <a:ext cx="1338549" cy="758823"/>
            </a:xfrm>
            <a:prstGeom prst="rect">
              <a:avLst/>
            </a:prstGeom>
            <a:solidFill>
              <a:srgbClr val="EBEBEB">
                <a:alpha val="100000"/>
              </a:srgbClr>
            </a:solidFill>
          </p:spPr>
          <p:txBody>
            <a:bodyPr/>
            <a:lstStyle/>
            <a:p/>
          </p:txBody>
        </p:sp>
        <p:sp>
          <p:nvSpPr>
            <p:cNvPr id="696" name="pl696"/>
            <p:cNvSpPr/>
            <p:nvPr/>
          </p:nvSpPr>
          <p:spPr>
            <a:xfrm>
              <a:off x="7735861"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7" name="pl697"/>
            <p:cNvSpPr/>
            <p:nvPr/>
          </p:nvSpPr>
          <p:spPr>
            <a:xfrm>
              <a:off x="7735861"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8" name="pl698"/>
            <p:cNvSpPr/>
            <p:nvPr/>
          </p:nvSpPr>
          <p:spPr>
            <a:xfrm>
              <a:off x="7735861"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9" name="pl699"/>
            <p:cNvSpPr/>
            <p:nvPr/>
          </p:nvSpPr>
          <p:spPr>
            <a:xfrm>
              <a:off x="7735861"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0" name="pl700"/>
            <p:cNvSpPr/>
            <p:nvPr/>
          </p:nvSpPr>
          <p:spPr>
            <a:xfrm>
              <a:off x="7735861"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1" name="pl701"/>
            <p:cNvSpPr/>
            <p:nvPr/>
          </p:nvSpPr>
          <p:spPr>
            <a:xfrm>
              <a:off x="7735861"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2" name="pl702"/>
            <p:cNvSpPr/>
            <p:nvPr/>
          </p:nvSpPr>
          <p:spPr>
            <a:xfrm>
              <a:off x="779670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797054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814438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83182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849205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866589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883973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901356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7796704"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711" name="pl711"/>
            <p:cNvSpPr/>
            <p:nvPr/>
          </p:nvSpPr>
          <p:spPr>
            <a:xfrm>
              <a:off x="7796704" y="1577043"/>
              <a:ext cx="1216862" cy="22252"/>
            </a:xfrm>
            <a:custGeom>
              <a:avLst/>
              <a:pathLst>
                <a:path w="1216862" h="22252">
                  <a:moveTo>
                    <a:pt x="0" y="11126"/>
                  </a:moveTo>
                  <a:lnTo>
                    <a:pt x="173837" y="22252"/>
                  </a:lnTo>
                  <a:lnTo>
                    <a:pt x="347675" y="0"/>
                  </a:lnTo>
                  <a:lnTo>
                    <a:pt x="521512" y="11126"/>
                  </a:lnTo>
                  <a:lnTo>
                    <a:pt x="695350" y="11126"/>
                  </a:lnTo>
                  <a:lnTo>
                    <a:pt x="869187" y="0"/>
                  </a:lnTo>
                  <a:lnTo>
                    <a:pt x="1043025" y="11126"/>
                  </a:lnTo>
                  <a:lnTo>
                    <a:pt x="1216862" y="11126"/>
                  </a:lnTo>
                </a:path>
              </a:pathLst>
            </a:custGeom>
            <a:ln w="40651" cap="flat">
              <a:solidFill>
                <a:srgbClr val="BEBEBE">
                  <a:alpha val="69803"/>
                </a:srgbClr>
              </a:solidFill>
              <a:prstDash val="solid"/>
              <a:round/>
            </a:ln>
          </p:spPr>
          <p:txBody>
            <a:bodyPr/>
            <a:lstStyle/>
            <a:p/>
          </p:txBody>
        </p:sp>
        <p:sp>
          <p:nvSpPr>
            <p:cNvPr id="712" name="pl712"/>
            <p:cNvSpPr/>
            <p:nvPr/>
          </p:nvSpPr>
          <p:spPr>
            <a:xfrm>
              <a:off x="7796704" y="1577043"/>
              <a:ext cx="1216862" cy="22252"/>
            </a:xfrm>
            <a:custGeom>
              <a:avLst/>
              <a:pathLst>
                <a:path w="1216862" h="22252">
                  <a:moveTo>
                    <a:pt x="0" y="11126"/>
                  </a:moveTo>
                  <a:lnTo>
                    <a:pt x="173837" y="22252"/>
                  </a:lnTo>
                  <a:lnTo>
                    <a:pt x="347675" y="0"/>
                  </a:lnTo>
                  <a:lnTo>
                    <a:pt x="521512" y="11126"/>
                  </a:lnTo>
                  <a:lnTo>
                    <a:pt x="695350" y="11126"/>
                  </a:lnTo>
                  <a:lnTo>
                    <a:pt x="869187" y="0"/>
                  </a:lnTo>
                  <a:lnTo>
                    <a:pt x="1043025" y="11126"/>
                  </a:lnTo>
                  <a:lnTo>
                    <a:pt x="1216862" y="11126"/>
                  </a:lnTo>
                </a:path>
              </a:pathLst>
            </a:custGeom>
            <a:ln w="35231" cap="flat">
              <a:solidFill>
                <a:srgbClr val="BEBEBE">
                  <a:alpha val="69803"/>
                </a:srgbClr>
              </a:solidFill>
              <a:prstDash val="solid"/>
              <a:round/>
            </a:ln>
          </p:spPr>
          <p:txBody>
            <a:bodyPr/>
            <a:lstStyle/>
            <a:p/>
          </p:txBody>
        </p:sp>
        <p:sp>
          <p:nvSpPr>
            <p:cNvPr id="713" name="pl713"/>
            <p:cNvSpPr/>
            <p:nvPr/>
          </p:nvSpPr>
          <p:spPr>
            <a:xfrm>
              <a:off x="7796704" y="1565916"/>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714" name="pl714"/>
            <p:cNvSpPr/>
            <p:nvPr/>
          </p:nvSpPr>
          <p:spPr>
            <a:xfrm>
              <a:off x="7796704" y="1577043"/>
              <a:ext cx="1216862" cy="22252"/>
            </a:xfrm>
            <a:custGeom>
              <a:avLst/>
              <a:pathLst>
                <a:path w="1216862" h="22252">
                  <a:moveTo>
                    <a:pt x="0" y="11126"/>
                  </a:moveTo>
                  <a:lnTo>
                    <a:pt x="173837" y="22252"/>
                  </a:lnTo>
                  <a:lnTo>
                    <a:pt x="347675" y="0"/>
                  </a:lnTo>
                  <a:lnTo>
                    <a:pt x="521512" y="11126"/>
                  </a:lnTo>
                  <a:lnTo>
                    <a:pt x="695350" y="11126"/>
                  </a:lnTo>
                  <a:lnTo>
                    <a:pt x="869187" y="0"/>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715" name="pl715"/>
            <p:cNvSpPr/>
            <p:nvPr/>
          </p:nvSpPr>
          <p:spPr>
            <a:xfrm>
              <a:off x="7796704" y="1577043"/>
              <a:ext cx="1216862" cy="22252"/>
            </a:xfrm>
            <a:custGeom>
              <a:avLst/>
              <a:pathLst>
                <a:path w="1216862" h="22252">
                  <a:moveTo>
                    <a:pt x="0" y="11126"/>
                  </a:moveTo>
                  <a:lnTo>
                    <a:pt x="173837" y="22252"/>
                  </a:lnTo>
                  <a:lnTo>
                    <a:pt x="347675" y="0"/>
                  </a:lnTo>
                  <a:lnTo>
                    <a:pt x="521512" y="11126"/>
                  </a:lnTo>
                  <a:lnTo>
                    <a:pt x="695350" y="11126"/>
                  </a:lnTo>
                  <a:lnTo>
                    <a:pt x="869187" y="0"/>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716" name="pl716"/>
            <p:cNvSpPr/>
            <p:nvPr/>
          </p:nvSpPr>
          <p:spPr>
            <a:xfrm>
              <a:off x="7735861"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17" name="tx717"/>
            <p:cNvSpPr/>
            <p:nvPr/>
          </p:nvSpPr>
          <p:spPr>
            <a:xfrm>
              <a:off x="7766575"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18" name="tx718"/>
            <p:cNvSpPr/>
            <p:nvPr/>
          </p:nvSpPr>
          <p:spPr>
            <a:xfrm>
              <a:off x="7940413"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9" name="tx719"/>
            <p:cNvSpPr/>
            <p:nvPr/>
          </p:nvSpPr>
          <p:spPr>
            <a:xfrm>
              <a:off x="8114250" y="141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20" name="tx720"/>
            <p:cNvSpPr/>
            <p:nvPr/>
          </p:nvSpPr>
          <p:spPr>
            <a:xfrm>
              <a:off x="8288088"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1" name="tx721"/>
            <p:cNvSpPr/>
            <p:nvPr/>
          </p:nvSpPr>
          <p:spPr>
            <a:xfrm>
              <a:off x="8461925"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2" name="tx722"/>
            <p:cNvSpPr/>
            <p:nvPr/>
          </p:nvSpPr>
          <p:spPr>
            <a:xfrm>
              <a:off x="8635763" y="141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23" name="tx723"/>
            <p:cNvSpPr/>
            <p:nvPr/>
          </p:nvSpPr>
          <p:spPr>
            <a:xfrm>
              <a:off x="8809600"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4" name="tx724"/>
            <p:cNvSpPr/>
            <p:nvPr/>
          </p:nvSpPr>
          <p:spPr>
            <a:xfrm>
              <a:off x="8983438"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5" name="rc725"/>
            <p:cNvSpPr/>
            <p:nvPr/>
          </p:nvSpPr>
          <p:spPr>
            <a:xfrm>
              <a:off x="7735861" y="1918229"/>
              <a:ext cx="1338549" cy="758823"/>
            </a:xfrm>
            <a:prstGeom prst="rect">
              <a:avLst/>
            </a:prstGeom>
            <a:solidFill>
              <a:srgbClr val="EBEBEB">
                <a:alpha val="100000"/>
              </a:srgbClr>
            </a:solidFill>
          </p:spPr>
          <p:txBody>
            <a:bodyPr/>
            <a:lstStyle/>
            <a:p/>
          </p:txBody>
        </p:sp>
        <p:sp>
          <p:nvSpPr>
            <p:cNvPr id="726" name="pl726"/>
            <p:cNvSpPr/>
            <p:nvPr/>
          </p:nvSpPr>
          <p:spPr>
            <a:xfrm>
              <a:off x="7735861"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27" name="pl727"/>
            <p:cNvSpPr/>
            <p:nvPr/>
          </p:nvSpPr>
          <p:spPr>
            <a:xfrm>
              <a:off x="7735861"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28" name="pl728"/>
            <p:cNvSpPr/>
            <p:nvPr/>
          </p:nvSpPr>
          <p:spPr>
            <a:xfrm>
              <a:off x="7735861"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29" name="pl729"/>
            <p:cNvSpPr/>
            <p:nvPr/>
          </p:nvSpPr>
          <p:spPr>
            <a:xfrm>
              <a:off x="7735861"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0" name="pl730"/>
            <p:cNvSpPr/>
            <p:nvPr/>
          </p:nvSpPr>
          <p:spPr>
            <a:xfrm>
              <a:off x="7735861"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1" name="pl731"/>
            <p:cNvSpPr/>
            <p:nvPr/>
          </p:nvSpPr>
          <p:spPr>
            <a:xfrm>
              <a:off x="7735861"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2" name="pl732"/>
            <p:cNvSpPr/>
            <p:nvPr/>
          </p:nvSpPr>
          <p:spPr>
            <a:xfrm>
              <a:off x="779670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3" name="pl733"/>
            <p:cNvSpPr/>
            <p:nvPr/>
          </p:nvSpPr>
          <p:spPr>
            <a:xfrm>
              <a:off x="797054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4" name="pl734"/>
            <p:cNvSpPr/>
            <p:nvPr/>
          </p:nvSpPr>
          <p:spPr>
            <a:xfrm>
              <a:off x="814438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5" name="pl735"/>
            <p:cNvSpPr/>
            <p:nvPr/>
          </p:nvSpPr>
          <p:spPr>
            <a:xfrm>
              <a:off x="83182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6" name="pl736"/>
            <p:cNvSpPr/>
            <p:nvPr/>
          </p:nvSpPr>
          <p:spPr>
            <a:xfrm>
              <a:off x="849205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7" name="pl737"/>
            <p:cNvSpPr/>
            <p:nvPr/>
          </p:nvSpPr>
          <p:spPr>
            <a:xfrm>
              <a:off x="866589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8" name="pl738"/>
            <p:cNvSpPr/>
            <p:nvPr/>
          </p:nvSpPr>
          <p:spPr>
            <a:xfrm>
              <a:off x="883973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9" name="pl739"/>
            <p:cNvSpPr/>
            <p:nvPr/>
          </p:nvSpPr>
          <p:spPr>
            <a:xfrm>
              <a:off x="901356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0" name="pl740"/>
            <p:cNvSpPr/>
            <p:nvPr/>
          </p:nvSpPr>
          <p:spPr>
            <a:xfrm>
              <a:off x="7796704"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741" name="pl741"/>
            <p:cNvSpPr/>
            <p:nvPr/>
          </p:nvSpPr>
          <p:spPr>
            <a:xfrm>
              <a:off x="7796704" y="2364400"/>
              <a:ext cx="1216862" cy="111264"/>
            </a:xfrm>
            <a:custGeom>
              <a:avLst/>
              <a:pathLst>
                <a:path w="1216862" h="111264">
                  <a:moveTo>
                    <a:pt x="0" y="22252"/>
                  </a:moveTo>
                  <a:lnTo>
                    <a:pt x="173837" y="55632"/>
                  </a:lnTo>
                  <a:lnTo>
                    <a:pt x="347675" y="111264"/>
                  </a:lnTo>
                  <a:lnTo>
                    <a:pt x="521512" y="11126"/>
                  </a:lnTo>
                  <a:lnTo>
                    <a:pt x="695350" y="0"/>
                  </a:lnTo>
                  <a:lnTo>
                    <a:pt x="869187" y="66758"/>
                  </a:lnTo>
                  <a:lnTo>
                    <a:pt x="1043025" y="44505"/>
                  </a:lnTo>
                  <a:lnTo>
                    <a:pt x="1216862" y="22252"/>
                  </a:lnTo>
                </a:path>
              </a:pathLst>
            </a:custGeom>
            <a:ln w="40651" cap="flat">
              <a:solidFill>
                <a:srgbClr val="BEBEBE">
                  <a:alpha val="69803"/>
                </a:srgbClr>
              </a:solidFill>
              <a:prstDash val="solid"/>
              <a:round/>
            </a:ln>
          </p:spPr>
          <p:txBody>
            <a:bodyPr/>
            <a:lstStyle/>
            <a:p/>
          </p:txBody>
        </p:sp>
        <p:sp>
          <p:nvSpPr>
            <p:cNvPr id="742" name="pl742"/>
            <p:cNvSpPr/>
            <p:nvPr/>
          </p:nvSpPr>
          <p:spPr>
            <a:xfrm>
              <a:off x="7796704" y="2364400"/>
              <a:ext cx="1216862" cy="111264"/>
            </a:xfrm>
            <a:custGeom>
              <a:avLst/>
              <a:pathLst>
                <a:path w="1216862" h="111264">
                  <a:moveTo>
                    <a:pt x="0" y="22252"/>
                  </a:moveTo>
                  <a:lnTo>
                    <a:pt x="173837" y="55632"/>
                  </a:lnTo>
                  <a:lnTo>
                    <a:pt x="347675" y="111264"/>
                  </a:lnTo>
                  <a:lnTo>
                    <a:pt x="521512" y="11126"/>
                  </a:lnTo>
                  <a:lnTo>
                    <a:pt x="695350" y="0"/>
                  </a:lnTo>
                  <a:lnTo>
                    <a:pt x="869187" y="66758"/>
                  </a:lnTo>
                  <a:lnTo>
                    <a:pt x="1043025" y="44505"/>
                  </a:lnTo>
                  <a:lnTo>
                    <a:pt x="1216862" y="22252"/>
                  </a:lnTo>
                </a:path>
              </a:pathLst>
            </a:custGeom>
            <a:ln w="35231" cap="flat">
              <a:solidFill>
                <a:srgbClr val="BEBEBE">
                  <a:alpha val="69803"/>
                </a:srgbClr>
              </a:solidFill>
              <a:prstDash val="solid"/>
              <a:round/>
            </a:ln>
          </p:spPr>
          <p:txBody>
            <a:bodyPr/>
            <a:lstStyle/>
            <a:p/>
          </p:txBody>
        </p:sp>
        <p:sp>
          <p:nvSpPr>
            <p:cNvPr id="743" name="pl743"/>
            <p:cNvSpPr/>
            <p:nvPr/>
          </p:nvSpPr>
          <p:spPr>
            <a:xfrm>
              <a:off x="7796704" y="260918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744" name="pl744"/>
            <p:cNvSpPr/>
            <p:nvPr/>
          </p:nvSpPr>
          <p:spPr>
            <a:xfrm>
              <a:off x="7796704" y="2364400"/>
              <a:ext cx="1216862" cy="111264"/>
            </a:xfrm>
            <a:custGeom>
              <a:avLst/>
              <a:pathLst>
                <a:path w="1216862" h="111264">
                  <a:moveTo>
                    <a:pt x="0" y="22252"/>
                  </a:moveTo>
                  <a:lnTo>
                    <a:pt x="173837" y="55632"/>
                  </a:lnTo>
                  <a:lnTo>
                    <a:pt x="347675" y="111264"/>
                  </a:lnTo>
                  <a:lnTo>
                    <a:pt x="521512" y="11126"/>
                  </a:lnTo>
                  <a:lnTo>
                    <a:pt x="695350" y="0"/>
                  </a:lnTo>
                  <a:lnTo>
                    <a:pt x="869187" y="66758"/>
                  </a:lnTo>
                  <a:lnTo>
                    <a:pt x="1043025" y="44505"/>
                  </a:lnTo>
                  <a:lnTo>
                    <a:pt x="1216862" y="22252"/>
                  </a:lnTo>
                </a:path>
              </a:pathLst>
            </a:custGeom>
            <a:ln w="40651" cap="flat">
              <a:solidFill>
                <a:srgbClr val="000000">
                  <a:alpha val="100000"/>
                </a:srgbClr>
              </a:solidFill>
              <a:prstDash val="solid"/>
              <a:round/>
            </a:ln>
          </p:spPr>
          <p:txBody>
            <a:bodyPr/>
            <a:lstStyle/>
            <a:p/>
          </p:txBody>
        </p:sp>
        <p:sp>
          <p:nvSpPr>
            <p:cNvPr id="745" name="pl745"/>
            <p:cNvSpPr/>
            <p:nvPr/>
          </p:nvSpPr>
          <p:spPr>
            <a:xfrm>
              <a:off x="7796704" y="2364400"/>
              <a:ext cx="1216862" cy="111264"/>
            </a:xfrm>
            <a:custGeom>
              <a:avLst/>
              <a:pathLst>
                <a:path w="1216862" h="111264">
                  <a:moveTo>
                    <a:pt x="0" y="22252"/>
                  </a:moveTo>
                  <a:lnTo>
                    <a:pt x="173837" y="55632"/>
                  </a:lnTo>
                  <a:lnTo>
                    <a:pt x="347675" y="111264"/>
                  </a:lnTo>
                  <a:lnTo>
                    <a:pt x="521512" y="11126"/>
                  </a:lnTo>
                  <a:lnTo>
                    <a:pt x="695350" y="0"/>
                  </a:lnTo>
                  <a:lnTo>
                    <a:pt x="869187" y="66758"/>
                  </a:lnTo>
                  <a:lnTo>
                    <a:pt x="1043025" y="44505"/>
                  </a:lnTo>
                  <a:lnTo>
                    <a:pt x="1216862" y="22252"/>
                  </a:lnTo>
                </a:path>
              </a:pathLst>
            </a:custGeom>
            <a:ln w="35231" cap="flat">
              <a:solidFill>
                <a:srgbClr val="F26A21">
                  <a:alpha val="100000"/>
                </a:srgbClr>
              </a:solidFill>
              <a:prstDash val="solid"/>
              <a:round/>
            </a:ln>
          </p:spPr>
          <p:txBody>
            <a:bodyPr/>
            <a:lstStyle/>
            <a:p/>
          </p:txBody>
        </p:sp>
        <p:sp>
          <p:nvSpPr>
            <p:cNvPr id="746" name="pl746"/>
            <p:cNvSpPr/>
            <p:nvPr/>
          </p:nvSpPr>
          <p:spPr>
            <a:xfrm>
              <a:off x="7735861"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47" name="tx747"/>
            <p:cNvSpPr/>
            <p:nvPr/>
          </p:nvSpPr>
          <p:spPr>
            <a:xfrm>
              <a:off x="7736446" y="2223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748" name="tx748"/>
            <p:cNvSpPr/>
            <p:nvPr/>
          </p:nvSpPr>
          <p:spPr>
            <a:xfrm>
              <a:off x="7910283" y="2257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49" name="tx749"/>
            <p:cNvSpPr/>
            <p:nvPr/>
          </p:nvSpPr>
          <p:spPr>
            <a:xfrm>
              <a:off x="8084121" y="2312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750" name="tx750"/>
            <p:cNvSpPr/>
            <p:nvPr/>
          </p:nvSpPr>
          <p:spPr>
            <a:xfrm>
              <a:off x="8257958" y="22124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751" name="tx751"/>
            <p:cNvSpPr/>
            <p:nvPr/>
          </p:nvSpPr>
          <p:spPr>
            <a:xfrm>
              <a:off x="8431796" y="22013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752" name="tx752"/>
            <p:cNvSpPr/>
            <p:nvPr/>
          </p:nvSpPr>
          <p:spPr>
            <a:xfrm>
              <a:off x="8605633" y="226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53" name="tx753"/>
            <p:cNvSpPr/>
            <p:nvPr/>
          </p:nvSpPr>
          <p:spPr>
            <a:xfrm>
              <a:off x="8779471" y="2245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754" name="tx754"/>
            <p:cNvSpPr/>
            <p:nvPr/>
          </p:nvSpPr>
          <p:spPr>
            <a:xfrm>
              <a:off x="8953308" y="2223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755" name="rc755"/>
            <p:cNvSpPr/>
            <p:nvPr/>
          </p:nvSpPr>
          <p:spPr>
            <a:xfrm>
              <a:off x="7735861" y="2961495"/>
              <a:ext cx="1338549" cy="758823"/>
            </a:xfrm>
            <a:prstGeom prst="rect">
              <a:avLst/>
            </a:prstGeom>
            <a:solidFill>
              <a:srgbClr val="EBEBEB">
                <a:alpha val="100000"/>
              </a:srgbClr>
            </a:solidFill>
          </p:spPr>
          <p:txBody>
            <a:bodyPr/>
            <a:lstStyle/>
            <a:p/>
          </p:txBody>
        </p:sp>
        <p:sp>
          <p:nvSpPr>
            <p:cNvPr id="756" name="pl756"/>
            <p:cNvSpPr/>
            <p:nvPr/>
          </p:nvSpPr>
          <p:spPr>
            <a:xfrm>
              <a:off x="7735861"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57" name="pl757"/>
            <p:cNvSpPr/>
            <p:nvPr/>
          </p:nvSpPr>
          <p:spPr>
            <a:xfrm>
              <a:off x="7735861"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58" name="pl758"/>
            <p:cNvSpPr/>
            <p:nvPr/>
          </p:nvSpPr>
          <p:spPr>
            <a:xfrm>
              <a:off x="7735861"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59" name="pl759"/>
            <p:cNvSpPr/>
            <p:nvPr/>
          </p:nvSpPr>
          <p:spPr>
            <a:xfrm>
              <a:off x="7735861"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60" name="pl760"/>
            <p:cNvSpPr/>
            <p:nvPr/>
          </p:nvSpPr>
          <p:spPr>
            <a:xfrm>
              <a:off x="7735861"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61" name="pl761"/>
            <p:cNvSpPr/>
            <p:nvPr/>
          </p:nvSpPr>
          <p:spPr>
            <a:xfrm>
              <a:off x="7735861"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62" name="pl762"/>
            <p:cNvSpPr/>
            <p:nvPr/>
          </p:nvSpPr>
          <p:spPr>
            <a:xfrm>
              <a:off x="779670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3" name="pl763"/>
            <p:cNvSpPr/>
            <p:nvPr/>
          </p:nvSpPr>
          <p:spPr>
            <a:xfrm>
              <a:off x="797054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4" name="pl764"/>
            <p:cNvSpPr/>
            <p:nvPr/>
          </p:nvSpPr>
          <p:spPr>
            <a:xfrm>
              <a:off x="814438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5" name="pl765"/>
            <p:cNvSpPr/>
            <p:nvPr/>
          </p:nvSpPr>
          <p:spPr>
            <a:xfrm>
              <a:off x="83182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6" name="pl766"/>
            <p:cNvSpPr/>
            <p:nvPr/>
          </p:nvSpPr>
          <p:spPr>
            <a:xfrm>
              <a:off x="849205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7" name="pl767"/>
            <p:cNvSpPr/>
            <p:nvPr/>
          </p:nvSpPr>
          <p:spPr>
            <a:xfrm>
              <a:off x="866589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8" name="pl768"/>
            <p:cNvSpPr/>
            <p:nvPr/>
          </p:nvSpPr>
          <p:spPr>
            <a:xfrm>
              <a:off x="883973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9" name="pl769"/>
            <p:cNvSpPr/>
            <p:nvPr/>
          </p:nvSpPr>
          <p:spPr>
            <a:xfrm>
              <a:off x="901356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0" name="pl770"/>
            <p:cNvSpPr/>
            <p:nvPr/>
          </p:nvSpPr>
          <p:spPr>
            <a:xfrm>
              <a:off x="7796704"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771" name="pl771"/>
            <p:cNvSpPr/>
            <p:nvPr/>
          </p:nvSpPr>
          <p:spPr>
            <a:xfrm>
              <a:off x="7796704" y="3441045"/>
              <a:ext cx="1216862" cy="111264"/>
            </a:xfrm>
            <a:custGeom>
              <a:avLst/>
              <a:pathLst>
                <a:path w="1216862" h="111264">
                  <a:moveTo>
                    <a:pt x="0" y="22252"/>
                  </a:moveTo>
                  <a:lnTo>
                    <a:pt x="173837" y="22252"/>
                  </a:lnTo>
                  <a:lnTo>
                    <a:pt x="347675" y="22252"/>
                  </a:lnTo>
                  <a:lnTo>
                    <a:pt x="521512" y="0"/>
                  </a:lnTo>
                  <a:lnTo>
                    <a:pt x="695350" y="11126"/>
                  </a:lnTo>
                  <a:lnTo>
                    <a:pt x="869187" y="0"/>
                  </a:lnTo>
                  <a:lnTo>
                    <a:pt x="1043025" y="89011"/>
                  </a:lnTo>
                  <a:lnTo>
                    <a:pt x="1216862" y="111264"/>
                  </a:lnTo>
                </a:path>
              </a:pathLst>
            </a:custGeom>
            <a:ln w="40651" cap="flat">
              <a:solidFill>
                <a:srgbClr val="BEBEBE">
                  <a:alpha val="69803"/>
                </a:srgbClr>
              </a:solidFill>
              <a:prstDash val="solid"/>
              <a:round/>
            </a:ln>
          </p:spPr>
          <p:txBody>
            <a:bodyPr/>
            <a:lstStyle/>
            <a:p/>
          </p:txBody>
        </p:sp>
        <p:sp>
          <p:nvSpPr>
            <p:cNvPr id="772" name="pl772"/>
            <p:cNvSpPr/>
            <p:nvPr/>
          </p:nvSpPr>
          <p:spPr>
            <a:xfrm>
              <a:off x="7796704" y="3441045"/>
              <a:ext cx="1216862" cy="111264"/>
            </a:xfrm>
            <a:custGeom>
              <a:avLst/>
              <a:pathLst>
                <a:path w="1216862" h="111264">
                  <a:moveTo>
                    <a:pt x="0" y="22252"/>
                  </a:moveTo>
                  <a:lnTo>
                    <a:pt x="173837" y="22252"/>
                  </a:lnTo>
                  <a:lnTo>
                    <a:pt x="347675" y="22252"/>
                  </a:lnTo>
                  <a:lnTo>
                    <a:pt x="521512" y="0"/>
                  </a:lnTo>
                  <a:lnTo>
                    <a:pt x="695350" y="11126"/>
                  </a:lnTo>
                  <a:lnTo>
                    <a:pt x="869187" y="0"/>
                  </a:lnTo>
                  <a:lnTo>
                    <a:pt x="1043025" y="89011"/>
                  </a:lnTo>
                  <a:lnTo>
                    <a:pt x="1216862" y="111264"/>
                  </a:lnTo>
                </a:path>
              </a:pathLst>
            </a:custGeom>
            <a:ln w="35231" cap="flat">
              <a:solidFill>
                <a:srgbClr val="BEBEBE">
                  <a:alpha val="69803"/>
                </a:srgbClr>
              </a:solidFill>
              <a:prstDash val="solid"/>
              <a:round/>
            </a:ln>
          </p:spPr>
          <p:txBody>
            <a:bodyPr/>
            <a:lstStyle/>
            <a:p/>
          </p:txBody>
        </p:sp>
        <p:sp>
          <p:nvSpPr>
            <p:cNvPr id="773" name="pl773"/>
            <p:cNvSpPr/>
            <p:nvPr/>
          </p:nvSpPr>
          <p:spPr>
            <a:xfrm>
              <a:off x="7796704" y="3652447"/>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774" name="pl774"/>
            <p:cNvSpPr/>
            <p:nvPr/>
          </p:nvSpPr>
          <p:spPr>
            <a:xfrm>
              <a:off x="7796704" y="3441045"/>
              <a:ext cx="1216862" cy="111264"/>
            </a:xfrm>
            <a:custGeom>
              <a:avLst/>
              <a:pathLst>
                <a:path w="1216862" h="111264">
                  <a:moveTo>
                    <a:pt x="0" y="22252"/>
                  </a:moveTo>
                  <a:lnTo>
                    <a:pt x="173837" y="22252"/>
                  </a:lnTo>
                  <a:lnTo>
                    <a:pt x="347675" y="22252"/>
                  </a:lnTo>
                  <a:lnTo>
                    <a:pt x="521512" y="0"/>
                  </a:lnTo>
                  <a:lnTo>
                    <a:pt x="695350" y="11126"/>
                  </a:lnTo>
                  <a:lnTo>
                    <a:pt x="869187" y="0"/>
                  </a:lnTo>
                  <a:lnTo>
                    <a:pt x="1043025" y="89011"/>
                  </a:lnTo>
                  <a:lnTo>
                    <a:pt x="1216862" y="111264"/>
                  </a:lnTo>
                </a:path>
              </a:pathLst>
            </a:custGeom>
            <a:ln w="40651" cap="flat">
              <a:solidFill>
                <a:srgbClr val="000000">
                  <a:alpha val="100000"/>
                </a:srgbClr>
              </a:solidFill>
              <a:prstDash val="solid"/>
              <a:round/>
            </a:ln>
          </p:spPr>
          <p:txBody>
            <a:bodyPr/>
            <a:lstStyle/>
            <a:p/>
          </p:txBody>
        </p:sp>
        <p:sp>
          <p:nvSpPr>
            <p:cNvPr id="775" name="pl775"/>
            <p:cNvSpPr/>
            <p:nvPr/>
          </p:nvSpPr>
          <p:spPr>
            <a:xfrm>
              <a:off x="7796704" y="3441045"/>
              <a:ext cx="1216862" cy="111264"/>
            </a:xfrm>
            <a:custGeom>
              <a:avLst/>
              <a:pathLst>
                <a:path w="1216862" h="111264">
                  <a:moveTo>
                    <a:pt x="0" y="22252"/>
                  </a:moveTo>
                  <a:lnTo>
                    <a:pt x="173837" y="22252"/>
                  </a:lnTo>
                  <a:lnTo>
                    <a:pt x="347675" y="22252"/>
                  </a:lnTo>
                  <a:lnTo>
                    <a:pt x="521512" y="0"/>
                  </a:lnTo>
                  <a:lnTo>
                    <a:pt x="695350" y="11126"/>
                  </a:lnTo>
                  <a:lnTo>
                    <a:pt x="869187" y="0"/>
                  </a:lnTo>
                  <a:lnTo>
                    <a:pt x="1043025" y="89011"/>
                  </a:lnTo>
                  <a:lnTo>
                    <a:pt x="1216862" y="111264"/>
                  </a:lnTo>
                </a:path>
              </a:pathLst>
            </a:custGeom>
            <a:ln w="35231" cap="flat">
              <a:solidFill>
                <a:srgbClr val="F26A21">
                  <a:alpha val="100000"/>
                </a:srgbClr>
              </a:solidFill>
              <a:prstDash val="solid"/>
              <a:round/>
            </a:ln>
          </p:spPr>
          <p:txBody>
            <a:bodyPr/>
            <a:lstStyle/>
            <a:p/>
          </p:txBody>
        </p:sp>
        <p:sp>
          <p:nvSpPr>
            <p:cNvPr id="776" name="pl776"/>
            <p:cNvSpPr/>
            <p:nvPr/>
          </p:nvSpPr>
          <p:spPr>
            <a:xfrm>
              <a:off x="7735861"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77" name="tx777"/>
            <p:cNvSpPr/>
            <p:nvPr/>
          </p:nvSpPr>
          <p:spPr>
            <a:xfrm>
              <a:off x="7736446" y="330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78" name="tx778"/>
            <p:cNvSpPr/>
            <p:nvPr/>
          </p:nvSpPr>
          <p:spPr>
            <a:xfrm>
              <a:off x="7910283" y="330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79" name="tx779"/>
            <p:cNvSpPr/>
            <p:nvPr/>
          </p:nvSpPr>
          <p:spPr>
            <a:xfrm>
              <a:off x="8084121" y="330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80" name="tx780"/>
            <p:cNvSpPr/>
            <p:nvPr/>
          </p:nvSpPr>
          <p:spPr>
            <a:xfrm>
              <a:off x="8257958" y="3278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781" name="tx781"/>
            <p:cNvSpPr/>
            <p:nvPr/>
          </p:nvSpPr>
          <p:spPr>
            <a:xfrm>
              <a:off x="8431796" y="32891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782" name="tx782"/>
            <p:cNvSpPr/>
            <p:nvPr/>
          </p:nvSpPr>
          <p:spPr>
            <a:xfrm>
              <a:off x="8605633" y="3278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783" name="tx783"/>
            <p:cNvSpPr/>
            <p:nvPr/>
          </p:nvSpPr>
          <p:spPr>
            <a:xfrm>
              <a:off x="8779471" y="3367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784" name="tx784"/>
            <p:cNvSpPr/>
            <p:nvPr/>
          </p:nvSpPr>
          <p:spPr>
            <a:xfrm>
              <a:off x="8953308" y="3389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85" name="rc785"/>
            <p:cNvSpPr/>
            <p:nvPr/>
          </p:nvSpPr>
          <p:spPr>
            <a:xfrm>
              <a:off x="7735861" y="4004760"/>
              <a:ext cx="1338549" cy="758823"/>
            </a:xfrm>
            <a:prstGeom prst="rect">
              <a:avLst/>
            </a:prstGeom>
            <a:solidFill>
              <a:srgbClr val="EBEBEB">
                <a:alpha val="100000"/>
              </a:srgbClr>
            </a:solidFill>
          </p:spPr>
          <p:txBody>
            <a:bodyPr/>
            <a:lstStyle/>
            <a:p/>
          </p:txBody>
        </p:sp>
        <p:sp>
          <p:nvSpPr>
            <p:cNvPr id="786" name="pl786"/>
            <p:cNvSpPr/>
            <p:nvPr/>
          </p:nvSpPr>
          <p:spPr>
            <a:xfrm>
              <a:off x="7735861"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87" name="pl787"/>
            <p:cNvSpPr/>
            <p:nvPr/>
          </p:nvSpPr>
          <p:spPr>
            <a:xfrm>
              <a:off x="7735861"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88" name="pl788"/>
            <p:cNvSpPr/>
            <p:nvPr/>
          </p:nvSpPr>
          <p:spPr>
            <a:xfrm>
              <a:off x="7735861"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89" name="pl789"/>
            <p:cNvSpPr/>
            <p:nvPr/>
          </p:nvSpPr>
          <p:spPr>
            <a:xfrm>
              <a:off x="7735861"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90" name="pl790"/>
            <p:cNvSpPr/>
            <p:nvPr/>
          </p:nvSpPr>
          <p:spPr>
            <a:xfrm>
              <a:off x="7735861"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91" name="pl791"/>
            <p:cNvSpPr/>
            <p:nvPr/>
          </p:nvSpPr>
          <p:spPr>
            <a:xfrm>
              <a:off x="7735861"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92" name="pl792"/>
            <p:cNvSpPr/>
            <p:nvPr/>
          </p:nvSpPr>
          <p:spPr>
            <a:xfrm>
              <a:off x="779670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3" name="pl793"/>
            <p:cNvSpPr/>
            <p:nvPr/>
          </p:nvSpPr>
          <p:spPr>
            <a:xfrm>
              <a:off x="797054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4" name="pl794"/>
            <p:cNvSpPr/>
            <p:nvPr/>
          </p:nvSpPr>
          <p:spPr>
            <a:xfrm>
              <a:off x="814438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5" name="pl795"/>
            <p:cNvSpPr/>
            <p:nvPr/>
          </p:nvSpPr>
          <p:spPr>
            <a:xfrm>
              <a:off x="83182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6" name="pl796"/>
            <p:cNvSpPr/>
            <p:nvPr/>
          </p:nvSpPr>
          <p:spPr>
            <a:xfrm>
              <a:off x="849205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7" name="pl797"/>
            <p:cNvSpPr/>
            <p:nvPr/>
          </p:nvSpPr>
          <p:spPr>
            <a:xfrm>
              <a:off x="866589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8" name="pl798"/>
            <p:cNvSpPr/>
            <p:nvPr/>
          </p:nvSpPr>
          <p:spPr>
            <a:xfrm>
              <a:off x="883973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9" name="pl799"/>
            <p:cNvSpPr/>
            <p:nvPr/>
          </p:nvSpPr>
          <p:spPr>
            <a:xfrm>
              <a:off x="901356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0" name="pl800"/>
            <p:cNvSpPr/>
            <p:nvPr/>
          </p:nvSpPr>
          <p:spPr>
            <a:xfrm>
              <a:off x="7796704"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801" name="pl801"/>
            <p:cNvSpPr/>
            <p:nvPr/>
          </p:nvSpPr>
          <p:spPr>
            <a:xfrm>
              <a:off x="7796704" y="4695712"/>
              <a:ext cx="1216862" cy="33379"/>
            </a:xfrm>
            <a:custGeom>
              <a:avLst/>
              <a:pathLst>
                <a:path w="1216862" h="33379">
                  <a:moveTo>
                    <a:pt x="0" y="33379"/>
                  </a:moveTo>
                  <a:lnTo>
                    <a:pt x="173837" y="33379"/>
                  </a:lnTo>
                  <a:lnTo>
                    <a:pt x="347675" y="33379"/>
                  </a:lnTo>
                  <a:lnTo>
                    <a:pt x="521512" y="33379"/>
                  </a:lnTo>
                  <a:lnTo>
                    <a:pt x="695350" y="33379"/>
                  </a:lnTo>
                  <a:lnTo>
                    <a:pt x="869187" y="33379"/>
                  </a:lnTo>
                  <a:lnTo>
                    <a:pt x="1043025" y="33379"/>
                  </a:lnTo>
                  <a:lnTo>
                    <a:pt x="1216862" y="0"/>
                  </a:lnTo>
                </a:path>
              </a:pathLst>
            </a:custGeom>
            <a:ln w="40651" cap="flat">
              <a:solidFill>
                <a:srgbClr val="BEBEBE">
                  <a:alpha val="69803"/>
                </a:srgbClr>
              </a:solidFill>
              <a:prstDash val="solid"/>
              <a:round/>
            </a:ln>
          </p:spPr>
          <p:txBody>
            <a:bodyPr/>
            <a:lstStyle/>
            <a:p/>
          </p:txBody>
        </p:sp>
        <p:sp>
          <p:nvSpPr>
            <p:cNvPr id="802" name="pl802"/>
            <p:cNvSpPr/>
            <p:nvPr/>
          </p:nvSpPr>
          <p:spPr>
            <a:xfrm>
              <a:off x="7796704" y="4695712"/>
              <a:ext cx="1216862" cy="33379"/>
            </a:xfrm>
            <a:custGeom>
              <a:avLst/>
              <a:pathLst>
                <a:path w="1216862" h="33379">
                  <a:moveTo>
                    <a:pt x="0" y="33379"/>
                  </a:moveTo>
                  <a:lnTo>
                    <a:pt x="173837" y="33379"/>
                  </a:lnTo>
                  <a:lnTo>
                    <a:pt x="347675" y="33379"/>
                  </a:lnTo>
                  <a:lnTo>
                    <a:pt x="521512" y="33379"/>
                  </a:lnTo>
                  <a:lnTo>
                    <a:pt x="695350" y="33379"/>
                  </a:lnTo>
                  <a:lnTo>
                    <a:pt x="869187" y="33379"/>
                  </a:lnTo>
                  <a:lnTo>
                    <a:pt x="1043025" y="33379"/>
                  </a:lnTo>
                  <a:lnTo>
                    <a:pt x="1216862" y="0"/>
                  </a:lnTo>
                </a:path>
              </a:pathLst>
            </a:custGeom>
            <a:ln w="35231" cap="flat">
              <a:solidFill>
                <a:srgbClr val="BEBEBE">
                  <a:alpha val="69803"/>
                </a:srgbClr>
              </a:solidFill>
              <a:prstDash val="solid"/>
              <a:round/>
            </a:ln>
          </p:spPr>
          <p:txBody>
            <a:bodyPr/>
            <a:lstStyle/>
            <a:p/>
          </p:txBody>
        </p:sp>
        <p:sp>
          <p:nvSpPr>
            <p:cNvPr id="803" name="pl803"/>
            <p:cNvSpPr/>
            <p:nvPr/>
          </p:nvSpPr>
          <p:spPr>
            <a:xfrm>
              <a:off x="7796704" y="4695712"/>
              <a:ext cx="1216862" cy="11126"/>
            </a:xfrm>
            <a:custGeom>
              <a:avLst/>
              <a:pathLst>
                <a:path w="1216862" h="11126">
                  <a:moveTo>
                    <a:pt x="0" y="11126"/>
                  </a:moveTo>
                  <a:lnTo>
                    <a:pt x="173837" y="11126"/>
                  </a:lnTo>
                  <a:lnTo>
                    <a:pt x="347675" y="11126"/>
                  </a:lnTo>
                  <a:lnTo>
                    <a:pt x="521512" y="0"/>
                  </a:lnTo>
                  <a:lnTo>
                    <a:pt x="695350" y="11126"/>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804" name="pl804"/>
            <p:cNvSpPr/>
            <p:nvPr/>
          </p:nvSpPr>
          <p:spPr>
            <a:xfrm>
              <a:off x="7796704" y="4695712"/>
              <a:ext cx="1216862" cy="33379"/>
            </a:xfrm>
            <a:custGeom>
              <a:avLst/>
              <a:pathLst>
                <a:path w="1216862" h="33379">
                  <a:moveTo>
                    <a:pt x="0" y="33379"/>
                  </a:moveTo>
                  <a:lnTo>
                    <a:pt x="173837" y="33379"/>
                  </a:lnTo>
                  <a:lnTo>
                    <a:pt x="347675" y="33379"/>
                  </a:lnTo>
                  <a:lnTo>
                    <a:pt x="521512" y="33379"/>
                  </a:lnTo>
                  <a:lnTo>
                    <a:pt x="695350" y="33379"/>
                  </a:lnTo>
                  <a:lnTo>
                    <a:pt x="869187" y="33379"/>
                  </a:lnTo>
                  <a:lnTo>
                    <a:pt x="1043025" y="33379"/>
                  </a:lnTo>
                  <a:lnTo>
                    <a:pt x="1216862" y="0"/>
                  </a:lnTo>
                </a:path>
              </a:pathLst>
            </a:custGeom>
            <a:ln w="40651" cap="flat">
              <a:solidFill>
                <a:srgbClr val="000000">
                  <a:alpha val="100000"/>
                </a:srgbClr>
              </a:solidFill>
              <a:prstDash val="solid"/>
              <a:round/>
            </a:ln>
          </p:spPr>
          <p:txBody>
            <a:bodyPr/>
            <a:lstStyle/>
            <a:p/>
          </p:txBody>
        </p:sp>
        <p:sp>
          <p:nvSpPr>
            <p:cNvPr id="805" name="pl805"/>
            <p:cNvSpPr/>
            <p:nvPr/>
          </p:nvSpPr>
          <p:spPr>
            <a:xfrm>
              <a:off x="7796704" y="4695712"/>
              <a:ext cx="1216862" cy="33379"/>
            </a:xfrm>
            <a:custGeom>
              <a:avLst/>
              <a:pathLst>
                <a:path w="1216862" h="33379">
                  <a:moveTo>
                    <a:pt x="0" y="33379"/>
                  </a:moveTo>
                  <a:lnTo>
                    <a:pt x="173837" y="33379"/>
                  </a:lnTo>
                  <a:lnTo>
                    <a:pt x="347675" y="33379"/>
                  </a:lnTo>
                  <a:lnTo>
                    <a:pt x="521512" y="33379"/>
                  </a:lnTo>
                  <a:lnTo>
                    <a:pt x="695350" y="33379"/>
                  </a:lnTo>
                  <a:lnTo>
                    <a:pt x="869187" y="33379"/>
                  </a:lnTo>
                  <a:lnTo>
                    <a:pt x="1043025" y="33379"/>
                  </a:lnTo>
                  <a:lnTo>
                    <a:pt x="1216862" y="0"/>
                  </a:lnTo>
                </a:path>
              </a:pathLst>
            </a:custGeom>
            <a:ln w="35231" cap="flat">
              <a:solidFill>
                <a:srgbClr val="F26A21">
                  <a:alpha val="100000"/>
                </a:srgbClr>
              </a:solidFill>
              <a:prstDash val="solid"/>
              <a:round/>
            </a:ln>
          </p:spPr>
          <p:txBody>
            <a:bodyPr/>
            <a:lstStyle/>
            <a:p/>
          </p:txBody>
        </p:sp>
        <p:sp>
          <p:nvSpPr>
            <p:cNvPr id="806" name="pl806"/>
            <p:cNvSpPr/>
            <p:nvPr/>
          </p:nvSpPr>
          <p:spPr>
            <a:xfrm>
              <a:off x="7735861"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07" name="tx807"/>
            <p:cNvSpPr/>
            <p:nvPr/>
          </p:nvSpPr>
          <p:spPr>
            <a:xfrm>
              <a:off x="776657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08" name="tx808"/>
            <p:cNvSpPr/>
            <p:nvPr/>
          </p:nvSpPr>
          <p:spPr>
            <a:xfrm>
              <a:off x="794041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09" name="tx809"/>
            <p:cNvSpPr/>
            <p:nvPr/>
          </p:nvSpPr>
          <p:spPr>
            <a:xfrm>
              <a:off x="8114250"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0" name="tx810"/>
            <p:cNvSpPr/>
            <p:nvPr/>
          </p:nvSpPr>
          <p:spPr>
            <a:xfrm>
              <a:off x="828808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1" name="tx811"/>
            <p:cNvSpPr/>
            <p:nvPr/>
          </p:nvSpPr>
          <p:spPr>
            <a:xfrm>
              <a:off x="846192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2" name="tx812"/>
            <p:cNvSpPr/>
            <p:nvPr/>
          </p:nvSpPr>
          <p:spPr>
            <a:xfrm>
              <a:off x="863576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3" name="tx813"/>
            <p:cNvSpPr/>
            <p:nvPr/>
          </p:nvSpPr>
          <p:spPr>
            <a:xfrm>
              <a:off x="8809600"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4" name="tx814"/>
            <p:cNvSpPr/>
            <p:nvPr/>
          </p:nvSpPr>
          <p:spPr>
            <a:xfrm>
              <a:off x="8983438" y="4532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15" name="tx815"/>
            <p:cNvSpPr/>
            <p:nvPr/>
          </p:nvSpPr>
          <p:spPr>
            <a:xfrm>
              <a:off x="1198802" y="4900594"/>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Tuvalu</a:t>
              </a:r>
            </a:p>
          </p:txBody>
        </p:sp>
        <p:sp>
          <p:nvSpPr>
            <p:cNvPr id="816" name="tx816"/>
            <p:cNvSpPr/>
            <p:nvPr/>
          </p:nvSpPr>
          <p:spPr>
            <a:xfrm>
              <a:off x="2568489" y="490059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817" name="tx817"/>
            <p:cNvSpPr/>
            <p:nvPr/>
          </p:nvSpPr>
          <p:spPr>
            <a:xfrm>
              <a:off x="3951939" y="4900594"/>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818" name="tx818"/>
            <p:cNvSpPr/>
            <p:nvPr/>
          </p:nvSpPr>
          <p:spPr>
            <a:xfrm>
              <a:off x="1094240" y="385732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819" name="tx819"/>
            <p:cNvSpPr/>
            <p:nvPr/>
          </p:nvSpPr>
          <p:spPr>
            <a:xfrm>
              <a:off x="2595510" y="3857329"/>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Samoa</a:t>
              </a:r>
            </a:p>
          </p:txBody>
        </p:sp>
        <p:sp>
          <p:nvSpPr>
            <p:cNvPr id="820" name="tx820"/>
            <p:cNvSpPr/>
            <p:nvPr/>
          </p:nvSpPr>
          <p:spPr>
            <a:xfrm>
              <a:off x="3767550" y="3857329"/>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821" name="tx821"/>
            <p:cNvSpPr/>
            <p:nvPr/>
          </p:nvSpPr>
          <p:spPr>
            <a:xfrm>
              <a:off x="5374524" y="385732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822" name="tx822"/>
            <p:cNvSpPr/>
            <p:nvPr/>
          </p:nvSpPr>
          <p:spPr>
            <a:xfrm>
              <a:off x="6700961" y="3857329"/>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823" name="tx823"/>
            <p:cNvSpPr/>
            <p:nvPr/>
          </p:nvSpPr>
          <p:spPr>
            <a:xfrm>
              <a:off x="8252843" y="3857329"/>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824" name="tx824"/>
            <p:cNvSpPr/>
            <p:nvPr/>
          </p:nvSpPr>
          <p:spPr>
            <a:xfrm>
              <a:off x="1137674" y="2814063"/>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825" name="tx825"/>
            <p:cNvSpPr/>
            <p:nvPr/>
          </p:nvSpPr>
          <p:spPr>
            <a:xfrm>
              <a:off x="2539686" y="281406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826" name="tx826"/>
            <p:cNvSpPr/>
            <p:nvPr/>
          </p:nvSpPr>
          <p:spPr>
            <a:xfrm>
              <a:off x="4028520" y="2814063"/>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827" name="tx827"/>
            <p:cNvSpPr/>
            <p:nvPr/>
          </p:nvSpPr>
          <p:spPr>
            <a:xfrm>
              <a:off x="5473965" y="2814063"/>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828" name="tx828"/>
            <p:cNvSpPr/>
            <p:nvPr/>
          </p:nvSpPr>
          <p:spPr>
            <a:xfrm>
              <a:off x="6854077" y="281406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Palau</a:t>
              </a:r>
            </a:p>
          </p:txBody>
        </p:sp>
        <p:sp>
          <p:nvSpPr>
            <p:cNvPr id="829" name="tx829"/>
            <p:cNvSpPr/>
            <p:nvPr/>
          </p:nvSpPr>
          <p:spPr>
            <a:xfrm>
              <a:off x="7920458" y="2814063"/>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830" name="tx830"/>
            <p:cNvSpPr/>
            <p:nvPr/>
          </p:nvSpPr>
          <p:spPr>
            <a:xfrm>
              <a:off x="1122038" y="1770798"/>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831" name="tx831"/>
            <p:cNvSpPr/>
            <p:nvPr/>
          </p:nvSpPr>
          <p:spPr>
            <a:xfrm>
              <a:off x="2601819" y="1770798"/>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832" name="tx832"/>
            <p:cNvSpPr/>
            <p:nvPr/>
          </p:nvSpPr>
          <p:spPr>
            <a:xfrm>
              <a:off x="4059518" y="177079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833" name="tx833"/>
            <p:cNvSpPr/>
            <p:nvPr/>
          </p:nvSpPr>
          <p:spPr>
            <a:xfrm>
              <a:off x="5368398" y="177079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834" name="tx834"/>
            <p:cNvSpPr/>
            <p:nvPr/>
          </p:nvSpPr>
          <p:spPr>
            <a:xfrm>
              <a:off x="6593244" y="1770798"/>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Marshall Islands</a:t>
              </a:r>
            </a:p>
          </p:txBody>
        </p:sp>
        <p:sp>
          <p:nvSpPr>
            <p:cNvPr id="835" name="tx835"/>
            <p:cNvSpPr/>
            <p:nvPr/>
          </p:nvSpPr>
          <p:spPr>
            <a:xfrm>
              <a:off x="8134976" y="1770798"/>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836" name="tx836"/>
            <p:cNvSpPr/>
            <p:nvPr/>
          </p:nvSpPr>
          <p:spPr>
            <a:xfrm>
              <a:off x="889277" y="727533"/>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Brunei Darussalam</a:t>
              </a:r>
            </a:p>
          </p:txBody>
        </p:sp>
        <p:sp>
          <p:nvSpPr>
            <p:cNvPr id="837" name="tx837"/>
            <p:cNvSpPr/>
            <p:nvPr/>
          </p:nvSpPr>
          <p:spPr>
            <a:xfrm>
              <a:off x="2517877" y="72753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838" name="tx838"/>
            <p:cNvSpPr/>
            <p:nvPr/>
          </p:nvSpPr>
          <p:spPr>
            <a:xfrm>
              <a:off x="4034738" y="72753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839" name="tx839"/>
            <p:cNvSpPr/>
            <p:nvPr/>
          </p:nvSpPr>
          <p:spPr>
            <a:xfrm>
              <a:off x="5265802" y="727533"/>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840" name="tx840"/>
            <p:cNvSpPr/>
            <p:nvPr/>
          </p:nvSpPr>
          <p:spPr>
            <a:xfrm>
              <a:off x="6841824"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841" name="tx841"/>
            <p:cNvSpPr/>
            <p:nvPr/>
          </p:nvSpPr>
          <p:spPr>
            <a:xfrm>
              <a:off x="8333858" y="727533"/>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842" name="pl842"/>
            <p:cNvSpPr/>
            <p:nvPr/>
          </p:nvSpPr>
          <p:spPr>
            <a:xfrm>
              <a:off x="7560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3" name="pl843"/>
            <p:cNvSpPr/>
            <p:nvPr/>
          </p:nvSpPr>
          <p:spPr>
            <a:xfrm>
              <a:off x="92985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4" name="pl844"/>
            <p:cNvSpPr/>
            <p:nvPr/>
          </p:nvSpPr>
          <p:spPr>
            <a:xfrm>
              <a:off x="11036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5" name="pl845"/>
            <p:cNvSpPr/>
            <p:nvPr/>
          </p:nvSpPr>
          <p:spPr>
            <a:xfrm>
              <a:off x="127752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6" name="pl846"/>
            <p:cNvSpPr/>
            <p:nvPr/>
          </p:nvSpPr>
          <p:spPr>
            <a:xfrm>
              <a:off x="145136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7" name="pl847"/>
            <p:cNvSpPr/>
            <p:nvPr/>
          </p:nvSpPr>
          <p:spPr>
            <a:xfrm>
              <a:off x="16252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8" name="pl848"/>
            <p:cNvSpPr/>
            <p:nvPr/>
          </p:nvSpPr>
          <p:spPr>
            <a:xfrm>
              <a:off x="17990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9" name="pl849"/>
            <p:cNvSpPr/>
            <p:nvPr/>
          </p:nvSpPr>
          <p:spPr>
            <a:xfrm>
              <a:off x="1972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0" name="tx850"/>
            <p:cNvSpPr/>
            <p:nvPr/>
          </p:nvSpPr>
          <p:spPr>
            <a:xfrm rot="-5400000">
              <a:off x="631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51" name="tx851"/>
            <p:cNvSpPr/>
            <p:nvPr/>
          </p:nvSpPr>
          <p:spPr>
            <a:xfrm rot="-5400000">
              <a:off x="80549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52" name="tx852"/>
            <p:cNvSpPr/>
            <p:nvPr/>
          </p:nvSpPr>
          <p:spPr>
            <a:xfrm rot="-5400000">
              <a:off x="97933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53" name="tx853"/>
            <p:cNvSpPr/>
            <p:nvPr/>
          </p:nvSpPr>
          <p:spPr>
            <a:xfrm rot="-5400000">
              <a:off x="115316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54" name="tx854"/>
            <p:cNvSpPr/>
            <p:nvPr/>
          </p:nvSpPr>
          <p:spPr>
            <a:xfrm rot="-5400000">
              <a:off x="13270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55" name="tx855"/>
            <p:cNvSpPr/>
            <p:nvPr/>
          </p:nvSpPr>
          <p:spPr>
            <a:xfrm rot="-5400000">
              <a:off x="150084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56" name="tx856"/>
            <p:cNvSpPr/>
            <p:nvPr/>
          </p:nvSpPr>
          <p:spPr>
            <a:xfrm rot="-5400000">
              <a:off x="16746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57" name="tx857"/>
            <p:cNvSpPr/>
            <p:nvPr/>
          </p:nvSpPr>
          <p:spPr>
            <a:xfrm rot="-5400000">
              <a:off x="1848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58" name="pl858"/>
            <p:cNvSpPr/>
            <p:nvPr/>
          </p:nvSpPr>
          <p:spPr>
            <a:xfrm>
              <a:off x="21641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9" name="pl859"/>
            <p:cNvSpPr/>
            <p:nvPr/>
          </p:nvSpPr>
          <p:spPr>
            <a:xfrm>
              <a:off x="23379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0" name="pl860"/>
            <p:cNvSpPr/>
            <p:nvPr/>
          </p:nvSpPr>
          <p:spPr>
            <a:xfrm>
              <a:off x="251182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1" name="pl861"/>
            <p:cNvSpPr/>
            <p:nvPr/>
          </p:nvSpPr>
          <p:spPr>
            <a:xfrm>
              <a:off x="26856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2" name="pl862"/>
            <p:cNvSpPr/>
            <p:nvPr/>
          </p:nvSpPr>
          <p:spPr>
            <a:xfrm>
              <a:off x="28595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3" name="pl863"/>
            <p:cNvSpPr/>
            <p:nvPr/>
          </p:nvSpPr>
          <p:spPr>
            <a:xfrm>
              <a:off x="30333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4" name="pl864"/>
            <p:cNvSpPr/>
            <p:nvPr/>
          </p:nvSpPr>
          <p:spPr>
            <a:xfrm>
              <a:off x="32071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5" name="pl865"/>
            <p:cNvSpPr/>
            <p:nvPr/>
          </p:nvSpPr>
          <p:spPr>
            <a:xfrm>
              <a:off x="3381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6" name="tx866"/>
            <p:cNvSpPr/>
            <p:nvPr/>
          </p:nvSpPr>
          <p:spPr>
            <a:xfrm rot="-5400000">
              <a:off x="20397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67" name="tx867"/>
            <p:cNvSpPr/>
            <p:nvPr/>
          </p:nvSpPr>
          <p:spPr>
            <a:xfrm rot="-5400000">
              <a:off x="221363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68" name="tx868"/>
            <p:cNvSpPr/>
            <p:nvPr/>
          </p:nvSpPr>
          <p:spPr>
            <a:xfrm rot="-5400000">
              <a:off x="23874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69" name="tx869"/>
            <p:cNvSpPr/>
            <p:nvPr/>
          </p:nvSpPr>
          <p:spPr>
            <a:xfrm rot="-5400000">
              <a:off x="25613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70" name="tx870"/>
            <p:cNvSpPr/>
            <p:nvPr/>
          </p:nvSpPr>
          <p:spPr>
            <a:xfrm rot="-5400000">
              <a:off x="27351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71" name="tx871"/>
            <p:cNvSpPr/>
            <p:nvPr/>
          </p:nvSpPr>
          <p:spPr>
            <a:xfrm rot="-5400000">
              <a:off x="29089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72" name="tx872"/>
            <p:cNvSpPr/>
            <p:nvPr/>
          </p:nvSpPr>
          <p:spPr>
            <a:xfrm rot="-5400000">
              <a:off x="30828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73" name="tx873"/>
            <p:cNvSpPr/>
            <p:nvPr/>
          </p:nvSpPr>
          <p:spPr>
            <a:xfrm rot="-5400000">
              <a:off x="32566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74" name="pl874"/>
            <p:cNvSpPr/>
            <p:nvPr/>
          </p:nvSpPr>
          <p:spPr>
            <a:xfrm>
              <a:off x="3572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5" name="pl875"/>
            <p:cNvSpPr/>
            <p:nvPr/>
          </p:nvSpPr>
          <p:spPr>
            <a:xfrm>
              <a:off x="37461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6" name="pl876"/>
            <p:cNvSpPr/>
            <p:nvPr/>
          </p:nvSpPr>
          <p:spPr>
            <a:xfrm>
              <a:off x="39199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7" name="pl877"/>
            <p:cNvSpPr/>
            <p:nvPr/>
          </p:nvSpPr>
          <p:spPr>
            <a:xfrm>
              <a:off x="40938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8" name="pl878"/>
            <p:cNvSpPr/>
            <p:nvPr/>
          </p:nvSpPr>
          <p:spPr>
            <a:xfrm>
              <a:off x="4267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9" name="pl879"/>
            <p:cNvSpPr/>
            <p:nvPr/>
          </p:nvSpPr>
          <p:spPr>
            <a:xfrm>
              <a:off x="44414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80" name="pl880"/>
            <p:cNvSpPr/>
            <p:nvPr/>
          </p:nvSpPr>
          <p:spPr>
            <a:xfrm>
              <a:off x="46153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81" name="pl881"/>
            <p:cNvSpPr/>
            <p:nvPr/>
          </p:nvSpPr>
          <p:spPr>
            <a:xfrm>
              <a:off x="47891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82" name="tx882"/>
            <p:cNvSpPr/>
            <p:nvPr/>
          </p:nvSpPr>
          <p:spPr>
            <a:xfrm rot="-5400000">
              <a:off x="3447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83" name="tx883"/>
            <p:cNvSpPr/>
            <p:nvPr/>
          </p:nvSpPr>
          <p:spPr>
            <a:xfrm rot="-5400000">
              <a:off x="36217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84" name="tx884"/>
            <p:cNvSpPr/>
            <p:nvPr/>
          </p:nvSpPr>
          <p:spPr>
            <a:xfrm rot="-5400000">
              <a:off x="37956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85" name="tx885"/>
            <p:cNvSpPr/>
            <p:nvPr/>
          </p:nvSpPr>
          <p:spPr>
            <a:xfrm rot="-5400000">
              <a:off x="39694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86" name="tx886"/>
            <p:cNvSpPr/>
            <p:nvPr/>
          </p:nvSpPr>
          <p:spPr>
            <a:xfrm rot="-5400000">
              <a:off x="4143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87" name="tx887"/>
            <p:cNvSpPr/>
            <p:nvPr/>
          </p:nvSpPr>
          <p:spPr>
            <a:xfrm rot="-5400000">
              <a:off x="43171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88" name="tx888"/>
            <p:cNvSpPr/>
            <p:nvPr/>
          </p:nvSpPr>
          <p:spPr>
            <a:xfrm rot="-5400000">
              <a:off x="44909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89" name="tx889"/>
            <p:cNvSpPr/>
            <p:nvPr/>
          </p:nvSpPr>
          <p:spPr>
            <a:xfrm rot="-5400000">
              <a:off x="46647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90" name="pl890"/>
            <p:cNvSpPr/>
            <p:nvPr/>
          </p:nvSpPr>
          <p:spPr>
            <a:xfrm>
              <a:off x="49804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1" name="pl891"/>
            <p:cNvSpPr/>
            <p:nvPr/>
          </p:nvSpPr>
          <p:spPr>
            <a:xfrm>
              <a:off x="51542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2" name="pl892"/>
            <p:cNvSpPr/>
            <p:nvPr/>
          </p:nvSpPr>
          <p:spPr>
            <a:xfrm>
              <a:off x="53281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3" name="pl893"/>
            <p:cNvSpPr/>
            <p:nvPr/>
          </p:nvSpPr>
          <p:spPr>
            <a:xfrm>
              <a:off x="5501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4" name="pl894"/>
            <p:cNvSpPr/>
            <p:nvPr/>
          </p:nvSpPr>
          <p:spPr>
            <a:xfrm>
              <a:off x="56757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5" name="pl895"/>
            <p:cNvSpPr/>
            <p:nvPr/>
          </p:nvSpPr>
          <p:spPr>
            <a:xfrm>
              <a:off x="58496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6" name="pl896"/>
            <p:cNvSpPr/>
            <p:nvPr/>
          </p:nvSpPr>
          <p:spPr>
            <a:xfrm>
              <a:off x="60234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7" name="pl897"/>
            <p:cNvSpPr/>
            <p:nvPr/>
          </p:nvSpPr>
          <p:spPr>
            <a:xfrm>
              <a:off x="6197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8" name="tx898"/>
            <p:cNvSpPr/>
            <p:nvPr/>
          </p:nvSpPr>
          <p:spPr>
            <a:xfrm rot="-5400000">
              <a:off x="48560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99" name="tx899"/>
            <p:cNvSpPr/>
            <p:nvPr/>
          </p:nvSpPr>
          <p:spPr>
            <a:xfrm rot="-5400000">
              <a:off x="502990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00" name="tx900"/>
            <p:cNvSpPr/>
            <p:nvPr/>
          </p:nvSpPr>
          <p:spPr>
            <a:xfrm rot="-5400000">
              <a:off x="52037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01" name="tx901"/>
            <p:cNvSpPr/>
            <p:nvPr/>
          </p:nvSpPr>
          <p:spPr>
            <a:xfrm rot="-5400000">
              <a:off x="537758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02" name="tx902"/>
            <p:cNvSpPr/>
            <p:nvPr/>
          </p:nvSpPr>
          <p:spPr>
            <a:xfrm rot="-5400000">
              <a:off x="55514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03" name="tx903"/>
            <p:cNvSpPr/>
            <p:nvPr/>
          </p:nvSpPr>
          <p:spPr>
            <a:xfrm rot="-5400000">
              <a:off x="572525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04" name="tx904"/>
            <p:cNvSpPr/>
            <p:nvPr/>
          </p:nvSpPr>
          <p:spPr>
            <a:xfrm rot="-5400000">
              <a:off x="58990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05" name="tx905"/>
            <p:cNvSpPr/>
            <p:nvPr/>
          </p:nvSpPr>
          <p:spPr>
            <a:xfrm rot="-5400000">
              <a:off x="607293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06" name="pl906"/>
            <p:cNvSpPr/>
            <p:nvPr/>
          </p:nvSpPr>
          <p:spPr>
            <a:xfrm>
              <a:off x="63885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7" name="pl907"/>
            <p:cNvSpPr/>
            <p:nvPr/>
          </p:nvSpPr>
          <p:spPr>
            <a:xfrm>
              <a:off x="656240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8" name="pl908"/>
            <p:cNvSpPr/>
            <p:nvPr/>
          </p:nvSpPr>
          <p:spPr>
            <a:xfrm>
              <a:off x="67362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9" name="pl909"/>
            <p:cNvSpPr/>
            <p:nvPr/>
          </p:nvSpPr>
          <p:spPr>
            <a:xfrm>
              <a:off x="691007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0" name="pl910"/>
            <p:cNvSpPr/>
            <p:nvPr/>
          </p:nvSpPr>
          <p:spPr>
            <a:xfrm>
              <a:off x="70839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1" name="pl911"/>
            <p:cNvSpPr/>
            <p:nvPr/>
          </p:nvSpPr>
          <p:spPr>
            <a:xfrm>
              <a:off x="725775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2" name="pl912"/>
            <p:cNvSpPr/>
            <p:nvPr/>
          </p:nvSpPr>
          <p:spPr>
            <a:xfrm>
              <a:off x="743159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3" name="pl913"/>
            <p:cNvSpPr/>
            <p:nvPr/>
          </p:nvSpPr>
          <p:spPr>
            <a:xfrm>
              <a:off x="760542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4" name="tx914"/>
            <p:cNvSpPr/>
            <p:nvPr/>
          </p:nvSpPr>
          <p:spPr>
            <a:xfrm rot="-5400000">
              <a:off x="62642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15" name="tx915"/>
            <p:cNvSpPr/>
            <p:nvPr/>
          </p:nvSpPr>
          <p:spPr>
            <a:xfrm rot="-5400000">
              <a:off x="64380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16" name="tx916"/>
            <p:cNvSpPr/>
            <p:nvPr/>
          </p:nvSpPr>
          <p:spPr>
            <a:xfrm rot="-5400000">
              <a:off x="66118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17" name="tx917"/>
            <p:cNvSpPr/>
            <p:nvPr/>
          </p:nvSpPr>
          <p:spPr>
            <a:xfrm rot="-5400000">
              <a:off x="678572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18" name="tx918"/>
            <p:cNvSpPr/>
            <p:nvPr/>
          </p:nvSpPr>
          <p:spPr>
            <a:xfrm rot="-5400000">
              <a:off x="695955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19" name="tx919"/>
            <p:cNvSpPr/>
            <p:nvPr/>
          </p:nvSpPr>
          <p:spPr>
            <a:xfrm rot="-5400000">
              <a:off x="71333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20" name="tx920"/>
            <p:cNvSpPr/>
            <p:nvPr/>
          </p:nvSpPr>
          <p:spPr>
            <a:xfrm rot="-5400000">
              <a:off x="730723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21" name="tx921"/>
            <p:cNvSpPr/>
            <p:nvPr/>
          </p:nvSpPr>
          <p:spPr>
            <a:xfrm rot="-5400000">
              <a:off x="748107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22" name="pl922"/>
            <p:cNvSpPr/>
            <p:nvPr/>
          </p:nvSpPr>
          <p:spPr>
            <a:xfrm>
              <a:off x="779670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3" name="pl923"/>
            <p:cNvSpPr/>
            <p:nvPr/>
          </p:nvSpPr>
          <p:spPr>
            <a:xfrm>
              <a:off x="797054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4" name="pl924"/>
            <p:cNvSpPr/>
            <p:nvPr/>
          </p:nvSpPr>
          <p:spPr>
            <a:xfrm>
              <a:off x="814438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5" name="pl925"/>
            <p:cNvSpPr/>
            <p:nvPr/>
          </p:nvSpPr>
          <p:spPr>
            <a:xfrm>
              <a:off x="83182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6" name="pl926"/>
            <p:cNvSpPr/>
            <p:nvPr/>
          </p:nvSpPr>
          <p:spPr>
            <a:xfrm>
              <a:off x="849205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7" name="pl927"/>
            <p:cNvSpPr/>
            <p:nvPr/>
          </p:nvSpPr>
          <p:spPr>
            <a:xfrm>
              <a:off x="866589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8" name="pl928"/>
            <p:cNvSpPr/>
            <p:nvPr/>
          </p:nvSpPr>
          <p:spPr>
            <a:xfrm>
              <a:off x="883973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9" name="pl929"/>
            <p:cNvSpPr/>
            <p:nvPr/>
          </p:nvSpPr>
          <p:spPr>
            <a:xfrm>
              <a:off x="901356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0" name="tx930"/>
            <p:cNvSpPr/>
            <p:nvPr/>
          </p:nvSpPr>
          <p:spPr>
            <a:xfrm rot="-5400000">
              <a:off x="767234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31" name="tx931"/>
            <p:cNvSpPr/>
            <p:nvPr/>
          </p:nvSpPr>
          <p:spPr>
            <a:xfrm rot="-5400000">
              <a:off x="784618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32" name="tx932"/>
            <p:cNvSpPr/>
            <p:nvPr/>
          </p:nvSpPr>
          <p:spPr>
            <a:xfrm rot="-5400000">
              <a:off x="802002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33" name="tx933"/>
            <p:cNvSpPr/>
            <p:nvPr/>
          </p:nvSpPr>
          <p:spPr>
            <a:xfrm rot="-5400000">
              <a:off x="819385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34" name="tx934"/>
            <p:cNvSpPr/>
            <p:nvPr/>
          </p:nvSpPr>
          <p:spPr>
            <a:xfrm rot="-5400000">
              <a:off x="83676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35" name="tx935"/>
            <p:cNvSpPr/>
            <p:nvPr/>
          </p:nvSpPr>
          <p:spPr>
            <a:xfrm rot="-5400000">
              <a:off x="854153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36" name="tx936"/>
            <p:cNvSpPr/>
            <p:nvPr/>
          </p:nvSpPr>
          <p:spPr>
            <a:xfrm rot="-5400000">
              <a:off x="871537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37" name="tx937"/>
            <p:cNvSpPr/>
            <p:nvPr/>
          </p:nvSpPr>
          <p:spPr>
            <a:xfrm rot="-5400000">
              <a:off x="888920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38" name="tx938"/>
            <p:cNvSpPr/>
            <p:nvPr/>
          </p:nvSpPr>
          <p:spPr>
            <a:xfrm>
              <a:off x="570361" y="15592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39" name="tx939"/>
            <p:cNvSpPr/>
            <p:nvPr/>
          </p:nvSpPr>
          <p:spPr>
            <a:xfrm>
              <a:off x="508182" y="128112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40" name="tx940"/>
            <p:cNvSpPr/>
            <p:nvPr/>
          </p:nvSpPr>
          <p:spPr>
            <a:xfrm>
              <a:off x="508182" y="10029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41" name="pl941"/>
            <p:cNvSpPr/>
            <p:nvPr/>
          </p:nvSpPr>
          <p:spPr>
            <a:xfrm>
              <a:off x="660376" y="15992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42" name="pl942"/>
            <p:cNvSpPr/>
            <p:nvPr/>
          </p:nvSpPr>
          <p:spPr>
            <a:xfrm>
              <a:off x="660376" y="13211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43" name="pl943"/>
            <p:cNvSpPr/>
            <p:nvPr/>
          </p:nvSpPr>
          <p:spPr>
            <a:xfrm>
              <a:off x="660376" y="10429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44" name="tx944"/>
            <p:cNvSpPr/>
            <p:nvPr/>
          </p:nvSpPr>
          <p:spPr>
            <a:xfrm>
              <a:off x="570361" y="2602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45" name="tx945"/>
            <p:cNvSpPr/>
            <p:nvPr/>
          </p:nvSpPr>
          <p:spPr>
            <a:xfrm>
              <a:off x="508182" y="23243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46" name="tx946"/>
            <p:cNvSpPr/>
            <p:nvPr/>
          </p:nvSpPr>
          <p:spPr>
            <a:xfrm>
              <a:off x="508182" y="20462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47" name="pl947"/>
            <p:cNvSpPr/>
            <p:nvPr/>
          </p:nvSpPr>
          <p:spPr>
            <a:xfrm>
              <a:off x="660376" y="26425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48" name="pl948"/>
            <p:cNvSpPr/>
            <p:nvPr/>
          </p:nvSpPr>
          <p:spPr>
            <a:xfrm>
              <a:off x="660376" y="23644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49" name="pl949"/>
            <p:cNvSpPr/>
            <p:nvPr/>
          </p:nvSpPr>
          <p:spPr>
            <a:xfrm>
              <a:off x="660376" y="20862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50" name="tx950"/>
            <p:cNvSpPr/>
            <p:nvPr/>
          </p:nvSpPr>
          <p:spPr>
            <a:xfrm>
              <a:off x="570361" y="36458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51" name="tx951"/>
            <p:cNvSpPr/>
            <p:nvPr/>
          </p:nvSpPr>
          <p:spPr>
            <a:xfrm>
              <a:off x="508182" y="33676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52" name="tx952"/>
            <p:cNvSpPr/>
            <p:nvPr/>
          </p:nvSpPr>
          <p:spPr>
            <a:xfrm>
              <a:off x="508182" y="30894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53" name="pl953"/>
            <p:cNvSpPr/>
            <p:nvPr/>
          </p:nvSpPr>
          <p:spPr>
            <a:xfrm>
              <a:off x="660376" y="36858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54" name="pl954"/>
            <p:cNvSpPr/>
            <p:nvPr/>
          </p:nvSpPr>
          <p:spPr>
            <a:xfrm>
              <a:off x="660376" y="34076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55" name="pl955"/>
            <p:cNvSpPr/>
            <p:nvPr/>
          </p:nvSpPr>
          <p:spPr>
            <a:xfrm>
              <a:off x="660376" y="31295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56" name="tx956"/>
            <p:cNvSpPr/>
            <p:nvPr/>
          </p:nvSpPr>
          <p:spPr>
            <a:xfrm>
              <a:off x="570361" y="46890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57" name="tx957"/>
            <p:cNvSpPr/>
            <p:nvPr/>
          </p:nvSpPr>
          <p:spPr>
            <a:xfrm>
              <a:off x="508182" y="44109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58" name="tx958"/>
            <p:cNvSpPr/>
            <p:nvPr/>
          </p:nvSpPr>
          <p:spPr>
            <a:xfrm>
              <a:off x="508182" y="41327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59" name="pl959"/>
            <p:cNvSpPr/>
            <p:nvPr/>
          </p:nvSpPr>
          <p:spPr>
            <a:xfrm>
              <a:off x="660376" y="47290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60" name="pl960"/>
            <p:cNvSpPr/>
            <p:nvPr/>
          </p:nvSpPr>
          <p:spPr>
            <a:xfrm>
              <a:off x="660376" y="4450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61" name="pl961"/>
            <p:cNvSpPr/>
            <p:nvPr/>
          </p:nvSpPr>
          <p:spPr>
            <a:xfrm>
              <a:off x="660376" y="41727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62" name="tx962"/>
            <p:cNvSpPr/>
            <p:nvPr/>
          </p:nvSpPr>
          <p:spPr>
            <a:xfrm>
              <a:off x="570361" y="5732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63" name="tx963"/>
            <p:cNvSpPr/>
            <p:nvPr/>
          </p:nvSpPr>
          <p:spPr>
            <a:xfrm>
              <a:off x="508182" y="5454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64" name="tx964"/>
            <p:cNvSpPr/>
            <p:nvPr/>
          </p:nvSpPr>
          <p:spPr>
            <a:xfrm>
              <a:off x="508182" y="51760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65" name="pl965"/>
            <p:cNvSpPr/>
            <p:nvPr/>
          </p:nvSpPr>
          <p:spPr>
            <a:xfrm>
              <a:off x="660376" y="5772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66" name="pl966"/>
            <p:cNvSpPr/>
            <p:nvPr/>
          </p:nvSpPr>
          <p:spPr>
            <a:xfrm>
              <a:off x="660376" y="5494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67" name="pl967"/>
            <p:cNvSpPr/>
            <p:nvPr/>
          </p:nvSpPr>
          <p:spPr>
            <a:xfrm>
              <a:off x="660376" y="52160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68" name="tx968"/>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969" name="tx969"/>
            <p:cNvSpPr/>
            <p:nvPr/>
          </p:nvSpPr>
          <p:spPr>
            <a:xfrm>
              <a:off x="695171" y="435349"/>
              <a:ext cx="5211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EAPR, 2018-2025</a:t>
              </a:r>
            </a:p>
          </p:txBody>
        </p:sp>
        <p:sp>
          <p:nvSpPr>
            <p:cNvPr id="970" name="tx97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71" name="tx971"/>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972" name="tx972"/>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9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Nauru had the highest drop-out with 31% of children who received DTP1 not receiving DTP3.
Brunei Darussalam, China, DPRK, Malaysia, Niue, and Tuvalu had the lowest DTP drop-out (0%). Zero drop-out indicates that near enough all children that received DTP1 also received DTP3.
6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332346" cy="758823"/>
            </a:xfrm>
            <a:prstGeom prst="rect">
              <a:avLst/>
            </a:prstGeom>
            <a:solidFill>
              <a:srgbClr val="EBEBEB">
                <a:alpha val="100000"/>
              </a:srgbClr>
            </a:solidFill>
          </p:spPr>
          <p:txBody>
            <a:bodyPr/>
            <a:lstStyle/>
            <a:p/>
          </p:txBody>
        </p:sp>
        <p:sp>
          <p:nvSpPr>
            <p:cNvPr id="6" name="pl6"/>
            <p:cNvSpPr/>
            <p:nvPr/>
          </p:nvSpPr>
          <p:spPr>
            <a:xfrm>
              <a:off x="732387"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 name="pl7"/>
            <p:cNvSpPr/>
            <p:nvPr/>
          </p:nvSpPr>
          <p:spPr>
            <a:xfrm>
              <a:off x="732387"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 name="pl8"/>
            <p:cNvSpPr/>
            <p:nvPr/>
          </p:nvSpPr>
          <p:spPr>
            <a:xfrm>
              <a:off x="732387"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 name="pl9"/>
            <p:cNvSpPr/>
            <p:nvPr/>
          </p:nvSpPr>
          <p:spPr>
            <a:xfrm>
              <a:off x="732387"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 name="pl10"/>
            <p:cNvSpPr/>
            <p:nvPr/>
          </p:nvSpPr>
          <p:spPr>
            <a:xfrm>
              <a:off x="732387"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3" name="pl13"/>
            <p:cNvSpPr/>
            <p:nvPr/>
          </p:nvSpPr>
          <p:spPr>
            <a:xfrm>
              <a:off x="732387"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 name="pl14"/>
            <p:cNvSpPr/>
            <p:nvPr/>
          </p:nvSpPr>
          <p:spPr>
            <a:xfrm>
              <a:off x="79294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96598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1390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3120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48507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65810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8311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004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792948"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23" name="pl23"/>
            <p:cNvSpPr/>
            <p:nvPr/>
          </p:nvSpPr>
          <p:spPr>
            <a:xfrm>
              <a:off x="792948" y="1404341"/>
              <a:ext cx="1211224" cy="14996"/>
            </a:xfrm>
            <a:custGeom>
              <a:avLst/>
              <a:pathLst>
                <a:path w="1211224" h="14996">
                  <a:moveTo>
                    <a:pt x="0" y="14996"/>
                  </a:moveTo>
                  <a:lnTo>
                    <a:pt x="173032" y="0"/>
                  </a:lnTo>
                  <a:lnTo>
                    <a:pt x="346064" y="14996"/>
                  </a:lnTo>
                  <a:lnTo>
                    <a:pt x="519096" y="14996"/>
                  </a:lnTo>
                  <a:lnTo>
                    <a:pt x="692128" y="0"/>
                  </a:lnTo>
                  <a:lnTo>
                    <a:pt x="865160" y="0"/>
                  </a:lnTo>
                  <a:lnTo>
                    <a:pt x="1038192" y="14996"/>
                  </a:lnTo>
                  <a:lnTo>
                    <a:pt x="1211224" y="14996"/>
                  </a:lnTo>
                </a:path>
              </a:pathLst>
            </a:custGeom>
            <a:ln w="40651" cap="flat">
              <a:solidFill>
                <a:srgbClr val="BEBEBE">
                  <a:alpha val="69803"/>
                </a:srgbClr>
              </a:solidFill>
              <a:prstDash val="solid"/>
              <a:round/>
            </a:ln>
          </p:spPr>
          <p:txBody>
            <a:bodyPr/>
            <a:lstStyle/>
            <a:p/>
          </p:txBody>
        </p:sp>
        <p:sp>
          <p:nvSpPr>
            <p:cNvPr id="24" name="pl24"/>
            <p:cNvSpPr/>
            <p:nvPr/>
          </p:nvSpPr>
          <p:spPr>
            <a:xfrm>
              <a:off x="792948" y="1404341"/>
              <a:ext cx="1211224" cy="14996"/>
            </a:xfrm>
            <a:custGeom>
              <a:avLst/>
              <a:pathLst>
                <a:path w="1211224" h="14996">
                  <a:moveTo>
                    <a:pt x="0" y="14996"/>
                  </a:moveTo>
                  <a:lnTo>
                    <a:pt x="173032" y="0"/>
                  </a:lnTo>
                  <a:lnTo>
                    <a:pt x="346064" y="14996"/>
                  </a:lnTo>
                  <a:lnTo>
                    <a:pt x="519096" y="14996"/>
                  </a:lnTo>
                  <a:lnTo>
                    <a:pt x="692128" y="0"/>
                  </a:lnTo>
                  <a:lnTo>
                    <a:pt x="865160" y="0"/>
                  </a:lnTo>
                  <a:lnTo>
                    <a:pt x="1038192" y="14996"/>
                  </a:lnTo>
                  <a:lnTo>
                    <a:pt x="1211224" y="14996"/>
                  </a:lnTo>
                </a:path>
              </a:pathLst>
            </a:custGeom>
            <a:ln w="35231" cap="flat">
              <a:solidFill>
                <a:srgbClr val="BEBEBE">
                  <a:alpha val="69803"/>
                </a:srgbClr>
              </a:solidFill>
              <a:prstDash val="solid"/>
              <a:round/>
            </a:ln>
          </p:spPr>
          <p:txBody>
            <a:bodyPr/>
            <a:lstStyle/>
            <a:p/>
          </p:txBody>
        </p:sp>
        <p:sp>
          <p:nvSpPr>
            <p:cNvPr id="25" name="pl25"/>
            <p:cNvSpPr/>
            <p:nvPr/>
          </p:nvSpPr>
          <p:spPr>
            <a:xfrm>
              <a:off x="792948"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26" name="pl26"/>
            <p:cNvSpPr/>
            <p:nvPr/>
          </p:nvSpPr>
          <p:spPr>
            <a:xfrm>
              <a:off x="792948" y="1404341"/>
              <a:ext cx="1211224" cy="14996"/>
            </a:xfrm>
            <a:custGeom>
              <a:avLst/>
              <a:pathLst>
                <a:path w="1211224" h="14996">
                  <a:moveTo>
                    <a:pt x="0" y="14996"/>
                  </a:moveTo>
                  <a:lnTo>
                    <a:pt x="173032" y="0"/>
                  </a:lnTo>
                  <a:lnTo>
                    <a:pt x="346064" y="14996"/>
                  </a:lnTo>
                  <a:lnTo>
                    <a:pt x="519096" y="14996"/>
                  </a:lnTo>
                  <a:lnTo>
                    <a:pt x="692128" y="0"/>
                  </a:lnTo>
                  <a:lnTo>
                    <a:pt x="865160" y="0"/>
                  </a:lnTo>
                  <a:lnTo>
                    <a:pt x="1038192" y="14996"/>
                  </a:lnTo>
                  <a:lnTo>
                    <a:pt x="1211224" y="14996"/>
                  </a:lnTo>
                </a:path>
              </a:pathLst>
            </a:custGeom>
            <a:ln w="40651" cap="flat">
              <a:solidFill>
                <a:srgbClr val="000000">
                  <a:alpha val="100000"/>
                </a:srgbClr>
              </a:solidFill>
              <a:prstDash val="solid"/>
              <a:round/>
            </a:ln>
          </p:spPr>
          <p:txBody>
            <a:bodyPr/>
            <a:lstStyle/>
            <a:p/>
          </p:txBody>
        </p:sp>
        <p:sp>
          <p:nvSpPr>
            <p:cNvPr id="27" name="pl27"/>
            <p:cNvSpPr/>
            <p:nvPr/>
          </p:nvSpPr>
          <p:spPr>
            <a:xfrm>
              <a:off x="792948" y="1404341"/>
              <a:ext cx="1211224" cy="14996"/>
            </a:xfrm>
            <a:custGeom>
              <a:avLst/>
              <a:pathLst>
                <a:path w="1211224" h="14996">
                  <a:moveTo>
                    <a:pt x="0" y="14996"/>
                  </a:moveTo>
                  <a:lnTo>
                    <a:pt x="173032" y="0"/>
                  </a:lnTo>
                  <a:lnTo>
                    <a:pt x="346064" y="14996"/>
                  </a:lnTo>
                  <a:lnTo>
                    <a:pt x="519096" y="14996"/>
                  </a:lnTo>
                  <a:lnTo>
                    <a:pt x="692128" y="0"/>
                  </a:lnTo>
                  <a:lnTo>
                    <a:pt x="865160" y="0"/>
                  </a:lnTo>
                  <a:lnTo>
                    <a:pt x="1038192" y="14996"/>
                  </a:lnTo>
                  <a:lnTo>
                    <a:pt x="1211224" y="14996"/>
                  </a:lnTo>
                </a:path>
              </a:pathLst>
            </a:custGeom>
            <a:ln w="35231" cap="flat">
              <a:solidFill>
                <a:srgbClr val="F26A21">
                  <a:alpha val="100000"/>
                </a:srgbClr>
              </a:solidFill>
              <a:prstDash val="solid"/>
              <a:round/>
            </a:ln>
          </p:spPr>
          <p:txBody>
            <a:bodyPr/>
            <a:lstStyle/>
            <a:p/>
          </p:txBody>
        </p:sp>
        <p:sp>
          <p:nvSpPr>
            <p:cNvPr id="28" name="pl28"/>
            <p:cNvSpPr/>
            <p:nvPr/>
          </p:nvSpPr>
          <p:spPr>
            <a:xfrm>
              <a:off x="732387"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9" name="tx29"/>
            <p:cNvSpPr/>
            <p:nvPr/>
          </p:nvSpPr>
          <p:spPr>
            <a:xfrm>
              <a:off x="762818"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935850"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 name="tx31"/>
            <p:cNvSpPr/>
            <p:nvPr/>
          </p:nvSpPr>
          <p:spPr>
            <a:xfrm>
              <a:off x="1108882"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1281914"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tx33"/>
            <p:cNvSpPr/>
            <p:nvPr/>
          </p:nvSpPr>
          <p:spPr>
            <a:xfrm>
              <a:off x="1454946"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 name="tx34"/>
            <p:cNvSpPr/>
            <p:nvPr/>
          </p:nvSpPr>
          <p:spPr>
            <a:xfrm>
              <a:off x="1627978"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 name="tx35"/>
            <p:cNvSpPr/>
            <p:nvPr/>
          </p:nvSpPr>
          <p:spPr>
            <a:xfrm>
              <a:off x="1801010"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 name="tx36"/>
            <p:cNvSpPr/>
            <p:nvPr/>
          </p:nvSpPr>
          <p:spPr>
            <a:xfrm>
              <a:off x="1974042"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 name="rc37"/>
            <p:cNvSpPr/>
            <p:nvPr/>
          </p:nvSpPr>
          <p:spPr>
            <a:xfrm>
              <a:off x="732387" y="1918229"/>
              <a:ext cx="1332346" cy="758823"/>
            </a:xfrm>
            <a:prstGeom prst="rect">
              <a:avLst/>
            </a:prstGeom>
            <a:solidFill>
              <a:srgbClr val="EBEBEB">
                <a:alpha val="100000"/>
              </a:srgbClr>
            </a:solidFill>
          </p:spPr>
          <p:txBody>
            <a:bodyPr/>
            <a:lstStyle/>
            <a:p/>
          </p:txBody>
        </p:sp>
        <p:sp>
          <p:nvSpPr>
            <p:cNvPr id="38" name="pl38"/>
            <p:cNvSpPr/>
            <p:nvPr/>
          </p:nvSpPr>
          <p:spPr>
            <a:xfrm>
              <a:off x="732387"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0" name="pl40"/>
            <p:cNvSpPr/>
            <p:nvPr/>
          </p:nvSpPr>
          <p:spPr>
            <a:xfrm>
              <a:off x="732387"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1" name="pl41"/>
            <p:cNvSpPr/>
            <p:nvPr/>
          </p:nvSpPr>
          <p:spPr>
            <a:xfrm>
              <a:off x="732387"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 name="pl42"/>
            <p:cNvSpPr/>
            <p:nvPr/>
          </p:nvSpPr>
          <p:spPr>
            <a:xfrm>
              <a:off x="732387"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4" name="pl44"/>
            <p:cNvSpPr/>
            <p:nvPr/>
          </p:nvSpPr>
          <p:spPr>
            <a:xfrm>
              <a:off x="732387"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5" name="pl45"/>
            <p:cNvSpPr/>
            <p:nvPr/>
          </p:nvSpPr>
          <p:spPr>
            <a:xfrm>
              <a:off x="732387"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 name="pl46"/>
            <p:cNvSpPr/>
            <p:nvPr/>
          </p:nvSpPr>
          <p:spPr>
            <a:xfrm>
              <a:off x="79294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96598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1390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3120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48507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165810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18311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2004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792948"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5" name="pl55"/>
            <p:cNvSpPr/>
            <p:nvPr/>
          </p:nvSpPr>
          <p:spPr>
            <a:xfrm>
              <a:off x="792948" y="2402617"/>
              <a:ext cx="1211224" cy="74982"/>
            </a:xfrm>
            <a:custGeom>
              <a:avLst/>
              <a:pathLst>
                <a:path w="1211224" h="74982">
                  <a:moveTo>
                    <a:pt x="0" y="52487"/>
                  </a:moveTo>
                  <a:lnTo>
                    <a:pt x="173032" y="44989"/>
                  </a:lnTo>
                  <a:lnTo>
                    <a:pt x="346064" y="0"/>
                  </a:lnTo>
                  <a:lnTo>
                    <a:pt x="519096" y="37491"/>
                  </a:lnTo>
                  <a:lnTo>
                    <a:pt x="692128" y="59986"/>
                  </a:lnTo>
                  <a:lnTo>
                    <a:pt x="865160" y="29993"/>
                  </a:lnTo>
                  <a:lnTo>
                    <a:pt x="1038192" y="74982"/>
                  </a:lnTo>
                  <a:lnTo>
                    <a:pt x="1211224" y="59986"/>
                  </a:lnTo>
                </a:path>
              </a:pathLst>
            </a:custGeom>
            <a:ln w="40651" cap="flat">
              <a:solidFill>
                <a:srgbClr val="BEBEBE">
                  <a:alpha val="69803"/>
                </a:srgbClr>
              </a:solidFill>
              <a:prstDash val="solid"/>
              <a:round/>
            </a:ln>
          </p:spPr>
          <p:txBody>
            <a:bodyPr/>
            <a:lstStyle/>
            <a:p/>
          </p:txBody>
        </p:sp>
        <p:sp>
          <p:nvSpPr>
            <p:cNvPr id="56" name="pl56"/>
            <p:cNvSpPr/>
            <p:nvPr/>
          </p:nvSpPr>
          <p:spPr>
            <a:xfrm>
              <a:off x="792948" y="2402617"/>
              <a:ext cx="1211224" cy="74982"/>
            </a:xfrm>
            <a:custGeom>
              <a:avLst/>
              <a:pathLst>
                <a:path w="1211224" h="74982">
                  <a:moveTo>
                    <a:pt x="0" y="52487"/>
                  </a:moveTo>
                  <a:lnTo>
                    <a:pt x="173032" y="44989"/>
                  </a:lnTo>
                  <a:lnTo>
                    <a:pt x="346064" y="0"/>
                  </a:lnTo>
                  <a:lnTo>
                    <a:pt x="519096" y="37491"/>
                  </a:lnTo>
                  <a:lnTo>
                    <a:pt x="692128" y="59986"/>
                  </a:lnTo>
                  <a:lnTo>
                    <a:pt x="865160" y="29993"/>
                  </a:lnTo>
                  <a:lnTo>
                    <a:pt x="1038192" y="74982"/>
                  </a:lnTo>
                  <a:lnTo>
                    <a:pt x="1211224" y="59986"/>
                  </a:lnTo>
                </a:path>
              </a:pathLst>
            </a:custGeom>
            <a:ln w="35231" cap="flat">
              <a:solidFill>
                <a:srgbClr val="BEBEBE">
                  <a:alpha val="69803"/>
                </a:srgbClr>
              </a:solidFill>
              <a:prstDash val="solid"/>
              <a:round/>
            </a:ln>
          </p:spPr>
          <p:txBody>
            <a:bodyPr/>
            <a:lstStyle/>
            <a:p/>
          </p:txBody>
        </p:sp>
        <p:sp>
          <p:nvSpPr>
            <p:cNvPr id="57" name="pl57"/>
            <p:cNvSpPr/>
            <p:nvPr/>
          </p:nvSpPr>
          <p:spPr>
            <a:xfrm>
              <a:off x="792948"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58" name="pl58"/>
            <p:cNvSpPr/>
            <p:nvPr/>
          </p:nvSpPr>
          <p:spPr>
            <a:xfrm>
              <a:off x="792948" y="2402617"/>
              <a:ext cx="1211224" cy="74982"/>
            </a:xfrm>
            <a:custGeom>
              <a:avLst/>
              <a:pathLst>
                <a:path w="1211224" h="74982">
                  <a:moveTo>
                    <a:pt x="0" y="52487"/>
                  </a:moveTo>
                  <a:lnTo>
                    <a:pt x="173032" y="44989"/>
                  </a:lnTo>
                  <a:lnTo>
                    <a:pt x="346064" y="0"/>
                  </a:lnTo>
                  <a:lnTo>
                    <a:pt x="519096" y="37491"/>
                  </a:lnTo>
                  <a:lnTo>
                    <a:pt x="692128" y="59986"/>
                  </a:lnTo>
                  <a:lnTo>
                    <a:pt x="865160" y="29993"/>
                  </a:lnTo>
                  <a:lnTo>
                    <a:pt x="1038192" y="74982"/>
                  </a:lnTo>
                  <a:lnTo>
                    <a:pt x="1211224" y="59986"/>
                  </a:lnTo>
                </a:path>
              </a:pathLst>
            </a:custGeom>
            <a:ln w="40651" cap="flat">
              <a:solidFill>
                <a:srgbClr val="000000">
                  <a:alpha val="100000"/>
                </a:srgbClr>
              </a:solidFill>
              <a:prstDash val="solid"/>
              <a:round/>
            </a:ln>
          </p:spPr>
          <p:txBody>
            <a:bodyPr/>
            <a:lstStyle/>
            <a:p/>
          </p:txBody>
        </p:sp>
        <p:sp>
          <p:nvSpPr>
            <p:cNvPr id="59" name="pl59"/>
            <p:cNvSpPr/>
            <p:nvPr/>
          </p:nvSpPr>
          <p:spPr>
            <a:xfrm>
              <a:off x="792948" y="2402617"/>
              <a:ext cx="1211224" cy="74982"/>
            </a:xfrm>
            <a:custGeom>
              <a:avLst/>
              <a:pathLst>
                <a:path w="1211224" h="74982">
                  <a:moveTo>
                    <a:pt x="0" y="52487"/>
                  </a:moveTo>
                  <a:lnTo>
                    <a:pt x="173032" y="44989"/>
                  </a:lnTo>
                  <a:lnTo>
                    <a:pt x="346064" y="0"/>
                  </a:lnTo>
                  <a:lnTo>
                    <a:pt x="519096" y="37491"/>
                  </a:lnTo>
                  <a:lnTo>
                    <a:pt x="692128" y="59986"/>
                  </a:lnTo>
                  <a:lnTo>
                    <a:pt x="865160" y="29993"/>
                  </a:lnTo>
                  <a:lnTo>
                    <a:pt x="1038192" y="74982"/>
                  </a:lnTo>
                  <a:lnTo>
                    <a:pt x="1211224" y="59986"/>
                  </a:lnTo>
                </a:path>
              </a:pathLst>
            </a:custGeom>
            <a:ln w="35231" cap="flat">
              <a:solidFill>
                <a:srgbClr val="F26A21">
                  <a:alpha val="100000"/>
                </a:srgbClr>
              </a:solidFill>
              <a:prstDash val="solid"/>
              <a:round/>
            </a:ln>
          </p:spPr>
          <p:txBody>
            <a:bodyPr/>
            <a:lstStyle/>
            <a:p/>
          </p:txBody>
        </p:sp>
        <p:sp>
          <p:nvSpPr>
            <p:cNvPr id="60" name="pl60"/>
            <p:cNvSpPr/>
            <p:nvPr/>
          </p:nvSpPr>
          <p:spPr>
            <a:xfrm>
              <a:off x="732387"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1" name="tx61"/>
            <p:cNvSpPr/>
            <p:nvPr/>
          </p:nvSpPr>
          <p:spPr>
            <a:xfrm>
              <a:off x="762818" y="2292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 name="tx62"/>
            <p:cNvSpPr/>
            <p:nvPr/>
          </p:nvSpPr>
          <p:spPr>
            <a:xfrm>
              <a:off x="935850" y="228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3" name="tx63"/>
            <p:cNvSpPr/>
            <p:nvPr/>
          </p:nvSpPr>
          <p:spPr>
            <a:xfrm>
              <a:off x="1108882" y="2239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4" name="tx64"/>
            <p:cNvSpPr/>
            <p:nvPr/>
          </p:nvSpPr>
          <p:spPr>
            <a:xfrm>
              <a:off x="1281914" y="2277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5" name="tx65"/>
            <p:cNvSpPr/>
            <p:nvPr/>
          </p:nvSpPr>
          <p:spPr>
            <a:xfrm>
              <a:off x="1454946" y="2299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 name="tx66"/>
            <p:cNvSpPr/>
            <p:nvPr/>
          </p:nvSpPr>
          <p:spPr>
            <a:xfrm>
              <a:off x="1627978" y="22695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7" name="tx67"/>
            <p:cNvSpPr/>
            <p:nvPr/>
          </p:nvSpPr>
          <p:spPr>
            <a:xfrm>
              <a:off x="1782951" y="23145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8" name="tx68"/>
            <p:cNvSpPr/>
            <p:nvPr/>
          </p:nvSpPr>
          <p:spPr>
            <a:xfrm>
              <a:off x="1974042" y="2299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rc69"/>
            <p:cNvSpPr/>
            <p:nvPr/>
          </p:nvSpPr>
          <p:spPr>
            <a:xfrm>
              <a:off x="732387" y="2961495"/>
              <a:ext cx="1332346" cy="758823"/>
            </a:xfrm>
            <a:prstGeom prst="rect">
              <a:avLst/>
            </a:prstGeom>
            <a:solidFill>
              <a:srgbClr val="EBEBEB">
                <a:alpha val="100000"/>
              </a:srgbClr>
            </a:solidFill>
          </p:spPr>
          <p:txBody>
            <a:bodyPr/>
            <a:lstStyle/>
            <a:p/>
          </p:txBody>
        </p:sp>
        <p:sp>
          <p:nvSpPr>
            <p:cNvPr id="70" name="pl70"/>
            <p:cNvSpPr/>
            <p:nvPr/>
          </p:nvSpPr>
          <p:spPr>
            <a:xfrm>
              <a:off x="732387"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 name="pl71"/>
            <p:cNvSpPr/>
            <p:nvPr/>
          </p:nvSpPr>
          <p:spPr>
            <a:xfrm>
              <a:off x="732387"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2" name="pl72"/>
            <p:cNvSpPr/>
            <p:nvPr/>
          </p:nvSpPr>
          <p:spPr>
            <a:xfrm>
              <a:off x="732387"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3" name="pl73"/>
            <p:cNvSpPr/>
            <p:nvPr/>
          </p:nvSpPr>
          <p:spPr>
            <a:xfrm>
              <a:off x="732387"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 name="pl74"/>
            <p:cNvSpPr/>
            <p:nvPr/>
          </p:nvSpPr>
          <p:spPr>
            <a:xfrm>
              <a:off x="732387"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5" name="pl75"/>
            <p:cNvSpPr/>
            <p:nvPr/>
          </p:nvSpPr>
          <p:spPr>
            <a:xfrm>
              <a:off x="732387"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6" name="pl76"/>
            <p:cNvSpPr/>
            <p:nvPr/>
          </p:nvSpPr>
          <p:spPr>
            <a:xfrm>
              <a:off x="732387"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7" name="pl77"/>
            <p:cNvSpPr/>
            <p:nvPr/>
          </p:nvSpPr>
          <p:spPr>
            <a:xfrm>
              <a:off x="732387"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 name="pl78"/>
            <p:cNvSpPr/>
            <p:nvPr/>
          </p:nvSpPr>
          <p:spPr>
            <a:xfrm>
              <a:off x="79294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96598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1390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3120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48507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165810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18311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2004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792948"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87" name="pl87"/>
            <p:cNvSpPr/>
            <p:nvPr/>
          </p:nvSpPr>
          <p:spPr>
            <a:xfrm>
              <a:off x="792948" y="3483373"/>
              <a:ext cx="1211224" cy="22494"/>
            </a:xfrm>
            <a:custGeom>
              <a:avLst/>
              <a:pathLst>
                <a:path w="1211224" h="22494">
                  <a:moveTo>
                    <a:pt x="0" y="22494"/>
                  </a:moveTo>
                  <a:lnTo>
                    <a:pt x="173032" y="14996"/>
                  </a:lnTo>
                  <a:lnTo>
                    <a:pt x="346064" y="14996"/>
                  </a:lnTo>
                  <a:lnTo>
                    <a:pt x="519096" y="7498"/>
                  </a:lnTo>
                  <a:lnTo>
                    <a:pt x="692128" y="0"/>
                  </a:lnTo>
                  <a:lnTo>
                    <a:pt x="865160" y="7498"/>
                  </a:lnTo>
                  <a:lnTo>
                    <a:pt x="1038192" y="14996"/>
                  </a:lnTo>
                  <a:lnTo>
                    <a:pt x="1211224" y="22494"/>
                  </a:lnTo>
                </a:path>
              </a:pathLst>
            </a:custGeom>
            <a:ln w="40651" cap="flat">
              <a:solidFill>
                <a:srgbClr val="BEBEBE">
                  <a:alpha val="69803"/>
                </a:srgbClr>
              </a:solidFill>
              <a:prstDash val="solid"/>
              <a:round/>
            </a:ln>
          </p:spPr>
          <p:txBody>
            <a:bodyPr/>
            <a:lstStyle/>
            <a:p/>
          </p:txBody>
        </p:sp>
        <p:sp>
          <p:nvSpPr>
            <p:cNvPr id="88" name="pl88"/>
            <p:cNvSpPr/>
            <p:nvPr/>
          </p:nvSpPr>
          <p:spPr>
            <a:xfrm>
              <a:off x="792948" y="3483373"/>
              <a:ext cx="1211224" cy="22494"/>
            </a:xfrm>
            <a:custGeom>
              <a:avLst/>
              <a:pathLst>
                <a:path w="1211224" h="22494">
                  <a:moveTo>
                    <a:pt x="0" y="22494"/>
                  </a:moveTo>
                  <a:lnTo>
                    <a:pt x="173032" y="14996"/>
                  </a:lnTo>
                  <a:lnTo>
                    <a:pt x="346064" y="14996"/>
                  </a:lnTo>
                  <a:lnTo>
                    <a:pt x="519096" y="7498"/>
                  </a:lnTo>
                  <a:lnTo>
                    <a:pt x="692128" y="0"/>
                  </a:lnTo>
                  <a:lnTo>
                    <a:pt x="865160" y="7498"/>
                  </a:lnTo>
                  <a:lnTo>
                    <a:pt x="1038192" y="14996"/>
                  </a:lnTo>
                  <a:lnTo>
                    <a:pt x="1211224" y="22494"/>
                  </a:lnTo>
                </a:path>
              </a:pathLst>
            </a:custGeom>
            <a:ln w="35231" cap="flat">
              <a:solidFill>
                <a:srgbClr val="BEBEBE">
                  <a:alpha val="69803"/>
                </a:srgbClr>
              </a:solidFill>
              <a:prstDash val="solid"/>
              <a:round/>
            </a:ln>
          </p:spPr>
          <p:txBody>
            <a:bodyPr/>
            <a:lstStyle/>
            <a:p/>
          </p:txBody>
        </p:sp>
        <p:sp>
          <p:nvSpPr>
            <p:cNvPr id="89" name="pl89"/>
            <p:cNvSpPr/>
            <p:nvPr/>
          </p:nvSpPr>
          <p:spPr>
            <a:xfrm>
              <a:off x="792948"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90" name="pl90"/>
            <p:cNvSpPr/>
            <p:nvPr/>
          </p:nvSpPr>
          <p:spPr>
            <a:xfrm>
              <a:off x="792948" y="3483373"/>
              <a:ext cx="1211224" cy="22494"/>
            </a:xfrm>
            <a:custGeom>
              <a:avLst/>
              <a:pathLst>
                <a:path w="1211224" h="22494">
                  <a:moveTo>
                    <a:pt x="0" y="22494"/>
                  </a:moveTo>
                  <a:lnTo>
                    <a:pt x="173032" y="14996"/>
                  </a:lnTo>
                  <a:lnTo>
                    <a:pt x="346064" y="14996"/>
                  </a:lnTo>
                  <a:lnTo>
                    <a:pt x="519096" y="7498"/>
                  </a:lnTo>
                  <a:lnTo>
                    <a:pt x="692128" y="0"/>
                  </a:lnTo>
                  <a:lnTo>
                    <a:pt x="865160" y="7498"/>
                  </a:lnTo>
                  <a:lnTo>
                    <a:pt x="1038192" y="14996"/>
                  </a:lnTo>
                  <a:lnTo>
                    <a:pt x="1211224" y="22494"/>
                  </a:lnTo>
                </a:path>
              </a:pathLst>
            </a:custGeom>
            <a:ln w="40651" cap="flat">
              <a:solidFill>
                <a:srgbClr val="000000">
                  <a:alpha val="100000"/>
                </a:srgbClr>
              </a:solidFill>
              <a:prstDash val="solid"/>
              <a:round/>
            </a:ln>
          </p:spPr>
          <p:txBody>
            <a:bodyPr/>
            <a:lstStyle/>
            <a:p/>
          </p:txBody>
        </p:sp>
        <p:sp>
          <p:nvSpPr>
            <p:cNvPr id="91" name="pl91"/>
            <p:cNvSpPr/>
            <p:nvPr/>
          </p:nvSpPr>
          <p:spPr>
            <a:xfrm>
              <a:off x="792948" y="3483373"/>
              <a:ext cx="1211224" cy="22494"/>
            </a:xfrm>
            <a:custGeom>
              <a:avLst/>
              <a:pathLst>
                <a:path w="1211224" h="22494">
                  <a:moveTo>
                    <a:pt x="0" y="22494"/>
                  </a:moveTo>
                  <a:lnTo>
                    <a:pt x="173032" y="14996"/>
                  </a:lnTo>
                  <a:lnTo>
                    <a:pt x="346064" y="14996"/>
                  </a:lnTo>
                  <a:lnTo>
                    <a:pt x="519096" y="7498"/>
                  </a:lnTo>
                  <a:lnTo>
                    <a:pt x="692128" y="0"/>
                  </a:lnTo>
                  <a:lnTo>
                    <a:pt x="865160" y="7498"/>
                  </a:lnTo>
                  <a:lnTo>
                    <a:pt x="1038192" y="14996"/>
                  </a:lnTo>
                  <a:lnTo>
                    <a:pt x="1211224" y="22494"/>
                  </a:lnTo>
                </a:path>
              </a:pathLst>
            </a:custGeom>
            <a:ln w="35231" cap="flat">
              <a:solidFill>
                <a:srgbClr val="F26A21">
                  <a:alpha val="100000"/>
                </a:srgbClr>
              </a:solidFill>
              <a:prstDash val="solid"/>
              <a:round/>
            </a:ln>
          </p:spPr>
          <p:txBody>
            <a:bodyPr/>
            <a:lstStyle/>
            <a:p/>
          </p:txBody>
        </p:sp>
        <p:sp>
          <p:nvSpPr>
            <p:cNvPr id="92" name="pl92"/>
            <p:cNvSpPr/>
            <p:nvPr/>
          </p:nvSpPr>
          <p:spPr>
            <a:xfrm>
              <a:off x="732387"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93" name="tx93"/>
            <p:cNvSpPr/>
            <p:nvPr/>
          </p:nvSpPr>
          <p:spPr>
            <a:xfrm>
              <a:off x="762818"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4" name="tx94"/>
            <p:cNvSpPr/>
            <p:nvPr/>
          </p:nvSpPr>
          <p:spPr>
            <a:xfrm>
              <a:off x="935850"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5" name="tx95"/>
            <p:cNvSpPr/>
            <p:nvPr/>
          </p:nvSpPr>
          <p:spPr>
            <a:xfrm>
              <a:off x="1108882"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6" name="tx96"/>
            <p:cNvSpPr/>
            <p:nvPr/>
          </p:nvSpPr>
          <p:spPr>
            <a:xfrm>
              <a:off x="1281914"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7" name="tx97"/>
            <p:cNvSpPr/>
            <p:nvPr/>
          </p:nvSpPr>
          <p:spPr>
            <a:xfrm>
              <a:off x="1454946"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8" name="tx98"/>
            <p:cNvSpPr/>
            <p:nvPr/>
          </p:nvSpPr>
          <p:spPr>
            <a:xfrm>
              <a:off x="1627978"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9" name="tx99"/>
            <p:cNvSpPr/>
            <p:nvPr/>
          </p:nvSpPr>
          <p:spPr>
            <a:xfrm>
              <a:off x="1801010"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0" name="tx100"/>
            <p:cNvSpPr/>
            <p:nvPr/>
          </p:nvSpPr>
          <p:spPr>
            <a:xfrm>
              <a:off x="1974042"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1" name="rc101"/>
            <p:cNvSpPr/>
            <p:nvPr/>
          </p:nvSpPr>
          <p:spPr>
            <a:xfrm>
              <a:off x="732387" y="4004760"/>
              <a:ext cx="1332346" cy="758823"/>
            </a:xfrm>
            <a:prstGeom prst="rect">
              <a:avLst/>
            </a:prstGeom>
            <a:solidFill>
              <a:srgbClr val="EBEBEB">
                <a:alpha val="100000"/>
              </a:srgbClr>
            </a:solidFill>
          </p:spPr>
          <p:txBody>
            <a:bodyPr/>
            <a:lstStyle/>
            <a:p/>
          </p:txBody>
        </p:sp>
        <p:sp>
          <p:nvSpPr>
            <p:cNvPr id="102" name="pl102"/>
            <p:cNvSpPr/>
            <p:nvPr/>
          </p:nvSpPr>
          <p:spPr>
            <a:xfrm>
              <a:off x="732387"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3" name="pl103"/>
            <p:cNvSpPr/>
            <p:nvPr/>
          </p:nvSpPr>
          <p:spPr>
            <a:xfrm>
              <a:off x="732387"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4" name="pl104"/>
            <p:cNvSpPr/>
            <p:nvPr/>
          </p:nvSpPr>
          <p:spPr>
            <a:xfrm>
              <a:off x="732387"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5" name="pl105"/>
            <p:cNvSpPr/>
            <p:nvPr/>
          </p:nvSpPr>
          <p:spPr>
            <a:xfrm>
              <a:off x="732387"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6" name="pl106"/>
            <p:cNvSpPr/>
            <p:nvPr/>
          </p:nvSpPr>
          <p:spPr>
            <a:xfrm>
              <a:off x="732387"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7" name="pl107"/>
            <p:cNvSpPr/>
            <p:nvPr/>
          </p:nvSpPr>
          <p:spPr>
            <a:xfrm>
              <a:off x="732387"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8" name="pl108"/>
            <p:cNvSpPr/>
            <p:nvPr/>
          </p:nvSpPr>
          <p:spPr>
            <a:xfrm>
              <a:off x="732387"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9" name="pl109"/>
            <p:cNvSpPr/>
            <p:nvPr/>
          </p:nvSpPr>
          <p:spPr>
            <a:xfrm>
              <a:off x="732387"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10" name="pl110"/>
            <p:cNvSpPr/>
            <p:nvPr/>
          </p:nvSpPr>
          <p:spPr>
            <a:xfrm>
              <a:off x="79294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96598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1390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13120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48507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65810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18311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2004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792948"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119" name="pl119"/>
            <p:cNvSpPr/>
            <p:nvPr/>
          </p:nvSpPr>
          <p:spPr>
            <a:xfrm>
              <a:off x="792948" y="4451656"/>
              <a:ext cx="1211224" cy="82480"/>
            </a:xfrm>
            <a:custGeom>
              <a:avLst/>
              <a:pathLst>
                <a:path w="1211224" h="82480">
                  <a:moveTo>
                    <a:pt x="0" y="52487"/>
                  </a:moveTo>
                  <a:lnTo>
                    <a:pt x="173032" y="59986"/>
                  </a:lnTo>
                  <a:lnTo>
                    <a:pt x="346064" y="29993"/>
                  </a:lnTo>
                  <a:lnTo>
                    <a:pt x="519096" y="29993"/>
                  </a:lnTo>
                  <a:lnTo>
                    <a:pt x="692128" y="0"/>
                  </a:lnTo>
                  <a:lnTo>
                    <a:pt x="865160" y="14996"/>
                  </a:lnTo>
                  <a:lnTo>
                    <a:pt x="1038192" y="82480"/>
                  </a:lnTo>
                  <a:lnTo>
                    <a:pt x="1211224" y="29993"/>
                  </a:lnTo>
                </a:path>
              </a:pathLst>
            </a:custGeom>
            <a:ln w="40651" cap="flat">
              <a:solidFill>
                <a:srgbClr val="BEBEBE">
                  <a:alpha val="69803"/>
                </a:srgbClr>
              </a:solidFill>
              <a:prstDash val="solid"/>
              <a:round/>
            </a:ln>
          </p:spPr>
          <p:txBody>
            <a:bodyPr/>
            <a:lstStyle/>
            <a:p/>
          </p:txBody>
        </p:sp>
        <p:sp>
          <p:nvSpPr>
            <p:cNvPr id="120" name="pl120"/>
            <p:cNvSpPr/>
            <p:nvPr/>
          </p:nvSpPr>
          <p:spPr>
            <a:xfrm>
              <a:off x="792948" y="4451656"/>
              <a:ext cx="1211224" cy="82480"/>
            </a:xfrm>
            <a:custGeom>
              <a:avLst/>
              <a:pathLst>
                <a:path w="1211224" h="82480">
                  <a:moveTo>
                    <a:pt x="0" y="52487"/>
                  </a:moveTo>
                  <a:lnTo>
                    <a:pt x="173032" y="59986"/>
                  </a:lnTo>
                  <a:lnTo>
                    <a:pt x="346064" y="29993"/>
                  </a:lnTo>
                  <a:lnTo>
                    <a:pt x="519096" y="29993"/>
                  </a:lnTo>
                  <a:lnTo>
                    <a:pt x="692128" y="0"/>
                  </a:lnTo>
                  <a:lnTo>
                    <a:pt x="865160" y="14996"/>
                  </a:lnTo>
                  <a:lnTo>
                    <a:pt x="1038192" y="82480"/>
                  </a:lnTo>
                  <a:lnTo>
                    <a:pt x="1211224" y="29993"/>
                  </a:lnTo>
                </a:path>
              </a:pathLst>
            </a:custGeom>
            <a:ln w="35231" cap="flat">
              <a:solidFill>
                <a:srgbClr val="BEBEBE">
                  <a:alpha val="69803"/>
                </a:srgbClr>
              </a:solidFill>
              <a:prstDash val="solid"/>
              <a:round/>
            </a:ln>
          </p:spPr>
          <p:txBody>
            <a:bodyPr/>
            <a:lstStyle/>
            <a:p/>
          </p:txBody>
        </p:sp>
        <p:sp>
          <p:nvSpPr>
            <p:cNvPr id="121" name="pl121"/>
            <p:cNvSpPr/>
            <p:nvPr/>
          </p:nvSpPr>
          <p:spPr>
            <a:xfrm>
              <a:off x="792948"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122" name="pl122"/>
            <p:cNvSpPr/>
            <p:nvPr/>
          </p:nvSpPr>
          <p:spPr>
            <a:xfrm>
              <a:off x="792948" y="4451656"/>
              <a:ext cx="1211224" cy="82480"/>
            </a:xfrm>
            <a:custGeom>
              <a:avLst/>
              <a:pathLst>
                <a:path w="1211224" h="82480">
                  <a:moveTo>
                    <a:pt x="0" y="52487"/>
                  </a:moveTo>
                  <a:lnTo>
                    <a:pt x="173032" y="59986"/>
                  </a:lnTo>
                  <a:lnTo>
                    <a:pt x="346064" y="29993"/>
                  </a:lnTo>
                  <a:lnTo>
                    <a:pt x="519096" y="29993"/>
                  </a:lnTo>
                  <a:lnTo>
                    <a:pt x="692128" y="0"/>
                  </a:lnTo>
                  <a:lnTo>
                    <a:pt x="865160" y="14996"/>
                  </a:lnTo>
                  <a:lnTo>
                    <a:pt x="1038192" y="82480"/>
                  </a:lnTo>
                  <a:lnTo>
                    <a:pt x="1211224" y="29993"/>
                  </a:lnTo>
                </a:path>
              </a:pathLst>
            </a:custGeom>
            <a:ln w="40651" cap="flat">
              <a:solidFill>
                <a:srgbClr val="000000">
                  <a:alpha val="100000"/>
                </a:srgbClr>
              </a:solidFill>
              <a:prstDash val="solid"/>
              <a:round/>
            </a:ln>
          </p:spPr>
          <p:txBody>
            <a:bodyPr/>
            <a:lstStyle/>
            <a:p/>
          </p:txBody>
        </p:sp>
        <p:sp>
          <p:nvSpPr>
            <p:cNvPr id="123" name="pl123"/>
            <p:cNvSpPr/>
            <p:nvPr/>
          </p:nvSpPr>
          <p:spPr>
            <a:xfrm>
              <a:off x="792948" y="4451656"/>
              <a:ext cx="1211224" cy="82480"/>
            </a:xfrm>
            <a:custGeom>
              <a:avLst/>
              <a:pathLst>
                <a:path w="1211224" h="82480">
                  <a:moveTo>
                    <a:pt x="0" y="52487"/>
                  </a:moveTo>
                  <a:lnTo>
                    <a:pt x="173032" y="59986"/>
                  </a:lnTo>
                  <a:lnTo>
                    <a:pt x="346064" y="29993"/>
                  </a:lnTo>
                  <a:lnTo>
                    <a:pt x="519096" y="29993"/>
                  </a:lnTo>
                  <a:lnTo>
                    <a:pt x="692128" y="0"/>
                  </a:lnTo>
                  <a:lnTo>
                    <a:pt x="865160" y="14996"/>
                  </a:lnTo>
                  <a:lnTo>
                    <a:pt x="1038192" y="82480"/>
                  </a:lnTo>
                  <a:lnTo>
                    <a:pt x="1211224" y="29993"/>
                  </a:lnTo>
                </a:path>
              </a:pathLst>
            </a:custGeom>
            <a:ln w="35231" cap="flat">
              <a:solidFill>
                <a:srgbClr val="F26A21">
                  <a:alpha val="100000"/>
                </a:srgbClr>
              </a:solidFill>
              <a:prstDash val="solid"/>
              <a:round/>
            </a:ln>
          </p:spPr>
          <p:txBody>
            <a:bodyPr/>
            <a:lstStyle/>
            <a:p/>
          </p:txBody>
        </p:sp>
        <p:sp>
          <p:nvSpPr>
            <p:cNvPr id="124" name="pl124"/>
            <p:cNvSpPr/>
            <p:nvPr/>
          </p:nvSpPr>
          <p:spPr>
            <a:xfrm>
              <a:off x="732387"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25" name="tx125"/>
            <p:cNvSpPr/>
            <p:nvPr/>
          </p:nvSpPr>
          <p:spPr>
            <a:xfrm>
              <a:off x="762818" y="43411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6" name="tx126"/>
            <p:cNvSpPr/>
            <p:nvPr/>
          </p:nvSpPr>
          <p:spPr>
            <a:xfrm>
              <a:off x="935850" y="4348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7" name="tx127"/>
            <p:cNvSpPr/>
            <p:nvPr/>
          </p:nvSpPr>
          <p:spPr>
            <a:xfrm>
              <a:off x="1108882" y="43186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8" name="tx128"/>
            <p:cNvSpPr/>
            <p:nvPr/>
          </p:nvSpPr>
          <p:spPr>
            <a:xfrm>
              <a:off x="1281914" y="43186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9" name="tx129"/>
            <p:cNvSpPr/>
            <p:nvPr/>
          </p:nvSpPr>
          <p:spPr>
            <a:xfrm>
              <a:off x="1424817" y="4288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30" name="tx130"/>
            <p:cNvSpPr/>
            <p:nvPr/>
          </p:nvSpPr>
          <p:spPr>
            <a:xfrm>
              <a:off x="1601872" y="430362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31" name="tx131"/>
            <p:cNvSpPr/>
            <p:nvPr/>
          </p:nvSpPr>
          <p:spPr>
            <a:xfrm>
              <a:off x="1801010" y="4371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2" name="tx132"/>
            <p:cNvSpPr/>
            <p:nvPr/>
          </p:nvSpPr>
          <p:spPr>
            <a:xfrm>
              <a:off x="1974042" y="43186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33" name="rc133"/>
            <p:cNvSpPr/>
            <p:nvPr/>
          </p:nvSpPr>
          <p:spPr>
            <a:xfrm>
              <a:off x="732387" y="5048025"/>
              <a:ext cx="1332346" cy="758823"/>
            </a:xfrm>
            <a:prstGeom prst="rect">
              <a:avLst/>
            </a:prstGeom>
            <a:solidFill>
              <a:srgbClr val="EBEBEB">
                <a:alpha val="100000"/>
              </a:srgbClr>
            </a:solidFill>
          </p:spPr>
          <p:txBody>
            <a:bodyPr/>
            <a:lstStyle/>
            <a:p/>
          </p:txBody>
        </p:sp>
        <p:sp>
          <p:nvSpPr>
            <p:cNvPr id="134" name="pl134"/>
            <p:cNvSpPr/>
            <p:nvPr/>
          </p:nvSpPr>
          <p:spPr>
            <a:xfrm>
              <a:off x="732387" y="56861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5" name="pl135"/>
            <p:cNvSpPr/>
            <p:nvPr/>
          </p:nvSpPr>
          <p:spPr>
            <a:xfrm>
              <a:off x="732387" y="5498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6" name="pl136"/>
            <p:cNvSpPr/>
            <p:nvPr/>
          </p:nvSpPr>
          <p:spPr>
            <a:xfrm>
              <a:off x="732387" y="531121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7" name="pl137"/>
            <p:cNvSpPr/>
            <p:nvPr/>
          </p:nvSpPr>
          <p:spPr>
            <a:xfrm>
              <a:off x="732387" y="512375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8" name="pl138"/>
            <p:cNvSpPr/>
            <p:nvPr/>
          </p:nvSpPr>
          <p:spPr>
            <a:xfrm>
              <a:off x="732387" y="577985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39" name="pl139"/>
            <p:cNvSpPr/>
            <p:nvPr/>
          </p:nvSpPr>
          <p:spPr>
            <a:xfrm>
              <a:off x="732387" y="559239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0" name="pl140"/>
            <p:cNvSpPr/>
            <p:nvPr/>
          </p:nvSpPr>
          <p:spPr>
            <a:xfrm>
              <a:off x="732387" y="540494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1" name="pl141"/>
            <p:cNvSpPr/>
            <p:nvPr/>
          </p:nvSpPr>
          <p:spPr>
            <a:xfrm>
              <a:off x="732387" y="521748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2" name="pl142"/>
            <p:cNvSpPr/>
            <p:nvPr/>
          </p:nvSpPr>
          <p:spPr>
            <a:xfrm>
              <a:off x="79294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96598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113901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131204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148507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165810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18311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200417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792948"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151" name="pl151"/>
            <p:cNvSpPr/>
            <p:nvPr/>
          </p:nvSpPr>
          <p:spPr>
            <a:xfrm>
              <a:off x="792948" y="5509918"/>
              <a:ext cx="1211224" cy="74982"/>
            </a:xfrm>
            <a:custGeom>
              <a:avLst/>
              <a:pathLst>
                <a:path w="1211224" h="74982">
                  <a:moveTo>
                    <a:pt x="0" y="0"/>
                  </a:moveTo>
                  <a:lnTo>
                    <a:pt x="173032" y="59986"/>
                  </a:lnTo>
                  <a:lnTo>
                    <a:pt x="346064" y="37491"/>
                  </a:lnTo>
                  <a:lnTo>
                    <a:pt x="519096" y="37491"/>
                  </a:lnTo>
                  <a:lnTo>
                    <a:pt x="692128" y="14996"/>
                  </a:lnTo>
                  <a:lnTo>
                    <a:pt x="865160" y="74982"/>
                  </a:lnTo>
                  <a:lnTo>
                    <a:pt x="1038192" y="67484"/>
                  </a:lnTo>
                  <a:lnTo>
                    <a:pt x="1211224" y="67484"/>
                  </a:lnTo>
                </a:path>
              </a:pathLst>
            </a:custGeom>
            <a:ln w="40651" cap="flat">
              <a:solidFill>
                <a:srgbClr val="BEBEBE">
                  <a:alpha val="69803"/>
                </a:srgbClr>
              </a:solidFill>
              <a:prstDash val="solid"/>
              <a:round/>
            </a:ln>
          </p:spPr>
          <p:txBody>
            <a:bodyPr/>
            <a:lstStyle/>
            <a:p/>
          </p:txBody>
        </p:sp>
        <p:sp>
          <p:nvSpPr>
            <p:cNvPr id="152" name="pl152"/>
            <p:cNvSpPr/>
            <p:nvPr/>
          </p:nvSpPr>
          <p:spPr>
            <a:xfrm>
              <a:off x="792948" y="5509918"/>
              <a:ext cx="1211224" cy="74982"/>
            </a:xfrm>
            <a:custGeom>
              <a:avLst/>
              <a:pathLst>
                <a:path w="1211224" h="74982">
                  <a:moveTo>
                    <a:pt x="0" y="0"/>
                  </a:moveTo>
                  <a:lnTo>
                    <a:pt x="173032" y="59986"/>
                  </a:lnTo>
                  <a:lnTo>
                    <a:pt x="346064" y="37491"/>
                  </a:lnTo>
                  <a:lnTo>
                    <a:pt x="519096" y="37491"/>
                  </a:lnTo>
                  <a:lnTo>
                    <a:pt x="692128" y="14996"/>
                  </a:lnTo>
                  <a:lnTo>
                    <a:pt x="865160" y="74982"/>
                  </a:lnTo>
                  <a:lnTo>
                    <a:pt x="1038192" y="67484"/>
                  </a:lnTo>
                  <a:lnTo>
                    <a:pt x="1211224" y="67484"/>
                  </a:lnTo>
                </a:path>
              </a:pathLst>
            </a:custGeom>
            <a:ln w="35231" cap="flat">
              <a:solidFill>
                <a:srgbClr val="BEBEBE">
                  <a:alpha val="69803"/>
                </a:srgbClr>
              </a:solidFill>
              <a:prstDash val="solid"/>
              <a:round/>
            </a:ln>
          </p:spPr>
          <p:txBody>
            <a:bodyPr/>
            <a:lstStyle/>
            <a:p/>
          </p:txBody>
        </p:sp>
        <p:sp>
          <p:nvSpPr>
            <p:cNvPr id="153" name="pl153"/>
            <p:cNvSpPr/>
            <p:nvPr/>
          </p:nvSpPr>
          <p:spPr>
            <a:xfrm>
              <a:off x="792948"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154" name="pl154"/>
            <p:cNvSpPr/>
            <p:nvPr/>
          </p:nvSpPr>
          <p:spPr>
            <a:xfrm>
              <a:off x="792948" y="5509918"/>
              <a:ext cx="1211224" cy="74982"/>
            </a:xfrm>
            <a:custGeom>
              <a:avLst/>
              <a:pathLst>
                <a:path w="1211224" h="74982">
                  <a:moveTo>
                    <a:pt x="0" y="0"/>
                  </a:moveTo>
                  <a:lnTo>
                    <a:pt x="173032" y="59986"/>
                  </a:lnTo>
                  <a:lnTo>
                    <a:pt x="346064" y="37491"/>
                  </a:lnTo>
                  <a:lnTo>
                    <a:pt x="519096" y="37491"/>
                  </a:lnTo>
                  <a:lnTo>
                    <a:pt x="692128" y="14996"/>
                  </a:lnTo>
                  <a:lnTo>
                    <a:pt x="865160" y="74982"/>
                  </a:lnTo>
                  <a:lnTo>
                    <a:pt x="1038192" y="67484"/>
                  </a:lnTo>
                  <a:lnTo>
                    <a:pt x="1211224" y="67484"/>
                  </a:lnTo>
                </a:path>
              </a:pathLst>
            </a:custGeom>
            <a:ln w="40651" cap="flat">
              <a:solidFill>
                <a:srgbClr val="000000">
                  <a:alpha val="100000"/>
                </a:srgbClr>
              </a:solidFill>
              <a:prstDash val="solid"/>
              <a:round/>
            </a:ln>
          </p:spPr>
          <p:txBody>
            <a:bodyPr/>
            <a:lstStyle/>
            <a:p/>
          </p:txBody>
        </p:sp>
        <p:sp>
          <p:nvSpPr>
            <p:cNvPr id="155" name="pl155"/>
            <p:cNvSpPr/>
            <p:nvPr/>
          </p:nvSpPr>
          <p:spPr>
            <a:xfrm>
              <a:off x="792948" y="5509918"/>
              <a:ext cx="1211224" cy="74982"/>
            </a:xfrm>
            <a:custGeom>
              <a:avLst/>
              <a:pathLst>
                <a:path w="1211224" h="74982">
                  <a:moveTo>
                    <a:pt x="0" y="0"/>
                  </a:moveTo>
                  <a:lnTo>
                    <a:pt x="173032" y="59986"/>
                  </a:lnTo>
                  <a:lnTo>
                    <a:pt x="346064" y="37491"/>
                  </a:lnTo>
                  <a:lnTo>
                    <a:pt x="519096" y="37491"/>
                  </a:lnTo>
                  <a:lnTo>
                    <a:pt x="692128" y="14996"/>
                  </a:lnTo>
                  <a:lnTo>
                    <a:pt x="865160" y="74982"/>
                  </a:lnTo>
                  <a:lnTo>
                    <a:pt x="1038192" y="67484"/>
                  </a:lnTo>
                  <a:lnTo>
                    <a:pt x="1211224" y="67484"/>
                  </a:lnTo>
                </a:path>
              </a:pathLst>
            </a:custGeom>
            <a:ln w="35231" cap="flat">
              <a:solidFill>
                <a:srgbClr val="F26A21">
                  <a:alpha val="100000"/>
                </a:srgbClr>
              </a:solidFill>
              <a:prstDash val="solid"/>
              <a:round/>
            </a:ln>
          </p:spPr>
          <p:txBody>
            <a:bodyPr/>
            <a:lstStyle/>
            <a:p/>
          </p:txBody>
        </p:sp>
        <p:sp>
          <p:nvSpPr>
            <p:cNvPr id="156" name="pl156"/>
            <p:cNvSpPr/>
            <p:nvPr/>
          </p:nvSpPr>
          <p:spPr>
            <a:xfrm>
              <a:off x="732387" y="5592399"/>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57" name="tx157"/>
            <p:cNvSpPr/>
            <p:nvPr/>
          </p:nvSpPr>
          <p:spPr>
            <a:xfrm>
              <a:off x="736712" y="534689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8" name="tx158"/>
            <p:cNvSpPr/>
            <p:nvPr/>
          </p:nvSpPr>
          <p:spPr>
            <a:xfrm>
              <a:off x="935850" y="5406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9" name="tx159"/>
            <p:cNvSpPr/>
            <p:nvPr/>
          </p:nvSpPr>
          <p:spPr>
            <a:xfrm>
              <a:off x="1108882" y="538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60" name="tx160"/>
            <p:cNvSpPr/>
            <p:nvPr/>
          </p:nvSpPr>
          <p:spPr>
            <a:xfrm>
              <a:off x="1281914" y="538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61" name="tx161"/>
            <p:cNvSpPr/>
            <p:nvPr/>
          </p:nvSpPr>
          <p:spPr>
            <a:xfrm>
              <a:off x="1454946" y="5361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62" name="tx162"/>
            <p:cNvSpPr/>
            <p:nvPr/>
          </p:nvSpPr>
          <p:spPr>
            <a:xfrm>
              <a:off x="1627978" y="5421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3" name="tx163"/>
            <p:cNvSpPr/>
            <p:nvPr/>
          </p:nvSpPr>
          <p:spPr>
            <a:xfrm>
              <a:off x="1801010" y="54143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4" name="tx164"/>
            <p:cNvSpPr/>
            <p:nvPr/>
          </p:nvSpPr>
          <p:spPr>
            <a:xfrm>
              <a:off x="1974042" y="54143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5" name="rc165"/>
            <p:cNvSpPr/>
            <p:nvPr/>
          </p:nvSpPr>
          <p:spPr>
            <a:xfrm>
              <a:off x="2134322" y="874964"/>
              <a:ext cx="1332346" cy="758823"/>
            </a:xfrm>
            <a:prstGeom prst="rect">
              <a:avLst/>
            </a:prstGeom>
            <a:solidFill>
              <a:srgbClr val="EBEBEB">
                <a:alpha val="100000"/>
              </a:srgbClr>
            </a:solidFill>
          </p:spPr>
          <p:txBody>
            <a:bodyPr/>
            <a:lstStyle/>
            <a:p/>
          </p:txBody>
        </p:sp>
        <p:sp>
          <p:nvSpPr>
            <p:cNvPr id="166" name="pl166"/>
            <p:cNvSpPr/>
            <p:nvPr/>
          </p:nvSpPr>
          <p:spPr>
            <a:xfrm>
              <a:off x="2134322"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67" name="pl167"/>
            <p:cNvSpPr/>
            <p:nvPr/>
          </p:nvSpPr>
          <p:spPr>
            <a:xfrm>
              <a:off x="2134322"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68" name="pl168"/>
            <p:cNvSpPr/>
            <p:nvPr/>
          </p:nvSpPr>
          <p:spPr>
            <a:xfrm>
              <a:off x="2134322"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69" name="pl169"/>
            <p:cNvSpPr/>
            <p:nvPr/>
          </p:nvSpPr>
          <p:spPr>
            <a:xfrm>
              <a:off x="2134322"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70" name="pl170"/>
            <p:cNvSpPr/>
            <p:nvPr/>
          </p:nvSpPr>
          <p:spPr>
            <a:xfrm>
              <a:off x="2134322"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1" name="pl171"/>
            <p:cNvSpPr/>
            <p:nvPr/>
          </p:nvSpPr>
          <p:spPr>
            <a:xfrm>
              <a:off x="2134322"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2" name="pl172"/>
            <p:cNvSpPr/>
            <p:nvPr/>
          </p:nvSpPr>
          <p:spPr>
            <a:xfrm>
              <a:off x="2134322"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3" name="pl173"/>
            <p:cNvSpPr/>
            <p:nvPr/>
          </p:nvSpPr>
          <p:spPr>
            <a:xfrm>
              <a:off x="2134322"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4" name="pl174"/>
            <p:cNvSpPr/>
            <p:nvPr/>
          </p:nvSpPr>
          <p:spPr>
            <a:xfrm>
              <a:off x="219488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23679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5409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71397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288701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06004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2330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40610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194883"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183" name="pl183"/>
            <p:cNvSpPr/>
            <p:nvPr/>
          </p:nvSpPr>
          <p:spPr>
            <a:xfrm>
              <a:off x="2194883" y="1306864"/>
              <a:ext cx="1211224" cy="112473"/>
            </a:xfrm>
            <a:custGeom>
              <a:avLst/>
              <a:pathLst>
                <a:path w="1211224" h="112473">
                  <a:moveTo>
                    <a:pt x="0" y="52487"/>
                  </a:moveTo>
                  <a:lnTo>
                    <a:pt x="173032" y="67484"/>
                  </a:lnTo>
                  <a:lnTo>
                    <a:pt x="346064" y="37491"/>
                  </a:lnTo>
                  <a:lnTo>
                    <a:pt x="519096" y="37491"/>
                  </a:lnTo>
                  <a:lnTo>
                    <a:pt x="692128" y="37491"/>
                  </a:lnTo>
                  <a:lnTo>
                    <a:pt x="865160" y="0"/>
                  </a:lnTo>
                  <a:lnTo>
                    <a:pt x="1038192" y="67484"/>
                  </a:lnTo>
                  <a:lnTo>
                    <a:pt x="1211224" y="112473"/>
                  </a:lnTo>
                </a:path>
              </a:pathLst>
            </a:custGeom>
            <a:ln w="40651" cap="flat">
              <a:solidFill>
                <a:srgbClr val="BEBEBE">
                  <a:alpha val="69803"/>
                </a:srgbClr>
              </a:solidFill>
              <a:prstDash val="solid"/>
              <a:round/>
            </a:ln>
          </p:spPr>
          <p:txBody>
            <a:bodyPr/>
            <a:lstStyle/>
            <a:p/>
          </p:txBody>
        </p:sp>
        <p:sp>
          <p:nvSpPr>
            <p:cNvPr id="184" name="pl184"/>
            <p:cNvSpPr/>
            <p:nvPr/>
          </p:nvSpPr>
          <p:spPr>
            <a:xfrm>
              <a:off x="2194883" y="1306864"/>
              <a:ext cx="1211224" cy="112473"/>
            </a:xfrm>
            <a:custGeom>
              <a:avLst/>
              <a:pathLst>
                <a:path w="1211224" h="112473">
                  <a:moveTo>
                    <a:pt x="0" y="52487"/>
                  </a:moveTo>
                  <a:lnTo>
                    <a:pt x="173032" y="67484"/>
                  </a:lnTo>
                  <a:lnTo>
                    <a:pt x="346064" y="37491"/>
                  </a:lnTo>
                  <a:lnTo>
                    <a:pt x="519096" y="37491"/>
                  </a:lnTo>
                  <a:lnTo>
                    <a:pt x="692128" y="37491"/>
                  </a:lnTo>
                  <a:lnTo>
                    <a:pt x="865160" y="0"/>
                  </a:lnTo>
                  <a:lnTo>
                    <a:pt x="1038192" y="67484"/>
                  </a:lnTo>
                  <a:lnTo>
                    <a:pt x="1211224" y="112473"/>
                  </a:lnTo>
                </a:path>
              </a:pathLst>
            </a:custGeom>
            <a:ln w="35231" cap="flat">
              <a:solidFill>
                <a:srgbClr val="BEBEBE">
                  <a:alpha val="69803"/>
                </a:srgbClr>
              </a:solidFill>
              <a:prstDash val="solid"/>
              <a:round/>
            </a:ln>
          </p:spPr>
          <p:txBody>
            <a:bodyPr/>
            <a:lstStyle/>
            <a:p/>
          </p:txBody>
        </p:sp>
        <p:sp>
          <p:nvSpPr>
            <p:cNvPr id="185" name="pl185"/>
            <p:cNvSpPr/>
            <p:nvPr/>
          </p:nvSpPr>
          <p:spPr>
            <a:xfrm>
              <a:off x="2194883"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186" name="pl186"/>
            <p:cNvSpPr/>
            <p:nvPr/>
          </p:nvSpPr>
          <p:spPr>
            <a:xfrm>
              <a:off x="2194883" y="1306864"/>
              <a:ext cx="1211224" cy="112473"/>
            </a:xfrm>
            <a:custGeom>
              <a:avLst/>
              <a:pathLst>
                <a:path w="1211224" h="112473">
                  <a:moveTo>
                    <a:pt x="0" y="52487"/>
                  </a:moveTo>
                  <a:lnTo>
                    <a:pt x="173032" y="67484"/>
                  </a:lnTo>
                  <a:lnTo>
                    <a:pt x="346064" y="37491"/>
                  </a:lnTo>
                  <a:lnTo>
                    <a:pt x="519096" y="37491"/>
                  </a:lnTo>
                  <a:lnTo>
                    <a:pt x="692128" y="37491"/>
                  </a:lnTo>
                  <a:lnTo>
                    <a:pt x="865160" y="0"/>
                  </a:lnTo>
                  <a:lnTo>
                    <a:pt x="1038192" y="67484"/>
                  </a:lnTo>
                  <a:lnTo>
                    <a:pt x="1211224" y="112473"/>
                  </a:lnTo>
                </a:path>
              </a:pathLst>
            </a:custGeom>
            <a:ln w="40651" cap="flat">
              <a:solidFill>
                <a:srgbClr val="000000">
                  <a:alpha val="100000"/>
                </a:srgbClr>
              </a:solidFill>
              <a:prstDash val="solid"/>
              <a:round/>
            </a:ln>
          </p:spPr>
          <p:txBody>
            <a:bodyPr/>
            <a:lstStyle/>
            <a:p/>
          </p:txBody>
        </p:sp>
        <p:sp>
          <p:nvSpPr>
            <p:cNvPr id="187" name="pl187"/>
            <p:cNvSpPr/>
            <p:nvPr/>
          </p:nvSpPr>
          <p:spPr>
            <a:xfrm>
              <a:off x="2194883" y="1306864"/>
              <a:ext cx="1211224" cy="112473"/>
            </a:xfrm>
            <a:custGeom>
              <a:avLst/>
              <a:pathLst>
                <a:path w="1211224" h="112473">
                  <a:moveTo>
                    <a:pt x="0" y="52487"/>
                  </a:moveTo>
                  <a:lnTo>
                    <a:pt x="173032" y="67484"/>
                  </a:lnTo>
                  <a:lnTo>
                    <a:pt x="346064" y="37491"/>
                  </a:lnTo>
                  <a:lnTo>
                    <a:pt x="519096" y="37491"/>
                  </a:lnTo>
                  <a:lnTo>
                    <a:pt x="692128" y="37491"/>
                  </a:lnTo>
                  <a:lnTo>
                    <a:pt x="865160" y="0"/>
                  </a:lnTo>
                  <a:lnTo>
                    <a:pt x="1038192" y="67484"/>
                  </a:lnTo>
                  <a:lnTo>
                    <a:pt x="1211224" y="112473"/>
                  </a:lnTo>
                </a:path>
              </a:pathLst>
            </a:custGeom>
            <a:ln w="35231" cap="flat">
              <a:solidFill>
                <a:srgbClr val="F26A21">
                  <a:alpha val="100000"/>
                </a:srgbClr>
              </a:solidFill>
              <a:prstDash val="solid"/>
              <a:round/>
            </a:ln>
          </p:spPr>
          <p:txBody>
            <a:bodyPr/>
            <a:lstStyle/>
            <a:p/>
          </p:txBody>
        </p:sp>
        <p:sp>
          <p:nvSpPr>
            <p:cNvPr id="188" name="pl188"/>
            <p:cNvSpPr/>
            <p:nvPr/>
          </p:nvSpPr>
          <p:spPr>
            <a:xfrm>
              <a:off x="2134322"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89" name="tx189"/>
            <p:cNvSpPr/>
            <p:nvPr/>
          </p:nvSpPr>
          <p:spPr>
            <a:xfrm>
              <a:off x="2164754" y="11963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0" name="tx190"/>
            <p:cNvSpPr/>
            <p:nvPr/>
          </p:nvSpPr>
          <p:spPr>
            <a:xfrm>
              <a:off x="2337786" y="1211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1" name="tx191"/>
            <p:cNvSpPr/>
            <p:nvPr/>
          </p:nvSpPr>
          <p:spPr>
            <a:xfrm>
              <a:off x="2480688" y="1181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2" name="tx192"/>
            <p:cNvSpPr/>
            <p:nvPr/>
          </p:nvSpPr>
          <p:spPr>
            <a:xfrm>
              <a:off x="2653720" y="1181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3" name="tx193"/>
            <p:cNvSpPr/>
            <p:nvPr/>
          </p:nvSpPr>
          <p:spPr>
            <a:xfrm>
              <a:off x="2826752" y="1181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4" name="tx194"/>
            <p:cNvSpPr/>
            <p:nvPr/>
          </p:nvSpPr>
          <p:spPr>
            <a:xfrm>
              <a:off x="2999784" y="1143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95" name="tx195"/>
            <p:cNvSpPr/>
            <p:nvPr/>
          </p:nvSpPr>
          <p:spPr>
            <a:xfrm>
              <a:off x="3202946" y="1211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6" name="tx196"/>
            <p:cNvSpPr/>
            <p:nvPr/>
          </p:nvSpPr>
          <p:spPr>
            <a:xfrm>
              <a:off x="3375978"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7" name="rc197"/>
            <p:cNvSpPr/>
            <p:nvPr/>
          </p:nvSpPr>
          <p:spPr>
            <a:xfrm>
              <a:off x="2134322" y="1918229"/>
              <a:ext cx="1332346" cy="758823"/>
            </a:xfrm>
            <a:prstGeom prst="rect">
              <a:avLst/>
            </a:prstGeom>
            <a:solidFill>
              <a:srgbClr val="EBEBEB">
                <a:alpha val="100000"/>
              </a:srgbClr>
            </a:solidFill>
          </p:spPr>
          <p:txBody>
            <a:bodyPr/>
            <a:lstStyle/>
            <a:p/>
          </p:txBody>
        </p:sp>
        <p:sp>
          <p:nvSpPr>
            <p:cNvPr id="198" name="pl198"/>
            <p:cNvSpPr/>
            <p:nvPr/>
          </p:nvSpPr>
          <p:spPr>
            <a:xfrm>
              <a:off x="2134322"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99" name="pl199"/>
            <p:cNvSpPr/>
            <p:nvPr/>
          </p:nvSpPr>
          <p:spPr>
            <a:xfrm>
              <a:off x="2134322"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00" name="pl200"/>
            <p:cNvSpPr/>
            <p:nvPr/>
          </p:nvSpPr>
          <p:spPr>
            <a:xfrm>
              <a:off x="2134322"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01" name="pl201"/>
            <p:cNvSpPr/>
            <p:nvPr/>
          </p:nvSpPr>
          <p:spPr>
            <a:xfrm>
              <a:off x="2134322"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02" name="pl202"/>
            <p:cNvSpPr/>
            <p:nvPr/>
          </p:nvSpPr>
          <p:spPr>
            <a:xfrm>
              <a:off x="2134322"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3" name="pl203"/>
            <p:cNvSpPr/>
            <p:nvPr/>
          </p:nvSpPr>
          <p:spPr>
            <a:xfrm>
              <a:off x="2134322"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4" name="pl204"/>
            <p:cNvSpPr/>
            <p:nvPr/>
          </p:nvSpPr>
          <p:spPr>
            <a:xfrm>
              <a:off x="2134322"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5" name="pl205"/>
            <p:cNvSpPr/>
            <p:nvPr/>
          </p:nvSpPr>
          <p:spPr>
            <a:xfrm>
              <a:off x="2134322"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6" name="pl206"/>
            <p:cNvSpPr/>
            <p:nvPr/>
          </p:nvSpPr>
          <p:spPr>
            <a:xfrm>
              <a:off x="219488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3679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409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271397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288701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06004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2330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40610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194883"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215" name="pl215"/>
            <p:cNvSpPr/>
            <p:nvPr/>
          </p:nvSpPr>
          <p:spPr>
            <a:xfrm>
              <a:off x="2194883" y="2312638"/>
              <a:ext cx="1211224" cy="127470"/>
            </a:xfrm>
            <a:custGeom>
              <a:avLst/>
              <a:pathLst>
                <a:path w="1211224" h="127470">
                  <a:moveTo>
                    <a:pt x="0" y="59986"/>
                  </a:moveTo>
                  <a:lnTo>
                    <a:pt x="173032" y="127470"/>
                  </a:lnTo>
                  <a:lnTo>
                    <a:pt x="346064" y="22494"/>
                  </a:lnTo>
                  <a:lnTo>
                    <a:pt x="519096" y="14996"/>
                  </a:lnTo>
                  <a:lnTo>
                    <a:pt x="692128" y="67484"/>
                  </a:lnTo>
                  <a:lnTo>
                    <a:pt x="865160" y="0"/>
                  </a:lnTo>
                  <a:lnTo>
                    <a:pt x="1038192" y="37491"/>
                  </a:lnTo>
                  <a:lnTo>
                    <a:pt x="1211224" y="52487"/>
                  </a:lnTo>
                </a:path>
              </a:pathLst>
            </a:custGeom>
            <a:ln w="40651" cap="flat">
              <a:solidFill>
                <a:srgbClr val="BEBEBE">
                  <a:alpha val="69803"/>
                </a:srgbClr>
              </a:solidFill>
              <a:prstDash val="solid"/>
              <a:round/>
            </a:ln>
          </p:spPr>
          <p:txBody>
            <a:bodyPr/>
            <a:lstStyle/>
            <a:p/>
          </p:txBody>
        </p:sp>
        <p:sp>
          <p:nvSpPr>
            <p:cNvPr id="216" name="pl216"/>
            <p:cNvSpPr/>
            <p:nvPr/>
          </p:nvSpPr>
          <p:spPr>
            <a:xfrm>
              <a:off x="2194883" y="2312638"/>
              <a:ext cx="1211224" cy="127470"/>
            </a:xfrm>
            <a:custGeom>
              <a:avLst/>
              <a:pathLst>
                <a:path w="1211224" h="127470">
                  <a:moveTo>
                    <a:pt x="0" y="59986"/>
                  </a:moveTo>
                  <a:lnTo>
                    <a:pt x="173032" y="127470"/>
                  </a:lnTo>
                  <a:lnTo>
                    <a:pt x="346064" y="22494"/>
                  </a:lnTo>
                  <a:lnTo>
                    <a:pt x="519096" y="14996"/>
                  </a:lnTo>
                  <a:lnTo>
                    <a:pt x="692128" y="67484"/>
                  </a:lnTo>
                  <a:lnTo>
                    <a:pt x="865160" y="0"/>
                  </a:lnTo>
                  <a:lnTo>
                    <a:pt x="1038192" y="37491"/>
                  </a:lnTo>
                  <a:lnTo>
                    <a:pt x="1211224" y="52487"/>
                  </a:lnTo>
                </a:path>
              </a:pathLst>
            </a:custGeom>
            <a:ln w="35231" cap="flat">
              <a:solidFill>
                <a:srgbClr val="BEBEBE">
                  <a:alpha val="69803"/>
                </a:srgbClr>
              </a:solidFill>
              <a:prstDash val="solid"/>
              <a:round/>
            </a:ln>
          </p:spPr>
          <p:txBody>
            <a:bodyPr/>
            <a:lstStyle/>
            <a:p/>
          </p:txBody>
        </p:sp>
        <p:sp>
          <p:nvSpPr>
            <p:cNvPr id="217" name="pl217"/>
            <p:cNvSpPr/>
            <p:nvPr/>
          </p:nvSpPr>
          <p:spPr>
            <a:xfrm>
              <a:off x="2194883"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218" name="pl218"/>
            <p:cNvSpPr/>
            <p:nvPr/>
          </p:nvSpPr>
          <p:spPr>
            <a:xfrm>
              <a:off x="2194883" y="2312638"/>
              <a:ext cx="1211224" cy="127470"/>
            </a:xfrm>
            <a:custGeom>
              <a:avLst/>
              <a:pathLst>
                <a:path w="1211224" h="127470">
                  <a:moveTo>
                    <a:pt x="0" y="59986"/>
                  </a:moveTo>
                  <a:lnTo>
                    <a:pt x="173032" y="127470"/>
                  </a:lnTo>
                  <a:lnTo>
                    <a:pt x="346064" y="22494"/>
                  </a:lnTo>
                  <a:lnTo>
                    <a:pt x="519096" y="14996"/>
                  </a:lnTo>
                  <a:lnTo>
                    <a:pt x="692128" y="67484"/>
                  </a:lnTo>
                  <a:lnTo>
                    <a:pt x="865160" y="0"/>
                  </a:lnTo>
                  <a:lnTo>
                    <a:pt x="1038192" y="37491"/>
                  </a:lnTo>
                  <a:lnTo>
                    <a:pt x="1211224" y="52487"/>
                  </a:lnTo>
                </a:path>
              </a:pathLst>
            </a:custGeom>
            <a:ln w="40651" cap="flat">
              <a:solidFill>
                <a:srgbClr val="000000">
                  <a:alpha val="100000"/>
                </a:srgbClr>
              </a:solidFill>
              <a:prstDash val="solid"/>
              <a:round/>
            </a:ln>
          </p:spPr>
          <p:txBody>
            <a:bodyPr/>
            <a:lstStyle/>
            <a:p/>
          </p:txBody>
        </p:sp>
        <p:sp>
          <p:nvSpPr>
            <p:cNvPr id="219" name="pl219"/>
            <p:cNvSpPr/>
            <p:nvPr/>
          </p:nvSpPr>
          <p:spPr>
            <a:xfrm>
              <a:off x="2194883" y="2312638"/>
              <a:ext cx="1211224" cy="127470"/>
            </a:xfrm>
            <a:custGeom>
              <a:avLst/>
              <a:pathLst>
                <a:path w="1211224" h="127470">
                  <a:moveTo>
                    <a:pt x="0" y="59986"/>
                  </a:moveTo>
                  <a:lnTo>
                    <a:pt x="173032" y="127470"/>
                  </a:lnTo>
                  <a:lnTo>
                    <a:pt x="346064" y="22494"/>
                  </a:lnTo>
                  <a:lnTo>
                    <a:pt x="519096" y="14996"/>
                  </a:lnTo>
                  <a:lnTo>
                    <a:pt x="692128" y="67484"/>
                  </a:lnTo>
                  <a:lnTo>
                    <a:pt x="865160" y="0"/>
                  </a:lnTo>
                  <a:lnTo>
                    <a:pt x="1038192" y="37491"/>
                  </a:lnTo>
                  <a:lnTo>
                    <a:pt x="1211224" y="52487"/>
                  </a:lnTo>
                </a:path>
              </a:pathLst>
            </a:custGeom>
            <a:ln w="35231" cap="flat">
              <a:solidFill>
                <a:srgbClr val="F26A21">
                  <a:alpha val="100000"/>
                </a:srgbClr>
              </a:solidFill>
              <a:prstDash val="solid"/>
              <a:round/>
            </a:ln>
          </p:spPr>
          <p:txBody>
            <a:bodyPr/>
            <a:lstStyle/>
            <a:p/>
          </p:txBody>
        </p:sp>
        <p:sp>
          <p:nvSpPr>
            <p:cNvPr id="220" name="pl220"/>
            <p:cNvSpPr/>
            <p:nvPr/>
          </p:nvSpPr>
          <p:spPr>
            <a:xfrm>
              <a:off x="2134322"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21" name="tx221"/>
            <p:cNvSpPr/>
            <p:nvPr/>
          </p:nvSpPr>
          <p:spPr>
            <a:xfrm>
              <a:off x="2134624" y="2209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22" name="tx222"/>
            <p:cNvSpPr/>
            <p:nvPr/>
          </p:nvSpPr>
          <p:spPr>
            <a:xfrm>
              <a:off x="2337786" y="2277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3" name="tx223"/>
            <p:cNvSpPr/>
            <p:nvPr/>
          </p:nvSpPr>
          <p:spPr>
            <a:xfrm>
              <a:off x="2480688" y="2172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24" name="tx224"/>
            <p:cNvSpPr/>
            <p:nvPr/>
          </p:nvSpPr>
          <p:spPr>
            <a:xfrm>
              <a:off x="2653720" y="2164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25" name="tx225"/>
            <p:cNvSpPr/>
            <p:nvPr/>
          </p:nvSpPr>
          <p:spPr>
            <a:xfrm>
              <a:off x="2830776" y="22170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26" name="tx226"/>
            <p:cNvSpPr/>
            <p:nvPr/>
          </p:nvSpPr>
          <p:spPr>
            <a:xfrm>
              <a:off x="2999784" y="2149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27" name="tx227"/>
            <p:cNvSpPr/>
            <p:nvPr/>
          </p:nvSpPr>
          <p:spPr>
            <a:xfrm>
              <a:off x="3172816" y="2187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28" name="tx228"/>
            <p:cNvSpPr/>
            <p:nvPr/>
          </p:nvSpPr>
          <p:spPr>
            <a:xfrm>
              <a:off x="3345848" y="2202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29" name="rc229"/>
            <p:cNvSpPr/>
            <p:nvPr/>
          </p:nvSpPr>
          <p:spPr>
            <a:xfrm>
              <a:off x="2134322" y="2961495"/>
              <a:ext cx="1332346" cy="758823"/>
            </a:xfrm>
            <a:prstGeom prst="rect">
              <a:avLst/>
            </a:prstGeom>
            <a:solidFill>
              <a:srgbClr val="EBEBEB">
                <a:alpha val="100000"/>
              </a:srgbClr>
            </a:solidFill>
          </p:spPr>
          <p:txBody>
            <a:bodyPr/>
            <a:lstStyle/>
            <a:p/>
          </p:txBody>
        </p:sp>
        <p:sp>
          <p:nvSpPr>
            <p:cNvPr id="230" name="pl230"/>
            <p:cNvSpPr/>
            <p:nvPr/>
          </p:nvSpPr>
          <p:spPr>
            <a:xfrm>
              <a:off x="2134322"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1" name="pl231"/>
            <p:cNvSpPr/>
            <p:nvPr/>
          </p:nvSpPr>
          <p:spPr>
            <a:xfrm>
              <a:off x="2134322"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2" name="pl232"/>
            <p:cNvSpPr/>
            <p:nvPr/>
          </p:nvSpPr>
          <p:spPr>
            <a:xfrm>
              <a:off x="2134322"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3" name="pl233"/>
            <p:cNvSpPr/>
            <p:nvPr/>
          </p:nvSpPr>
          <p:spPr>
            <a:xfrm>
              <a:off x="2134322"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4" name="pl234"/>
            <p:cNvSpPr/>
            <p:nvPr/>
          </p:nvSpPr>
          <p:spPr>
            <a:xfrm>
              <a:off x="2134322"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5" name="pl235"/>
            <p:cNvSpPr/>
            <p:nvPr/>
          </p:nvSpPr>
          <p:spPr>
            <a:xfrm>
              <a:off x="2134322"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6" name="pl236"/>
            <p:cNvSpPr/>
            <p:nvPr/>
          </p:nvSpPr>
          <p:spPr>
            <a:xfrm>
              <a:off x="2134322"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7" name="pl237"/>
            <p:cNvSpPr/>
            <p:nvPr/>
          </p:nvSpPr>
          <p:spPr>
            <a:xfrm>
              <a:off x="2134322"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8" name="pl238"/>
            <p:cNvSpPr/>
            <p:nvPr/>
          </p:nvSpPr>
          <p:spPr>
            <a:xfrm>
              <a:off x="219488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3679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25409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271397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288701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306004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32330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340610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194883"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247" name="pl247"/>
            <p:cNvSpPr/>
            <p:nvPr/>
          </p:nvSpPr>
          <p:spPr>
            <a:xfrm>
              <a:off x="2194883" y="3430886"/>
              <a:ext cx="1211224" cy="112473"/>
            </a:xfrm>
            <a:custGeom>
              <a:avLst/>
              <a:pathLst>
                <a:path w="1211224" h="112473">
                  <a:moveTo>
                    <a:pt x="0" y="59986"/>
                  </a:moveTo>
                  <a:lnTo>
                    <a:pt x="173032" y="0"/>
                  </a:lnTo>
                  <a:lnTo>
                    <a:pt x="346064" y="112473"/>
                  </a:lnTo>
                  <a:lnTo>
                    <a:pt x="519096" y="59986"/>
                  </a:lnTo>
                  <a:lnTo>
                    <a:pt x="692128" y="22494"/>
                  </a:lnTo>
                  <a:lnTo>
                    <a:pt x="865160" y="14996"/>
                  </a:lnTo>
                  <a:lnTo>
                    <a:pt x="1038192" y="22494"/>
                  </a:lnTo>
                  <a:lnTo>
                    <a:pt x="1211224" y="22494"/>
                  </a:lnTo>
                </a:path>
              </a:pathLst>
            </a:custGeom>
            <a:ln w="40651" cap="flat">
              <a:solidFill>
                <a:srgbClr val="BEBEBE">
                  <a:alpha val="69803"/>
                </a:srgbClr>
              </a:solidFill>
              <a:prstDash val="solid"/>
              <a:round/>
            </a:ln>
          </p:spPr>
          <p:txBody>
            <a:bodyPr/>
            <a:lstStyle/>
            <a:p/>
          </p:txBody>
        </p:sp>
        <p:sp>
          <p:nvSpPr>
            <p:cNvPr id="248" name="pl248"/>
            <p:cNvSpPr/>
            <p:nvPr/>
          </p:nvSpPr>
          <p:spPr>
            <a:xfrm>
              <a:off x="2194883" y="3430886"/>
              <a:ext cx="1211224" cy="112473"/>
            </a:xfrm>
            <a:custGeom>
              <a:avLst/>
              <a:pathLst>
                <a:path w="1211224" h="112473">
                  <a:moveTo>
                    <a:pt x="0" y="59986"/>
                  </a:moveTo>
                  <a:lnTo>
                    <a:pt x="173032" y="0"/>
                  </a:lnTo>
                  <a:lnTo>
                    <a:pt x="346064" y="112473"/>
                  </a:lnTo>
                  <a:lnTo>
                    <a:pt x="519096" y="59986"/>
                  </a:lnTo>
                  <a:lnTo>
                    <a:pt x="692128" y="22494"/>
                  </a:lnTo>
                  <a:lnTo>
                    <a:pt x="865160" y="14996"/>
                  </a:lnTo>
                  <a:lnTo>
                    <a:pt x="1038192" y="22494"/>
                  </a:lnTo>
                  <a:lnTo>
                    <a:pt x="1211224" y="22494"/>
                  </a:lnTo>
                </a:path>
              </a:pathLst>
            </a:custGeom>
            <a:ln w="35231" cap="flat">
              <a:solidFill>
                <a:srgbClr val="BEBEBE">
                  <a:alpha val="69803"/>
                </a:srgbClr>
              </a:solidFill>
              <a:prstDash val="solid"/>
              <a:round/>
            </a:ln>
          </p:spPr>
          <p:txBody>
            <a:bodyPr/>
            <a:lstStyle/>
            <a:p/>
          </p:txBody>
        </p:sp>
        <p:sp>
          <p:nvSpPr>
            <p:cNvPr id="249" name="pl249"/>
            <p:cNvSpPr/>
            <p:nvPr/>
          </p:nvSpPr>
          <p:spPr>
            <a:xfrm>
              <a:off x="2194883"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250" name="pl250"/>
            <p:cNvSpPr/>
            <p:nvPr/>
          </p:nvSpPr>
          <p:spPr>
            <a:xfrm>
              <a:off x="2194883" y="3430886"/>
              <a:ext cx="1211224" cy="112473"/>
            </a:xfrm>
            <a:custGeom>
              <a:avLst/>
              <a:pathLst>
                <a:path w="1211224" h="112473">
                  <a:moveTo>
                    <a:pt x="0" y="59986"/>
                  </a:moveTo>
                  <a:lnTo>
                    <a:pt x="173032" y="0"/>
                  </a:lnTo>
                  <a:lnTo>
                    <a:pt x="346064" y="112473"/>
                  </a:lnTo>
                  <a:lnTo>
                    <a:pt x="519096" y="59986"/>
                  </a:lnTo>
                  <a:lnTo>
                    <a:pt x="692128" y="22494"/>
                  </a:lnTo>
                  <a:lnTo>
                    <a:pt x="865160" y="14996"/>
                  </a:lnTo>
                  <a:lnTo>
                    <a:pt x="1038192" y="22494"/>
                  </a:lnTo>
                  <a:lnTo>
                    <a:pt x="1211224" y="22494"/>
                  </a:lnTo>
                </a:path>
              </a:pathLst>
            </a:custGeom>
            <a:ln w="40651" cap="flat">
              <a:solidFill>
                <a:srgbClr val="000000">
                  <a:alpha val="100000"/>
                </a:srgbClr>
              </a:solidFill>
              <a:prstDash val="solid"/>
              <a:round/>
            </a:ln>
          </p:spPr>
          <p:txBody>
            <a:bodyPr/>
            <a:lstStyle/>
            <a:p/>
          </p:txBody>
        </p:sp>
        <p:sp>
          <p:nvSpPr>
            <p:cNvPr id="251" name="pl251"/>
            <p:cNvSpPr/>
            <p:nvPr/>
          </p:nvSpPr>
          <p:spPr>
            <a:xfrm>
              <a:off x="2194883" y="3430886"/>
              <a:ext cx="1211224" cy="112473"/>
            </a:xfrm>
            <a:custGeom>
              <a:avLst/>
              <a:pathLst>
                <a:path w="1211224" h="112473">
                  <a:moveTo>
                    <a:pt x="0" y="59986"/>
                  </a:moveTo>
                  <a:lnTo>
                    <a:pt x="173032" y="0"/>
                  </a:lnTo>
                  <a:lnTo>
                    <a:pt x="346064" y="112473"/>
                  </a:lnTo>
                  <a:lnTo>
                    <a:pt x="519096" y="59986"/>
                  </a:lnTo>
                  <a:lnTo>
                    <a:pt x="692128" y="22494"/>
                  </a:lnTo>
                  <a:lnTo>
                    <a:pt x="865160" y="14996"/>
                  </a:lnTo>
                  <a:lnTo>
                    <a:pt x="1038192" y="22494"/>
                  </a:lnTo>
                  <a:lnTo>
                    <a:pt x="1211224" y="22494"/>
                  </a:lnTo>
                </a:path>
              </a:pathLst>
            </a:custGeom>
            <a:ln w="35231" cap="flat">
              <a:solidFill>
                <a:srgbClr val="F26A21">
                  <a:alpha val="100000"/>
                </a:srgbClr>
              </a:solidFill>
              <a:prstDash val="solid"/>
              <a:round/>
            </a:ln>
          </p:spPr>
          <p:txBody>
            <a:bodyPr/>
            <a:lstStyle/>
            <a:p/>
          </p:txBody>
        </p:sp>
        <p:sp>
          <p:nvSpPr>
            <p:cNvPr id="252" name="pl252"/>
            <p:cNvSpPr/>
            <p:nvPr/>
          </p:nvSpPr>
          <p:spPr>
            <a:xfrm>
              <a:off x="2134322"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53" name="tx253"/>
            <p:cNvSpPr/>
            <p:nvPr/>
          </p:nvSpPr>
          <p:spPr>
            <a:xfrm>
              <a:off x="2164754"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4" name="tx254"/>
            <p:cNvSpPr/>
            <p:nvPr/>
          </p:nvSpPr>
          <p:spPr>
            <a:xfrm>
              <a:off x="2307656" y="3267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55" name="tx255"/>
            <p:cNvSpPr/>
            <p:nvPr/>
          </p:nvSpPr>
          <p:spPr>
            <a:xfrm>
              <a:off x="2492759" y="33803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6" name="tx256"/>
            <p:cNvSpPr/>
            <p:nvPr/>
          </p:nvSpPr>
          <p:spPr>
            <a:xfrm>
              <a:off x="2683850"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7" name="tx257"/>
            <p:cNvSpPr/>
            <p:nvPr/>
          </p:nvSpPr>
          <p:spPr>
            <a:xfrm>
              <a:off x="2856882" y="32903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8" name="tx258"/>
            <p:cNvSpPr/>
            <p:nvPr/>
          </p:nvSpPr>
          <p:spPr>
            <a:xfrm>
              <a:off x="3029914" y="32828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9" name="tx259"/>
            <p:cNvSpPr/>
            <p:nvPr/>
          </p:nvSpPr>
          <p:spPr>
            <a:xfrm>
              <a:off x="3202946" y="32903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0" name="tx260"/>
            <p:cNvSpPr/>
            <p:nvPr/>
          </p:nvSpPr>
          <p:spPr>
            <a:xfrm>
              <a:off x="3375978" y="32903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1" name="rc261"/>
            <p:cNvSpPr/>
            <p:nvPr/>
          </p:nvSpPr>
          <p:spPr>
            <a:xfrm>
              <a:off x="2134322" y="4004760"/>
              <a:ext cx="1332346" cy="758823"/>
            </a:xfrm>
            <a:prstGeom prst="rect">
              <a:avLst/>
            </a:prstGeom>
            <a:solidFill>
              <a:srgbClr val="EBEBEB">
                <a:alpha val="100000"/>
              </a:srgbClr>
            </a:solidFill>
          </p:spPr>
          <p:txBody>
            <a:bodyPr/>
            <a:lstStyle/>
            <a:p/>
          </p:txBody>
        </p:sp>
        <p:sp>
          <p:nvSpPr>
            <p:cNvPr id="262" name="pl262"/>
            <p:cNvSpPr/>
            <p:nvPr/>
          </p:nvSpPr>
          <p:spPr>
            <a:xfrm>
              <a:off x="2134322"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3" name="pl263"/>
            <p:cNvSpPr/>
            <p:nvPr/>
          </p:nvSpPr>
          <p:spPr>
            <a:xfrm>
              <a:off x="2134322"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4" name="pl264"/>
            <p:cNvSpPr/>
            <p:nvPr/>
          </p:nvSpPr>
          <p:spPr>
            <a:xfrm>
              <a:off x="2134322"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5" name="pl265"/>
            <p:cNvSpPr/>
            <p:nvPr/>
          </p:nvSpPr>
          <p:spPr>
            <a:xfrm>
              <a:off x="2134322"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6" name="pl266"/>
            <p:cNvSpPr/>
            <p:nvPr/>
          </p:nvSpPr>
          <p:spPr>
            <a:xfrm>
              <a:off x="2134322"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67" name="pl267"/>
            <p:cNvSpPr/>
            <p:nvPr/>
          </p:nvSpPr>
          <p:spPr>
            <a:xfrm>
              <a:off x="2134322"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68" name="pl268"/>
            <p:cNvSpPr/>
            <p:nvPr/>
          </p:nvSpPr>
          <p:spPr>
            <a:xfrm>
              <a:off x="2134322"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69" name="pl269"/>
            <p:cNvSpPr/>
            <p:nvPr/>
          </p:nvSpPr>
          <p:spPr>
            <a:xfrm>
              <a:off x="2134322"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70" name="pl270"/>
            <p:cNvSpPr/>
            <p:nvPr/>
          </p:nvSpPr>
          <p:spPr>
            <a:xfrm>
              <a:off x="219488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23679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25409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271397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288701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306004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32330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340610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2194883"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279" name="pl279"/>
            <p:cNvSpPr/>
            <p:nvPr/>
          </p:nvSpPr>
          <p:spPr>
            <a:xfrm>
              <a:off x="2194883" y="4226708"/>
              <a:ext cx="1211224" cy="314926"/>
            </a:xfrm>
            <a:custGeom>
              <a:avLst/>
              <a:pathLst>
                <a:path w="1211224" h="314926">
                  <a:moveTo>
                    <a:pt x="0" y="0"/>
                  </a:moveTo>
                  <a:lnTo>
                    <a:pt x="173032" y="314926"/>
                  </a:lnTo>
                  <a:lnTo>
                    <a:pt x="346064" y="74982"/>
                  </a:lnTo>
                  <a:lnTo>
                    <a:pt x="519096" y="59986"/>
                  </a:lnTo>
                  <a:lnTo>
                    <a:pt x="692128" y="209951"/>
                  </a:lnTo>
                  <a:lnTo>
                    <a:pt x="865160" y="232446"/>
                  </a:lnTo>
                  <a:lnTo>
                    <a:pt x="1038192" y="217449"/>
                  </a:lnTo>
                  <a:lnTo>
                    <a:pt x="1211224" y="149965"/>
                  </a:lnTo>
                </a:path>
              </a:pathLst>
            </a:custGeom>
            <a:ln w="40651" cap="flat">
              <a:solidFill>
                <a:srgbClr val="BEBEBE">
                  <a:alpha val="69803"/>
                </a:srgbClr>
              </a:solidFill>
              <a:prstDash val="solid"/>
              <a:round/>
            </a:ln>
          </p:spPr>
          <p:txBody>
            <a:bodyPr/>
            <a:lstStyle/>
            <a:p/>
          </p:txBody>
        </p:sp>
        <p:sp>
          <p:nvSpPr>
            <p:cNvPr id="280" name="pl280"/>
            <p:cNvSpPr/>
            <p:nvPr/>
          </p:nvSpPr>
          <p:spPr>
            <a:xfrm>
              <a:off x="2194883" y="4226708"/>
              <a:ext cx="1211224" cy="314926"/>
            </a:xfrm>
            <a:custGeom>
              <a:avLst/>
              <a:pathLst>
                <a:path w="1211224" h="314926">
                  <a:moveTo>
                    <a:pt x="0" y="0"/>
                  </a:moveTo>
                  <a:lnTo>
                    <a:pt x="173032" y="314926"/>
                  </a:lnTo>
                  <a:lnTo>
                    <a:pt x="346064" y="74982"/>
                  </a:lnTo>
                  <a:lnTo>
                    <a:pt x="519096" y="59986"/>
                  </a:lnTo>
                  <a:lnTo>
                    <a:pt x="692128" y="209951"/>
                  </a:lnTo>
                  <a:lnTo>
                    <a:pt x="865160" y="232446"/>
                  </a:lnTo>
                  <a:lnTo>
                    <a:pt x="1038192" y="217449"/>
                  </a:lnTo>
                  <a:lnTo>
                    <a:pt x="1211224" y="149965"/>
                  </a:lnTo>
                </a:path>
              </a:pathLst>
            </a:custGeom>
            <a:ln w="35231" cap="flat">
              <a:solidFill>
                <a:srgbClr val="BEBEBE">
                  <a:alpha val="69803"/>
                </a:srgbClr>
              </a:solidFill>
              <a:prstDash val="solid"/>
              <a:round/>
            </a:ln>
          </p:spPr>
          <p:txBody>
            <a:bodyPr/>
            <a:lstStyle/>
            <a:p/>
          </p:txBody>
        </p:sp>
        <p:sp>
          <p:nvSpPr>
            <p:cNvPr id="281" name="pl281"/>
            <p:cNvSpPr/>
            <p:nvPr/>
          </p:nvSpPr>
          <p:spPr>
            <a:xfrm>
              <a:off x="2194883"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282" name="pl282"/>
            <p:cNvSpPr/>
            <p:nvPr/>
          </p:nvSpPr>
          <p:spPr>
            <a:xfrm>
              <a:off x="2194883" y="4226708"/>
              <a:ext cx="1211224" cy="314926"/>
            </a:xfrm>
            <a:custGeom>
              <a:avLst/>
              <a:pathLst>
                <a:path w="1211224" h="314926">
                  <a:moveTo>
                    <a:pt x="0" y="0"/>
                  </a:moveTo>
                  <a:lnTo>
                    <a:pt x="173032" y="314926"/>
                  </a:lnTo>
                  <a:lnTo>
                    <a:pt x="346064" y="74982"/>
                  </a:lnTo>
                  <a:lnTo>
                    <a:pt x="519096" y="59986"/>
                  </a:lnTo>
                  <a:lnTo>
                    <a:pt x="692128" y="209951"/>
                  </a:lnTo>
                  <a:lnTo>
                    <a:pt x="865160" y="232446"/>
                  </a:lnTo>
                  <a:lnTo>
                    <a:pt x="1038192" y="217449"/>
                  </a:lnTo>
                  <a:lnTo>
                    <a:pt x="1211224" y="149965"/>
                  </a:lnTo>
                </a:path>
              </a:pathLst>
            </a:custGeom>
            <a:ln w="40651" cap="flat">
              <a:solidFill>
                <a:srgbClr val="000000">
                  <a:alpha val="100000"/>
                </a:srgbClr>
              </a:solidFill>
              <a:prstDash val="solid"/>
              <a:round/>
            </a:ln>
          </p:spPr>
          <p:txBody>
            <a:bodyPr/>
            <a:lstStyle/>
            <a:p/>
          </p:txBody>
        </p:sp>
        <p:sp>
          <p:nvSpPr>
            <p:cNvPr id="283" name="pl283"/>
            <p:cNvSpPr/>
            <p:nvPr/>
          </p:nvSpPr>
          <p:spPr>
            <a:xfrm>
              <a:off x="2194883" y="4226708"/>
              <a:ext cx="1211224" cy="314926"/>
            </a:xfrm>
            <a:custGeom>
              <a:avLst/>
              <a:pathLst>
                <a:path w="1211224" h="314926">
                  <a:moveTo>
                    <a:pt x="0" y="0"/>
                  </a:moveTo>
                  <a:lnTo>
                    <a:pt x="173032" y="314926"/>
                  </a:lnTo>
                  <a:lnTo>
                    <a:pt x="346064" y="74982"/>
                  </a:lnTo>
                  <a:lnTo>
                    <a:pt x="519096" y="59986"/>
                  </a:lnTo>
                  <a:lnTo>
                    <a:pt x="692128" y="209951"/>
                  </a:lnTo>
                  <a:lnTo>
                    <a:pt x="865160" y="232446"/>
                  </a:lnTo>
                  <a:lnTo>
                    <a:pt x="1038192" y="217449"/>
                  </a:lnTo>
                  <a:lnTo>
                    <a:pt x="1211224" y="149965"/>
                  </a:lnTo>
                </a:path>
              </a:pathLst>
            </a:custGeom>
            <a:ln w="35231" cap="flat">
              <a:solidFill>
                <a:srgbClr val="F26A21">
                  <a:alpha val="100000"/>
                </a:srgbClr>
              </a:solidFill>
              <a:prstDash val="solid"/>
              <a:round/>
            </a:ln>
          </p:spPr>
          <p:txBody>
            <a:bodyPr/>
            <a:lstStyle/>
            <a:p/>
          </p:txBody>
        </p:sp>
        <p:sp>
          <p:nvSpPr>
            <p:cNvPr id="284" name="pl284"/>
            <p:cNvSpPr/>
            <p:nvPr/>
          </p:nvSpPr>
          <p:spPr>
            <a:xfrm>
              <a:off x="2134322"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85" name="tx285"/>
            <p:cNvSpPr/>
            <p:nvPr/>
          </p:nvSpPr>
          <p:spPr>
            <a:xfrm>
              <a:off x="2134624" y="4063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286" name="tx286"/>
            <p:cNvSpPr/>
            <p:nvPr/>
          </p:nvSpPr>
          <p:spPr>
            <a:xfrm>
              <a:off x="2337786"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7" name="tx287"/>
            <p:cNvSpPr/>
            <p:nvPr/>
          </p:nvSpPr>
          <p:spPr>
            <a:xfrm>
              <a:off x="2480688" y="4138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88" name="tx288"/>
            <p:cNvSpPr/>
            <p:nvPr/>
          </p:nvSpPr>
          <p:spPr>
            <a:xfrm>
              <a:off x="2653720" y="4123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289" name="tx289"/>
            <p:cNvSpPr/>
            <p:nvPr/>
          </p:nvSpPr>
          <p:spPr>
            <a:xfrm>
              <a:off x="2826752" y="4273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90" name="tx290"/>
            <p:cNvSpPr/>
            <p:nvPr/>
          </p:nvSpPr>
          <p:spPr>
            <a:xfrm>
              <a:off x="2999784" y="429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1" name="tx291"/>
            <p:cNvSpPr/>
            <p:nvPr/>
          </p:nvSpPr>
          <p:spPr>
            <a:xfrm>
              <a:off x="3172816" y="4281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2" name="tx292"/>
            <p:cNvSpPr/>
            <p:nvPr/>
          </p:nvSpPr>
          <p:spPr>
            <a:xfrm>
              <a:off x="3345848" y="421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93" name="rc293"/>
            <p:cNvSpPr/>
            <p:nvPr/>
          </p:nvSpPr>
          <p:spPr>
            <a:xfrm>
              <a:off x="2134322" y="5048025"/>
              <a:ext cx="1332346" cy="758823"/>
            </a:xfrm>
            <a:prstGeom prst="rect">
              <a:avLst/>
            </a:prstGeom>
            <a:solidFill>
              <a:srgbClr val="EBEBEB">
                <a:alpha val="100000"/>
              </a:srgbClr>
            </a:solidFill>
          </p:spPr>
          <p:txBody>
            <a:bodyPr/>
            <a:lstStyle/>
            <a:p/>
          </p:txBody>
        </p:sp>
        <p:sp>
          <p:nvSpPr>
            <p:cNvPr id="294" name="pl294"/>
            <p:cNvSpPr/>
            <p:nvPr/>
          </p:nvSpPr>
          <p:spPr>
            <a:xfrm>
              <a:off x="2134322" y="56861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5" name="pl295"/>
            <p:cNvSpPr/>
            <p:nvPr/>
          </p:nvSpPr>
          <p:spPr>
            <a:xfrm>
              <a:off x="2134322" y="5498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6" name="pl296"/>
            <p:cNvSpPr/>
            <p:nvPr/>
          </p:nvSpPr>
          <p:spPr>
            <a:xfrm>
              <a:off x="2134322" y="531121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7" name="pl297"/>
            <p:cNvSpPr/>
            <p:nvPr/>
          </p:nvSpPr>
          <p:spPr>
            <a:xfrm>
              <a:off x="2134322" y="512375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8" name="pl298"/>
            <p:cNvSpPr/>
            <p:nvPr/>
          </p:nvSpPr>
          <p:spPr>
            <a:xfrm>
              <a:off x="2134322" y="577985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99" name="pl299"/>
            <p:cNvSpPr/>
            <p:nvPr/>
          </p:nvSpPr>
          <p:spPr>
            <a:xfrm>
              <a:off x="2134322" y="559239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00" name="pl300"/>
            <p:cNvSpPr/>
            <p:nvPr/>
          </p:nvSpPr>
          <p:spPr>
            <a:xfrm>
              <a:off x="2134322" y="540494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01" name="pl301"/>
            <p:cNvSpPr/>
            <p:nvPr/>
          </p:nvSpPr>
          <p:spPr>
            <a:xfrm>
              <a:off x="2134322" y="521748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02" name="pl302"/>
            <p:cNvSpPr/>
            <p:nvPr/>
          </p:nvSpPr>
          <p:spPr>
            <a:xfrm>
              <a:off x="219488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23679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25409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271397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288701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306004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323307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340610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2194883"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311" name="pl311"/>
            <p:cNvSpPr/>
            <p:nvPr/>
          </p:nvSpPr>
          <p:spPr>
            <a:xfrm>
              <a:off x="2194883" y="5359953"/>
              <a:ext cx="1211224" cy="179958"/>
            </a:xfrm>
            <a:custGeom>
              <a:avLst/>
              <a:pathLst>
                <a:path w="1211224" h="179958">
                  <a:moveTo>
                    <a:pt x="0" y="82480"/>
                  </a:moveTo>
                  <a:lnTo>
                    <a:pt x="173032" y="104975"/>
                  </a:lnTo>
                  <a:lnTo>
                    <a:pt x="346064" y="179958"/>
                  </a:lnTo>
                  <a:lnTo>
                    <a:pt x="519096" y="7498"/>
                  </a:lnTo>
                  <a:lnTo>
                    <a:pt x="692128" y="112473"/>
                  </a:lnTo>
                  <a:lnTo>
                    <a:pt x="865160" y="29993"/>
                  </a:lnTo>
                  <a:lnTo>
                    <a:pt x="1038192" y="0"/>
                  </a:lnTo>
                  <a:lnTo>
                    <a:pt x="1211224" y="52487"/>
                  </a:lnTo>
                </a:path>
              </a:pathLst>
            </a:custGeom>
            <a:ln w="40651" cap="flat">
              <a:solidFill>
                <a:srgbClr val="BEBEBE">
                  <a:alpha val="69803"/>
                </a:srgbClr>
              </a:solidFill>
              <a:prstDash val="solid"/>
              <a:round/>
            </a:ln>
          </p:spPr>
          <p:txBody>
            <a:bodyPr/>
            <a:lstStyle/>
            <a:p/>
          </p:txBody>
        </p:sp>
        <p:sp>
          <p:nvSpPr>
            <p:cNvPr id="312" name="pl312"/>
            <p:cNvSpPr/>
            <p:nvPr/>
          </p:nvSpPr>
          <p:spPr>
            <a:xfrm>
              <a:off x="2194883" y="5359953"/>
              <a:ext cx="1211224" cy="179958"/>
            </a:xfrm>
            <a:custGeom>
              <a:avLst/>
              <a:pathLst>
                <a:path w="1211224" h="179958">
                  <a:moveTo>
                    <a:pt x="0" y="82480"/>
                  </a:moveTo>
                  <a:lnTo>
                    <a:pt x="173032" y="104975"/>
                  </a:lnTo>
                  <a:lnTo>
                    <a:pt x="346064" y="179958"/>
                  </a:lnTo>
                  <a:lnTo>
                    <a:pt x="519096" y="7498"/>
                  </a:lnTo>
                  <a:lnTo>
                    <a:pt x="692128" y="112473"/>
                  </a:lnTo>
                  <a:lnTo>
                    <a:pt x="865160" y="29993"/>
                  </a:lnTo>
                  <a:lnTo>
                    <a:pt x="1038192" y="0"/>
                  </a:lnTo>
                  <a:lnTo>
                    <a:pt x="1211224" y="52487"/>
                  </a:lnTo>
                </a:path>
              </a:pathLst>
            </a:custGeom>
            <a:ln w="35231" cap="flat">
              <a:solidFill>
                <a:srgbClr val="BEBEBE">
                  <a:alpha val="69803"/>
                </a:srgbClr>
              </a:solidFill>
              <a:prstDash val="solid"/>
              <a:round/>
            </a:ln>
          </p:spPr>
          <p:txBody>
            <a:bodyPr/>
            <a:lstStyle/>
            <a:p/>
          </p:txBody>
        </p:sp>
        <p:sp>
          <p:nvSpPr>
            <p:cNvPr id="313" name="pl313"/>
            <p:cNvSpPr/>
            <p:nvPr/>
          </p:nvSpPr>
          <p:spPr>
            <a:xfrm>
              <a:off x="2194883"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314" name="pl314"/>
            <p:cNvSpPr/>
            <p:nvPr/>
          </p:nvSpPr>
          <p:spPr>
            <a:xfrm>
              <a:off x="2194883" y="5359953"/>
              <a:ext cx="1211224" cy="179958"/>
            </a:xfrm>
            <a:custGeom>
              <a:avLst/>
              <a:pathLst>
                <a:path w="1211224" h="179958">
                  <a:moveTo>
                    <a:pt x="0" y="82480"/>
                  </a:moveTo>
                  <a:lnTo>
                    <a:pt x="173032" y="104975"/>
                  </a:lnTo>
                  <a:lnTo>
                    <a:pt x="346064" y="179958"/>
                  </a:lnTo>
                  <a:lnTo>
                    <a:pt x="519096" y="7498"/>
                  </a:lnTo>
                  <a:lnTo>
                    <a:pt x="692128" y="112473"/>
                  </a:lnTo>
                  <a:lnTo>
                    <a:pt x="865160" y="29993"/>
                  </a:lnTo>
                  <a:lnTo>
                    <a:pt x="1038192" y="0"/>
                  </a:lnTo>
                  <a:lnTo>
                    <a:pt x="1211224" y="52487"/>
                  </a:lnTo>
                </a:path>
              </a:pathLst>
            </a:custGeom>
            <a:ln w="40651" cap="flat">
              <a:solidFill>
                <a:srgbClr val="000000">
                  <a:alpha val="100000"/>
                </a:srgbClr>
              </a:solidFill>
              <a:prstDash val="solid"/>
              <a:round/>
            </a:ln>
          </p:spPr>
          <p:txBody>
            <a:bodyPr/>
            <a:lstStyle/>
            <a:p/>
          </p:txBody>
        </p:sp>
        <p:sp>
          <p:nvSpPr>
            <p:cNvPr id="315" name="pl315"/>
            <p:cNvSpPr/>
            <p:nvPr/>
          </p:nvSpPr>
          <p:spPr>
            <a:xfrm>
              <a:off x="2194883" y="5359953"/>
              <a:ext cx="1211224" cy="179958"/>
            </a:xfrm>
            <a:custGeom>
              <a:avLst/>
              <a:pathLst>
                <a:path w="1211224" h="179958">
                  <a:moveTo>
                    <a:pt x="0" y="82480"/>
                  </a:moveTo>
                  <a:lnTo>
                    <a:pt x="173032" y="104975"/>
                  </a:lnTo>
                  <a:lnTo>
                    <a:pt x="346064" y="179958"/>
                  </a:lnTo>
                  <a:lnTo>
                    <a:pt x="519096" y="7498"/>
                  </a:lnTo>
                  <a:lnTo>
                    <a:pt x="692128" y="112473"/>
                  </a:lnTo>
                  <a:lnTo>
                    <a:pt x="865160" y="29993"/>
                  </a:lnTo>
                  <a:lnTo>
                    <a:pt x="1038192" y="0"/>
                  </a:lnTo>
                  <a:lnTo>
                    <a:pt x="1211224" y="52487"/>
                  </a:lnTo>
                </a:path>
              </a:pathLst>
            </a:custGeom>
            <a:ln w="35231" cap="flat">
              <a:solidFill>
                <a:srgbClr val="F26A21">
                  <a:alpha val="100000"/>
                </a:srgbClr>
              </a:solidFill>
              <a:prstDash val="solid"/>
              <a:round/>
            </a:ln>
          </p:spPr>
          <p:txBody>
            <a:bodyPr/>
            <a:lstStyle/>
            <a:p/>
          </p:txBody>
        </p:sp>
        <p:sp>
          <p:nvSpPr>
            <p:cNvPr id="316" name="pl316"/>
            <p:cNvSpPr/>
            <p:nvPr/>
          </p:nvSpPr>
          <p:spPr>
            <a:xfrm>
              <a:off x="2134322" y="5592399"/>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317" name="tx317"/>
            <p:cNvSpPr/>
            <p:nvPr/>
          </p:nvSpPr>
          <p:spPr>
            <a:xfrm>
              <a:off x="2134624" y="5279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18" name="tx318"/>
            <p:cNvSpPr/>
            <p:nvPr/>
          </p:nvSpPr>
          <p:spPr>
            <a:xfrm>
              <a:off x="2307656" y="5301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19" name="tx319"/>
            <p:cNvSpPr/>
            <p:nvPr/>
          </p:nvSpPr>
          <p:spPr>
            <a:xfrm>
              <a:off x="2510818" y="5376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20" name="tx320"/>
            <p:cNvSpPr/>
            <p:nvPr/>
          </p:nvSpPr>
          <p:spPr>
            <a:xfrm>
              <a:off x="2653720" y="5204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21" name="tx321"/>
            <p:cNvSpPr/>
            <p:nvPr/>
          </p:nvSpPr>
          <p:spPr>
            <a:xfrm>
              <a:off x="2826752" y="5309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22" name="tx322"/>
            <p:cNvSpPr/>
            <p:nvPr/>
          </p:nvSpPr>
          <p:spPr>
            <a:xfrm>
              <a:off x="2999784" y="522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23" name="tx323"/>
            <p:cNvSpPr/>
            <p:nvPr/>
          </p:nvSpPr>
          <p:spPr>
            <a:xfrm>
              <a:off x="3172816" y="51969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24" name="tx324"/>
            <p:cNvSpPr/>
            <p:nvPr/>
          </p:nvSpPr>
          <p:spPr>
            <a:xfrm>
              <a:off x="3345848" y="5249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5" name="rc325"/>
            <p:cNvSpPr/>
            <p:nvPr/>
          </p:nvSpPr>
          <p:spPr>
            <a:xfrm>
              <a:off x="3536258" y="874964"/>
              <a:ext cx="1332346" cy="758823"/>
            </a:xfrm>
            <a:prstGeom prst="rect">
              <a:avLst/>
            </a:prstGeom>
            <a:solidFill>
              <a:srgbClr val="EBEBEB">
                <a:alpha val="100000"/>
              </a:srgbClr>
            </a:solidFill>
          </p:spPr>
          <p:txBody>
            <a:bodyPr/>
            <a:lstStyle/>
            <a:p/>
          </p:txBody>
        </p:sp>
        <p:sp>
          <p:nvSpPr>
            <p:cNvPr id="326" name="pl326"/>
            <p:cNvSpPr/>
            <p:nvPr/>
          </p:nvSpPr>
          <p:spPr>
            <a:xfrm>
              <a:off x="3536258"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27" name="pl327"/>
            <p:cNvSpPr/>
            <p:nvPr/>
          </p:nvSpPr>
          <p:spPr>
            <a:xfrm>
              <a:off x="3536258"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28" name="pl328"/>
            <p:cNvSpPr/>
            <p:nvPr/>
          </p:nvSpPr>
          <p:spPr>
            <a:xfrm>
              <a:off x="3536258"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29" name="pl329"/>
            <p:cNvSpPr/>
            <p:nvPr/>
          </p:nvSpPr>
          <p:spPr>
            <a:xfrm>
              <a:off x="3536258"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30" name="pl330"/>
            <p:cNvSpPr/>
            <p:nvPr/>
          </p:nvSpPr>
          <p:spPr>
            <a:xfrm>
              <a:off x="3536258"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1" name="pl331"/>
            <p:cNvSpPr/>
            <p:nvPr/>
          </p:nvSpPr>
          <p:spPr>
            <a:xfrm>
              <a:off x="3536258"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2" name="pl332"/>
            <p:cNvSpPr/>
            <p:nvPr/>
          </p:nvSpPr>
          <p:spPr>
            <a:xfrm>
              <a:off x="3536258"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3" name="pl333"/>
            <p:cNvSpPr/>
            <p:nvPr/>
          </p:nvSpPr>
          <p:spPr>
            <a:xfrm>
              <a:off x="3536258"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4" name="pl334"/>
            <p:cNvSpPr/>
            <p:nvPr/>
          </p:nvSpPr>
          <p:spPr>
            <a:xfrm>
              <a:off x="359681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376985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394288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41159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2889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446197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463501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480804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3596819"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343" name="pl343"/>
            <p:cNvSpPr/>
            <p:nvPr/>
          </p:nvSpPr>
          <p:spPr>
            <a:xfrm>
              <a:off x="3596819" y="1404341"/>
              <a:ext cx="1211224" cy="14996"/>
            </a:xfrm>
            <a:custGeom>
              <a:avLst/>
              <a:pathLst>
                <a:path w="1211224" h="14996">
                  <a:moveTo>
                    <a:pt x="0" y="14996"/>
                  </a:moveTo>
                  <a:lnTo>
                    <a:pt x="173032" y="14996"/>
                  </a:lnTo>
                  <a:lnTo>
                    <a:pt x="346064" y="14996"/>
                  </a:lnTo>
                  <a:lnTo>
                    <a:pt x="519096" y="14996"/>
                  </a:lnTo>
                  <a:lnTo>
                    <a:pt x="692128" y="14996"/>
                  </a:lnTo>
                  <a:lnTo>
                    <a:pt x="865160" y="0"/>
                  </a:lnTo>
                  <a:lnTo>
                    <a:pt x="1038192" y="0"/>
                  </a:lnTo>
                  <a:lnTo>
                    <a:pt x="1211224" y="0"/>
                  </a:lnTo>
                </a:path>
              </a:pathLst>
            </a:custGeom>
            <a:ln w="40651" cap="flat">
              <a:solidFill>
                <a:srgbClr val="BEBEBE">
                  <a:alpha val="69803"/>
                </a:srgbClr>
              </a:solidFill>
              <a:prstDash val="solid"/>
              <a:round/>
            </a:ln>
          </p:spPr>
          <p:txBody>
            <a:bodyPr/>
            <a:lstStyle/>
            <a:p/>
          </p:txBody>
        </p:sp>
        <p:sp>
          <p:nvSpPr>
            <p:cNvPr id="344" name="pl344"/>
            <p:cNvSpPr/>
            <p:nvPr/>
          </p:nvSpPr>
          <p:spPr>
            <a:xfrm>
              <a:off x="3596819" y="1404341"/>
              <a:ext cx="1211224" cy="14996"/>
            </a:xfrm>
            <a:custGeom>
              <a:avLst/>
              <a:pathLst>
                <a:path w="1211224" h="14996">
                  <a:moveTo>
                    <a:pt x="0" y="14996"/>
                  </a:moveTo>
                  <a:lnTo>
                    <a:pt x="173032" y="14996"/>
                  </a:lnTo>
                  <a:lnTo>
                    <a:pt x="346064" y="14996"/>
                  </a:lnTo>
                  <a:lnTo>
                    <a:pt x="519096" y="14996"/>
                  </a:lnTo>
                  <a:lnTo>
                    <a:pt x="692128" y="14996"/>
                  </a:lnTo>
                  <a:lnTo>
                    <a:pt x="865160" y="0"/>
                  </a:lnTo>
                  <a:lnTo>
                    <a:pt x="1038192" y="0"/>
                  </a:lnTo>
                  <a:lnTo>
                    <a:pt x="1211224" y="0"/>
                  </a:lnTo>
                </a:path>
              </a:pathLst>
            </a:custGeom>
            <a:ln w="35231" cap="flat">
              <a:solidFill>
                <a:srgbClr val="BEBEBE">
                  <a:alpha val="69803"/>
                </a:srgbClr>
              </a:solidFill>
              <a:prstDash val="solid"/>
              <a:round/>
            </a:ln>
          </p:spPr>
          <p:txBody>
            <a:bodyPr/>
            <a:lstStyle/>
            <a:p/>
          </p:txBody>
        </p:sp>
        <p:sp>
          <p:nvSpPr>
            <p:cNvPr id="345" name="pl345"/>
            <p:cNvSpPr/>
            <p:nvPr/>
          </p:nvSpPr>
          <p:spPr>
            <a:xfrm>
              <a:off x="3596819"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346" name="pl346"/>
            <p:cNvSpPr/>
            <p:nvPr/>
          </p:nvSpPr>
          <p:spPr>
            <a:xfrm>
              <a:off x="3596819" y="1404341"/>
              <a:ext cx="1211224" cy="14996"/>
            </a:xfrm>
            <a:custGeom>
              <a:avLst/>
              <a:pathLst>
                <a:path w="1211224" h="14996">
                  <a:moveTo>
                    <a:pt x="0" y="14996"/>
                  </a:moveTo>
                  <a:lnTo>
                    <a:pt x="173032" y="14996"/>
                  </a:lnTo>
                  <a:lnTo>
                    <a:pt x="346064" y="14996"/>
                  </a:lnTo>
                  <a:lnTo>
                    <a:pt x="519096" y="14996"/>
                  </a:lnTo>
                  <a:lnTo>
                    <a:pt x="692128" y="14996"/>
                  </a:lnTo>
                  <a:lnTo>
                    <a:pt x="865160" y="0"/>
                  </a:lnTo>
                  <a:lnTo>
                    <a:pt x="1038192" y="0"/>
                  </a:lnTo>
                  <a:lnTo>
                    <a:pt x="1211224" y="0"/>
                  </a:lnTo>
                </a:path>
              </a:pathLst>
            </a:custGeom>
            <a:ln w="40651" cap="flat">
              <a:solidFill>
                <a:srgbClr val="000000">
                  <a:alpha val="100000"/>
                </a:srgbClr>
              </a:solidFill>
              <a:prstDash val="solid"/>
              <a:round/>
            </a:ln>
          </p:spPr>
          <p:txBody>
            <a:bodyPr/>
            <a:lstStyle/>
            <a:p/>
          </p:txBody>
        </p:sp>
        <p:sp>
          <p:nvSpPr>
            <p:cNvPr id="347" name="pl347"/>
            <p:cNvSpPr/>
            <p:nvPr/>
          </p:nvSpPr>
          <p:spPr>
            <a:xfrm>
              <a:off x="3596819" y="1404341"/>
              <a:ext cx="1211224" cy="14996"/>
            </a:xfrm>
            <a:custGeom>
              <a:avLst/>
              <a:pathLst>
                <a:path w="1211224" h="14996">
                  <a:moveTo>
                    <a:pt x="0" y="14996"/>
                  </a:moveTo>
                  <a:lnTo>
                    <a:pt x="173032" y="14996"/>
                  </a:lnTo>
                  <a:lnTo>
                    <a:pt x="346064" y="14996"/>
                  </a:lnTo>
                  <a:lnTo>
                    <a:pt x="519096" y="14996"/>
                  </a:lnTo>
                  <a:lnTo>
                    <a:pt x="692128" y="14996"/>
                  </a:lnTo>
                  <a:lnTo>
                    <a:pt x="865160" y="0"/>
                  </a:lnTo>
                  <a:lnTo>
                    <a:pt x="1038192" y="0"/>
                  </a:lnTo>
                  <a:lnTo>
                    <a:pt x="1211224" y="0"/>
                  </a:lnTo>
                </a:path>
              </a:pathLst>
            </a:custGeom>
            <a:ln w="35231" cap="flat">
              <a:solidFill>
                <a:srgbClr val="F26A21">
                  <a:alpha val="100000"/>
                </a:srgbClr>
              </a:solidFill>
              <a:prstDash val="solid"/>
              <a:round/>
            </a:ln>
          </p:spPr>
          <p:txBody>
            <a:bodyPr/>
            <a:lstStyle/>
            <a:p/>
          </p:txBody>
        </p:sp>
        <p:sp>
          <p:nvSpPr>
            <p:cNvPr id="348" name="pl348"/>
            <p:cNvSpPr/>
            <p:nvPr/>
          </p:nvSpPr>
          <p:spPr>
            <a:xfrm>
              <a:off x="3536258"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349" name="tx349"/>
            <p:cNvSpPr/>
            <p:nvPr/>
          </p:nvSpPr>
          <p:spPr>
            <a:xfrm>
              <a:off x="3566689"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0" name="tx350"/>
            <p:cNvSpPr/>
            <p:nvPr/>
          </p:nvSpPr>
          <p:spPr>
            <a:xfrm>
              <a:off x="3739721"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3912753"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2" name="tx352"/>
            <p:cNvSpPr/>
            <p:nvPr/>
          </p:nvSpPr>
          <p:spPr>
            <a:xfrm>
              <a:off x="4085785"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3" name="tx353"/>
            <p:cNvSpPr/>
            <p:nvPr/>
          </p:nvSpPr>
          <p:spPr>
            <a:xfrm>
              <a:off x="4258817"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4" name="tx354"/>
            <p:cNvSpPr/>
            <p:nvPr/>
          </p:nvSpPr>
          <p:spPr>
            <a:xfrm>
              <a:off x="4431849"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5" name="tx355"/>
            <p:cNvSpPr/>
            <p:nvPr/>
          </p:nvSpPr>
          <p:spPr>
            <a:xfrm>
              <a:off x="4604881"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6" name="tx356"/>
            <p:cNvSpPr/>
            <p:nvPr/>
          </p:nvSpPr>
          <p:spPr>
            <a:xfrm>
              <a:off x="4777913"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7" name="rc357"/>
            <p:cNvSpPr/>
            <p:nvPr/>
          </p:nvSpPr>
          <p:spPr>
            <a:xfrm>
              <a:off x="3536258" y="1918229"/>
              <a:ext cx="1332346" cy="758823"/>
            </a:xfrm>
            <a:prstGeom prst="rect">
              <a:avLst/>
            </a:prstGeom>
            <a:solidFill>
              <a:srgbClr val="EBEBEB">
                <a:alpha val="100000"/>
              </a:srgbClr>
            </a:solidFill>
          </p:spPr>
          <p:txBody>
            <a:bodyPr/>
            <a:lstStyle/>
            <a:p/>
          </p:txBody>
        </p:sp>
        <p:sp>
          <p:nvSpPr>
            <p:cNvPr id="358" name="pl358"/>
            <p:cNvSpPr/>
            <p:nvPr/>
          </p:nvSpPr>
          <p:spPr>
            <a:xfrm>
              <a:off x="3536258"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59" name="pl359"/>
            <p:cNvSpPr/>
            <p:nvPr/>
          </p:nvSpPr>
          <p:spPr>
            <a:xfrm>
              <a:off x="3536258"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60" name="pl360"/>
            <p:cNvSpPr/>
            <p:nvPr/>
          </p:nvSpPr>
          <p:spPr>
            <a:xfrm>
              <a:off x="3536258"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61" name="pl361"/>
            <p:cNvSpPr/>
            <p:nvPr/>
          </p:nvSpPr>
          <p:spPr>
            <a:xfrm>
              <a:off x="3536258"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62" name="pl362"/>
            <p:cNvSpPr/>
            <p:nvPr/>
          </p:nvSpPr>
          <p:spPr>
            <a:xfrm>
              <a:off x="3536258"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3" name="pl363"/>
            <p:cNvSpPr/>
            <p:nvPr/>
          </p:nvSpPr>
          <p:spPr>
            <a:xfrm>
              <a:off x="3536258"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4" name="pl364"/>
            <p:cNvSpPr/>
            <p:nvPr/>
          </p:nvSpPr>
          <p:spPr>
            <a:xfrm>
              <a:off x="3536258"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5" name="pl365"/>
            <p:cNvSpPr/>
            <p:nvPr/>
          </p:nvSpPr>
          <p:spPr>
            <a:xfrm>
              <a:off x="3536258"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6" name="pl366"/>
            <p:cNvSpPr/>
            <p:nvPr/>
          </p:nvSpPr>
          <p:spPr>
            <a:xfrm>
              <a:off x="359681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376985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394288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41159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42889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446197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463501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480804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3596819"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375" name="pl375"/>
            <p:cNvSpPr/>
            <p:nvPr/>
          </p:nvSpPr>
          <p:spPr>
            <a:xfrm>
              <a:off x="3596819" y="2252652"/>
              <a:ext cx="1211224" cy="209951"/>
            </a:xfrm>
            <a:custGeom>
              <a:avLst/>
              <a:pathLst>
                <a:path w="1211224" h="209951">
                  <a:moveTo>
                    <a:pt x="0" y="172459"/>
                  </a:moveTo>
                  <a:lnTo>
                    <a:pt x="173032" y="209951"/>
                  </a:lnTo>
                  <a:lnTo>
                    <a:pt x="346064" y="164961"/>
                  </a:lnTo>
                  <a:lnTo>
                    <a:pt x="519096" y="112473"/>
                  </a:lnTo>
                  <a:lnTo>
                    <a:pt x="692128" y="127470"/>
                  </a:lnTo>
                  <a:lnTo>
                    <a:pt x="865160" y="142466"/>
                  </a:lnTo>
                  <a:lnTo>
                    <a:pt x="1038192" y="0"/>
                  </a:lnTo>
                  <a:lnTo>
                    <a:pt x="1211224" y="44989"/>
                  </a:lnTo>
                </a:path>
              </a:pathLst>
            </a:custGeom>
            <a:ln w="40651" cap="flat">
              <a:solidFill>
                <a:srgbClr val="BEBEBE">
                  <a:alpha val="69803"/>
                </a:srgbClr>
              </a:solidFill>
              <a:prstDash val="solid"/>
              <a:round/>
            </a:ln>
          </p:spPr>
          <p:txBody>
            <a:bodyPr/>
            <a:lstStyle/>
            <a:p/>
          </p:txBody>
        </p:sp>
        <p:sp>
          <p:nvSpPr>
            <p:cNvPr id="376" name="pl376"/>
            <p:cNvSpPr/>
            <p:nvPr/>
          </p:nvSpPr>
          <p:spPr>
            <a:xfrm>
              <a:off x="3596819" y="2252652"/>
              <a:ext cx="1211224" cy="209951"/>
            </a:xfrm>
            <a:custGeom>
              <a:avLst/>
              <a:pathLst>
                <a:path w="1211224" h="209951">
                  <a:moveTo>
                    <a:pt x="0" y="172459"/>
                  </a:moveTo>
                  <a:lnTo>
                    <a:pt x="173032" y="209951"/>
                  </a:lnTo>
                  <a:lnTo>
                    <a:pt x="346064" y="164961"/>
                  </a:lnTo>
                  <a:lnTo>
                    <a:pt x="519096" y="112473"/>
                  </a:lnTo>
                  <a:lnTo>
                    <a:pt x="692128" y="127470"/>
                  </a:lnTo>
                  <a:lnTo>
                    <a:pt x="865160" y="142466"/>
                  </a:lnTo>
                  <a:lnTo>
                    <a:pt x="1038192" y="0"/>
                  </a:lnTo>
                  <a:lnTo>
                    <a:pt x="1211224" y="44989"/>
                  </a:lnTo>
                </a:path>
              </a:pathLst>
            </a:custGeom>
            <a:ln w="35231" cap="flat">
              <a:solidFill>
                <a:srgbClr val="BEBEBE">
                  <a:alpha val="69803"/>
                </a:srgbClr>
              </a:solidFill>
              <a:prstDash val="solid"/>
              <a:round/>
            </a:ln>
          </p:spPr>
          <p:txBody>
            <a:bodyPr/>
            <a:lstStyle/>
            <a:p/>
          </p:txBody>
        </p:sp>
        <p:sp>
          <p:nvSpPr>
            <p:cNvPr id="377" name="pl377"/>
            <p:cNvSpPr/>
            <p:nvPr/>
          </p:nvSpPr>
          <p:spPr>
            <a:xfrm>
              <a:off x="3596819"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378" name="pl378"/>
            <p:cNvSpPr/>
            <p:nvPr/>
          </p:nvSpPr>
          <p:spPr>
            <a:xfrm>
              <a:off x="3596819" y="2252652"/>
              <a:ext cx="1211224" cy="209951"/>
            </a:xfrm>
            <a:custGeom>
              <a:avLst/>
              <a:pathLst>
                <a:path w="1211224" h="209951">
                  <a:moveTo>
                    <a:pt x="0" y="172459"/>
                  </a:moveTo>
                  <a:lnTo>
                    <a:pt x="173032" y="209951"/>
                  </a:lnTo>
                  <a:lnTo>
                    <a:pt x="346064" y="164961"/>
                  </a:lnTo>
                  <a:lnTo>
                    <a:pt x="519096" y="112473"/>
                  </a:lnTo>
                  <a:lnTo>
                    <a:pt x="692128" y="127470"/>
                  </a:lnTo>
                  <a:lnTo>
                    <a:pt x="865160" y="142466"/>
                  </a:lnTo>
                  <a:lnTo>
                    <a:pt x="1038192" y="0"/>
                  </a:lnTo>
                  <a:lnTo>
                    <a:pt x="1211224" y="44989"/>
                  </a:lnTo>
                </a:path>
              </a:pathLst>
            </a:custGeom>
            <a:ln w="40651" cap="flat">
              <a:solidFill>
                <a:srgbClr val="000000">
                  <a:alpha val="100000"/>
                </a:srgbClr>
              </a:solidFill>
              <a:prstDash val="solid"/>
              <a:round/>
            </a:ln>
          </p:spPr>
          <p:txBody>
            <a:bodyPr/>
            <a:lstStyle/>
            <a:p/>
          </p:txBody>
        </p:sp>
        <p:sp>
          <p:nvSpPr>
            <p:cNvPr id="379" name="pl379"/>
            <p:cNvSpPr/>
            <p:nvPr/>
          </p:nvSpPr>
          <p:spPr>
            <a:xfrm>
              <a:off x="3596819" y="2252652"/>
              <a:ext cx="1211224" cy="209951"/>
            </a:xfrm>
            <a:custGeom>
              <a:avLst/>
              <a:pathLst>
                <a:path w="1211224" h="209951">
                  <a:moveTo>
                    <a:pt x="0" y="172459"/>
                  </a:moveTo>
                  <a:lnTo>
                    <a:pt x="173032" y="209951"/>
                  </a:lnTo>
                  <a:lnTo>
                    <a:pt x="346064" y="164961"/>
                  </a:lnTo>
                  <a:lnTo>
                    <a:pt x="519096" y="112473"/>
                  </a:lnTo>
                  <a:lnTo>
                    <a:pt x="692128" y="127470"/>
                  </a:lnTo>
                  <a:lnTo>
                    <a:pt x="865160" y="142466"/>
                  </a:lnTo>
                  <a:lnTo>
                    <a:pt x="1038192" y="0"/>
                  </a:lnTo>
                  <a:lnTo>
                    <a:pt x="1211224" y="44989"/>
                  </a:lnTo>
                </a:path>
              </a:pathLst>
            </a:custGeom>
            <a:ln w="35231" cap="flat">
              <a:solidFill>
                <a:srgbClr val="F26A21">
                  <a:alpha val="100000"/>
                </a:srgbClr>
              </a:solidFill>
              <a:prstDash val="solid"/>
              <a:round/>
            </a:ln>
          </p:spPr>
          <p:txBody>
            <a:bodyPr/>
            <a:lstStyle/>
            <a:p/>
          </p:txBody>
        </p:sp>
        <p:sp>
          <p:nvSpPr>
            <p:cNvPr id="380" name="pl380"/>
            <p:cNvSpPr/>
            <p:nvPr/>
          </p:nvSpPr>
          <p:spPr>
            <a:xfrm>
              <a:off x="3536258"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381" name="tx381"/>
            <p:cNvSpPr/>
            <p:nvPr/>
          </p:nvSpPr>
          <p:spPr>
            <a:xfrm>
              <a:off x="3566689" y="2262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2" name="tx382"/>
            <p:cNvSpPr/>
            <p:nvPr/>
          </p:nvSpPr>
          <p:spPr>
            <a:xfrm>
              <a:off x="3739721" y="2299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3" name="tx383"/>
            <p:cNvSpPr/>
            <p:nvPr/>
          </p:nvSpPr>
          <p:spPr>
            <a:xfrm>
              <a:off x="3912753" y="22545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84" name="tx384"/>
            <p:cNvSpPr/>
            <p:nvPr/>
          </p:nvSpPr>
          <p:spPr>
            <a:xfrm>
              <a:off x="4055656" y="2202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85" name="tx385"/>
            <p:cNvSpPr/>
            <p:nvPr/>
          </p:nvSpPr>
          <p:spPr>
            <a:xfrm>
              <a:off x="4232711" y="22170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86" name="tx386"/>
            <p:cNvSpPr/>
            <p:nvPr/>
          </p:nvSpPr>
          <p:spPr>
            <a:xfrm>
              <a:off x="4431849" y="22320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87" name="tx387"/>
            <p:cNvSpPr/>
            <p:nvPr/>
          </p:nvSpPr>
          <p:spPr>
            <a:xfrm>
              <a:off x="4574752" y="2089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88" name="tx388"/>
            <p:cNvSpPr/>
            <p:nvPr/>
          </p:nvSpPr>
          <p:spPr>
            <a:xfrm>
              <a:off x="4747784" y="2134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89" name="rc389"/>
            <p:cNvSpPr/>
            <p:nvPr/>
          </p:nvSpPr>
          <p:spPr>
            <a:xfrm>
              <a:off x="3536258" y="2961495"/>
              <a:ext cx="1332346" cy="758823"/>
            </a:xfrm>
            <a:prstGeom prst="rect">
              <a:avLst/>
            </a:prstGeom>
            <a:solidFill>
              <a:srgbClr val="EBEBEB">
                <a:alpha val="100000"/>
              </a:srgbClr>
            </a:solidFill>
          </p:spPr>
          <p:txBody>
            <a:bodyPr/>
            <a:lstStyle/>
            <a:p/>
          </p:txBody>
        </p:sp>
        <p:sp>
          <p:nvSpPr>
            <p:cNvPr id="390" name="pl390"/>
            <p:cNvSpPr/>
            <p:nvPr/>
          </p:nvSpPr>
          <p:spPr>
            <a:xfrm>
              <a:off x="3536258"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1" name="pl391"/>
            <p:cNvSpPr/>
            <p:nvPr/>
          </p:nvSpPr>
          <p:spPr>
            <a:xfrm>
              <a:off x="3536258"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2" name="pl392"/>
            <p:cNvSpPr/>
            <p:nvPr/>
          </p:nvSpPr>
          <p:spPr>
            <a:xfrm>
              <a:off x="3536258"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3" name="pl393"/>
            <p:cNvSpPr/>
            <p:nvPr/>
          </p:nvSpPr>
          <p:spPr>
            <a:xfrm>
              <a:off x="3536258"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4" name="pl394"/>
            <p:cNvSpPr/>
            <p:nvPr/>
          </p:nvSpPr>
          <p:spPr>
            <a:xfrm>
              <a:off x="3536258"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5" name="pl395"/>
            <p:cNvSpPr/>
            <p:nvPr/>
          </p:nvSpPr>
          <p:spPr>
            <a:xfrm>
              <a:off x="3536258"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6" name="pl396"/>
            <p:cNvSpPr/>
            <p:nvPr/>
          </p:nvSpPr>
          <p:spPr>
            <a:xfrm>
              <a:off x="3536258"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7" name="pl397"/>
            <p:cNvSpPr/>
            <p:nvPr/>
          </p:nvSpPr>
          <p:spPr>
            <a:xfrm>
              <a:off x="3536258"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8" name="pl398"/>
            <p:cNvSpPr/>
            <p:nvPr/>
          </p:nvSpPr>
          <p:spPr>
            <a:xfrm>
              <a:off x="359681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376985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394288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41159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2" name="pl402"/>
            <p:cNvSpPr/>
            <p:nvPr/>
          </p:nvSpPr>
          <p:spPr>
            <a:xfrm>
              <a:off x="42889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446197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463501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80804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3596819"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407" name="pl407"/>
            <p:cNvSpPr/>
            <p:nvPr/>
          </p:nvSpPr>
          <p:spPr>
            <a:xfrm>
              <a:off x="3596819" y="3318412"/>
              <a:ext cx="1211224" cy="187456"/>
            </a:xfrm>
            <a:custGeom>
              <a:avLst/>
              <a:pathLst>
                <a:path w="1211224" h="187456">
                  <a:moveTo>
                    <a:pt x="0" y="187456"/>
                  </a:moveTo>
                  <a:lnTo>
                    <a:pt x="173032" y="157463"/>
                  </a:lnTo>
                  <a:lnTo>
                    <a:pt x="346064" y="179958"/>
                  </a:lnTo>
                  <a:lnTo>
                    <a:pt x="519096" y="179958"/>
                  </a:lnTo>
                  <a:lnTo>
                    <a:pt x="692128" y="179958"/>
                  </a:lnTo>
                  <a:lnTo>
                    <a:pt x="865160" y="164961"/>
                  </a:lnTo>
                  <a:lnTo>
                    <a:pt x="1038192" y="157463"/>
                  </a:lnTo>
                  <a:lnTo>
                    <a:pt x="1211224" y="0"/>
                  </a:lnTo>
                </a:path>
              </a:pathLst>
            </a:custGeom>
            <a:ln w="40651" cap="flat">
              <a:solidFill>
                <a:srgbClr val="BEBEBE">
                  <a:alpha val="69803"/>
                </a:srgbClr>
              </a:solidFill>
              <a:prstDash val="solid"/>
              <a:round/>
            </a:ln>
          </p:spPr>
          <p:txBody>
            <a:bodyPr/>
            <a:lstStyle/>
            <a:p/>
          </p:txBody>
        </p:sp>
        <p:sp>
          <p:nvSpPr>
            <p:cNvPr id="408" name="pl408"/>
            <p:cNvSpPr/>
            <p:nvPr/>
          </p:nvSpPr>
          <p:spPr>
            <a:xfrm>
              <a:off x="3596819" y="3318412"/>
              <a:ext cx="1211224" cy="187456"/>
            </a:xfrm>
            <a:custGeom>
              <a:avLst/>
              <a:pathLst>
                <a:path w="1211224" h="187456">
                  <a:moveTo>
                    <a:pt x="0" y="187456"/>
                  </a:moveTo>
                  <a:lnTo>
                    <a:pt x="173032" y="157463"/>
                  </a:lnTo>
                  <a:lnTo>
                    <a:pt x="346064" y="179958"/>
                  </a:lnTo>
                  <a:lnTo>
                    <a:pt x="519096" y="179958"/>
                  </a:lnTo>
                  <a:lnTo>
                    <a:pt x="692128" y="179958"/>
                  </a:lnTo>
                  <a:lnTo>
                    <a:pt x="865160" y="164961"/>
                  </a:lnTo>
                  <a:lnTo>
                    <a:pt x="1038192" y="157463"/>
                  </a:lnTo>
                  <a:lnTo>
                    <a:pt x="1211224" y="0"/>
                  </a:lnTo>
                </a:path>
              </a:pathLst>
            </a:custGeom>
            <a:ln w="35231" cap="flat">
              <a:solidFill>
                <a:srgbClr val="BEBEBE">
                  <a:alpha val="69803"/>
                </a:srgbClr>
              </a:solidFill>
              <a:prstDash val="solid"/>
              <a:round/>
            </a:ln>
          </p:spPr>
          <p:txBody>
            <a:bodyPr/>
            <a:lstStyle/>
            <a:p/>
          </p:txBody>
        </p:sp>
        <p:sp>
          <p:nvSpPr>
            <p:cNvPr id="409" name="pl409"/>
            <p:cNvSpPr/>
            <p:nvPr/>
          </p:nvSpPr>
          <p:spPr>
            <a:xfrm>
              <a:off x="3596819"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410" name="pl410"/>
            <p:cNvSpPr/>
            <p:nvPr/>
          </p:nvSpPr>
          <p:spPr>
            <a:xfrm>
              <a:off x="3596819" y="3318412"/>
              <a:ext cx="1211224" cy="187456"/>
            </a:xfrm>
            <a:custGeom>
              <a:avLst/>
              <a:pathLst>
                <a:path w="1211224" h="187456">
                  <a:moveTo>
                    <a:pt x="0" y="187456"/>
                  </a:moveTo>
                  <a:lnTo>
                    <a:pt x="173032" y="157463"/>
                  </a:lnTo>
                  <a:lnTo>
                    <a:pt x="346064" y="179958"/>
                  </a:lnTo>
                  <a:lnTo>
                    <a:pt x="519096" y="179958"/>
                  </a:lnTo>
                  <a:lnTo>
                    <a:pt x="692128" y="179958"/>
                  </a:lnTo>
                  <a:lnTo>
                    <a:pt x="865160" y="164961"/>
                  </a:lnTo>
                  <a:lnTo>
                    <a:pt x="1038192" y="157463"/>
                  </a:lnTo>
                  <a:lnTo>
                    <a:pt x="1211224" y="0"/>
                  </a:lnTo>
                </a:path>
              </a:pathLst>
            </a:custGeom>
            <a:ln w="40651" cap="flat">
              <a:solidFill>
                <a:srgbClr val="000000">
                  <a:alpha val="100000"/>
                </a:srgbClr>
              </a:solidFill>
              <a:prstDash val="solid"/>
              <a:round/>
            </a:ln>
          </p:spPr>
          <p:txBody>
            <a:bodyPr/>
            <a:lstStyle/>
            <a:p/>
          </p:txBody>
        </p:sp>
        <p:sp>
          <p:nvSpPr>
            <p:cNvPr id="411" name="pl411"/>
            <p:cNvSpPr/>
            <p:nvPr/>
          </p:nvSpPr>
          <p:spPr>
            <a:xfrm>
              <a:off x="3596819" y="3318412"/>
              <a:ext cx="1211224" cy="187456"/>
            </a:xfrm>
            <a:custGeom>
              <a:avLst/>
              <a:pathLst>
                <a:path w="1211224" h="187456">
                  <a:moveTo>
                    <a:pt x="0" y="187456"/>
                  </a:moveTo>
                  <a:lnTo>
                    <a:pt x="173032" y="157463"/>
                  </a:lnTo>
                  <a:lnTo>
                    <a:pt x="346064" y="179958"/>
                  </a:lnTo>
                  <a:lnTo>
                    <a:pt x="519096" y="179958"/>
                  </a:lnTo>
                  <a:lnTo>
                    <a:pt x="692128" y="179958"/>
                  </a:lnTo>
                  <a:lnTo>
                    <a:pt x="865160" y="164961"/>
                  </a:lnTo>
                  <a:lnTo>
                    <a:pt x="1038192" y="157463"/>
                  </a:lnTo>
                  <a:lnTo>
                    <a:pt x="1211224" y="0"/>
                  </a:lnTo>
                </a:path>
              </a:pathLst>
            </a:custGeom>
            <a:ln w="35231" cap="flat">
              <a:solidFill>
                <a:srgbClr val="F26A21">
                  <a:alpha val="100000"/>
                </a:srgbClr>
              </a:solidFill>
              <a:prstDash val="solid"/>
              <a:round/>
            </a:ln>
          </p:spPr>
          <p:txBody>
            <a:bodyPr/>
            <a:lstStyle/>
            <a:p/>
          </p:txBody>
        </p:sp>
        <p:sp>
          <p:nvSpPr>
            <p:cNvPr id="412" name="pl412"/>
            <p:cNvSpPr/>
            <p:nvPr/>
          </p:nvSpPr>
          <p:spPr>
            <a:xfrm>
              <a:off x="3536258"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413" name="tx413"/>
            <p:cNvSpPr/>
            <p:nvPr/>
          </p:nvSpPr>
          <p:spPr>
            <a:xfrm>
              <a:off x="3566689"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4" name="tx414"/>
            <p:cNvSpPr/>
            <p:nvPr/>
          </p:nvSpPr>
          <p:spPr>
            <a:xfrm>
              <a:off x="3739721" y="33128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15" name="tx415"/>
            <p:cNvSpPr/>
            <p:nvPr/>
          </p:nvSpPr>
          <p:spPr>
            <a:xfrm>
              <a:off x="3912753"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6" name="tx416"/>
            <p:cNvSpPr/>
            <p:nvPr/>
          </p:nvSpPr>
          <p:spPr>
            <a:xfrm>
              <a:off x="4085785"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7" name="tx417"/>
            <p:cNvSpPr/>
            <p:nvPr/>
          </p:nvSpPr>
          <p:spPr>
            <a:xfrm>
              <a:off x="4258817"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4431849"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19" name="tx419"/>
            <p:cNvSpPr/>
            <p:nvPr/>
          </p:nvSpPr>
          <p:spPr>
            <a:xfrm>
              <a:off x="4604881" y="33128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0" name="tx420"/>
            <p:cNvSpPr/>
            <p:nvPr/>
          </p:nvSpPr>
          <p:spPr>
            <a:xfrm>
              <a:off x="4747784" y="3155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21" name="rc421"/>
            <p:cNvSpPr/>
            <p:nvPr/>
          </p:nvSpPr>
          <p:spPr>
            <a:xfrm>
              <a:off x="3536258" y="4004760"/>
              <a:ext cx="1332346" cy="758823"/>
            </a:xfrm>
            <a:prstGeom prst="rect">
              <a:avLst/>
            </a:prstGeom>
            <a:solidFill>
              <a:srgbClr val="EBEBEB">
                <a:alpha val="100000"/>
              </a:srgbClr>
            </a:solidFill>
          </p:spPr>
          <p:txBody>
            <a:bodyPr/>
            <a:lstStyle/>
            <a:p/>
          </p:txBody>
        </p:sp>
        <p:sp>
          <p:nvSpPr>
            <p:cNvPr id="422" name="pl422"/>
            <p:cNvSpPr/>
            <p:nvPr/>
          </p:nvSpPr>
          <p:spPr>
            <a:xfrm>
              <a:off x="3536258"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3" name="pl423"/>
            <p:cNvSpPr/>
            <p:nvPr/>
          </p:nvSpPr>
          <p:spPr>
            <a:xfrm>
              <a:off x="3536258"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4" name="pl424"/>
            <p:cNvSpPr/>
            <p:nvPr/>
          </p:nvSpPr>
          <p:spPr>
            <a:xfrm>
              <a:off x="3536258"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5" name="pl425"/>
            <p:cNvSpPr/>
            <p:nvPr/>
          </p:nvSpPr>
          <p:spPr>
            <a:xfrm>
              <a:off x="3536258"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6" name="pl426"/>
            <p:cNvSpPr/>
            <p:nvPr/>
          </p:nvSpPr>
          <p:spPr>
            <a:xfrm>
              <a:off x="3536258"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27" name="pl427"/>
            <p:cNvSpPr/>
            <p:nvPr/>
          </p:nvSpPr>
          <p:spPr>
            <a:xfrm>
              <a:off x="3536258"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28" name="pl428"/>
            <p:cNvSpPr/>
            <p:nvPr/>
          </p:nvSpPr>
          <p:spPr>
            <a:xfrm>
              <a:off x="3536258"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29" name="pl429"/>
            <p:cNvSpPr/>
            <p:nvPr/>
          </p:nvSpPr>
          <p:spPr>
            <a:xfrm>
              <a:off x="3536258"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30" name="pl430"/>
            <p:cNvSpPr/>
            <p:nvPr/>
          </p:nvSpPr>
          <p:spPr>
            <a:xfrm>
              <a:off x="359681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376985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394288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41159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42889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46197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63501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480804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3596819"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439" name="pl439"/>
            <p:cNvSpPr/>
            <p:nvPr/>
          </p:nvSpPr>
          <p:spPr>
            <a:xfrm>
              <a:off x="3596819" y="4331684"/>
              <a:ext cx="1211224" cy="277435"/>
            </a:xfrm>
            <a:custGeom>
              <a:avLst/>
              <a:pathLst>
                <a:path w="1211224" h="277435">
                  <a:moveTo>
                    <a:pt x="0" y="277435"/>
                  </a:moveTo>
                  <a:lnTo>
                    <a:pt x="173032" y="82480"/>
                  </a:lnTo>
                  <a:lnTo>
                    <a:pt x="346064" y="89979"/>
                  </a:lnTo>
                  <a:lnTo>
                    <a:pt x="519096" y="0"/>
                  </a:lnTo>
                  <a:lnTo>
                    <a:pt x="692128" y="149965"/>
                  </a:lnTo>
                  <a:lnTo>
                    <a:pt x="865160" y="22494"/>
                  </a:lnTo>
                  <a:lnTo>
                    <a:pt x="1038192" y="112473"/>
                  </a:lnTo>
                  <a:lnTo>
                    <a:pt x="1211224" y="112473"/>
                  </a:lnTo>
                </a:path>
              </a:pathLst>
            </a:custGeom>
            <a:ln w="40651" cap="flat">
              <a:solidFill>
                <a:srgbClr val="BEBEBE">
                  <a:alpha val="69803"/>
                </a:srgbClr>
              </a:solidFill>
              <a:prstDash val="solid"/>
              <a:round/>
            </a:ln>
          </p:spPr>
          <p:txBody>
            <a:bodyPr/>
            <a:lstStyle/>
            <a:p/>
          </p:txBody>
        </p:sp>
        <p:sp>
          <p:nvSpPr>
            <p:cNvPr id="440" name="pl440"/>
            <p:cNvSpPr/>
            <p:nvPr/>
          </p:nvSpPr>
          <p:spPr>
            <a:xfrm>
              <a:off x="3596819" y="4331684"/>
              <a:ext cx="1211224" cy="277435"/>
            </a:xfrm>
            <a:custGeom>
              <a:avLst/>
              <a:pathLst>
                <a:path w="1211224" h="277435">
                  <a:moveTo>
                    <a:pt x="0" y="277435"/>
                  </a:moveTo>
                  <a:lnTo>
                    <a:pt x="173032" y="82480"/>
                  </a:lnTo>
                  <a:lnTo>
                    <a:pt x="346064" y="89979"/>
                  </a:lnTo>
                  <a:lnTo>
                    <a:pt x="519096" y="0"/>
                  </a:lnTo>
                  <a:lnTo>
                    <a:pt x="692128" y="149965"/>
                  </a:lnTo>
                  <a:lnTo>
                    <a:pt x="865160" y="22494"/>
                  </a:lnTo>
                  <a:lnTo>
                    <a:pt x="1038192" y="112473"/>
                  </a:lnTo>
                  <a:lnTo>
                    <a:pt x="1211224" y="112473"/>
                  </a:lnTo>
                </a:path>
              </a:pathLst>
            </a:custGeom>
            <a:ln w="35231" cap="flat">
              <a:solidFill>
                <a:srgbClr val="BEBEBE">
                  <a:alpha val="69803"/>
                </a:srgbClr>
              </a:solidFill>
              <a:prstDash val="solid"/>
              <a:round/>
            </a:ln>
          </p:spPr>
          <p:txBody>
            <a:bodyPr/>
            <a:lstStyle/>
            <a:p/>
          </p:txBody>
        </p:sp>
        <p:sp>
          <p:nvSpPr>
            <p:cNvPr id="441" name="pl441"/>
            <p:cNvSpPr/>
            <p:nvPr/>
          </p:nvSpPr>
          <p:spPr>
            <a:xfrm>
              <a:off x="3596819"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442" name="pl442"/>
            <p:cNvSpPr/>
            <p:nvPr/>
          </p:nvSpPr>
          <p:spPr>
            <a:xfrm>
              <a:off x="3596819" y="4331684"/>
              <a:ext cx="1211224" cy="277435"/>
            </a:xfrm>
            <a:custGeom>
              <a:avLst/>
              <a:pathLst>
                <a:path w="1211224" h="277435">
                  <a:moveTo>
                    <a:pt x="0" y="277435"/>
                  </a:moveTo>
                  <a:lnTo>
                    <a:pt x="173032" y="82480"/>
                  </a:lnTo>
                  <a:lnTo>
                    <a:pt x="346064" y="89979"/>
                  </a:lnTo>
                  <a:lnTo>
                    <a:pt x="519096" y="0"/>
                  </a:lnTo>
                  <a:lnTo>
                    <a:pt x="692128" y="149965"/>
                  </a:lnTo>
                  <a:lnTo>
                    <a:pt x="865160" y="22494"/>
                  </a:lnTo>
                  <a:lnTo>
                    <a:pt x="1038192" y="112473"/>
                  </a:lnTo>
                  <a:lnTo>
                    <a:pt x="1211224" y="112473"/>
                  </a:lnTo>
                </a:path>
              </a:pathLst>
            </a:custGeom>
            <a:ln w="40651" cap="flat">
              <a:solidFill>
                <a:srgbClr val="000000">
                  <a:alpha val="100000"/>
                </a:srgbClr>
              </a:solidFill>
              <a:prstDash val="solid"/>
              <a:round/>
            </a:ln>
          </p:spPr>
          <p:txBody>
            <a:bodyPr/>
            <a:lstStyle/>
            <a:p/>
          </p:txBody>
        </p:sp>
        <p:sp>
          <p:nvSpPr>
            <p:cNvPr id="443" name="pl443"/>
            <p:cNvSpPr/>
            <p:nvPr/>
          </p:nvSpPr>
          <p:spPr>
            <a:xfrm>
              <a:off x="3596819" y="4331684"/>
              <a:ext cx="1211224" cy="277435"/>
            </a:xfrm>
            <a:custGeom>
              <a:avLst/>
              <a:pathLst>
                <a:path w="1211224" h="277435">
                  <a:moveTo>
                    <a:pt x="0" y="277435"/>
                  </a:moveTo>
                  <a:lnTo>
                    <a:pt x="173032" y="82480"/>
                  </a:lnTo>
                  <a:lnTo>
                    <a:pt x="346064" y="89979"/>
                  </a:lnTo>
                  <a:lnTo>
                    <a:pt x="519096" y="0"/>
                  </a:lnTo>
                  <a:lnTo>
                    <a:pt x="692128" y="149965"/>
                  </a:lnTo>
                  <a:lnTo>
                    <a:pt x="865160" y="22494"/>
                  </a:lnTo>
                  <a:lnTo>
                    <a:pt x="1038192" y="112473"/>
                  </a:lnTo>
                  <a:lnTo>
                    <a:pt x="1211224" y="112473"/>
                  </a:lnTo>
                </a:path>
              </a:pathLst>
            </a:custGeom>
            <a:ln w="35231" cap="flat">
              <a:solidFill>
                <a:srgbClr val="F26A21">
                  <a:alpha val="100000"/>
                </a:srgbClr>
              </a:solidFill>
              <a:prstDash val="solid"/>
              <a:round/>
            </a:ln>
          </p:spPr>
          <p:txBody>
            <a:bodyPr/>
            <a:lstStyle/>
            <a:p/>
          </p:txBody>
        </p:sp>
        <p:sp>
          <p:nvSpPr>
            <p:cNvPr id="444" name="pl444"/>
            <p:cNvSpPr/>
            <p:nvPr/>
          </p:nvSpPr>
          <p:spPr>
            <a:xfrm>
              <a:off x="3536258"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445" name="tx445"/>
            <p:cNvSpPr/>
            <p:nvPr/>
          </p:nvSpPr>
          <p:spPr>
            <a:xfrm>
              <a:off x="3548630" y="4446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46" name="tx446"/>
            <p:cNvSpPr/>
            <p:nvPr/>
          </p:nvSpPr>
          <p:spPr>
            <a:xfrm>
              <a:off x="3709592" y="4251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47" name="tx447"/>
            <p:cNvSpPr/>
            <p:nvPr/>
          </p:nvSpPr>
          <p:spPr>
            <a:xfrm>
              <a:off x="3882624" y="4258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48" name="tx448"/>
            <p:cNvSpPr/>
            <p:nvPr/>
          </p:nvSpPr>
          <p:spPr>
            <a:xfrm>
              <a:off x="4055656" y="4168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449" name="tx449"/>
            <p:cNvSpPr/>
            <p:nvPr/>
          </p:nvSpPr>
          <p:spPr>
            <a:xfrm>
              <a:off x="4258817" y="43186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0" name="tx450"/>
            <p:cNvSpPr/>
            <p:nvPr/>
          </p:nvSpPr>
          <p:spPr>
            <a:xfrm>
              <a:off x="4401720" y="41911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451" name="tx451"/>
            <p:cNvSpPr/>
            <p:nvPr/>
          </p:nvSpPr>
          <p:spPr>
            <a:xfrm>
              <a:off x="4574752" y="4281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52" name="tx452"/>
            <p:cNvSpPr/>
            <p:nvPr/>
          </p:nvSpPr>
          <p:spPr>
            <a:xfrm>
              <a:off x="4747784" y="4281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53" name="rc453"/>
            <p:cNvSpPr/>
            <p:nvPr/>
          </p:nvSpPr>
          <p:spPr>
            <a:xfrm>
              <a:off x="3536258" y="5048025"/>
              <a:ext cx="1332346" cy="758823"/>
            </a:xfrm>
            <a:prstGeom prst="rect">
              <a:avLst/>
            </a:prstGeom>
            <a:solidFill>
              <a:srgbClr val="EBEBEB">
                <a:alpha val="100000"/>
              </a:srgbClr>
            </a:solidFill>
          </p:spPr>
          <p:txBody>
            <a:bodyPr/>
            <a:lstStyle/>
            <a:p/>
          </p:txBody>
        </p:sp>
        <p:sp>
          <p:nvSpPr>
            <p:cNvPr id="454" name="pl454"/>
            <p:cNvSpPr/>
            <p:nvPr/>
          </p:nvSpPr>
          <p:spPr>
            <a:xfrm>
              <a:off x="3536258" y="56861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5" name="pl455"/>
            <p:cNvSpPr/>
            <p:nvPr/>
          </p:nvSpPr>
          <p:spPr>
            <a:xfrm>
              <a:off x="3536258" y="5498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6" name="pl456"/>
            <p:cNvSpPr/>
            <p:nvPr/>
          </p:nvSpPr>
          <p:spPr>
            <a:xfrm>
              <a:off x="3536258" y="531121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7" name="pl457"/>
            <p:cNvSpPr/>
            <p:nvPr/>
          </p:nvSpPr>
          <p:spPr>
            <a:xfrm>
              <a:off x="3536258" y="512375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8" name="pl458"/>
            <p:cNvSpPr/>
            <p:nvPr/>
          </p:nvSpPr>
          <p:spPr>
            <a:xfrm>
              <a:off x="3536258" y="577985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59" name="pl459"/>
            <p:cNvSpPr/>
            <p:nvPr/>
          </p:nvSpPr>
          <p:spPr>
            <a:xfrm>
              <a:off x="3536258" y="559239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0" name="pl460"/>
            <p:cNvSpPr/>
            <p:nvPr/>
          </p:nvSpPr>
          <p:spPr>
            <a:xfrm>
              <a:off x="3536258" y="540494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1" name="pl461"/>
            <p:cNvSpPr/>
            <p:nvPr/>
          </p:nvSpPr>
          <p:spPr>
            <a:xfrm>
              <a:off x="3536258" y="521748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2" name="pl462"/>
            <p:cNvSpPr/>
            <p:nvPr/>
          </p:nvSpPr>
          <p:spPr>
            <a:xfrm>
              <a:off x="359681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376985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394288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41159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42889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446197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463501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480804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3596819"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471" name="pl471"/>
            <p:cNvSpPr/>
            <p:nvPr/>
          </p:nvSpPr>
          <p:spPr>
            <a:xfrm>
              <a:off x="3596819" y="5562406"/>
              <a:ext cx="1211224" cy="209951"/>
            </a:xfrm>
            <a:custGeom>
              <a:avLst/>
              <a:pathLst>
                <a:path w="1211224" h="209951">
                  <a:moveTo>
                    <a:pt x="0" y="209951"/>
                  </a:moveTo>
                  <a:lnTo>
                    <a:pt x="173032" y="22494"/>
                  </a:lnTo>
                  <a:lnTo>
                    <a:pt x="346064" y="37491"/>
                  </a:lnTo>
                  <a:lnTo>
                    <a:pt x="519096" y="44989"/>
                  </a:lnTo>
                  <a:lnTo>
                    <a:pt x="692128" y="0"/>
                  </a:lnTo>
                  <a:lnTo>
                    <a:pt x="865160" y="52487"/>
                  </a:lnTo>
                  <a:lnTo>
                    <a:pt x="1038192" y="22494"/>
                  </a:lnTo>
                  <a:lnTo>
                    <a:pt x="1211224" y="22494"/>
                  </a:lnTo>
                </a:path>
              </a:pathLst>
            </a:custGeom>
            <a:ln w="40651" cap="flat">
              <a:solidFill>
                <a:srgbClr val="BEBEBE">
                  <a:alpha val="69803"/>
                </a:srgbClr>
              </a:solidFill>
              <a:prstDash val="solid"/>
              <a:round/>
            </a:ln>
          </p:spPr>
          <p:txBody>
            <a:bodyPr/>
            <a:lstStyle/>
            <a:p/>
          </p:txBody>
        </p:sp>
        <p:sp>
          <p:nvSpPr>
            <p:cNvPr id="472" name="pl472"/>
            <p:cNvSpPr/>
            <p:nvPr/>
          </p:nvSpPr>
          <p:spPr>
            <a:xfrm>
              <a:off x="3596819" y="5562406"/>
              <a:ext cx="1211224" cy="209951"/>
            </a:xfrm>
            <a:custGeom>
              <a:avLst/>
              <a:pathLst>
                <a:path w="1211224" h="209951">
                  <a:moveTo>
                    <a:pt x="0" y="209951"/>
                  </a:moveTo>
                  <a:lnTo>
                    <a:pt x="173032" y="22494"/>
                  </a:lnTo>
                  <a:lnTo>
                    <a:pt x="346064" y="37491"/>
                  </a:lnTo>
                  <a:lnTo>
                    <a:pt x="519096" y="44989"/>
                  </a:lnTo>
                  <a:lnTo>
                    <a:pt x="692128" y="0"/>
                  </a:lnTo>
                  <a:lnTo>
                    <a:pt x="865160" y="52487"/>
                  </a:lnTo>
                  <a:lnTo>
                    <a:pt x="1038192" y="22494"/>
                  </a:lnTo>
                  <a:lnTo>
                    <a:pt x="1211224" y="22494"/>
                  </a:lnTo>
                </a:path>
              </a:pathLst>
            </a:custGeom>
            <a:ln w="35231" cap="flat">
              <a:solidFill>
                <a:srgbClr val="BEBEBE">
                  <a:alpha val="69803"/>
                </a:srgbClr>
              </a:solidFill>
              <a:prstDash val="solid"/>
              <a:round/>
            </a:ln>
          </p:spPr>
          <p:txBody>
            <a:bodyPr/>
            <a:lstStyle/>
            <a:p/>
          </p:txBody>
        </p:sp>
        <p:sp>
          <p:nvSpPr>
            <p:cNvPr id="473" name="pl473"/>
            <p:cNvSpPr/>
            <p:nvPr/>
          </p:nvSpPr>
          <p:spPr>
            <a:xfrm>
              <a:off x="3596819"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474" name="pl474"/>
            <p:cNvSpPr/>
            <p:nvPr/>
          </p:nvSpPr>
          <p:spPr>
            <a:xfrm>
              <a:off x="3596819" y="5562406"/>
              <a:ext cx="1211224" cy="209951"/>
            </a:xfrm>
            <a:custGeom>
              <a:avLst/>
              <a:pathLst>
                <a:path w="1211224" h="209951">
                  <a:moveTo>
                    <a:pt x="0" y="209951"/>
                  </a:moveTo>
                  <a:lnTo>
                    <a:pt x="173032" y="22494"/>
                  </a:lnTo>
                  <a:lnTo>
                    <a:pt x="346064" y="37491"/>
                  </a:lnTo>
                  <a:lnTo>
                    <a:pt x="519096" y="44989"/>
                  </a:lnTo>
                  <a:lnTo>
                    <a:pt x="692128" y="0"/>
                  </a:lnTo>
                  <a:lnTo>
                    <a:pt x="865160" y="52487"/>
                  </a:lnTo>
                  <a:lnTo>
                    <a:pt x="1038192" y="22494"/>
                  </a:lnTo>
                  <a:lnTo>
                    <a:pt x="1211224" y="22494"/>
                  </a:lnTo>
                </a:path>
              </a:pathLst>
            </a:custGeom>
            <a:ln w="40651" cap="flat">
              <a:solidFill>
                <a:srgbClr val="000000">
                  <a:alpha val="100000"/>
                </a:srgbClr>
              </a:solidFill>
              <a:prstDash val="solid"/>
              <a:round/>
            </a:ln>
          </p:spPr>
          <p:txBody>
            <a:bodyPr/>
            <a:lstStyle/>
            <a:p/>
          </p:txBody>
        </p:sp>
        <p:sp>
          <p:nvSpPr>
            <p:cNvPr id="475" name="pl475"/>
            <p:cNvSpPr/>
            <p:nvPr/>
          </p:nvSpPr>
          <p:spPr>
            <a:xfrm>
              <a:off x="3596819" y="5562406"/>
              <a:ext cx="1211224" cy="209951"/>
            </a:xfrm>
            <a:custGeom>
              <a:avLst/>
              <a:pathLst>
                <a:path w="1211224" h="209951">
                  <a:moveTo>
                    <a:pt x="0" y="209951"/>
                  </a:moveTo>
                  <a:lnTo>
                    <a:pt x="173032" y="22494"/>
                  </a:lnTo>
                  <a:lnTo>
                    <a:pt x="346064" y="37491"/>
                  </a:lnTo>
                  <a:lnTo>
                    <a:pt x="519096" y="44989"/>
                  </a:lnTo>
                  <a:lnTo>
                    <a:pt x="692128" y="0"/>
                  </a:lnTo>
                  <a:lnTo>
                    <a:pt x="865160" y="52487"/>
                  </a:lnTo>
                  <a:lnTo>
                    <a:pt x="1038192" y="22494"/>
                  </a:lnTo>
                  <a:lnTo>
                    <a:pt x="1211224" y="22494"/>
                  </a:lnTo>
                </a:path>
              </a:pathLst>
            </a:custGeom>
            <a:ln w="35231" cap="flat">
              <a:solidFill>
                <a:srgbClr val="F26A21">
                  <a:alpha val="100000"/>
                </a:srgbClr>
              </a:solidFill>
              <a:prstDash val="solid"/>
              <a:round/>
            </a:ln>
          </p:spPr>
          <p:txBody>
            <a:bodyPr/>
            <a:lstStyle/>
            <a:p/>
          </p:txBody>
        </p:sp>
        <p:sp>
          <p:nvSpPr>
            <p:cNvPr id="476" name="pl476"/>
            <p:cNvSpPr/>
            <p:nvPr/>
          </p:nvSpPr>
          <p:spPr>
            <a:xfrm>
              <a:off x="3536258" y="5592399"/>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477" name="tx477"/>
            <p:cNvSpPr/>
            <p:nvPr/>
          </p:nvSpPr>
          <p:spPr>
            <a:xfrm>
              <a:off x="3518500" y="56093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78" name="tx478"/>
            <p:cNvSpPr/>
            <p:nvPr/>
          </p:nvSpPr>
          <p:spPr>
            <a:xfrm>
              <a:off x="3739721" y="5421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9" name="tx479"/>
            <p:cNvSpPr/>
            <p:nvPr/>
          </p:nvSpPr>
          <p:spPr>
            <a:xfrm>
              <a:off x="3894694" y="54368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0" name="tx480"/>
            <p:cNvSpPr/>
            <p:nvPr/>
          </p:nvSpPr>
          <p:spPr>
            <a:xfrm>
              <a:off x="4067726" y="54443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1" name="tx481"/>
            <p:cNvSpPr/>
            <p:nvPr/>
          </p:nvSpPr>
          <p:spPr>
            <a:xfrm>
              <a:off x="4258817" y="53993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82" name="tx482"/>
            <p:cNvSpPr/>
            <p:nvPr/>
          </p:nvSpPr>
          <p:spPr>
            <a:xfrm>
              <a:off x="4413790" y="54518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83" name="tx483"/>
            <p:cNvSpPr/>
            <p:nvPr/>
          </p:nvSpPr>
          <p:spPr>
            <a:xfrm>
              <a:off x="4604881" y="5421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4" name="tx484"/>
            <p:cNvSpPr/>
            <p:nvPr/>
          </p:nvSpPr>
          <p:spPr>
            <a:xfrm>
              <a:off x="4777913" y="5421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5" name="rc485"/>
            <p:cNvSpPr/>
            <p:nvPr/>
          </p:nvSpPr>
          <p:spPr>
            <a:xfrm>
              <a:off x="4938193" y="874964"/>
              <a:ext cx="1332346" cy="758823"/>
            </a:xfrm>
            <a:prstGeom prst="rect">
              <a:avLst/>
            </a:prstGeom>
            <a:solidFill>
              <a:srgbClr val="EBEBEB">
                <a:alpha val="100000"/>
              </a:srgbClr>
            </a:solidFill>
          </p:spPr>
          <p:txBody>
            <a:bodyPr/>
            <a:lstStyle/>
            <a:p/>
          </p:txBody>
        </p:sp>
        <p:sp>
          <p:nvSpPr>
            <p:cNvPr id="486" name="pl486"/>
            <p:cNvSpPr/>
            <p:nvPr/>
          </p:nvSpPr>
          <p:spPr>
            <a:xfrm>
              <a:off x="4938193"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87" name="pl487"/>
            <p:cNvSpPr/>
            <p:nvPr/>
          </p:nvSpPr>
          <p:spPr>
            <a:xfrm>
              <a:off x="4938193"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88" name="pl488"/>
            <p:cNvSpPr/>
            <p:nvPr/>
          </p:nvSpPr>
          <p:spPr>
            <a:xfrm>
              <a:off x="4938193"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89" name="pl489"/>
            <p:cNvSpPr/>
            <p:nvPr/>
          </p:nvSpPr>
          <p:spPr>
            <a:xfrm>
              <a:off x="4938193"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90" name="pl490"/>
            <p:cNvSpPr/>
            <p:nvPr/>
          </p:nvSpPr>
          <p:spPr>
            <a:xfrm>
              <a:off x="4938193"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1" name="pl491"/>
            <p:cNvSpPr/>
            <p:nvPr/>
          </p:nvSpPr>
          <p:spPr>
            <a:xfrm>
              <a:off x="4938193"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2" name="pl492"/>
            <p:cNvSpPr/>
            <p:nvPr/>
          </p:nvSpPr>
          <p:spPr>
            <a:xfrm>
              <a:off x="4938193"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3" name="pl493"/>
            <p:cNvSpPr/>
            <p:nvPr/>
          </p:nvSpPr>
          <p:spPr>
            <a:xfrm>
              <a:off x="4938193"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4" name="pl494"/>
            <p:cNvSpPr/>
            <p:nvPr/>
          </p:nvSpPr>
          <p:spPr>
            <a:xfrm>
              <a:off x="499875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517178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5344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55178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569088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58639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603694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62099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4998754"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03" name="pl503"/>
            <p:cNvSpPr/>
            <p:nvPr/>
          </p:nvSpPr>
          <p:spPr>
            <a:xfrm>
              <a:off x="4998754" y="1171895"/>
              <a:ext cx="1211224" cy="254940"/>
            </a:xfrm>
            <a:custGeom>
              <a:avLst/>
              <a:pathLst>
                <a:path w="1211224" h="254940">
                  <a:moveTo>
                    <a:pt x="0" y="247442"/>
                  </a:moveTo>
                  <a:lnTo>
                    <a:pt x="173032" y="247442"/>
                  </a:lnTo>
                  <a:lnTo>
                    <a:pt x="346064" y="172459"/>
                  </a:lnTo>
                  <a:lnTo>
                    <a:pt x="519096" y="89979"/>
                  </a:lnTo>
                  <a:lnTo>
                    <a:pt x="692128" y="0"/>
                  </a:lnTo>
                  <a:lnTo>
                    <a:pt x="865160" y="164961"/>
                  </a:lnTo>
                  <a:lnTo>
                    <a:pt x="1038192" y="254940"/>
                  </a:lnTo>
                  <a:lnTo>
                    <a:pt x="1211224" y="224947"/>
                  </a:lnTo>
                </a:path>
              </a:pathLst>
            </a:custGeom>
            <a:ln w="40651" cap="flat">
              <a:solidFill>
                <a:srgbClr val="BEBEBE">
                  <a:alpha val="69803"/>
                </a:srgbClr>
              </a:solidFill>
              <a:prstDash val="solid"/>
              <a:round/>
            </a:ln>
          </p:spPr>
          <p:txBody>
            <a:bodyPr/>
            <a:lstStyle/>
            <a:p/>
          </p:txBody>
        </p:sp>
        <p:sp>
          <p:nvSpPr>
            <p:cNvPr id="504" name="pl504"/>
            <p:cNvSpPr/>
            <p:nvPr/>
          </p:nvSpPr>
          <p:spPr>
            <a:xfrm>
              <a:off x="4998754" y="1171895"/>
              <a:ext cx="1211224" cy="254940"/>
            </a:xfrm>
            <a:custGeom>
              <a:avLst/>
              <a:pathLst>
                <a:path w="1211224" h="254940">
                  <a:moveTo>
                    <a:pt x="0" y="247442"/>
                  </a:moveTo>
                  <a:lnTo>
                    <a:pt x="173032" y="247442"/>
                  </a:lnTo>
                  <a:lnTo>
                    <a:pt x="346064" y="172459"/>
                  </a:lnTo>
                  <a:lnTo>
                    <a:pt x="519096" y="89979"/>
                  </a:lnTo>
                  <a:lnTo>
                    <a:pt x="692128" y="0"/>
                  </a:lnTo>
                  <a:lnTo>
                    <a:pt x="865160" y="164961"/>
                  </a:lnTo>
                  <a:lnTo>
                    <a:pt x="1038192" y="254940"/>
                  </a:lnTo>
                  <a:lnTo>
                    <a:pt x="1211224" y="224947"/>
                  </a:lnTo>
                </a:path>
              </a:pathLst>
            </a:custGeom>
            <a:ln w="35231" cap="flat">
              <a:solidFill>
                <a:srgbClr val="BEBEBE">
                  <a:alpha val="69803"/>
                </a:srgbClr>
              </a:solidFill>
              <a:prstDash val="solid"/>
              <a:round/>
            </a:ln>
          </p:spPr>
          <p:txBody>
            <a:bodyPr/>
            <a:lstStyle/>
            <a:p/>
          </p:txBody>
        </p:sp>
        <p:sp>
          <p:nvSpPr>
            <p:cNvPr id="505" name="pl505"/>
            <p:cNvSpPr/>
            <p:nvPr/>
          </p:nvSpPr>
          <p:spPr>
            <a:xfrm>
              <a:off x="4998754"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506" name="pl506"/>
            <p:cNvSpPr/>
            <p:nvPr/>
          </p:nvSpPr>
          <p:spPr>
            <a:xfrm>
              <a:off x="4998754" y="1171895"/>
              <a:ext cx="1211224" cy="254940"/>
            </a:xfrm>
            <a:custGeom>
              <a:avLst/>
              <a:pathLst>
                <a:path w="1211224" h="254940">
                  <a:moveTo>
                    <a:pt x="0" y="247442"/>
                  </a:moveTo>
                  <a:lnTo>
                    <a:pt x="173032" y="247442"/>
                  </a:lnTo>
                  <a:lnTo>
                    <a:pt x="346064" y="172459"/>
                  </a:lnTo>
                  <a:lnTo>
                    <a:pt x="519096" y="89979"/>
                  </a:lnTo>
                  <a:lnTo>
                    <a:pt x="692128" y="0"/>
                  </a:lnTo>
                  <a:lnTo>
                    <a:pt x="865160" y="164961"/>
                  </a:lnTo>
                  <a:lnTo>
                    <a:pt x="1038192" y="254940"/>
                  </a:lnTo>
                  <a:lnTo>
                    <a:pt x="1211224" y="224947"/>
                  </a:lnTo>
                </a:path>
              </a:pathLst>
            </a:custGeom>
            <a:ln w="40651" cap="flat">
              <a:solidFill>
                <a:srgbClr val="000000">
                  <a:alpha val="100000"/>
                </a:srgbClr>
              </a:solidFill>
              <a:prstDash val="solid"/>
              <a:round/>
            </a:ln>
          </p:spPr>
          <p:txBody>
            <a:bodyPr/>
            <a:lstStyle/>
            <a:p/>
          </p:txBody>
        </p:sp>
        <p:sp>
          <p:nvSpPr>
            <p:cNvPr id="507" name="pl507"/>
            <p:cNvSpPr/>
            <p:nvPr/>
          </p:nvSpPr>
          <p:spPr>
            <a:xfrm>
              <a:off x="4998754" y="1171895"/>
              <a:ext cx="1211224" cy="254940"/>
            </a:xfrm>
            <a:custGeom>
              <a:avLst/>
              <a:pathLst>
                <a:path w="1211224" h="254940">
                  <a:moveTo>
                    <a:pt x="0" y="247442"/>
                  </a:moveTo>
                  <a:lnTo>
                    <a:pt x="173032" y="247442"/>
                  </a:lnTo>
                  <a:lnTo>
                    <a:pt x="346064" y="172459"/>
                  </a:lnTo>
                  <a:lnTo>
                    <a:pt x="519096" y="89979"/>
                  </a:lnTo>
                  <a:lnTo>
                    <a:pt x="692128" y="0"/>
                  </a:lnTo>
                  <a:lnTo>
                    <a:pt x="865160" y="164961"/>
                  </a:lnTo>
                  <a:lnTo>
                    <a:pt x="1038192" y="254940"/>
                  </a:lnTo>
                  <a:lnTo>
                    <a:pt x="1211224" y="224947"/>
                  </a:lnTo>
                </a:path>
              </a:pathLst>
            </a:custGeom>
            <a:ln w="35231" cap="flat">
              <a:solidFill>
                <a:srgbClr val="F26A21">
                  <a:alpha val="100000"/>
                </a:srgbClr>
              </a:solidFill>
              <a:prstDash val="solid"/>
              <a:round/>
            </a:ln>
          </p:spPr>
          <p:txBody>
            <a:bodyPr/>
            <a:lstStyle/>
            <a:p/>
          </p:txBody>
        </p:sp>
        <p:sp>
          <p:nvSpPr>
            <p:cNvPr id="508" name="pl508"/>
            <p:cNvSpPr/>
            <p:nvPr/>
          </p:nvSpPr>
          <p:spPr>
            <a:xfrm>
              <a:off x="4938193"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509" name="tx509"/>
            <p:cNvSpPr/>
            <p:nvPr/>
          </p:nvSpPr>
          <p:spPr>
            <a:xfrm>
              <a:off x="4968625"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5141657"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1" name="tx511"/>
            <p:cNvSpPr/>
            <p:nvPr/>
          </p:nvSpPr>
          <p:spPr>
            <a:xfrm>
              <a:off x="5284559" y="1181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12" name="tx512"/>
            <p:cNvSpPr/>
            <p:nvPr/>
          </p:nvSpPr>
          <p:spPr>
            <a:xfrm>
              <a:off x="5457591" y="10988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13" name="tx513"/>
            <p:cNvSpPr/>
            <p:nvPr/>
          </p:nvSpPr>
          <p:spPr>
            <a:xfrm>
              <a:off x="5630623" y="10088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14" name="tx514"/>
            <p:cNvSpPr/>
            <p:nvPr/>
          </p:nvSpPr>
          <p:spPr>
            <a:xfrm>
              <a:off x="5807679" y="117382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15" name="tx515"/>
            <p:cNvSpPr/>
            <p:nvPr/>
          </p:nvSpPr>
          <p:spPr>
            <a:xfrm>
              <a:off x="5988757" y="12638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6" name="tx516"/>
            <p:cNvSpPr/>
            <p:nvPr/>
          </p:nvSpPr>
          <p:spPr>
            <a:xfrm>
              <a:off x="6179849" y="123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7" name="rc517"/>
            <p:cNvSpPr/>
            <p:nvPr/>
          </p:nvSpPr>
          <p:spPr>
            <a:xfrm>
              <a:off x="4938193" y="1918229"/>
              <a:ext cx="1332346" cy="758823"/>
            </a:xfrm>
            <a:prstGeom prst="rect">
              <a:avLst/>
            </a:prstGeom>
            <a:solidFill>
              <a:srgbClr val="EBEBEB">
                <a:alpha val="100000"/>
              </a:srgbClr>
            </a:solidFill>
          </p:spPr>
          <p:txBody>
            <a:bodyPr/>
            <a:lstStyle/>
            <a:p/>
          </p:txBody>
        </p:sp>
        <p:sp>
          <p:nvSpPr>
            <p:cNvPr id="518" name="pl518"/>
            <p:cNvSpPr/>
            <p:nvPr/>
          </p:nvSpPr>
          <p:spPr>
            <a:xfrm>
              <a:off x="4938193"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19" name="pl519"/>
            <p:cNvSpPr/>
            <p:nvPr/>
          </p:nvSpPr>
          <p:spPr>
            <a:xfrm>
              <a:off x="4938193"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20" name="pl520"/>
            <p:cNvSpPr/>
            <p:nvPr/>
          </p:nvSpPr>
          <p:spPr>
            <a:xfrm>
              <a:off x="4938193"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21" name="pl521"/>
            <p:cNvSpPr/>
            <p:nvPr/>
          </p:nvSpPr>
          <p:spPr>
            <a:xfrm>
              <a:off x="4938193"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22" name="pl522"/>
            <p:cNvSpPr/>
            <p:nvPr/>
          </p:nvSpPr>
          <p:spPr>
            <a:xfrm>
              <a:off x="4938193"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3" name="pl523"/>
            <p:cNvSpPr/>
            <p:nvPr/>
          </p:nvSpPr>
          <p:spPr>
            <a:xfrm>
              <a:off x="4938193"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4" name="pl524"/>
            <p:cNvSpPr/>
            <p:nvPr/>
          </p:nvSpPr>
          <p:spPr>
            <a:xfrm>
              <a:off x="4938193"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5" name="pl525"/>
            <p:cNvSpPr/>
            <p:nvPr/>
          </p:nvSpPr>
          <p:spPr>
            <a:xfrm>
              <a:off x="4938193"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6" name="pl526"/>
            <p:cNvSpPr/>
            <p:nvPr/>
          </p:nvSpPr>
          <p:spPr>
            <a:xfrm>
              <a:off x="499875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517178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5344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55178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569088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58639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2" name="pl532"/>
            <p:cNvSpPr/>
            <p:nvPr/>
          </p:nvSpPr>
          <p:spPr>
            <a:xfrm>
              <a:off x="603694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3" name="pl533"/>
            <p:cNvSpPr/>
            <p:nvPr/>
          </p:nvSpPr>
          <p:spPr>
            <a:xfrm>
              <a:off x="62099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4998754"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35" name="pl535"/>
            <p:cNvSpPr/>
            <p:nvPr/>
          </p:nvSpPr>
          <p:spPr>
            <a:xfrm>
              <a:off x="4998754" y="2440108"/>
              <a:ext cx="1211224" cy="44989"/>
            </a:xfrm>
            <a:custGeom>
              <a:avLst/>
              <a:pathLst>
                <a:path w="1211224" h="44989">
                  <a:moveTo>
                    <a:pt x="0" y="14996"/>
                  </a:moveTo>
                  <a:lnTo>
                    <a:pt x="173032" y="7498"/>
                  </a:lnTo>
                  <a:lnTo>
                    <a:pt x="346064" y="0"/>
                  </a:lnTo>
                  <a:lnTo>
                    <a:pt x="519096" y="29993"/>
                  </a:lnTo>
                  <a:lnTo>
                    <a:pt x="692128" y="14996"/>
                  </a:lnTo>
                  <a:lnTo>
                    <a:pt x="865160" y="29993"/>
                  </a:lnTo>
                  <a:lnTo>
                    <a:pt x="1038192" y="44989"/>
                  </a:lnTo>
                  <a:lnTo>
                    <a:pt x="1211224" y="22494"/>
                  </a:lnTo>
                </a:path>
              </a:pathLst>
            </a:custGeom>
            <a:ln w="40651" cap="flat">
              <a:solidFill>
                <a:srgbClr val="BEBEBE">
                  <a:alpha val="69803"/>
                </a:srgbClr>
              </a:solidFill>
              <a:prstDash val="solid"/>
              <a:round/>
            </a:ln>
          </p:spPr>
          <p:txBody>
            <a:bodyPr/>
            <a:lstStyle/>
            <a:p/>
          </p:txBody>
        </p:sp>
        <p:sp>
          <p:nvSpPr>
            <p:cNvPr id="536" name="pl536"/>
            <p:cNvSpPr/>
            <p:nvPr/>
          </p:nvSpPr>
          <p:spPr>
            <a:xfrm>
              <a:off x="4998754" y="2440108"/>
              <a:ext cx="1211224" cy="44989"/>
            </a:xfrm>
            <a:custGeom>
              <a:avLst/>
              <a:pathLst>
                <a:path w="1211224" h="44989">
                  <a:moveTo>
                    <a:pt x="0" y="14996"/>
                  </a:moveTo>
                  <a:lnTo>
                    <a:pt x="173032" y="7498"/>
                  </a:lnTo>
                  <a:lnTo>
                    <a:pt x="346064" y="0"/>
                  </a:lnTo>
                  <a:lnTo>
                    <a:pt x="519096" y="29993"/>
                  </a:lnTo>
                  <a:lnTo>
                    <a:pt x="692128" y="14996"/>
                  </a:lnTo>
                  <a:lnTo>
                    <a:pt x="865160" y="29993"/>
                  </a:lnTo>
                  <a:lnTo>
                    <a:pt x="1038192" y="44989"/>
                  </a:lnTo>
                  <a:lnTo>
                    <a:pt x="1211224" y="22494"/>
                  </a:lnTo>
                </a:path>
              </a:pathLst>
            </a:custGeom>
            <a:ln w="35231" cap="flat">
              <a:solidFill>
                <a:srgbClr val="BEBEBE">
                  <a:alpha val="69803"/>
                </a:srgbClr>
              </a:solidFill>
              <a:prstDash val="solid"/>
              <a:round/>
            </a:ln>
          </p:spPr>
          <p:txBody>
            <a:bodyPr/>
            <a:lstStyle/>
            <a:p/>
          </p:txBody>
        </p:sp>
        <p:sp>
          <p:nvSpPr>
            <p:cNvPr id="537" name="pl537"/>
            <p:cNvSpPr/>
            <p:nvPr/>
          </p:nvSpPr>
          <p:spPr>
            <a:xfrm>
              <a:off x="4998754"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538" name="pl538"/>
            <p:cNvSpPr/>
            <p:nvPr/>
          </p:nvSpPr>
          <p:spPr>
            <a:xfrm>
              <a:off x="4998754" y="2440108"/>
              <a:ext cx="1211224" cy="44989"/>
            </a:xfrm>
            <a:custGeom>
              <a:avLst/>
              <a:pathLst>
                <a:path w="1211224" h="44989">
                  <a:moveTo>
                    <a:pt x="0" y="14996"/>
                  </a:moveTo>
                  <a:lnTo>
                    <a:pt x="173032" y="7498"/>
                  </a:lnTo>
                  <a:lnTo>
                    <a:pt x="346064" y="0"/>
                  </a:lnTo>
                  <a:lnTo>
                    <a:pt x="519096" y="29993"/>
                  </a:lnTo>
                  <a:lnTo>
                    <a:pt x="692128" y="14996"/>
                  </a:lnTo>
                  <a:lnTo>
                    <a:pt x="865160" y="29993"/>
                  </a:lnTo>
                  <a:lnTo>
                    <a:pt x="1038192" y="44989"/>
                  </a:lnTo>
                  <a:lnTo>
                    <a:pt x="1211224" y="22494"/>
                  </a:lnTo>
                </a:path>
              </a:pathLst>
            </a:custGeom>
            <a:ln w="40651" cap="flat">
              <a:solidFill>
                <a:srgbClr val="000000">
                  <a:alpha val="100000"/>
                </a:srgbClr>
              </a:solidFill>
              <a:prstDash val="solid"/>
              <a:round/>
            </a:ln>
          </p:spPr>
          <p:txBody>
            <a:bodyPr/>
            <a:lstStyle/>
            <a:p/>
          </p:txBody>
        </p:sp>
        <p:sp>
          <p:nvSpPr>
            <p:cNvPr id="539" name="pl539"/>
            <p:cNvSpPr/>
            <p:nvPr/>
          </p:nvSpPr>
          <p:spPr>
            <a:xfrm>
              <a:off x="4998754" y="2440108"/>
              <a:ext cx="1211224" cy="44989"/>
            </a:xfrm>
            <a:custGeom>
              <a:avLst/>
              <a:pathLst>
                <a:path w="1211224" h="44989">
                  <a:moveTo>
                    <a:pt x="0" y="14996"/>
                  </a:moveTo>
                  <a:lnTo>
                    <a:pt x="173032" y="7498"/>
                  </a:lnTo>
                  <a:lnTo>
                    <a:pt x="346064" y="0"/>
                  </a:lnTo>
                  <a:lnTo>
                    <a:pt x="519096" y="29993"/>
                  </a:lnTo>
                  <a:lnTo>
                    <a:pt x="692128" y="14996"/>
                  </a:lnTo>
                  <a:lnTo>
                    <a:pt x="865160" y="29993"/>
                  </a:lnTo>
                  <a:lnTo>
                    <a:pt x="1038192" y="44989"/>
                  </a:lnTo>
                  <a:lnTo>
                    <a:pt x="1211224" y="22494"/>
                  </a:lnTo>
                </a:path>
              </a:pathLst>
            </a:custGeom>
            <a:ln w="35231" cap="flat">
              <a:solidFill>
                <a:srgbClr val="F26A21">
                  <a:alpha val="100000"/>
                </a:srgbClr>
              </a:solidFill>
              <a:prstDash val="solid"/>
              <a:round/>
            </a:ln>
          </p:spPr>
          <p:txBody>
            <a:bodyPr/>
            <a:lstStyle/>
            <a:p/>
          </p:txBody>
        </p:sp>
        <p:sp>
          <p:nvSpPr>
            <p:cNvPr id="540" name="pl540"/>
            <p:cNvSpPr/>
            <p:nvPr/>
          </p:nvSpPr>
          <p:spPr>
            <a:xfrm>
              <a:off x="4938193"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541" name="tx541"/>
            <p:cNvSpPr/>
            <p:nvPr/>
          </p:nvSpPr>
          <p:spPr>
            <a:xfrm>
              <a:off x="4968625" y="2292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2" name="tx542"/>
            <p:cNvSpPr/>
            <p:nvPr/>
          </p:nvSpPr>
          <p:spPr>
            <a:xfrm>
              <a:off x="5141657" y="228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3" name="tx543"/>
            <p:cNvSpPr/>
            <p:nvPr/>
          </p:nvSpPr>
          <p:spPr>
            <a:xfrm>
              <a:off x="5314689" y="2277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4" name="tx544"/>
            <p:cNvSpPr/>
            <p:nvPr/>
          </p:nvSpPr>
          <p:spPr>
            <a:xfrm>
              <a:off x="5469661" y="23070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5" name="tx545"/>
            <p:cNvSpPr/>
            <p:nvPr/>
          </p:nvSpPr>
          <p:spPr>
            <a:xfrm>
              <a:off x="5660753" y="2292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6" name="tx546"/>
            <p:cNvSpPr/>
            <p:nvPr/>
          </p:nvSpPr>
          <p:spPr>
            <a:xfrm>
              <a:off x="5815725" y="23070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7" name="tx547"/>
            <p:cNvSpPr/>
            <p:nvPr/>
          </p:nvSpPr>
          <p:spPr>
            <a:xfrm>
              <a:off x="5988757" y="2322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8" name="tx548"/>
            <p:cNvSpPr/>
            <p:nvPr/>
          </p:nvSpPr>
          <p:spPr>
            <a:xfrm>
              <a:off x="6179849" y="2299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9" name="rc549"/>
            <p:cNvSpPr/>
            <p:nvPr/>
          </p:nvSpPr>
          <p:spPr>
            <a:xfrm>
              <a:off x="4938193" y="2961495"/>
              <a:ext cx="1332346" cy="758823"/>
            </a:xfrm>
            <a:prstGeom prst="rect">
              <a:avLst/>
            </a:prstGeom>
            <a:solidFill>
              <a:srgbClr val="EBEBEB">
                <a:alpha val="100000"/>
              </a:srgbClr>
            </a:solidFill>
          </p:spPr>
          <p:txBody>
            <a:bodyPr/>
            <a:lstStyle/>
            <a:p/>
          </p:txBody>
        </p:sp>
        <p:sp>
          <p:nvSpPr>
            <p:cNvPr id="550" name="pl550"/>
            <p:cNvSpPr/>
            <p:nvPr/>
          </p:nvSpPr>
          <p:spPr>
            <a:xfrm>
              <a:off x="4938193"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1" name="pl551"/>
            <p:cNvSpPr/>
            <p:nvPr/>
          </p:nvSpPr>
          <p:spPr>
            <a:xfrm>
              <a:off x="4938193"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2" name="pl552"/>
            <p:cNvSpPr/>
            <p:nvPr/>
          </p:nvSpPr>
          <p:spPr>
            <a:xfrm>
              <a:off x="4938193"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3" name="pl553"/>
            <p:cNvSpPr/>
            <p:nvPr/>
          </p:nvSpPr>
          <p:spPr>
            <a:xfrm>
              <a:off x="4938193"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4" name="pl554"/>
            <p:cNvSpPr/>
            <p:nvPr/>
          </p:nvSpPr>
          <p:spPr>
            <a:xfrm>
              <a:off x="4938193"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5" name="pl555"/>
            <p:cNvSpPr/>
            <p:nvPr/>
          </p:nvSpPr>
          <p:spPr>
            <a:xfrm>
              <a:off x="4938193"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6" name="pl556"/>
            <p:cNvSpPr/>
            <p:nvPr/>
          </p:nvSpPr>
          <p:spPr>
            <a:xfrm>
              <a:off x="4938193"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7" name="pl557"/>
            <p:cNvSpPr/>
            <p:nvPr/>
          </p:nvSpPr>
          <p:spPr>
            <a:xfrm>
              <a:off x="4938193"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8" name="pl558"/>
            <p:cNvSpPr/>
            <p:nvPr/>
          </p:nvSpPr>
          <p:spPr>
            <a:xfrm>
              <a:off x="499875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517178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5344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55178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2" name="pl562"/>
            <p:cNvSpPr/>
            <p:nvPr/>
          </p:nvSpPr>
          <p:spPr>
            <a:xfrm>
              <a:off x="569088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58639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603694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62099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4998754"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67" name="pl567"/>
            <p:cNvSpPr/>
            <p:nvPr/>
          </p:nvSpPr>
          <p:spPr>
            <a:xfrm>
              <a:off x="4998754" y="3505868"/>
              <a:ext cx="1211224" cy="29993"/>
            </a:xfrm>
            <a:custGeom>
              <a:avLst/>
              <a:pathLst>
                <a:path w="1211224" h="29993">
                  <a:moveTo>
                    <a:pt x="0" y="0"/>
                  </a:moveTo>
                  <a:lnTo>
                    <a:pt x="173032" y="0"/>
                  </a:lnTo>
                  <a:lnTo>
                    <a:pt x="346064" y="0"/>
                  </a:lnTo>
                  <a:lnTo>
                    <a:pt x="519096" y="0"/>
                  </a:lnTo>
                  <a:lnTo>
                    <a:pt x="692128" y="0"/>
                  </a:lnTo>
                  <a:lnTo>
                    <a:pt x="865160" y="0"/>
                  </a:lnTo>
                  <a:lnTo>
                    <a:pt x="1038192" y="0"/>
                  </a:lnTo>
                  <a:lnTo>
                    <a:pt x="1211224" y="29993"/>
                  </a:lnTo>
                </a:path>
              </a:pathLst>
            </a:custGeom>
            <a:ln w="40651" cap="flat">
              <a:solidFill>
                <a:srgbClr val="BEBEBE">
                  <a:alpha val="69803"/>
                </a:srgbClr>
              </a:solidFill>
              <a:prstDash val="solid"/>
              <a:round/>
            </a:ln>
          </p:spPr>
          <p:txBody>
            <a:bodyPr/>
            <a:lstStyle/>
            <a:p/>
          </p:txBody>
        </p:sp>
        <p:sp>
          <p:nvSpPr>
            <p:cNvPr id="568" name="pl568"/>
            <p:cNvSpPr/>
            <p:nvPr/>
          </p:nvSpPr>
          <p:spPr>
            <a:xfrm>
              <a:off x="4998754" y="3505868"/>
              <a:ext cx="1211224" cy="29993"/>
            </a:xfrm>
            <a:custGeom>
              <a:avLst/>
              <a:pathLst>
                <a:path w="1211224" h="29993">
                  <a:moveTo>
                    <a:pt x="0" y="0"/>
                  </a:moveTo>
                  <a:lnTo>
                    <a:pt x="173032" y="0"/>
                  </a:lnTo>
                  <a:lnTo>
                    <a:pt x="346064" y="0"/>
                  </a:lnTo>
                  <a:lnTo>
                    <a:pt x="519096" y="0"/>
                  </a:lnTo>
                  <a:lnTo>
                    <a:pt x="692128" y="0"/>
                  </a:lnTo>
                  <a:lnTo>
                    <a:pt x="865160" y="0"/>
                  </a:lnTo>
                  <a:lnTo>
                    <a:pt x="1038192" y="0"/>
                  </a:lnTo>
                  <a:lnTo>
                    <a:pt x="1211224" y="29993"/>
                  </a:lnTo>
                </a:path>
              </a:pathLst>
            </a:custGeom>
            <a:ln w="35231" cap="flat">
              <a:solidFill>
                <a:srgbClr val="BEBEBE">
                  <a:alpha val="69803"/>
                </a:srgbClr>
              </a:solidFill>
              <a:prstDash val="solid"/>
              <a:round/>
            </a:ln>
          </p:spPr>
          <p:txBody>
            <a:bodyPr/>
            <a:lstStyle/>
            <a:p/>
          </p:txBody>
        </p:sp>
        <p:sp>
          <p:nvSpPr>
            <p:cNvPr id="569" name="pl569"/>
            <p:cNvSpPr/>
            <p:nvPr/>
          </p:nvSpPr>
          <p:spPr>
            <a:xfrm>
              <a:off x="4998754"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570" name="pl570"/>
            <p:cNvSpPr/>
            <p:nvPr/>
          </p:nvSpPr>
          <p:spPr>
            <a:xfrm>
              <a:off x="4998754" y="3505868"/>
              <a:ext cx="1211224" cy="29993"/>
            </a:xfrm>
            <a:custGeom>
              <a:avLst/>
              <a:pathLst>
                <a:path w="1211224" h="29993">
                  <a:moveTo>
                    <a:pt x="0" y="0"/>
                  </a:moveTo>
                  <a:lnTo>
                    <a:pt x="173032" y="0"/>
                  </a:lnTo>
                  <a:lnTo>
                    <a:pt x="346064" y="0"/>
                  </a:lnTo>
                  <a:lnTo>
                    <a:pt x="519096" y="0"/>
                  </a:lnTo>
                  <a:lnTo>
                    <a:pt x="692128" y="0"/>
                  </a:lnTo>
                  <a:lnTo>
                    <a:pt x="865160" y="0"/>
                  </a:lnTo>
                  <a:lnTo>
                    <a:pt x="1038192" y="0"/>
                  </a:lnTo>
                  <a:lnTo>
                    <a:pt x="1211224" y="29993"/>
                  </a:lnTo>
                </a:path>
              </a:pathLst>
            </a:custGeom>
            <a:ln w="40651" cap="flat">
              <a:solidFill>
                <a:srgbClr val="000000">
                  <a:alpha val="100000"/>
                </a:srgbClr>
              </a:solidFill>
              <a:prstDash val="solid"/>
              <a:round/>
            </a:ln>
          </p:spPr>
          <p:txBody>
            <a:bodyPr/>
            <a:lstStyle/>
            <a:p/>
          </p:txBody>
        </p:sp>
        <p:sp>
          <p:nvSpPr>
            <p:cNvPr id="571" name="pl571"/>
            <p:cNvSpPr/>
            <p:nvPr/>
          </p:nvSpPr>
          <p:spPr>
            <a:xfrm>
              <a:off x="4998754" y="3505868"/>
              <a:ext cx="1211224" cy="29993"/>
            </a:xfrm>
            <a:custGeom>
              <a:avLst/>
              <a:pathLst>
                <a:path w="1211224" h="29993">
                  <a:moveTo>
                    <a:pt x="0" y="0"/>
                  </a:moveTo>
                  <a:lnTo>
                    <a:pt x="173032" y="0"/>
                  </a:lnTo>
                  <a:lnTo>
                    <a:pt x="346064" y="0"/>
                  </a:lnTo>
                  <a:lnTo>
                    <a:pt x="519096" y="0"/>
                  </a:lnTo>
                  <a:lnTo>
                    <a:pt x="692128" y="0"/>
                  </a:lnTo>
                  <a:lnTo>
                    <a:pt x="865160" y="0"/>
                  </a:lnTo>
                  <a:lnTo>
                    <a:pt x="1038192" y="0"/>
                  </a:lnTo>
                  <a:lnTo>
                    <a:pt x="1211224" y="29993"/>
                  </a:lnTo>
                </a:path>
              </a:pathLst>
            </a:custGeom>
            <a:ln w="35231" cap="flat">
              <a:solidFill>
                <a:srgbClr val="F26A21">
                  <a:alpha val="100000"/>
                </a:srgbClr>
              </a:solidFill>
              <a:prstDash val="solid"/>
              <a:round/>
            </a:ln>
          </p:spPr>
          <p:txBody>
            <a:bodyPr/>
            <a:lstStyle/>
            <a:p/>
          </p:txBody>
        </p:sp>
        <p:sp>
          <p:nvSpPr>
            <p:cNvPr id="572" name="pl572"/>
            <p:cNvSpPr/>
            <p:nvPr/>
          </p:nvSpPr>
          <p:spPr>
            <a:xfrm>
              <a:off x="4938193"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573" name="tx573"/>
            <p:cNvSpPr/>
            <p:nvPr/>
          </p:nvSpPr>
          <p:spPr>
            <a:xfrm>
              <a:off x="4968625"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4" name="tx574"/>
            <p:cNvSpPr/>
            <p:nvPr/>
          </p:nvSpPr>
          <p:spPr>
            <a:xfrm>
              <a:off x="5141657"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5" name="tx575"/>
            <p:cNvSpPr/>
            <p:nvPr/>
          </p:nvSpPr>
          <p:spPr>
            <a:xfrm>
              <a:off x="5314689"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6" name="tx576"/>
            <p:cNvSpPr/>
            <p:nvPr/>
          </p:nvSpPr>
          <p:spPr>
            <a:xfrm>
              <a:off x="5487721"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7" name="tx577"/>
            <p:cNvSpPr/>
            <p:nvPr/>
          </p:nvSpPr>
          <p:spPr>
            <a:xfrm>
              <a:off x="5660753"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8" name="tx578"/>
            <p:cNvSpPr/>
            <p:nvPr/>
          </p:nvSpPr>
          <p:spPr>
            <a:xfrm>
              <a:off x="5833785"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9" name="tx579"/>
            <p:cNvSpPr/>
            <p:nvPr/>
          </p:nvSpPr>
          <p:spPr>
            <a:xfrm>
              <a:off x="6006817"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0" name="tx580"/>
            <p:cNvSpPr/>
            <p:nvPr/>
          </p:nvSpPr>
          <p:spPr>
            <a:xfrm>
              <a:off x="6161789" y="3372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81" name="rc581"/>
            <p:cNvSpPr/>
            <p:nvPr/>
          </p:nvSpPr>
          <p:spPr>
            <a:xfrm>
              <a:off x="4938193" y="4004760"/>
              <a:ext cx="1332346" cy="758823"/>
            </a:xfrm>
            <a:prstGeom prst="rect">
              <a:avLst/>
            </a:prstGeom>
            <a:solidFill>
              <a:srgbClr val="EBEBEB">
                <a:alpha val="100000"/>
              </a:srgbClr>
            </a:solidFill>
          </p:spPr>
          <p:txBody>
            <a:bodyPr/>
            <a:lstStyle/>
            <a:p/>
          </p:txBody>
        </p:sp>
        <p:sp>
          <p:nvSpPr>
            <p:cNvPr id="582" name="pl582"/>
            <p:cNvSpPr/>
            <p:nvPr/>
          </p:nvSpPr>
          <p:spPr>
            <a:xfrm>
              <a:off x="4938193"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3" name="pl583"/>
            <p:cNvSpPr/>
            <p:nvPr/>
          </p:nvSpPr>
          <p:spPr>
            <a:xfrm>
              <a:off x="4938193"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4" name="pl584"/>
            <p:cNvSpPr/>
            <p:nvPr/>
          </p:nvSpPr>
          <p:spPr>
            <a:xfrm>
              <a:off x="4938193"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5" name="pl585"/>
            <p:cNvSpPr/>
            <p:nvPr/>
          </p:nvSpPr>
          <p:spPr>
            <a:xfrm>
              <a:off x="4938193"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6" name="pl586"/>
            <p:cNvSpPr/>
            <p:nvPr/>
          </p:nvSpPr>
          <p:spPr>
            <a:xfrm>
              <a:off x="4938193"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87" name="pl587"/>
            <p:cNvSpPr/>
            <p:nvPr/>
          </p:nvSpPr>
          <p:spPr>
            <a:xfrm>
              <a:off x="4938193"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88" name="pl588"/>
            <p:cNvSpPr/>
            <p:nvPr/>
          </p:nvSpPr>
          <p:spPr>
            <a:xfrm>
              <a:off x="4938193"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89" name="pl589"/>
            <p:cNvSpPr/>
            <p:nvPr/>
          </p:nvSpPr>
          <p:spPr>
            <a:xfrm>
              <a:off x="4938193"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90" name="pl590"/>
            <p:cNvSpPr/>
            <p:nvPr/>
          </p:nvSpPr>
          <p:spPr>
            <a:xfrm>
              <a:off x="499875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517178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5344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55178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569088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58639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603694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62099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4998754"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99" name="pl599"/>
            <p:cNvSpPr/>
            <p:nvPr/>
          </p:nvSpPr>
          <p:spPr>
            <a:xfrm>
              <a:off x="4998754" y="4526639"/>
              <a:ext cx="1211224" cy="14996"/>
            </a:xfrm>
            <a:custGeom>
              <a:avLst/>
              <a:pathLst>
                <a:path w="1211224" h="14996">
                  <a:moveTo>
                    <a:pt x="0" y="0"/>
                  </a:moveTo>
                  <a:lnTo>
                    <a:pt x="173032" y="0"/>
                  </a:lnTo>
                  <a:lnTo>
                    <a:pt x="346064" y="14996"/>
                  </a:lnTo>
                  <a:lnTo>
                    <a:pt x="519096" y="0"/>
                  </a:lnTo>
                  <a:lnTo>
                    <a:pt x="692128" y="0"/>
                  </a:lnTo>
                  <a:lnTo>
                    <a:pt x="865160" y="0"/>
                  </a:lnTo>
                  <a:lnTo>
                    <a:pt x="1038192" y="0"/>
                  </a:lnTo>
                  <a:lnTo>
                    <a:pt x="1211224" y="0"/>
                  </a:lnTo>
                </a:path>
              </a:pathLst>
            </a:custGeom>
            <a:ln w="40651" cap="flat">
              <a:solidFill>
                <a:srgbClr val="BEBEBE">
                  <a:alpha val="69803"/>
                </a:srgbClr>
              </a:solidFill>
              <a:prstDash val="solid"/>
              <a:round/>
            </a:ln>
          </p:spPr>
          <p:txBody>
            <a:bodyPr/>
            <a:lstStyle/>
            <a:p/>
          </p:txBody>
        </p:sp>
        <p:sp>
          <p:nvSpPr>
            <p:cNvPr id="600" name="pl600"/>
            <p:cNvSpPr/>
            <p:nvPr/>
          </p:nvSpPr>
          <p:spPr>
            <a:xfrm>
              <a:off x="4998754" y="4526639"/>
              <a:ext cx="1211224" cy="14996"/>
            </a:xfrm>
            <a:custGeom>
              <a:avLst/>
              <a:pathLst>
                <a:path w="1211224" h="14996">
                  <a:moveTo>
                    <a:pt x="0" y="0"/>
                  </a:moveTo>
                  <a:lnTo>
                    <a:pt x="173032" y="0"/>
                  </a:lnTo>
                  <a:lnTo>
                    <a:pt x="346064" y="14996"/>
                  </a:lnTo>
                  <a:lnTo>
                    <a:pt x="519096" y="0"/>
                  </a:lnTo>
                  <a:lnTo>
                    <a:pt x="692128" y="0"/>
                  </a:lnTo>
                  <a:lnTo>
                    <a:pt x="865160" y="0"/>
                  </a:lnTo>
                  <a:lnTo>
                    <a:pt x="1038192" y="0"/>
                  </a:lnTo>
                  <a:lnTo>
                    <a:pt x="1211224" y="0"/>
                  </a:lnTo>
                </a:path>
              </a:pathLst>
            </a:custGeom>
            <a:ln w="35231" cap="flat">
              <a:solidFill>
                <a:srgbClr val="BEBEBE">
                  <a:alpha val="69803"/>
                </a:srgbClr>
              </a:solidFill>
              <a:prstDash val="solid"/>
              <a:round/>
            </a:ln>
          </p:spPr>
          <p:txBody>
            <a:bodyPr/>
            <a:lstStyle/>
            <a:p/>
          </p:txBody>
        </p:sp>
        <p:sp>
          <p:nvSpPr>
            <p:cNvPr id="601" name="pl601"/>
            <p:cNvSpPr/>
            <p:nvPr/>
          </p:nvSpPr>
          <p:spPr>
            <a:xfrm>
              <a:off x="4998754"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602" name="pl602"/>
            <p:cNvSpPr/>
            <p:nvPr/>
          </p:nvSpPr>
          <p:spPr>
            <a:xfrm>
              <a:off x="4998754" y="4526639"/>
              <a:ext cx="1211224" cy="14996"/>
            </a:xfrm>
            <a:custGeom>
              <a:avLst/>
              <a:pathLst>
                <a:path w="1211224" h="14996">
                  <a:moveTo>
                    <a:pt x="0" y="0"/>
                  </a:moveTo>
                  <a:lnTo>
                    <a:pt x="173032" y="0"/>
                  </a:lnTo>
                  <a:lnTo>
                    <a:pt x="346064" y="14996"/>
                  </a:lnTo>
                  <a:lnTo>
                    <a:pt x="519096" y="0"/>
                  </a:lnTo>
                  <a:lnTo>
                    <a:pt x="692128" y="0"/>
                  </a:lnTo>
                  <a:lnTo>
                    <a:pt x="865160" y="0"/>
                  </a:lnTo>
                  <a:lnTo>
                    <a:pt x="1038192" y="0"/>
                  </a:lnTo>
                  <a:lnTo>
                    <a:pt x="1211224" y="0"/>
                  </a:lnTo>
                </a:path>
              </a:pathLst>
            </a:custGeom>
            <a:ln w="40651" cap="flat">
              <a:solidFill>
                <a:srgbClr val="000000">
                  <a:alpha val="100000"/>
                </a:srgbClr>
              </a:solidFill>
              <a:prstDash val="solid"/>
              <a:round/>
            </a:ln>
          </p:spPr>
          <p:txBody>
            <a:bodyPr/>
            <a:lstStyle/>
            <a:p/>
          </p:txBody>
        </p:sp>
        <p:sp>
          <p:nvSpPr>
            <p:cNvPr id="603" name="pl603"/>
            <p:cNvSpPr/>
            <p:nvPr/>
          </p:nvSpPr>
          <p:spPr>
            <a:xfrm>
              <a:off x="4998754" y="4526639"/>
              <a:ext cx="1211224" cy="14996"/>
            </a:xfrm>
            <a:custGeom>
              <a:avLst/>
              <a:pathLst>
                <a:path w="1211224" h="14996">
                  <a:moveTo>
                    <a:pt x="0" y="0"/>
                  </a:moveTo>
                  <a:lnTo>
                    <a:pt x="173032" y="0"/>
                  </a:lnTo>
                  <a:lnTo>
                    <a:pt x="346064" y="14996"/>
                  </a:lnTo>
                  <a:lnTo>
                    <a:pt x="519096" y="0"/>
                  </a:lnTo>
                  <a:lnTo>
                    <a:pt x="692128" y="0"/>
                  </a:lnTo>
                  <a:lnTo>
                    <a:pt x="865160" y="0"/>
                  </a:lnTo>
                  <a:lnTo>
                    <a:pt x="1038192" y="0"/>
                  </a:lnTo>
                  <a:lnTo>
                    <a:pt x="1211224" y="0"/>
                  </a:lnTo>
                </a:path>
              </a:pathLst>
            </a:custGeom>
            <a:ln w="35231" cap="flat">
              <a:solidFill>
                <a:srgbClr val="F26A21">
                  <a:alpha val="100000"/>
                </a:srgbClr>
              </a:solidFill>
              <a:prstDash val="solid"/>
              <a:round/>
            </a:ln>
          </p:spPr>
          <p:txBody>
            <a:bodyPr/>
            <a:lstStyle/>
            <a:p/>
          </p:txBody>
        </p:sp>
        <p:sp>
          <p:nvSpPr>
            <p:cNvPr id="604" name="pl604"/>
            <p:cNvSpPr/>
            <p:nvPr/>
          </p:nvSpPr>
          <p:spPr>
            <a:xfrm>
              <a:off x="4938193"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05" name="tx605"/>
            <p:cNvSpPr/>
            <p:nvPr/>
          </p:nvSpPr>
          <p:spPr>
            <a:xfrm>
              <a:off x="4968625"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6" name="tx606"/>
            <p:cNvSpPr/>
            <p:nvPr/>
          </p:nvSpPr>
          <p:spPr>
            <a:xfrm>
              <a:off x="5141657"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7" name="tx607"/>
            <p:cNvSpPr/>
            <p:nvPr/>
          </p:nvSpPr>
          <p:spPr>
            <a:xfrm>
              <a:off x="5314689"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8" name="tx608"/>
            <p:cNvSpPr/>
            <p:nvPr/>
          </p:nvSpPr>
          <p:spPr>
            <a:xfrm>
              <a:off x="5487721"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9" name="tx609"/>
            <p:cNvSpPr/>
            <p:nvPr/>
          </p:nvSpPr>
          <p:spPr>
            <a:xfrm>
              <a:off x="5660753"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0" name="tx610"/>
            <p:cNvSpPr/>
            <p:nvPr/>
          </p:nvSpPr>
          <p:spPr>
            <a:xfrm>
              <a:off x="5833785"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1" name="tx611"/>
            <p:cNvSpPr/>
            <p:nvPr/>
          </p:nvSpPr>
          <p:spPr>
            <a:xfrm>
              <a:off x="6006817"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2" name="tx612"/>
            <p:cNvSpPr/>
            <p:nvPr/>
          </p:nvSpPr>
          <p:spPr>
            <a:xfrm>
              <a:off x="6179849"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3" name="rc613"/>
            <p:cNvSpPr/>
            <p:nvPr/>
          </p:nvSpPr>
          <p:spPr>
            <a:xfrm>
              <a:off x="6340129" y="874964"/>
              <a:ext cx="1332346" cy="758823"/>
            </a:xfrm>
            <a:prstGeom prst="rect">
              <a:avLst/>
            </a:prstGeom>
            <a:solidFill>
              <a:srgbClr val="EBEBEB">
                <a:alpha val="100000"/>
              </a:srgbClr>
            </a:solidFill>
          </p:spPr>
          <p:txBody>
            <a:bodyPr/>
            <a:lstStyle/>
            <a:p/>
          </p:txBody>
        </p:sp>
        <p:sp>
          <p:nvSpPr>
            <p:cNvPr id="614" name="pl614"/>
            <p:cNvSpPr/>
            <p:nvPr/>
          </p:nvSpPr>
          <p:spPr>
            <a:xfrm>
              <a:off x="6340129"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5" name="pl615"/>
            <p:cNvSpPr/>
            <p:nvPr/>
          </p:nvSpPr>
          <p:spPr>
            <a:xfrm>
              <a:off x="6340129"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6" name="pl616"/>
            <p:cNvSpPr/>
            <p:nvPr/>
          </p:nvSpPr>
          <p:spPr>
            <a:xfrm>
              <a:off x="6340129"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7" name="pl617"/>
            <p:cNvSpPr/>
            <p:nvPr/>
          </p:nvSpPr>
          <p:spPr>
            <a:xfrm>
              <a:off x="6340129"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8" name="pl618"/>
            <p:cNvSpPr/>
            <p:nvPr/>
          </p:nvSpPr>
          <p:spPr>
            <a:xfrm>
              <a:off x="6340129"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19" name="pl619"/>
            <p:cNvSpPr/>
            <p:nvPr/>
          </p:nvSpPr>
          <p:spPr>
            <a:xfrm>
              <a:off x="6340129"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20" name="pl620"/>
            <p:cNvSpPr/>
            <p:nvPr/>
          </p:nvSpPr>
          <p:spPr>
            <a:xfrm>
              <a:off x="6340129"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21" name="pl621"/>
            <p:cNvSpPr/>
            <p:nvPr/>
          </p:nvSpPr>
          <p:spPr>
            <a:xfrm>
              <a:off x="6340129"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22" name="pl622"/>
            <p:cNvSpPr/>
            <p:nvPr/>
          </p:nvSpPr>
          <p:spPr>
            <a:xfrm>
              <a:off x="64006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65737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4" name="pl624"/>
            <p:cNvSpPr/>
            <p:nvPr/>
          </p:nvSpPr>
          <p:spPr>
            <a:xfrm>
              <a:off x="674675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5" name="pl625"/>
            <p:cNvSpPr/>
            <p:nvPr/>
          </p:nvSpPr>
          <p:spPr>
            <a:xfrm>
              <a:off x="691978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6" name="pl626"/>
            <p:cNvSpPr/>
            <p:nvPr/>
          </p:nvSpPr>
          <p:spPr>
            <a:xfrm>
              <a:off x="7092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72658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743888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76119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6400690"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631" name="pl631"/>
            <p:cNvSpPr/>
            <p:nvPr/>
          </p:nvSpPr>
          <p:spPr>
            <a:xfrm>
              <a:off x="6400690" y="1411839"/>
              <a:ext cx="1211224" cy="14996"/>
            </a:xfrm>
            <a:custGeom>
              <a:avLst/>
              <a:pathLst>
                <a:path w="1211224" h="14996">
                  <a:moveTo>
                    <a:pt x="0" y="0"/>
                  </a:moveTo>
                  <a:lnTo>
                    <a:pt x="173032" y="14996"/>
                  </a:lnTo>
                  <a:lnTo>
                    <a:pt x="346064" y="14996"/>
                  </a:lnTo>
                  <a:lnTo>
                    <a:pt x="519096" y="7498"/>
                  </a:lnTo>
                  <a:lnTo>
                    <a:pt x="692128" y="7498"/>
                  </a:lnTo>
                  <a:lnTo>
                    <a:pt x="865160" y="7498"/>
                  </a:lnTo>
                  <a:lnTo>
                    <a:pt x="1038192" y="7498"/>
                  </a:lnTo>
                  <a:lnTo>
                    <a:pt x="1211224" y="7498"/>
                  </a:lnTo>
                </a:path>
              </a:pathLst>
            </a:custGeom>
            <a:ln w="40651" cap="flat">
              <a:solidFill>
                <a:srgbClr val="BEBEBE">
                  <a:alpha val="69803"/>
                </a:srgbClr>
              </a:solidFill>
              <a:prstDash val="solid"/>
              <a:round/>
            </a:ln>
          </p:spPr>
          <p:txBody>
            <a:bodyPr/>
            <a:lstStyle/>
            <a:p/>
          </p:txBody>
        </p:sp>
        <p:sp>
          <p:nvSpPr>
            <p:cNvPr id="632" name="pl632"/>
            <p:cNvSpPr/>
            <p:nvPr/>
          </p:nvSpPr>
          <p:spPr>
            <a:xfrm>
              <a:off x="6400690" y="1411839"/>
              <a:ext cx="1211224" cy="14996"/>
            </a:xfrm>
            <a:custGeom>
              <a:avLst/>
              <a:pathLst>
                <a:path w="1211224" h="14996">
                  <a:moveTo>
                    <a:pt x="0" y="0"/>
                  </a:moveTo>
                  <a:lnTo>
                    <a:pt x="173032" y="14996"/>
                  </a:lnTo>
                  <a:lnTo>
                    <a:pt x="346064" y="14996"/>
                  </a:lnTo>
                  <a:lnTo>
                    <a:pt x="519096" y="7498"/>
                  </a:lnTo>
                  <a:lnTo>
                    <a:pt x="692128" y="7498"/>
                  </a:lnTo>
                  <a:lnTo>
                    <a:pt x="865160" y="7498"/>
                  </a:lnTo>
                  <a:lnTo>
                    <a:pt x="1038192" y="7498"/>
                  </a:lnTo>
                  <a:lnTo>
                    <a:pt x="1211224" y="7498"/>
                  </a:lnTo>
                </a:path>
              </a:pathLst>
            </a:custGeom>
            <a:ln w="35231" cap="flat">
              <a:solidFill>
                <a:srgbClr val="BEBEBE">
                  <a:alpha val="69803"/>
                </a:srgbClr>
              </a:solidFill>
              <a:prstDash val="solid"/>
              <a:round/>
            </a:ln>
          </p:spPr>
          <p:txBody>
            <a:bodyPr/>
            <a:lstStyle/>
            <a:p/>
          </p:txBody>
        </p:sp>
        <p:sp>
          <p:nvSpPr>
            <p:cNvPr id="633" name="pl633"/>
            <p:cNvSpPr/>
            <p:nvPr/>
          </p:nvSpPr>
          <p:spPr>
            <a:xfrm>
              <a:off x="6400690"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634" name="pl634"/>
            <p:cNvSpPr/>
            <p:nvPr/>
          </p:nvSpPr>
          <p:spPr>
            <a:xfrm>
              <a:off x="6400690" y="1411839"/>
              <a:ext cx="1211224" cy="14996"/>
            </a:xfrm>
            <a:custGeom>
              <a:avLst/>
              <a:pathLst>
                <a:path w="1211224" h="14996">
                  <a:moveTo>
                    <a:pt x="0" y="0"/>
                  </a:moveTo>
                  <a:lnTo>
                    <a:pt x="173032" y="14996"/>
                  </a:lnTo>
                  <a:lnTo>
                    <a:pt x="346064" y="14996"/>
                  </a:lnTo>
                  <a:lnTo>
                    <a:pt x="519096" y="7498"/>
                  </a:lnTo>
                  <a:lnTo>
                    <a:pt x="692128" y="7498"/>
                  </a:lnTo>
                  <a:lnTo>
                    <a:pt x="865160" y="7498"/>
                  </a:lnTo>
                  <a:lnTo>
                    <a:pt x="1038192" y="7498"/>
                  </a:lnTo>
                  <a:lnTo>
                    <a:pt x="1211224" y="7498"/>
                  </a:lnTo>
                </a:path>
              </a:pathLst>
            </a:custGeom>
            <a:ln w="40651" cap="flat">
              <a:solidFill>
                <a:srgbClr val="000000">
                  <a:alpha val="100000"/>
                </a:srgbClr>
              </a:solidFill>
              <a:prstDash val="solid"/>
              <a:round/>
            </a:ln>
          </p:spPr>
          <p:txBody>
            <a:bodyPr/>
            <a:lstStyle/>
            <a:p/>
          </p:txBody>
        </p:sp>
        <p:sp>
          <p:nvSpPr>
            <p:cNvPr id="635" name="pl635"/>
            <p:cNvSpPr/>
            <p:nvPr/>
          </p:nvSpPr>
          <p:spPr>
            <a:xfrm>
              <a:off x="6400690" y="1411839"/>
              <a:ext cx="1211224" cy="14996"/>
            </a:xfrm>
            <a:custGeom>
              <a:avLst/>
              <a:pathLst>
                <a:path w="1211224" h="14996">
                  <a:moveTo>
                    <a:pt x="0" y="0"/>
                  </a:moveTo>
                  <a:lnTo>
                    <a:pt x="173032" y="14996"/>
                  </a:lnTo>
                  <a:lnTo>
                    <a:pt x="346064" y="14996"/>
                  </a:lnTo>
                  <a:lnTo>
                    <a:pt x="519096" y="7498"/>
                  </a:lnTo>
                  <a:lnTo>
                    <a:pt x="692128" y="7498"/>
                  </a:lnTo>
                  <a:lnTo>
                    <a:pt x="865160" y="7498"/>
                  </a:lnTo>
                  <a:lnTo>
                    <a:pt x="1038192" y="7498"/>
                  </a:lnTo>
                  <a:lnTo>
                    <a:pt x="1211224" y="7498"/>
                  </a:lnTo>
                </a:path>
              </a:pathLst>
            </a:custGeom>
            <a:ln w="35231" cap="flat">
              <a:solidFill>
                <a:srgbClr val="F26A21">
                  <a:alpha val="100000"/>
                </a:srgbClr>
              </a:solidFill>
              <a:prstDash val="solid"/>
              <a:round/>
            </a:ln>
          </p:spPr>
          <p:txBody>
            <a:bodyPr/>
            <a:lstStyle/>
            <a:p/>
          </p:txBody>
        </p:sp>
        <p:sp>
          <p:nvSpPr>
            <p:cNvPr id="636" name="pl636"/>
            <p:cNvSpPr/>
            <p:nvPr/>
          </p:nvSpPr>
          <p:spPr>
            <a:xfrm>
              <a:off x="6340129"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37" name="tx637"/>
            <p:cNvSpPr/>
            <p:nvPr/>
          </p:nvSpPr>
          <p:spPr>
            <a:xfrm>
              <a:off x="6370560" y="1248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8" name="tx638"/>
            <p:cNvSpPr/>
            <p:nvPr/>
          </p:nvSpPr>
          <p:spPr>
            <a:xfrm>
              <a:off x="6525533" y="12638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9" name="tx639"/>
            <p:cNvSpPr/>
            <p:nvPr/>
          </p:nvSpPr>
          <p:spPr>
            <a:xfrm>
              <a:off x="6698565" y="12638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0" name="tx640"/>
            <p:cNvSpPr/>
            <p:nvPr/>
          </p:nvSpPr>
          <p:spPr>
            <a:xfrm>
              <a:off x="6889656"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1" name="tx641"/>
            <p:cNvSpPr/>
            <p:nvPr/>
          </p:nvSpPr>
          <p:spPr>
            <a:xfrm>
              <a:off x="7062688"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2" name="tx642"/>
            <p:cNvSpPr/>
            <p:nvPr/>
          </p:nvSpPr>
          <p:spPr>
            <a:xfrm>
              <a:off x="7235720"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3" name="tx643"/>
            <p:cNvSpPr/>
            <p:nvPr/>
          </p:nvSpPr>
          <p:spPr>
            <a:xfrm>
              <a:off x="7408752"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4" name="tx644"/>
            <p:cNvSpPr/>
            <p:nvPr/>
          </p:nvSpPr>
          <p:spPr>
            <a:xfrm>
              <a:off x="7581784"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5" name="rc645"/>
            <p:cNvSpPr/>
            <p:nvPr/>
          </p:nvSpPr>
          <p:spPr>
            <a:xfrm>
              <a:off x="6340129" y="1918229"/>
              <a:ext cx="1332346" cy="758823"/>
            </a:xfrm>
            <a:prstGeom prst="rect">
              <a:avLst/>
            </a:prstGeom>
            <a:solidFill>
              <a:srgbClr val="EBEBEB">
                <a:alpha val="100000"/>
              </a:srgbClr>
            </a:solidFill>
          </p:spPr>
          <p:txBody>
            <a:bodyPr/>
            <a:lstStyle/>
            <a:p/>
          </p:txBody>
        </p:sp>
        <p:sp>
          <p:nvSpPr>
            <p:cNvPr id="646" name="pl646"/>
            <p:cNvSpPr/>
            <p:nvPr/>
          </p:nvSpPr>
          <p:spPr>
            <a:xfrm>
              <a:off x="6340129"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47" name="pl647"/>
            <p:cNvSpPr/>
            <p:nvPr/>
          </p:nvSpPr>
          <p:spPr>
            <a:xfrm>
              <a:off x="6340129"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48" name="pl648"/>
            <p:cNvSpPr/>
            <p:nvPr/>
          </p:nvSpPr>
          <p:spPr>
            <a:xfrm>
              <a:off x="6340129"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49" name="pl649"/>
            <p:cNvSpPr/>
            <p:nvPr/>
          </p:nvSpPr>
          <p:spPr>
            <a:xfrm>
              <a:off x="6340129"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50" name="pl650"/>
            <p:cNvSpPr/>
            <p:nvPr/>
          </p:nvSpPr>
          <p:spPr>
            <a:xfrm>
              <a:off x="6340129"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1" name="pl651"/>
            <p:cNvSpPr/>
            <p:nvPr/>
          </p:nvSpPr>
          <p:spPr>
            <a:xfrm>
              <a:off x="6340129"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2" name="pl652"/>
            <p:cNvSpPr/>
            <p:nvPr/>
          </p:nvSpPr>
          <p:spPr>
            <a:xfrm>
              <a:off x="6340129"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3" name="pl653"/>
            <p:cNvSpPr/>
            <p:nvPr/>
          </p:nvSpPr>
          <p:spPr>
            <a:xfrm>
              <a:off x="6340129"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4" name="pl654"/>
            <p:cNvSpPr/>
            <p:nvPr/>
          </p:nvSpPr>
          <p:spPr>
            <a:xfrm>
              <a:off x="64006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65737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674675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691978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8" name="pl658"/>
            <p:cNvSpPr/>
            <p:nvPr/>
          </p:nvSpPr>
          <p:spPr>
            <a:xfrm>
              <a:off x="7092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9" name="pl659"/>
            <p:cNvSpPr/>
            <p:nvPr/>
          </p:nvSpPr>
          <p:spPr>
            <a:xfrm>
              <a:off x="72658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0" name="pl660"/>
            <p:cNvSpPr/>
            <p:nvPr/>
          </p:nvSpPr>
          <p:spPr>
            <a:xfrm>
              <a:off x="743888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1" name="pl661"/>
            <p:cNvSpPr/>
            <p:nvPr/>
          </p:nvSpPr>
          <p:spPr>
            <a:xfrm>
              <a:off x="76119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2" name="pl662"/>
            <p:cNvSpPr/>
            <p:nvPr/>
          </p:nvSpPr>
          <p:spPr>
            <a:xfrm>
              <a:off x="6400690"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663" name="pl663"/>
            <p:cNvSpPr/>
            <p:nvPr/>
          </p:nvSpPr>
          <p:spPr>
            <a:xfrm>
              <a:off x="6400690" y="2342631"/>
              <a:ext cx="1211224" cy="59986"/>
            </a:xfrm>
            <a:custGeom>
              <a:avLst/>
              <a:pathLst>
                <a:path w="1211224" h="59986">
                  <a:moveTo>
                    <a:pt x="0" y="14996"/>
                  </a:moveTo>
                  <a:lnTo>
                    <a:pt x="173032" y="37491"/>
                  </a:lnTo>
                  <a:lnTo>
                    <a:pt x="346064" y="59986"/>
                  </a:lnTo>
                  <a:lnTo>
                    <a:pt x="519096" y="29993"/>
                  </a:lnTo>
                  <a:lnTo>
                    <a:pt x="692128" y="0"/>
                  </a:lnTo>
                  <a:lnTo>
                    <a:pt x="865160" y="44989"/>
                  </a:lnTo>
                  <a:lnTo>
                    <a:pt x="1038192" y="44989"/>
                  </a:lnTo>
                  <a:lnTo>
                    <a:pt x="1211224" y="44989"/>
                  </a:lnTo>
                </a:path>
              </a:pathLst>
            </a:custGeom>
            <a:ln w="40651" cap="flat">
              <a:solidFill>
                <a:srgbClr val="BEBEBE">
                  <a:alpha val="69803"/>
                </a:srgbClr>
              </a:solidFill>
              <a:prstDash val="solid"/>
              <a:round/>
            </a:ln>
          </p:spPr>
          <p:txBody>
            <a:bodyPr/>
            <a:lstStyle/>
            <a:p/>
          </p:txBody>
        </p:sp>
        <p:sp>
          <p:nvSpPr>
            <p:cNvPr id="664" name="pl664"/>
            <p:cNvSpPr/>
            <p:nvPr/>
          </p:nvSpPr>
          <p:spPr>
            <a:xfrm>
              <a:off x="6400690" y="2342631"/>
              <a:ext cx="1211224" cy="59986"/>
            </a:xfrm>
            <a:custGeom>
              <a:avLst/>
              <a:pathLst>
                <a:path w="1211224" h="59986">
                  <a:moveTo>
                    <a:pt x="0" y="14996"/>
                  </a:moveTo>
                  <a:lnTo>
                    <a:pt x="173032" y="37491"/>
                  </a:lnTo>
                  <a:lnTo>
                    <a:pt x="346064" y="59986"/>
                  </a:lnTo>
                  <a:lnTo>
                    <a:pt x="519096" y="29993"/>
                  </a:lnTo>
                  <a:lnTo>
                    <a:pt x="692128" y="0"/>
                  </a:lnTo>
                  <a:lnTo>
                    <a:pt x="865160" y="44989"/>
                  </a:lnTo>
                  <a:lnTo>
                    <a:pt x="1038192" y="44989"/>
                  </a:lnTo>
                  <a:lnTo>
                    <a:pt x="1211224" y="44989"/>
                  </a:lnTo>
                </a:path>
              </a:pathLst>
            </a:custGeom>
            <a:ln w="35231" cap="flat">
              <a:solidFill>
                <a:srgbClr val="BEBEBE">
                  <a:alpha val="69803"/>
                </a:srgbClr>
              </a:solidFill>
              <a:prstDash val="solid"/>
              <a:round/>
            </a:ln>
          </p:spPr>
          <p:txBody>
            <a:bodyPr/>
            <a:lstStyle/>
            <a:p/>
          </p:txBody>
        </p:sp>
        <p:sp>
          <p:nvSpPr>
            <p:cNvPr id="665" name="pl665"/>
            <p:cNvSpPr/>
            <p:nvPr/>
          </p:nvSpPr>
          <p:spPr>
            <a:xfrm>
              <a:off x="6400690"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666" name="pl666"/>
            <p:cNvSpPr/>
            <p:nvPr/>
          </p:nvSpPr>
          <p:spPr>
            <a:xfrm>
              <a:off x="6400690" y="2342631"/>
              <a:ext cx="1211224" cy="59986"/>
            </a:xfrm>
            <a:custGeom>
              <a:avLst/>
              <a:pathLst>
                <a:path w="1211224" h="59986">
                  <a:moveTo>
                    <a:pt x="0" y="14996"/>
                  </a:moveTo>
                  <a:lnTo>
                    <a:pt x="173032" y="37491"/>
                  </a:lnTo>
                  <a:lnTo>
                    <a:pt x="346064" y="59986"/>
                  </a:lnTo>
                  <a:lnTo>
                    <a:pt x="519096" y="29993"/>
                  </a:lnTo>
                  <a:lnTo>
                    <a:pt x="692128" y="0"/>
                  </a:lnTo>
                  <a:lnTo>
                    <a:pt x="865160" y="44989"/>
                  </a:lnTo>
                  <a:lnTo>
                    <a:pt x="1038192" y="44989"/>
                  </a:lnTo>
                  <a:lnTo>
                    <a:pt x="1211224" y="44989"/>
                  </a:lnTo>
                </a:path>
              </a:pathLst>
            </a:custGeom>
            <a:ln w="40651" cap="flat">
              <a:solidFill>
                <a:srgbClr val="000000">
                  <a:alpha val="100000"/>
                </a:srgbClr>
              </a:solidFill>
              <a:prstDash val="solid"/>
              <a:round/>
            </a:ln>
          </p:spPr>
          <p:txBody>
            <a:bodyPr/>
            <a:lstStyle/>
            <a:p/>
          </p:txBody>
        </p:sp>
        <p:sp>
          <p:nvSpPr>
            <p:cNvPr id="667" name="pl667"/>
            <p:cNvSpPr/>
            <p:nvPr/>
          </p:nvSpPr>
          <p:spPr>
            <a:xfrm>
              <a:off x="6400690" y="2342631"/>
              <a:ext cx="1211224" cy="59986"/>
            </a:xfrm>
            <a:custGeom>
              <a:avLst/>
              <a:pathLst>
                <a:path w="1211224" h="59986">
                  <a:moveTo>
                    <a:pt x="0" y="14996"/>
                  </a:moveTo>
                  <a:lnTo>
                    <a:pt x="173032" y="37491"/>
                  </a:lnTo>
                  <a:lnTo>
                    <a:pt x="346064" y="59986"/>
                  </a:lnTo>
                  <a:lnTo>
                    <a:pt x="519096" y="29993"/>
                  </a:lnTo>
                  <a:lnTo>
                    <a:pt x="692128" y="0"/>
                  </a:lnTo>
                  <a:lnTo>
                    <a:pt x="865160" y="44989"/>
                  </a:lnTo>
                  <a:lnTo>
                    <a:pt x="1038192" y="44989"/>
                  </a:lnTo>
                  <a:lnTo>
                    <a:pt x="1211224" y="44989"/>
                  </a:lnTo>
                </a:path>
              </a:pathLst>
            </a:custGeom>
            <a:ln w="35231" cap="flat">
              <a:solidFill>
                <a:srgbClr val="F26A21">
                  <a:alpha val="100000"/>
                </a:srgbClr>
              </a:solidFill>
              <a:prstDash val="solid"/>
              <a:round/>
            </a:ln>
          </p:spPr>
          <p:txBody>
            <a:bodyPr/>
            <a:lstStyle/>
            <a:p/>
          </p:txBody>
        </p:sp>
        <p:sp>
          <p:nvSpPr>
            <p:cNvPr id="668" name="pl668"/>
            <p:cNvSpPr/>
            <p:nvPr/>
          </p:nvSpPr>
          <p:spPr>
            <a:xfrm>
              <a:off x="6340129"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69" name="tx669"/>
            <p:cNvSpPr/>
            <p:nvPr/>
          </p:nvSpPr>
          <p:spPr>
            <a:xfrm>
              <a:off x="6340431" y="21945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70" name="tx670"/>
            <p:cNvSpPr/>
            <p:nvPr/>
          </p:nvSpPr>
          <p:spPr>
            <a:xfrm>
              <a:off x="6517486" y="22170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71" name="tx671"/>
            <p:cNvSpPr/>
            <p:nvPr/>
          </p:nvSpPr>
          <p:spPr>
            <a:xfrm>
              <a:off x="6716624" y="2239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72" name="tx672"/>
            <p:cNvSpPr/>
            <p:nvPr/>
          </p:nvSpPr>
          <p:spPr>
            <a:xfrm>
              <a:off x="6859527" y="2209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73" name="tx673"/>
            <p:cNvSpPr/>
            <p:nvPr/>
          </p:nvSpPr>
          <p:spPr>
            <a:xfrm>
              <a:off x="7032559" y="2179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74" name="tx674"/>
            <p:cNvSpPr/>
            <p:nvPr/>
          </p:nvSpPr>
          <p:spPr>
            <a:xfrm>
              <a:off x="7205591" y="22245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75" name="tx675"/>
            <p:cNvSpPr/>
            <p:nvPr/>
          </p:nvSpPr>
          <p:spPr>
            <a:xfrm>
              <a:off x="7378623" y="22245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76" name="tx676"/>
            <p:cNvSpPr/>
            <p:nvPr/>
          </p:nvSpPr>
          <p:spPr>
            <a:xfrm>
              <a:off x="7551655" y="22245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77" name="rc677"/>
            <p:cNvSpPr/>
            <p:nvPr/>
          </p:nvSpPr>
          <p:spPr>
            <a:xfrm>
              <a:off x="6340129" y="2961495"/>
              <a:ext cx="1332346" cy="758823"/>
            </a:xfrm>
            <a:prstGeom prst="rect">
              <a:avLst/>
            </a:prstGeom>
            <a:solidFill>
              <a:srgbClr val="EBEBEB">
                <a:alpha val="100000"/>
              </a:srgbClr>
            </a:solidFill>
          </p:spPr>
          <p:txBody>
            <a:bodyPr/>
            <a:lstStyle/>
            <a:p/>
          </p:txBody>
        </p:sp>
        <p:sp>
          <p:nvSpPr>
            <p:cNvPr id="678" name="pl678"/>
            <p:cNvSpPr/>
            <p:nvPr/>
          </p:nvSpPr>
          <p:spPr>
            <a:xfrm>
              <a:off x="6340129"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79" name="pl679"/>
            <p:cNvSpPr/>
            <p:nvPr/>
          </p:nvSpPr>
          <p:spPr>
            <a:xfrm>
              <a:off x="6340129"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80" name="pl680"/>
            <p:cNvSpPr/>
            <p:nvPr/>
          </p:nvSpPr>
          <p:spPr>
            <a:xfrm>
              <a:off x="6340129"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81" name="pl681"/>
            <p:cNvSpPr/>
            <p:nvPr/>
          </p:nvSpPr>
          <p:spPr>
            <a:xfrm>
              <a:off x="6340129"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82" name="pl682"/>
            <p:cNvSpPr/>
            <p:nvPr/>
          </p:nvSpPr>
          <p:spPr>
            <a:xfrm>
              <a:off x="6340129"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3" name="pl683"/>
            <p:cNvSpPr/>
            <p:nvPr/>
          </p:nvSpPr>
          <p:spPr>
            <a:xfrm>
              <a:off x="6340129"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4" name="pl684"/>
            <p:cNvSpPr/>
            <p:nvPr/>
          </p:nvSpPr>
          <p:spPr>
            <a:xfrm>
              <a:off x="6340129"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5" name="pl685"/>
            <p:cNvSpPr/>
            <p:nvPr/>
          </p:nvSpPr>
          <p:spPr>
            <a:xfrm>
              <a:off x="6340129"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6" name="pl686"/>
            <p:cNvSpPr/>
            <p:nvPr/>
          </p:nvSpPr>
          <p:spPr>
            <a:xfrm>
              <a:off x="64006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7" name="pl687"/>
            <p:cNvSpPr/>
            <p:nvPr/>
          </p:nvSpPr>
          <p:spPr>
            <a:xfrm>
              <a:off x="65737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8" name="pl688"/>
            <p:cNvSpPr/>
            <p:nvPr/>
          </p:nvSpPr>
          <p:spPr>
            <a:xfrm>
              <a:off x="674675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9" name="pl689"/>
            <p:cNvSpPr/>
            <p:nvPr/>
          </p:nvSpPr>
          <p:spPr>
            <a:xfrm>
              <a:off x="691978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0" name="pl690"/>
            <p:cNvSpPr/>
            <p:nvPr/>
          </p:nvSpPr>
          <p:spPr>
            <a:xfrm>
              <a:off x="7092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1" name="pl691"/>
            <p:cNvSpPr/>
            <p:nvPr/>
          </p:nvSpPr>
          <p:spPr>
            <a:xfrm>
              <a:off x="72658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2" name="pl692"/>
            <p:cNvSpPr/>
            <p:nvPr/>
          </p:nvSpPr>
          <p:spPr>
            <a:xfrm>
              <a:off x="743888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3" name="pl693"/>
            <p:cNvSpPr/>
            <p:nvPr/>
          </p:nvSpPr>
          <p:spPr>
            <a:xfrm>
              <a:off x="76119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4" name="pl694"/>
            <p:cNvSpPr/>
            <p:nvPr/>
          </p:nvSpPr>
          <p:spPr>
            <a:xfrm>
              <a:off x="6400690"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695" name="pl695"/>
            <p:cNvSpPr/>
            <p:nvPr/>
          </p:nvSpPr>
          <p:spPr>
            <a:xfrm>
              <a:off x="6400690" y="3438384"/>
              <a:ext cx="1211224" cy="52487"/>
            </a:xfrm>
            <a:custGeom>
              <a:avLst/>
              <a:pathLst>
                <a:path w="1211224" h="52487">
                  <a:moveTo>
                    <a:pt x="0" y="0"/>
                  </a:moveTo>
                  <a:lnTo>
                    <a:pt x="173032" y="52487"/>
                  </a:lnTo>
                  <a:lnTo>
                    <a:pt x="346064" y="22494"/>
                  </a:lnTo>
                  <a:lnTo>
                    <a:pt x="519096" y="22494"/>
                  </a:lnTo>
                  <a:lnTo>
                    <a:pt x="692128" y="44989"/>
                  </a:lnTo>
                  <a:lnTo>
                    <a:pt x="865160" y="44989"/>
                  </a:lnTo>
                  <a:lnTo>
                    <a:pt x="1038192" y="44989"/>
                  </a:lnTo>
                  <a:lnTo>
                    <a:pt x="1211224" y="29993"/>
                  </a:lnTo>
                </a:path>
              </a:pathLst>
            </a:custGeom>
            <a:ln w="40651" cap="flat">
              <a:solidFill>
                <a:srgbClr val="BEBEBE">
                  <a:alpha val="69803"/>
                </a:srgbClr>
              </a:solidFill>
              <a:prstDash val="solid"/>
              <a:round/>
            </a:ln>
          </p:spPr>
          <p:txBody>
            <a:bodyPr/>
            <a:lstStyle/>
            <a:p/>
          </p:txBody>
        </p:sp>
        <p:sp>
          <p:nvSpPr>
            <p:cNvPr id="696" name="pl696"/>
            <p:cNvSpPr/>
            <p:nvPr/>
          </p:nvSpPr>
          <p:spPr>
            <a:xfrm>
              <a:off x="6400690" y="3438384"/>
              <a:ext cx="1211224" cy="52487"/>
            </a:xfrm>
            <a:custGeom>
              <a:avLst/>
              <a:pathLst>
                <a:path w="1211224" h="52487">
                  <a:moveTo>
                    <a:pt x="0" y="0"/>
                  </a:moveTo>
                  <a:lnTo>
                    <a:pt x="173032" y="52487"/>
                  </a:lnTo>
                  <a:lnTo>
                    <a:pt x="346064" y="22494"/>
                  </a:lnTo>
                  <a:lnTo>
                    <a:pt x="519096" y="22494"/>
                  </a:lnTo>
                  <a:lnTo>
                    <a:pt x="692128" y="44989"/>
                  </a:lnTo>
                  <a:lnTo>
                    <a:pt x="865160" y="44989"/>
                  </a:lnTo>
                  <a:lnTo>
                    <a:pt x="1038192" y="44989"/>
                  </a:lnTo>
                  <a:lnTo>
                    <a:pt x="1211224" y="29993"/>
                  </a:lnTo>
                </a:path>
              </a:pathLst>
            </a:custGeom>
            <a:ln w="35231" cap="flat">
              <a:solidFill>
                <a:srgbClr val="BEBEBE">
                  <a:alpha val="69803"/>
                </a:srgbClr>
              </a:solidFill>
              <a:prstDash val="solid"/>
              <a:round/>
            </a:ln>
          </p:spPr>
          <p:txBody>
            <a:bodyPr/>
            <a:lstStyle/>
            <a:p/>
          </p:txBody>
        </p:sp>
        <p:sp>
          <p:nvSpPr>
            <p:cNvPr id="697" name="pl697"/>
            <p:cNvSpPr/>
            <p:nvPr/>
          </p:nvSpPr>
          <p:spPr>
            <a:xfrm>
              <a:off x="6400690"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698" name="pl698"/>
            <p:cNvSpPr/>
            <p:nvPr/>
          </p:nvSpPr>
          <p:spPr>
            <a:xfrm>
              <a:off x="6400690" y="3438384"/>
              <a:ext cx="1211224" cy="52487"/>
            </a:xfrm>
            <a:custGeom>
              <a:avLst/>
              <a:pathLst>
                <a:path w="1211224" h="52487">
                  <a:moveTo>
                    <a:pt x="0" y="0"/>
                  </a:moveTo>
                  <a:lnTo>
                    <a:pt x="173032" y="52487"/>
                  </a:lnTo>
                  <a:lnTo>
                    <a:pt x="346064" y="22494"/>
                  </a:lnTo>
                  <a:lnTo>
                    <a:pt x="519096" y="22494"/>
                  </a:lnTo>
                  <a:lnTo>
                    <a:pt x="692128" y="44989"/>
                  </a:lnTo>
                  <a:lnTo>
                    <a:pt x="865160" y="44989"/>
                  </a:lnTo>
                  <a:lnTo>
                    <a:pt x="1038192" y="44989"/>
                  </a:lnTo>
                  <a:lnTo>
                    <a:pt x="1211224" y="29993"/>
                  </a:lnTo>
                </a:path>
              </a:pathLst>
            </a:custGeom>
            <a:ln w="40651" cap="flat">
              <a:solidFill>
                <a:srgbClr val="000000">
                  <a:alpha val="100000"/>
                </a:srgbClr>
              </a:solidFill>
              <a:prstDash val="solid"/>
              <a:round/>
            </a:ln>
          </p:spPr>
          <p:txBody>
            <a:bodyPr/>
            <a:lstStyle/>
            <a:p/>
          </p:txBody>
        </p:sp>
        <p:sp>
          <p:nvSpPr>
            <p:cNvPr id="699" name="pl699"/>
            <p:cNvSpPr/>
            <p:nvPr/>
          </p:nvSpPr>
          <p:spPr>
            <a:xfrm>
              <a:off x="6400690" y="3438384"/>
              <a:ext cx="1211224" cy="52487"/>
            </a:xfrm>
            <a:custGeom>
              <a:avLst/>
              <a:pathLst>
                <a:path w="1211224" h="52487">
                  <a:moveTo>
                    <a:pt x="0" y="0"/>
                  </a:moveTo>
                  <a:lnTo>
                    <a:pt x="173032" y="52487"/>
                  </a:lnTo>
                  <a:lnTo>
                    <a:pt x="346064" y="22494"/>
                  </a:lnTo>
                  <a:lnTo>
                    <a:pt x="519096" y="22494"/>
                  </a:lnTo>
                  <a:lnTo>
                    <a:pt x="692128" y="44989"/>
                  </a:lnTo>
                  <a:lnTo>
                    <a:pt x="865160" y="44989"/>
                  </a:lnTo>
                  <a:lnTo>
                    <a:pt x="1038192" y="44989"/>
                  </a:lnTo>
                  <a:lnTo>
                    <a:pt x="1211224" y="29993"/>
                  </a:lnTo>
                </a:path>
              </a:pathLst>
            </a:custGeom>
            <a:ln w="35231" cap="flat">
              <a:solidFill>
                <a:srgbClr val="F26A21">
                  <a:alpha val="100000"/>
                </a:srgbClr>
              </a:solidFill>
              <a:prstDash val="solid"/>
              <a:round/>
            </a:ln>
          </p:spPr>
          <p:txBody>
            <a:bodyPr/>
            <a:lstStyle/>
            <a:p/>
          </p:txBody>
        </p:sp>
        <p:sp>
          <p:nvSpPr>
            <p:cNvPr id="700" name="pl700"/>
            <p:cNvSpPr/>
            <p:nvPr/>
          </p:nvSpPr>
          <p:spPr>
            <a:xfrm>
              <a:off x="6340129"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01" name="tx701"/>
            <p:cNvSpPr/>
            <p:nvPr/>
          </p:nvSpPr>
          <p:spPr>
            <a:xfrm>
              <a:off x="6370560" y="3275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02" name="tx702"/>
            <p:cNvSpPr/>
            <p:nvPr/>
          </p:nvSpPr>
          <p:spPr>
            <a:xfrm>
              <a:off x="6543592"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3" name="tx703"/>
            <p:cNvSpPr/>
            <p:nvPr/>
          </p:nvSpPr>
          <p:spPr>
            <a:xfrm>
              <a:off x="6716624" y="3297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04" name="tx704"/>
            <p:cNvSpPr/>
            <p:nvPr/>
          </p:nvSpPr>
          <p:spPr>
            <a:xfrm>
              <a:off x="6889656" y="3297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05" name="tx705"/>
            <p:cNvSpPr/>
            <p:nvPr/>
          </p:nvSpPr>
          <p:spPr>
            <a:xfrm>
              <a:off x="7062688"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06" name="tx706"/>
            <p:cNvSpPr/>
            <p:nvPr/>
          </p:nvSpPr>
          <p:spPr>
            <a:xfrm>
              <a:off x="7235720"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07" name="tx707"/>
            <p:cNvSpPr/>
            <p:nvPr/>
          </p:nvSpPr>
          <p:spPr>
            <a:xfrm>
              <a:off x="7408752"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08" name="tx708"/>
            <p:cNvSpPr/>
            <p:nvPr/>
          </p:nvSpPr>
          <p:spPr>
            <a:xfrm>
              <a:off x="7581784" y="33053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09" name="rc709"/>
            <p:cNvSpPr/>
            <p:nvPr/>
          </p:nvSpPr>
          <p:spPr>
            <a:xfrm>
              <a:off x="6340129" y="4004760"/>
              <a:ext cx="1332346" cy="758823"/>
            </a:xfrm>
            <a:prstGeom prst="rect">
              <a:avLst/>
            </a:prstGeom>
            <a:solidFill>
              <a:srgbClr val="EBEBEB">
                <a:alpha val="100000"/>
              </a:srgbClr>
            </a:solidFill>
          </p:spPr>
          <p:txBody>
            <a:bodyPr/>
            <a:lstStyle/>
            <a:p/>
          </p:txBody>
        </p:sp>
        <p:sp>
          <p:nvSpPr>
            <p:cNvPr id="710" name="pl710"/>
            <p:cNvSpPr/>
            <p:nvPr/>
          </p:nvSpPr>
          <p:spPr>
            <a:xfrm>
              <a:off x="6340129"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1" name="pl711"/>
            <p:cNvSpPr/>
            <p:nvPr/>
          </p:nvSpPr>
          <p:spPr>
            <a:xfrm>
              <a:off x="6340129"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2" name="pl712"/>
            <p:cNvSpPr/>
            <p:nvPr/>
          </p:nvSpPr>
          <p:spPr>
            <a:xfrm>
              <a:off x="6340129"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3" name="pl713"/>
            <p:cNvSpPr/>
            <p:nvPr/>
          </p:nvSpPr>
          <p:spPr>
            <a:xfrm>
              <a:off x="6340129"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4" name="pl714"/>
            <p:cNvSpPr/>
            <p:nvPr/>
          </p:nvSpPr>
          <p:spPr>
            <a:xfrm>
              <a:off x="6340129"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5" name="pl715"/>
            <p:cNvSpPr/>
            <p:nvPr/>
          </p:nvSpPr>
          <p:spPr>
            <a:xfrm>
              <a:off x="6340129"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6" name="pl716"/>
            <p:cNvSpPr/>
            <p:nvPr/>
          </p:nvSpPr>
          <p:spPr>
            <a:xfrm>
              <a:off x="6340129"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7" name="pl717"/>
            <p:cNvSpPr/>
            <p:nvPr/>
          </p:nvSpPr>
          <p:spPr>
            <a:xfrm>
              <a:off x="6340129"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8" name="pl718"/>
            <p:cNvSpPr/>
            <p:nvPr/>
          </p:nvSpPr>
          <p:spPr>
            <a:xfrm>
              <a:off x="64006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9" name="pl719"/>
            <p:cNvSpPr/>
            <p:nvPr/>
          </p:nvSpPr>
          <p:spPr>
            <a:xfrm>
              <a:off x="65737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0" name="pl720"/>
            <p:cNvSpPr/>
            <p:nvPr/>
          </p:nvSpPr>
          <p:spPr>
            <a:xfrm>
              <a:off x="674675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1" name="pl721"/>
            <p:cNvSpPr/>
            <p:nvPr/>
          </p:nvSpPr>
          <p:spPr>
            <a:xfrm>
              <a:off x="691978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2" name="pl722"/>
            <p:cNvSpPr/>
            <p:nvPr/>
          </p:nvSpPr>
          <p:spPr>
            <a:xfrm>
              <a:off x="7092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3" name="pl723"/>
            <p:cNvSpPr/>
            <p:nvPr/>
          </p:nvSpPr>
          <p:spPr>
            <a:xfrm>
              <a:off x="72658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4" name="pl724"/>
            <p:cNvSpPr/>
            <p:nvPr/>
          </p:nvSpPr>
          <p:spPr>
            <a:xfrm>
              <a:off x="743888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5" name="pl725"/>
            <p:cNvSpPr/>
            <p:nvPr/>
          </p:nvSpPr>
          <p:spPr>
            <a:xfrm>
              <a:off x="76119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6" name="pl726"/>
            <p:cNvSpPr/>
            <p:nvPr/>
          </p:nvSpPr>
          <p:spPr>
            <a:xfrm>
              <a:off x="6400690"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727" name="pl727"/>
            <p:cNvSpPr/>
            <p:nvPr/>
          </p:nvSpPr>
          <p:spPr>
            <a:xfrm>
              <a:off x="6400690" y="4316688"/>
              <a:ext cx="1211224" cy="112473"/>
            </a:xfrm>
            <a:custGeom>
              <a:avLst/>
              <a:pathLst>
                <a:path w="1211224" h="112473">
                  <a:moveTo>
                    <a:pt x="0" y="112473"/>
                  </a:moveTo>
                  <a:lnTo>
                    <a:pt x="173032" y="97477"/>
                  </a:lnTo>
                  <a:lnTo>
                    <a:pt x="346064" y="97477"/>
                  </a:lnTo>
                  <a:lnTo>
                    <a:pt x="519096" y="89979"/>
                  </a:lnTo>
                  <a:lnTo>
                    <a:pt x="692128" y="89979"/>
                  </a:lnTo>
                  <a:lnTo>
                    <a:pt x="865160" y="89979"/>
                  </a:lnTo>
                  <a:lnTo>
                    <a:pt x="1038192" y="89979"/>
                  </a:lnTo>
                  <a:lnTo>
                    <a:pt x="1211224" y="0"/>
                  </a:lnTo>
                </a:path>
              </a:pathLst>
            </a:custGeom>
            <a:ln w="40651" cap="flat">
              <a:solidFill>
                <a:srgbClr val="BEBEBE">
                  <a:alpha val="69803"/>
                </a:srgbClr>
              </a:solidFill>
              <a:prstDash val="solid"/>
              <a:round/>
            </a:ln>
          </p:spPr>
          <p:txBody>
            <a:bodyPr/>
            <a:lstStyle/>
            <a:p/>
          </p:txBody>
        </p:sp>
        <p:sp>
          <p:nvSpPr>
            <p:cNvPr id="728" name="pl728"/>
            <p:cNvSpPr/>
            <p:nvPr/>
          </p:nvSpPr>
          <p:spPr>
            <a:xfrm>
              <a:off x="6400690" y="4316688"/>
              <a:ext cx="1211224" cy="112473"/>
            </a:xfrm>
            <a:custGeom>
              <a:avLst/>
              <a:pathLst>
                <a:path w="1211224" h="112473">
                  <a:moveTo>
                    <a:pt x="0" y="112473"/>
                  </a:moveTo>
                  <a:lnTo>
                    <a:pt x="173032" y="97477"/>
                  </a:lnTo>
                  <a:lnTo>
                    <a:pt x="346064" y="97477"/>
                  </a:lnTo>
                  <a:lnTo>
                    <a:pt x="519096" y="89979"/>
                  </a:lnTo>
                  <a:lnTo>
                    <a:pt x="692128" y="89979"/>
                  </a:lnTo>
                  <a:lnTo>
                    <a:pt x="865160" y="89979"/>
                  </a:lnTo>
                  <a:lnTo>
                    <a:pt x="1038192" y="89979"/>
                  </a:lnTo>
                  <a:lnTo>
                    <a:pt x="1211224" y="0"/>
                  </a:lnTo>
                </a:path>
              </a:pathLst>
            </a:custGeom>
            <a:ln w="35231" cap="flat">
              <a:solidFill>
                <a:srgbClr val="BEBEBE">
                  <a:alpha val="69803"/>
                </a:srgbClr>
              </a:solidFill>
              <a:prstDash val="solid"/>
              <a:round/>
            </a:ln>
          </p:spPr>
          <p:txBody>
            <a:bodyPr/>
            <a:lstStyle/>
            <a:p/>
          </p:txBody>
        </p:sp>
        <p:sp>
          <p:nvSpPr>
            <p:cNvPr id="729" name="pl729"/>
            <p:cNvSpPr/>
            <p:nvPr/>
          </p:nvSpPr>
          <p:spPr>
            <a:xfrm>
              <a:off x="6400690"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730" name="pl730"/>
            <p:cNvSpPr/>
            <p:nvPr/>
          </p:nvSpPr>
          <p:spPr>
            <a:xfrm>
              <a:off x="6400690" y="4316688"/>
              <a:ext cx="1211224" cy="112473"/>
            </a:xfrm>
            <a:custGeom>
              <a:avLst/>
              <a:pathLst>
                <a:path w="1211224" h="112473">
                  <a:moveTo>
                    <a:pt x="0" y="112473"/>
                  </a:moveTo>
                  <a:lnTo>
                    <a:pt x="173032" y="97477"/>
                  </a:lnTo>
                  <a:lnTo>
                    <a:pt x="346064" y="97477"/>
                  </a:lnTo>
                  <a:lnTo>
                    <a:pt x="519096" y="89979"/>
                  </a:lnTo>
                  <a:lnTo>
                    <a:pt x="692128" y="89979"/>
                  </a:lnTo>
                  <a:lnTo>
                    <a:pt x="865160" y="89979"/>
                  </a:lnTo>
                  <a:lnTo>
                    <a:pt x="1038192" y="89979"/>
                  </a:lnTo>
                  <a:lnTo>
                    <a:pt x="1211224" y="0"/>
                  </a:lnTo>
                </a:path>
              </a:pathLst>
            </a:custGeom>
            <a:ln w="40651" cap="flat">
              <a:solidFill>
                <a:srgbClr val="000000">
                  <a:alpha val="100000"/>
                </a:srgbClr>
              </a:solidFill>
              <a:prstDash val="solid"/>
              <a:round/>
            </a:ln>
          </p:spPr>
          <p:txBody>
            <a:bodyPr/>
            <a:lstStyle/>
            <a:p/>
          </p:txBody>
        </p:sp>
        <p:sp>
          <p:nvSpPr>
            <p:cNvPr id="731" name="pl731"/>
            <p:cNvSpPr/>
            <p:nvPr/>
          </p:nvSpPr>
          <p:spPr>
            <a:xfrm>
              <a:off x="6400690" y="4316688"/>
              <a:ext cx="1211224" cy="112473"/>
            </a:xfrm>
            <a:custGeom>
              <a:avLst/>
              <a:pathLst>
                <a:path w="1211224" h="112473">
                  <a:moveTo>
                    <a:pt x="0" y="112473"/>
                  </a:moveTo>
                  <a:lnTo>
                    <a:pt x="173032" y="97477"/>
                  </a:lnTo>
                  <a:lnTo>
                    <a:pt x="346064" y="97477"/>
                  </a:lnTo>
                  <a:lnTo>
                    <a:pt x="519096" y="89979"/>
                  </a:lnTo>
                  <a:lnTo>
                    <a:pt x="692128" y="89979"/>
                  </a:lnTo>
                  <a:lnTo>
                    <a:pt x="865160" y="89979"/>
                  </a:lnTo>
                  <a:lnTo>
                    <a:pt x="1038192" y="89979"/>
                  </a:lnTo>
                  <a:lnTo>
                    <a:pt x="1211224" y="0"/>
                  </a:lnTo>
                </a:path>
              </a:pathLst>
            </a:custGeom>
            <a:ln w="35231" cap="flat">
              <a:solidFill>
                <a:srgbClr val="F26A21">
                  <a:alpha val="100000"/>
                </a:srgbClr>
              </a:solidFill>
              <a:prstDash val="solid"/>
              <a:round/>
            </a:ln>
          </p:spPr>
          <p:txBody>
            <a:bodyPr/>
            <a:lstStyle/>
            <a:p/>
          </p:txBody>
        </p:sp>
        <p:sp>
          <p:nvSpPr>
            <p:cNvPr id="732" name="pl732"/>
            <p:cNvSpPr/>
            <p:nvPr/>
          </p:nvSpPr>
          <p:spPr>
            <a:xfrm>
              <a:off x="6340129"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33" name="tx733"/>
            <p:cNvSpPr/>
            <p:nvPr/>
          </p:nvSpPr>
          <p:spPr>
            <a:xfrm>
              <a:off x="6340431" y="426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734" name="tx734"/>
            <p:cNvSpPr/>
            <p:nvPr/>
          </p:nvSpPr>
          <p:spPr>
            <a:xfrm>
              <a:off x="6513463" y="4251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735" name="tx735"/>
            <p:cNvSpPr/>
            <p:nvPr/>
          </p:nvSpPr>
          <p:spPr>
            <a:xfrm>
              <a:off x="6686495" y="4251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736" name="tx736"/>
            <p:cNvSpPr/>
            <p:nvPr/>
          </p:nvSpPr>
          <p:spPr>
            <a:xfrm>
              <a:off x="6859527" y="4243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37" name="tx737"/>
            <p:cNvSpPr/>
            <p:nvPr/>
          </p:nvSpPr>
          <p:spPr>
            <a:xfrm>
              <a:off x="7032559" y="4243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38" name="tx738"/>
            <p:cNvSpPr/>
            <p:nvPr/>
          </p:nvSpPr>
          <p:spPr>
            <a:xfrm>
              <a:off x="7205591" y="4243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39" name="tx739"/>
            <p:cNvSpPr/>
            <p:nvPr/>
          </p:nvSpPr>
          <p:spPr>
            <a:xfrm>
              <a:off x="7378623" y="4243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40" name="tx740"/>
            <p:cNvSpPr/>
            <p:nvPr/>
          </p:nvSpPr>
          <p:spPr>
            <a:xfrm>
              <a:off x="7551655" y="41536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741" name="rc741"/>
            <p:cNvSpPr/>
            <p:nvPr/>
          </p:nvSpPr>
          <p:spPr>
            <a:xfrm>
              <a:off x="7742064" y="874964"/>
              <a:ext cx="1332346" cy="758823"/>
            </a:xfrm>
            <a:prstGeom prst="rect">
              <a:avLst/>
            </a:prstGeom>
            <a:solidFill>
              <a:srgbClr val="EBEBEB">
                <a:alpha val="100000"/>
              </a:srgbClr>
            </a:solidFill>
          </p:spPr>
          <p:txBody>
            <a:bodyPr/>
            <a:lstStyle/>
            <a:p/>
          </p:txBody>
        </p:sp>
        <p:sp>
          <p:nvSpPr>
            <p:cNvPr id="742" name="pl742"/>
            <p:cNvSpPr/>
            <p:nvPr/>
          </p:nvSpPr>
          <p:spPr>
            <a:xfrm>
              <a:off x="7742064"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3" name="pl743"/>
            <p:cNvSpPr/>
            <p:nvPr/>
          </p:nvSpPr>
          <p:spPr>
            <a:xfrm>
              <a:off x="7742064"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4" name="pl744"/>
            <p:cNvSpPr/>
            <p:nvPr/>
          </p:nvSpPr>
          <p:spPr>
            <a:xfrm>
              <a:off x="7742064"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5" name="pl745"/>
            <p:cNvSpPr/>
            <p:nvPr/>
          </p:nvSpPr>
          <p:spPr>
            <a:xfrm>
              <a:off x="7742064"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6" name="pl746"/>
            <p:cNvSpPr/>
            <p:nvPr/>
          </p:nvSpPr>
          <p:spPr>
            <a:xfrm>
              <a:off x="7742064"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47" name="pl747"/>
            <p:cNvSpPr/>
            <p:nvPr/>
          </p:nvSpPr>
          <p:spPr>
            <a:xfrm>
              <a:off x="7742064"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48" name="pl748"/>
            <p:cNvSpPr/>
            <p:nvPr/>
          </p:nvSpPr>
          <p:spPr>
            <a:xfrm>
              <a:off x="7742064"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49" name="pl749"/>
            <p:cNvSpPr/>
            <p:nvPr/>
          </p:nvSpPr>
          <p:spPr>
            <a:xfrm>
              <a:off x="7742064"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50" name="pl750"/>
            <p:cNvSpPr/>
            <p:nvPr/>
          </p:nvSpPr>
          <p:spPr>
            <a:xfrm>
              <a:off x="78026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1" name="pl751"/>
            <p:cNvSpPr/>
            <p:nvPr/>
          </p:nvSpPr>
          <p:spPr>
            <a:xfrm>
              <a:off x="797565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2" name="pl752"/>
            <p:cNvSpPr/>
            <p:nvPr/>
          </p:nvSpPr>
          <p:spPr>
            <a:xfrm>
              <a:off x="81486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3" name="pl753"/>
            <p:cNvSpPr/>
            <p:nvPr/>
          </p:nvSpPr>
          <p:spPr>
            <a:xfrm>
              <a:off x="832172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4" name="pl754"/>
            <p:cNvSpPr/>
            <p:nvPr/>
          </p:nvSpPr>
          <p:spPr>
            <a:xfrm>
              <a:off x="84947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5" name="pl755"/>
            <p:cNvSpPr/>
            <p:nvPr/>
          </p:nvSpPr>
          <p:spPr>
            <a:xfrm>
              <a:off x="866778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6" name="pl756"/>
            <p:cNvSpPr/>
            <p:nvPr/>
          </p:nvSpPr>
          <p:spPr>
            <a:xfrm>
              <a:off x="88408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7" name="pl757"/>
            <p:cNvSpPr/>
            <p:nvPr/>
          </p:nvSpPr>
          <p:spPr>
            <a:xfrm>
              <a:off x="901384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8" name="pl758"/>
            <p:cNvSpPr/>
            <p:nvPr/>
          </p:nvSpPr>
          <p:spPr>
            <a:xfrm>
              <a:off x="7802625"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759" name="pl759"/>
            <p:cNvSpPr/>
            <p:nvPr/>
          </p:nvSpPr>
          <p:spPr>
            <a:xfrm>
              <a:off x="7802625" y="1366850"/>
              <a:ext cx="1211224" cy="67484"/>
            </a:xfrm>
            <a:custGeom>
              <a:avLst/>
              <a:pathLst>
                <a:path w="1211224" h="67484">
                  <a:moveTo>
                    <a:pt x="0" y="52487"/>
                  </a:moveTo>
                  <a:lnTo>
                    <a:pt x="173032" y="29993"/>
                  </a:lnTo>
                  <a:lnTo>
                    <a:pt x="346064" y="0"/>
                  </a:lnTo>
                  <a:lnTo>
                    <a:pt x="519096" y="44989"/>
                  </a:lnTo>
                  <a:lnTo>
                    <a:pt x="692128" y="67484"/>
                  </a:lnTo>
                  <a:lnTo>
                    <a:pt x="865160" y="44989"/>
                  </a:lnTo>
                  <a:lnTo>
                    <a:pt x="1038192" y="22494"/>
                  </a:lnTo>
                  <a:lnTo>
                    <a:pt x="1211224" y="22494"/>
                  </a:lnTo>
                </a:path>
              </a:pathLst>
            </a:custGeom>
            <a:ln w="40651" cap="flat">
              <a:solidFill>
                <a:srgbClr val="BEBEBE">
                  <a:alpha val="69803"/>
                </a:srgbClr>
              </a:solidFill>
              <a:prstDash val="solid"/>
              <a:round/>
            </a:ln>
          </p:spPr>
          <p:txBody>
            <a:bodyPr/>
            <a:lstStyle/>
            <a:p/>
          </p:txBody>
        </p:sp>
        <p:sp>
          <p:nvSpPr>
            <p:cNvPr id="760" name="pl760"/>
            <p:cNvSpPr/>
            <p:nvPr/>
          </p:nvSpPr>
          <p:spPr>
            <a:xfrm>
              <a:off x="7802625" y="1366850"/>
              <a:ext cx="1211224" cy="67484"/>
            </a:xfrm>
            <a:custGeom>
              <a:avLst/>
              <a:pathLst>
                <a:path w="1211224" h="67484">
                  <a:moveTo>
                    <a:pt x="0" y="52487"/>
                  </a:moveTo>
                  <a:lnTo>
                    <a:pt x="173032" y="29993"/>
                  </a:lnTo>
                  <a:lnTo>
                    <a:pt x="346064" y="0"/>
                  </a:lnTo>
                  <a:lnTo>
                    <a:pt x="519096" y="44989"/>
                  </a:lnTo>
                  <a:lnTo>
                    <a:pt x="692128" y="67484"/>
                  </a:lnTo>
                  <a:lnTo>
                    <a:pt x="865160" y="44989"/>
                  </a:lnTo>
                  <a:lnTo>
                    <a:pt x="1038192" y="22494"/>
                  </a:lnTo>
                  <a:lnTo>
                    <a:pt x="1211224" y="22494"/>
                  </a:lnTo>
                </a:path>
              </a:pathLst>
            </a:custGeom>
            <a:ln w="35231" cap="flat">
              <a:solidFill>
                <a:srgbClr val="BEBEBE">
                  <a:alpha val="69803"/>
                </a:srgbClr>
              </a:solidFill>
              <a:prstDash val="solid"/>
              <a:round/>
            </a:ln>
          </p:spPr>
          <p:txBody>
            <a:bodyPr/>
            <a:lstStyle/>
            <a:p/>
          </p:txBody>
        </p:sp>
        <p:sp>
          <p:nvSpPr>
            <p:cNvPr id="761" name="pl761"/>
            <p:cNvSpPr/>
            <p:nvPr/>
          </p:nvSpPr>
          <p:spPr>
            <a:xfrm>
              <a:off x="7802625"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762" name="pl762"/>
            <p:cNvSpPr/>
            <p:nvPr/>
          </p:nvSpPr>
          <p:spPr>
            <a:xfrm>
              <a:off x="7802625" y="1366850"/>
              <a:ext cx="1211224" cy="67484"/>
            </a:xfrm>
            <a:custGeom>
              <a:avLst/>
              <a:pathLst>
                <a:path w="1211224" h="67484">
                  <a:moveTo>
                    <a:pt x="0" y="52487"/>
                  </a:moveTo>
                  <a:lnTo>
                    <a:pt x="173032" y="29993"/>
                  </a:lnTo>
                  <a:lnTo>
                    <a:pt x="346064" y="0"/>
                  </a:lnTo>
                  <a:lnTo>
                    <a:pt x="519096" y="44989"/>
                  </a:lnTo>
                  <a:lnTo>
                    <a:pt x="692128" y="67484"/>
                  </a:lnTo>
                  <a:lnTo>
                    <a:pt x="865160" y="44989"/>
                  </a:lnTo>
                  <a:lnTo>
                    <a:pt x="1038192" y="22494"/>
                  </a:lnTo>
                  <a:lnTo>
                    <a:pt x="1211224" y="22494"/>
                  </a:lnTo>
                </a:path>
              </a:pathLst>
            </a:custGeom>
            <a:ln w="40651" cap="flat">
              <a:solidFill>
                <a:srgbClr val="000000">
                  <a:alpha val="100000"/>
                </a:srgbClr>
              </a:solidFill>
              <a:prstDash val="solid"/>
              <a:round/>
            </a:ln>
          </p:spPr>
          <p:txBody>
            <a:bodyPr/>
            <a:lstStyle/>
            <a:p/>
          </p:txBody>
        </p:sp>
        <p:sp>
          <p:nvSpPr>
            <p:cNvPr id="763" name="pl763"/>
            <p:cNvSpPr/>
            <p:nvPr/>
          </p:nvSpPr>
          <p:spPr>
            <a:xfrm>
              <a:off x="7802625" y="1366850"/>
              <a:ext cx="1211224" cy="67484"/>
            </a:xfrm>
            <a:custGeom>
              <a:avLst/>
              <a:pathLst>
                <a:path w="1211224" h="67484">
                  <a:moveTo>
                    <a:pt x="0" y="52487"/>
                  </a:moveTo>
                  <a:lnTo>
                    <a:pt x="173032" y="29993"/>
                  </a:lnTo>
                  <a:lnTo>
                    <a:pt x="346064" y="0"/>
                  </a:lnTo>
                  <a:lnTo>
                    <a:pt x="519096" y="44989"/>
                  </a:lnTo>
                  <a:lnTo>
                    <a:pt x="692128" y="67484"/>
                  </a:lnTo>
                  <a:lnTo>
                    <a:pt x="865160" y="44989"/>
                  </a:lnTo>
                  <a:lnTo>
                    <a:pt x="1038192" y="22494"/>
                  </a:lnTo>
                  <a:lnTo>
                    <a:pt x="1211224" y="22494"/>
                  </a:lnTo>
                </a:path>
              </a:pathLst>
            </a:custGeom>
            <a:ln w="35231" cap="flat">
              <a:solidFill>
                <a:srgbClr val="F26A21">
                  <a:alpha val="100000"/>
                </a:srgbClr>
              </a:solidFill>
              <a:prstDash val="solid"/>
              <a:round/>
            </a:ln>
          </p:spPr>
          <p:txBody>
            <a:bodyPr/>
            <a:lstStyle/>
            <a:p/>
          </p:txBody>
        </p:sp>
        <p:sp>
          <p:nvSpPr>
            <p:cNvPr id="764" name="pl764"/>
            <p:cNvSpPr/>
            <p:nvPr/>
          </p:nvSpPr>
          <p:spPr>
            <a:xfrm>
              <a:off x="7742064"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65" name="tx765"/>
            <p:cNvSpPr/>
            <p:nvPr/>
          </p:nvSpPr>
          <p:spPr>
            <a:xfrm>
              <a:off x="7772496"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6" name="tx766"/>
            <p:cNvSpPr/>
            <p:nvPr/>
          </p:nvSpPr>
          <p:spPr>
            <a:xfrm>
              <a:off x="7945528" y="123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67" name="tx767"/>
            <p:cNvSpPr/>
            <p:nvPr/>
          </p:nvSpPr>
          <p:spPr>
            <a:xfrm>
              <a:off x="8118560" y="12038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68" name="tx768"/>
            <p:cNvSpPr/>
            <p:nvPr/>
          </p:nvSpPr>
          <p:spPr>
            <a:xfrm>
              <a:off x="8291592" y="1248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69" name="tx769"/>
            <p:cNvSpPr/>
            <p:nvPr/>
          </p:nvSpPr>
          <p:spPr>
            <a:xfrm>
              <a:off x="8446564" y="12713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70" name="tx770"/>
            <p:cNvSpPr/>
            <p:nvPr/>
          </p:nvSpPr>
          <p:spPr>
            <a:xfrm>
              <a:off x="8637656" y="1248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1" name="tx771"/>
            <p:cNvSpPr/>
            <p:nvPr/>
          </p:nvSpPr>
          <p:spPr>
            <a:xfrm>
              <a:off x="8810688" y="12263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72" name="tx772"/>
            <p:cNvSpPr/>
            <p:nvPr/>
          </p:nvSpPr>
          <p:spPr>
            <a:xfrm>
              <a:off x="8983720" y="12263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73" name="rc773"/>
            <p:cNvSpPr/>
            <p:nvPr/>
          </p:nvSpPr>
          <p:spPr>
            <a:xfrm>
              <a:off x="7742064" y="1918229"/>
              <a:ext cx="1332346" cy="758823"/>
            </a:xfrm>
            <a:prstGeom prst="rect">
              <a:avLst/>
            </a:prstGeom>
            <a:solidFill>
              <a:srgbClr val="EBEBEB">
                <a:alpha val="100000"/>
              </a:srgbClr>
            </a:solidFill>
          </p:spPr>
          <p:txBody>
            <a:bodyPr/>
            <a:lstStyle/>
            <a:p/>
          </p:txBody>
        </p:sp>
        <p:sp>
          <p:nvSpPr>
            <p:cNvPr id="774" name="pl774"/>
            <p:cNvSpPr/>
            <p:nvPr/>
          </p:nvSpPr>
          <p:spPr>
            <a:xfrm>
              <a:off x="7742064"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5" name="pl775"/>
            <p:cNvSpPr/>
            <p:nvPr/>
          </p:nvSpPr>
          <p:spPr>
            <a:xfrm>
              <a:off x="7742064"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6" name="pl776"/>
            <p:cNvSpPr/>
            <p:nvPr/>
          </p:nvSpPr>
          <p:spPr>
            <a:xfrm>
              <a:off x="7742064"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7" name="pl777"/>
            <p:cNvSpPr/>
            <p:nvPr/>
          </p:nvSpPr>
          <p:spPr>
            <a:xfrm>
              <a:off x="7742064"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8" name="pl778"/>
            <p:cNvSpPr/>
            <p:nvPr/>
          </p:nvSpPr>
          <p:spPr>
            <a:xfrm>
              <a:off x="7742064"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79" name="pl779"/>
            <p:cNvSpPr/>
            <p:nvPr/>
          </p:nvSpPr>
          <p:spPr>
            <a:xfrm>
              <a:off x="7742064"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0" name="pl780"/>
            <p:cNvSpPr/>
            <p:nvPr/>
          </p:nvSpPr>
          <p:spPr>
            <a:xfrm>
              <a:off x="7742064"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1" name="pl781"/>
            <p:cNvSpPr/>
            <p:nvPr/>
          </p:nvSpPr>
          <p:spPr>
            <a:xfrm>
              <a:off x="7742064"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2" name="pl782"/>
            <p:cNvSpPr/>
            <p:nvPr/>
          </p:nvSpPr>
          <p:spPr>
            <a:xfrm>
              <a:off x="78026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3" name="pl783"/>
            <p:cNvSpPr/>
            <p:nvPr/>
          </p:nvSpPr>
          <p:spPr>
            <a:xfrm>
              <a:off x="797565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4" name="pl784"/>
            <p:cNvSpPr/>
            <p:nvPr/>
          </p:nvSpPr>
          <p:spPr>
            <a:xfrm>
              <a:off x="81486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5" name="pl785"/>
            <p:cNvSpPr/>
            <p:nvPr/>
          </p:nvSpPr>
          <p:spPr>
            <a:xfrm>
              <a:off x="832172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6" name="pl786"/>
            <p:cNvSpPr/>
            <p:nvPr/>
          </p:nvSpPr>
          <p:spPr>
            <a:xfrm>
              <a:off x="84947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7" name="pl787"/>
            <p:cNvSpPr/>
            <p:nvPr/>
          </p:nvSpPr>
          <p:spPr>
            <a:xfrm>
              <a:off x="866778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8" name="pl788"/>
            <p:cNvSpPr/>
            <p:nvPr/>
          </p:nvSpPr>
          <p:spPr>
            <a:xfrm>
              <a:off x="88408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9" name="pl789"/>
            <p:cNvSpPr/>
            <p:nvPr/>
          </p:nvSpPr>
          <p:spPr>
            <a:xfrm>
              <a:off x="901384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0" name="pl790"/>
            <p:cNvSpPr/>
            <p:nvPr/>
          </p:nvSpPr>
          <p:spPr>
            <a:xfrm>
              <a:off x="7802625"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791" name="pl791"/>
            <p:cNvSpPr/>
            <p:nvPr/>
          </p:nvSpPr>
          <p:spPr>
            <a:xfrm>
              <a:off x="7802625" y="2215160"/>
              <a:ext cx="1211224" cy="157463"/>
            </a:xfrm>
            <a:custGeom>
              <a:avLst/>
              <a:pathLst>
                <a:path w="1211224" h="157463">
                  <a:moveTo>
                    <a:pt x="0" y="59986"/>
                  </a:moveTo>
                  <a:lnTo>
                    <a:pt x="173032" y="97477"/>
                  </a:lnTo>
                  <a:lnTo>
                    <a:pt x="346064" y="104975"/>
                  </a:lnTo>
                  <a:lnTo>
                    <a:pt x="519096" y="0"/>
                  </a:lnTo>
                  <a:lnTo>
                    <a:pt x="692128" y="59986"/>
                  </a:lnTo>
                  <a:lnTo>
                    <a:pt x="865160" y="157463"/>
                  </a:lnTo>
                  <a:lnTo>
                    <a:pt x="1038192" y="127470"/>
                  </a:lnTo>
                  <a:lnTo>
                    <a:pt x="1211224" y="134968"/>
                  </a:lnTo>
                </a:path>
              </a:pathLst>
            </a:custGeom>
            <a:ln w="40651" cap="flat">
              <a:solidFill>
                <a:srgbClr val="BEBEBE">
                  <a:alpha val="69803"/>
                </a:srgbClr>
              </a:solidFill>
              <a:prstDash val="solid"/>
              <a:round/>
            </a:ln>
          </p:spPr>
          <p:txBody>
            <a:bodyPr/>
            <a:lstStyle/>
            <a:p/>
          </p:txBody>
        </p:sp>
        <p:sp>
          <p:nvSpPr>
            <p:cNvPr id="792" name="pl792"/>
            <p:cNvSpPr/>
            <p:nvPr/>
          </p:nvSpPr>
          <p:spPr>
            <a:xfrm>
              <a:off x="7802625" y="2215160"/>
              <a:ext cx="1211224" cy="157463"/>
            </a:xfrm>
            <a:custGeom>
              <a:avLst/>
              <a:pathLst>
                <a:path w="1211224" h="157463">
                  <a:moveTo>
                    <a:pt x="0" y="59986"/>
                  </a:moveTo>
                  <a:lnTo>
                    <a:pt x="173032" y="97477"/>
                  </a:lnTo>
                  <a:lnTo>
                    <a:pt x="346064" y="104975"/>
                  </a:lnTo>
                  <a:lnTo>
                    <a:pt x="519096" y="0"/>
                  </a:lnTo>
                  <a:lnTo>
                    <a:pt x="692128" y="59986"/>
                  </a:lnTo>
                  <a:lnTo>
                    <a:pt x="865160" y="157463"/>
                  </a:lnTo>
                  <a:lnTo>
                    <a:pt x="1038192" y="127470"/>
                  </a:lnTo>
                  <a:lnTo>
                    <a:pt x="1211224" y="134968"/>
                  </a:lnTo>
                </a:path>
              </a:pathLst>
            </a:custGeom>
            <a:ln w="35231" cap="flat">
              <a:solidFill>
                <a:srgbClr val="BEBEBE">
                  <a:alpha val="69803"/>
                </a:srgbClr>
              </a:solidFill>
              <a:prstDash val="solid"/>
              <a:round/>
            </a:ln>
          </p:spPr>
          <p:txBody>
            <a:bodyPr/>
            <a:lstStyle/>
            <a:p/>
          </p:txBody>
        </p:sp>
        <p:sp>
          <p:nvSpPr>
            <p:cNvPr id="793" name="pl793"/>
            <p:cNvSpPr/>
            <p:nvPr/>
          </p:nvSpPr>
          <p:spPr>
            <a:xfrm>
              <a:off x="7802625"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794" name="pl794"/>
            <p:cNvSpPr/>
            <p:nvPr/>
          </p:nvSpPr>
          <p:spPr>
            <a:xfrm>
              <a:off x="7802625" y="2215160"/>
              <a:ext cx="1211224" cy="157463"/>
            </a:xfrm>
            <a:custGeom>
              <a:avLst/>
              <a:pathLst>
                <a:path w="1211224" h="157463">
                  <a:moveTo>
                    <a:pt x="0" y="59986"/>
                  </a:moveTo>
                  <a:lnTo>
                    <a:pt x="173032" y="97477"/>
                  </a:lnTo>
                  <a:lnTo>
                    <a:pt x="346064" y="104975"/>
                  </a:lnTo>
                  <a:lnTo>
                    <a:pt x="519096" y="0"/>
                  </a:lnTo>
                  <a:lnTo>
                    <a:pt x="692128" y="59986"/>
                  </a:lnTo>
                  <a:lnTo>
                    <a:pt x="865160" y="157463"/>
                  </a:lnTo>
                  <a:lnTo>
                    <a:pt x="1038192" y="127470"/>
                  </a:lnTo>
                  <a:lnTo>
                    <a:pt x="1211224" y="134968"/>
                  </a:lnTo>
                </a:path>
              </a:pathLst>
            </a:custGeom>
            <a:ln w="40651" cap="flat">
              <a:solidFill>
                <a:srgbClr val="000000">
                  <a:alpha val="100000"/>
                </a:srgbClr>
              </a:solidFill>
              <a:prstDash val="solid"/>
              <a:round/>
            </a:ln>
          </p:spPr>
          <p:txBody>
            <a:bodyPr/>
            <a:lstStyle/>
            <a:p/>
          </p:txBody>
        </p:sp>
        <p:sp>
          <p:nvSpPr>
            <p:cNvPr id="795" name="pl795"/>
            <p:cNvSpPr/>
            <p:nvPr/>
          </p:nvSpPr>
          <p:spPr>
            <a:xfrm>
              <a:off x="7802625" y="2215160"/>
              <a:ext cx="1211224" cy="157463"/>
            </a:xfrm>
            <a:custGeom>
              <a:avLst/>
              <a:pathLst>
                <a:path w="1211224" h="157463">
                  <a:moveTo>
                    <a:pt x="0" y="59986"/>
                  </a:moveTo>
                  <a:lnTo>
                    <a:pt x="173032" y="97477"/>
                  </a:lnTo>
                  <a:lnTo>
                    <a:pt x="346064" y="104975"/>
                  </a:lnTo>
                  <a:lnTo>
                    <a:pt x="519096" y="0"/>
                  </a:lnTo>
                  <a:lnTo>
                    <a:pt x="692128" y="59986"/>
                  </a:lnTo>
                  <a:lnTo>
                    <a:pt x="865160" y="157463"/>
                  </a:lnTo>
                  <a:lnTo>
                    <a:pt x="1038192" y="127470"/>
                  </a:lnTo>
                  <a:lnTo>
                    <a:pt x="1211224" y="134968"/>
                  </a:lnTo>
                </a:path>
              </a:pathLst>
            </a:custGeom>
            <a:ln w="35231" cap="flat">
              <a:solidFill>
                <a:srgbClr val="F26A21">
                  <a:alpha val="100000"/>
                </a:srgbClr>
              </a:solidFill>
              <a:prstDash val="solid"/>
              <a:round/>
            </a:ln>
          </p:spPr>
          <p:txBody>
            <a:bodyPr/>
            <a:lstStyle/>
            <a:p/>
          </p:txBody>
        </p:sp>
        <p:sp>
          <p:nvSpPr>
            <p:cNvPr id="796" name="pl796"/>
            <p:cNvSpPr/>
            <p:nvPr/>
          </p:nvSpPr>
          <p:spPr>
            <a:xfrm>
              <a:off x="7742064"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97" name="tx797"/>
            <p:cNvSpPr/>
            <p:nvPr/>
          </p:nvSpPr>
          <p:spPr>
            <a:xfrm>
              <a:off x="7742366" y="2112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798" name="tx798"/>
            <p:cNvSpPr/>
            <p:nvPr/>
          </p:nvSpPr>
          <p:spPr>
            <a:xfrm>
              <a:off x="7915398" y="2149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99" name="tx799"/>
            <p:cNvSpPr/>
            <p:nvPr/>
          </p:nvSpPr>
          <p:spPr>
            <a:xfrm>
              <a:off x="8088430" y="21571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800" name="tx800"/>
            <p:cNvSpPr/>
            <p:nvPr/>
          </p:nvSpPr>
          <p:spPr>
            <a:xfrm>
              <a:off x="8261462" y="2052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801" name="tx801"/>
            <p:cNvSpPr/>
            <p:nvPr/>
          </p:nvSpPr>
          <p:spPr>
            <a:xfrm>
              <a:off x="8434494" y="2112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802" name="tx802"/>
            <p:cNvSpPr/>
            <p:nvPr/>
          </p:nvSpPr>
          <p:spPr>
            <a:xfrm>
              <a:off x="8607526" y="2209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03" name="tx803"/>
            <p:cNvSpPr/>
            <p:nvPr/>
          </p:nvSpPr>
          <p:spPr>
            <a:xfrm>
              <a:off x="8780558" y="2179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04" name="tx804"/>
            <p:cNvSpPr/>
            <p:nvPr/>
          </p:nvSpPr>
          <p:spPr>
            <a:xfrm>
              <a:off x="8953590" y="2187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05" name="rc805"/>
            <p:cNvSpPr/>
            <p:nvPr/>
          </p:nvSpPr>
          <p:spPr>
            <a:xfrm>
              <a:off x="7742064" y="2961495"/>
              <a:ext cx="1332346" cy="758823"/>
            </a:xfrm>
            <a:prstGeom prst="rect">
              <a:avLst/>
            </a:prstGeom>
            <a:solidFill>
              <a:srgbClr val="EBEBEB">
                <a:alpha val="100000"/>
              </a:srgbClr>
            </a:solidFill>
          </p:spPr>
          <p:txBody>
            <a:bodyPr/>
            <a:lstStyle/>
            <a:p/>
          </p:txBody>
        </p:sp>
        <p:sp>
          <p:nvSpPr>
            <p:cNvPr id="806" name="pl806"/>
            <p:cNvSpPr/>
            <p:nvPr/>
          </p:nvSpPr>
          <p:spPr>
            <a:xfrm>
              <a:off x="7742064"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07" name="pl807"/>
            <p:cNvSpPr/>
            <p:nvPr/>
          </p:nvSpPr>
          <p:spPr>
            <a:xfrm>
              <a:off x="7742064"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08" name="pl808"/>
            <p:cNvSpPr/>
            <p:nvPr/>
          </p:nvSpPr>
          <p:spPr>
            <a:xfrm>
              <a:off x="7742064"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09" name="pl809"/>
            <p:cNvSpPr/>
            <p:nvPr/>
          </p:nvSpPr>
          <p:spPr>
            <a:xfrm>
              <a:off x="7742064"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10" name="pl810"/>
            <p:cNvSpPr/>
            <p:nvPr/>
          </p:nvSpPr>
          <p:spPr>
            <a:xfrm>
              <a:off x="7742064"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1" name="pl811"/>
            <p:cNvSpPr/>
            <p:nvPr/>
          </p:nvSpPr>
          <p:spPr>
            <a:xfrm>
              <a:off x="7742064"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2" name="pl812"/>
            <p:cNvSpPr/>
            <p:nvPr/>
          </p:nvSpPr>
          <p:spPr>
            <a:xfrm>
              <a:off x="7742064"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3" name="pl813"/>
            <p:cNvSpPr/>
            <p:nvPr/>
          </p:nvSpPr>
          <p:spPr>
            <a:xfrm>
              <a:off x="7742064"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4" name="pl814"/>
            <p:cNvSpPr/>
            <p:nvPr/>
          </p:nvSpPr>
          <p:spPr>
            <a:xfrm>
              <a:off x="78026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5" name="pl815"/>
            <p:cNvSpPr/>
            <p:nvPr/>
          </p:nvSpPr>
          <p:spPr>
            <a:xfrm>
              <a:off x="797565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6" name="pl816"/>
            <p:cNvSpPr/>
            <p:nvPr/>
          </p:nvSpPr>
          <p:spPr>
            <a:xfrm>
              <a:off x="81486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7" name="pl817"/>
            <p:cNvSpPr/>
            <p:nvPr/>
          </p:nvSpPr>
          <p:spPr>
            <a:xfrm>
              <a:off x="832172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8" name="pl818"/>
            <p:cNvSpPr/>
            <p:nvPr/>
          </p:nvSpPr>
          <p:spPr>
            <a:xfrm>
              <a:off x="84947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9" name="pl819"/>
            <p:cNvSpPr/>
            <p:nvPr/>
          </p:nvSpPr>
          <p:spPr>
            <a:xfrm>
              <a:off x="866778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0" name="pl820"/>
            <p:cNvSpPr/>
            <p:nvPr/>
          </p:nvSpPr>
          <p:spPr>
            <a:xfrm>
              <a:off x="88408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1" name="pl821"/>
            <p:cNvSpPr/>
            <p:nvPr/>
          </p:nvSpPr>
          <p:spPr>
            <a:xfrm>
              <a:off x="901384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2" name="pl822"/>
            <p:cNvSpPr/>
            <p:nvPr/>
          </p:nvSpPr>
          <p:spPr>
            <a:xfrm>
              <a:off x="7802625"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823" name="pl823"/>
            <p:cNvSpPr/>
            <p:nvPr/>
          </p:nvSpPr>
          <p:spPr>
            <a:xfrm>
              <a:off x="7802625" y="3385896"/>
              <a:ext cx="1211224" cy="239944"/>
            </a:xfrm>
            <a:custGeom>
              <a:avLst/>
              <a:pathLst>
                <a:path w="1211224" h="239944">
                  <a:moveTo>
                    <a:pt x="0" y="0"/>
                  </a:moveTo>
                  <a:lnTo>
                    <a:pt x="173032" y="0"/>
                  </a:lnTo>
                  <a:lnTo>
                    <a:pt x="346064" y="29993"/>
                  </a:lnTo>
                  <a:lnTo>
                    <a:pt x="519096" y="7498"/>
                  </a:lnTo>
                  <a:lnTo>
                    <a:pt x="692128" y="22494"/>
                  </a:lnTo>
                  <a:lnTo>
                    <a:pt x="865160" y="239944"/>
                  </a:lnTo>
                  <a:lnTo>
                    <a:pt x="1038192" y="44989"/>
                  </a:lnTo>
                  <a:lnTo>
                    <a:pt x="1211224" y="59986"/>
                  </a:lnTo>
                </a:path>
              </a:pathLst>
            </a:custGeom>
            <a:ln w="40651" cap="flat">
              <a:solidFill>
                <a:srgbClr val="BEBEBE">
                  <a:alpha val="69803"/>
                </a:srgbClr>
              </a:solidFill>
              <a:prstDash val="solid"/>
              <a:round/>
            </a:ln>
          </p:spPr>
          <p:txBody>
            <a:bodyPr/>
            <a:lstStyle/>
            <a:p/>
          </p:txBody>
        </p:sp>
        <p:sp>
          <p:nvSpPr>
            <p:cNvPr id="824" name="pl824"/>
            <p:cNvSpPr/>
            <p:nvPr/>
          </p:nvSpPr>
          <p:spPr>
            <a:xfrm>
              <a:off x="7802625" y="3385896"/>
              <a:ext cx="1211224" cy="239944"/>
            </a:xfrm>
            <a:custGeom>
              <a:avLst/>
              <a:pathLst>
                <a:path w="1211224" h="239944">
                  <a:moveTo>
                    <a:pt x="0" y="0"/>
                  </a:moveTo>
                  <a:lnTo>
                    <a:pt x="173032" y="0"/>
                  </a:lnTo>
                  <a:lnTo>
                    <a:pt x="346064" y="29993"/>
                  </a:lnTo>
                  <a:lnTo>
                    <a:pt x="519096" y="7498"/>
                  </a:lnTo>
                  <a:lnTo>
                    <a:pt x="692128" y="22494"/>
                  </a:lnTo>
                  <a:lnTo>
                    <a:pt x="865160" y="239944"/>
                  </a:lnTo>
                  <a:lnTo>
                    <a:pt x="1038192" y="44989"/>
                  </a:lnTo>
                  <a:lnTo>
                    <a:pt x="1211224" y="59986"/>
                  </a:lnTo>
                </a:path>
              </a:pathLst>
            </a:custGeom>
            <a:ln w="35231" cap="flat">
              <a:solidFill>
                <a:srgbClr val="BEBEBE">
                  <a:alpha val="69803"/>
                </a:srgbClr>
              </a:solidFill>
              <a:prstDash val="solid"/>
              <a:round/>
            </a:ln>
          </p:spPr>
          <p:txBody>
            <a:bodyPr/>
            <a:lstStyle/>
            <a:p/>
          </p:txBody>
        </p:sp>
        <p:sp>
          <p:nvSpPr>
            <p:cNvPr id="825" name="pl825"/>
            <p:cNvSpPr/>
            <p:nvPr/>
          </p:nvSpPr>
          <p:spPr>
            <a:xfrm>
              <a:off x="7802625"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826" name="pl826"/>
            <p:cNvSpPr/>
            <p:nvPr/>
          </p:nvSpPr>
          <p:spPr>
            <a:xfrm>
              <a:off x="7802625" y="3385896"/>
              <a:ext cx="1211224" cy="239944"/>
            </a:xfrm>
            <a:custGeom>
              <a:avLst/>
              <a:pathLst>
                <a:path w="1211224" h="239944">
                  <a:moveTo>
                    <a:pt x="0" y="0"/>
                  </a:moveTo>
                  <a:lnTo>
                    <a:pt x="173032" y="0"/>
                  </a:lnTo>
                  <a:lnTo>
                    <a:pt x="346064" y="29993"/>
                  </a:lnTo>
                  <a:lnTo>
                    <a:pt x="519096" y="7498"/>
                  </a:lnTo>
                  <a:lnTo>
                    <a:pt x="692128" y="22494"/>
                  </a:lnTo>
                  <a:lnTo>
                    <a:pt x="865160" y="239944"/>
                  </a:lnTo>
                  <a:lnTo>
                    <a:pt x="1038192" y="44989"/>
                  </a:lnTo>
                  <a:lnTo>
                    <a:pt x="1211224" y="59986"/>
                  </a:lnTo>
                </a:path>
              </a:pathLst>
            </a:custGeom>
            <a:ln w="40651" cap="flat">
              <a:solidFill>
                <a:srgbClr val="000000">
                  <a:alpha val="100000"/>
                </a:srgbClr>
              </a:solidFill>
              <a:prstDash val="solid"/>
              <a:round/>
            </a:ln>
          </p:spPr>
          <p:txBody>
            <a:bodyPr/>
            <a:lstStyle/>
            <a:p/>
          </p:txBody>
        </p:sp>
        <p:sp>
          <p:nvSpPr>
            <p:cNvPr id="827" name="pl827"/>
            <p:cNvSpPr/>
            <p:nvPr/>
          </p:nvSpPr>
          <p:spPr>
            <a:xfrm>
              <a:off x="7802625" y="3385896"/>
              <a:ext cx="1211224" cy="239944"/>
            </a:xfrm>
            <a:custGeom>
              <a:avLst/>
              <a:pathLst>
                <a:path w="1211224" h="239944">
                  <a:moveTo>
                    <a:pt x="0" y="0"/>
                  </a:moveTo>
                  <a:lnTo>
                    <a:pt x="173032" y="0"/>
                  </a:lnTo>
                  <a:lnTo>
                    <a:pt x="346064" y="29993"/>
                  </a:lnTo>
                  <a:lnTo>
                    <a:pt x="519096" y="7498"/>
                  </a:lnTo>
                  <a:lnTo>
                    <a:pt x="692128" y="22494"/>
                  </a:lnTo>
                  <a:lnTo>
                    <a:pt x="865160" y="239944"/>
                  </a:lnTo>
                  <a:lnTo>
                    <a:pt x="1038192" y="44989"/>
                  </a:lnTo>
                  <a:lnTo>
                    <a:pt x="1211224" y="59986"/>
                  </a:lnTo>
                </a:path>
              </a:pathLst>
            </a:custGeom>
            <a:ln w="35231" cap="flat">
              <a:solidFill>
                <a:srgbClr val="F26A21">
                  <a:alpha val="100000"/>
                </a:srgbClr>
              </a:solidFill>
              <a:prstDash val="solid"/>
              <a:round/>
            </a:ln>
          </p:spPr>
          <p:txBody>
            <a:bodyPr/>
            <a:lstStyle/>
            <a:p/>
          </p:txBody>
        </p:sp>
        <p:sp>
          <p:nvSpPr>
            <p:cNvPr id="828" name="pl828"/>
            <p:cNvSpPr/>
            <p:nvPr/>
          </p:nvSpPr>
          <p:spPr>
            <a:xfrm>
              <a:off x="7742064"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829" name="tx829"/>
            <p:cNvSpPr/>
            <p:nvPr/>
          </p:nvSpPr>
          <p:spPr>
            <a:xfrm>
              <a:off x="7742366" y="3222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30" name="tx830"/>
            <p:cNvSpPr/>
            <p:nvPr/>
          </p:nvSpPr>
          <p:spPr>
            <a:xfrm>
              <a:off x="7915398" y="3222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31" name="tx831"/>
            <p:cNvSpPr/>
            <p:nvPr/>
          </p:nvSpPr>
          <p:spPr>
            <a:xfrm>
              <a:off x="8088430" y="325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32" name="tx832"/>
            <p:cNvSpPr/>
            <p:nvPr/>
          </p:nvSpPr>
          <p:spPr>
            <a:xfrm>
              <a:off x="8261462" y="3230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33" name="tx833"/>
            <p:cNvSpPr/>
            <p:nvPr/>
          </p:nvSpPr>
          <p:spPr>
            <a:xfrm>
              <a:off x="8434494" y="32453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834" name="tx834"/>
            <p:cNvSpPr/>
            <p:nvPr/>
          </p:nvSpPr>
          <p:spPr>
            <a:xfrm>
              <a:off x="8589467" y="34628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35" name="tx835"/>
            <p:cNvSpPr/>
            <p:nvPr/>
          </p:nvSpPr>
          <p:spPr>
            <a:xfrm>
              <a:off x="8780558" y="3267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36" name="tx836"/>
            <p:cNvSpPr/>
            <p:nvPr/>
          </p:nvSpPr>
          <p:spPr>
            <a:xfrm>
              <a:off x="8983720" y="32828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37" name="rc837"/>
            <p:cNvSpPr/>
            <p:nvPr/>
          </p:nvSpPr>
          <p:spPr>
            <a:xfrm>
              <a:off x="7742064" y="4004760"/>
              <a:ext cx="1332346" cy="758823"/>
            </a:xfrm>
            <a:prstGeom prst="rect">
              <a:avLst/>
            </a:prstGeom>
            <a:solidFill>
              <a:srgbClr val="EBEBEB">
                <a:alpha val="100000"/>
              </a:srgbClr>
            </a:solidFill>
          </p:spPr>
          <p:txBody>
            <a:bodyPr/>
            <a:lstStyle/>
            <a:p/>
          </p:txBody>
        </p:sp>
        <p:sp>
          <p:nvSpPr>
            <p:cNvPr id="838" name="pl838"/>
            <p:cNvSpPr/>
            <p:nvPr/>
          </p:nvSpPr>
          <p:spPr>
            <a:xfrm>
              <a:off x="7742064"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39" name="pl839"/>
            <p:cNvSpPr/>
            <p:nvPr/>
          </p:nvSpPr>
          <p:spPr>
            <a:xfrm>
              <a:off x="7742064"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40" name="pl840"/>
            <p:cNvSpPr/>
            <p:nvPr/>
          </p:nvSpPr>
          <p:spPr>
            <a:xfrm>
              <a:off x="7742064"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41" name="pl841"/>
            <p:cNvSpPr/>
            <p:nvPr/>
          </p:nvSpPr>
          <p:spPr>
            <a:xfrm>
              <a:off x="7742064"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42" name="pl842"/>
            <p:cNvSpPr/>
            <p:nvPr/>
          </p:nvSpPr>
          <p:spPr>
            <a:xfrm>
              <a:off x="7742064"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3" name="pl843"/>
            <p:cNvSpPr/>
            <p:nvPr/>
          </p:nvSpPr>
          <p:spPr>
            <a:xfrm>
              <a:off x="7742064"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4" name="pl844"/>
            <p:cNvSpPr/>
            <p:nvPr/>
          </p:nvSpPr>
          <p:spPr>
            <a:xfrm>
              <a:off x="7742064"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5" name="pl845"/>
            <p:cNvSpPr/>
            <p:nvPr/>
          </p:nvSpPr>
          <p:spPr>
            <a:xfrm>
              <a:off x="7742064"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6" name="pl846"/>
            <p:cNvSpPr/>
            <p:nvPr/>
          </p:nvSpPr>
          <p:spPr>
            <a:xfrm>
              <a:off x="78026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47" name="pl847"/>
            <p:cNvSpPr/>
            <p:nvPr/>
          </p:nvSpPr>
          <p:spPr>
            <a:xfrm>
              <a:off x="797565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48" name="pl848"/>
            <p:cNvSpPr/>
            <p:nvPr/>
          </p:nvSpPr>
          <p:spPr>
            <a:xfrm>
              <a:off x="81486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49" name="pl849"/>
            <p:cNvSpPr/>
            <p:nvPr/>
          </p:nvSpPr>
          <p:spPr>
            <a:xfrm>
              <a:off x="832172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0" name="pl850"/>
            <p:cNvSpPr/>
            <p:nvPr/>
          </p:nvSpPr>
          <p:spPr>
            <a:xfrm>
              <a:off x="84947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1" name="pl851"/>
            <p:cNvSpPr/>
            <p:nvPr/>
          </p:nvSpPr>
          <p:spPr>
            <a:xfrm>
              <a:off x="866778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2" name="pl852"/>
            <p:cNvSpPr/>
            <p:nvPr/>
          </p:nvSpPr>
          <p:spPr>
            <a:xfrm>
              <a:off x="88408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3" name="pl853"/>
            <p:cNvSpPr/>
            <p:nvPr/>
          </p:nvSpPr>
          <p:spPr>
            <a:xfrm>
              <a:off x="901384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4" name="pl854"/>
            <p:cNvSpPr/>
            <p:nvPr/>
          </p:nvSpPr>
          <p:spPr>
            <a:xfrm>
              <a:off x="7802625"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855" name="pl855"/>
            <p:cNvSpPr/>
            <p:nvPr/>
          </p:nvSpPr>
          <p:spPr>
            <a:xfrm>
              <a:off x="7802625" y="4534137"/>
              <a:ext cx="1211224" cy="14996"/>
            </a:xfrm>
            <a:custGeom>
              <a:avLst/>
              <a:pathLst>
                <a:path w="1211224" h="14996">
                  <a:moveTo>
                    <a:pt x="0" y="14996"/>
                  </a:moveTo>
                  <a:lnTo>
                    <a:pt x="173032" y="14996"/>
                  </a:lnTo>
                  <a:lnTo>
                    <a:pt x="346064" y="14996"/>
                  </a:lnTo>
                  <a:lnTo>
                    <a:pt x="519096" y="14996"/>
                  </a:lnTo>
                  <a:lnTo>
                    <a:pt x="692128" y="14996"/>
                  </a:lnTo>
                  <a:lnTo>
                    <a:pt x="865160" y="14996"/>
                  </a:lnTo>
                  <a:lnTo>
                    <a:pt x="1038192" y="14996"/>
                  </a:lnTo>
                  <a:lnTo>
                    <a:pt x="1211224" y="0"/>
                  </a:lnTo>
                </a:path>
              </a:pathLst>
            </a:custGeom>
            <a:ln w="40651" cap="flat">
              <a:solidFill>
                <a:srgbClr val="BEBEBE">
                  <a:alpha val="69803"/>
                </a:srgbClr>
              </a:solidFill>
              <a:prstDash val="solid"/>
              <a:round/>
            </a:ln>
          </p:spPr>
          <p:txBody>
            <a:bodyPr/>
            <a:lstStyle/>
            <a:p/>
          </p:txBody>
        </p:sp>
        <p:sp>
          <p:nvSpPr>
            <p:cNvPr id="856" name="pl856"/>
            <p:cNvSpPr/>
            <p:nvPr/>
          </p:nvSpPr>
          <p:spPr>
            <a:xfrm>
              <a:off x="7802625" y="4534137"/>
              <a:ext cx="1211224" cy="14996"/>
            </a:xfrm>
            <a:custGeom>
              <a:avLst/>
              <a:pathLst>
                <a:path w="1211224" h="14996">
                  <a:moveTo>
                    <a:pt x="0" y="14996"/>
                  </a:moveTo>
                  <a:lnTo>
                    <a:pt x="173032" y="14996"/>
                  </a:lnTo>
                  <a:lnTo>
                    <a:pt x="346064" y="14996"/>
                  </a:lnTo>
                  <a:lnTo>
                    <a:pt x="519096" y="14996"/>
                  </a:lnTo>
                  <a:lnTo>
                    <a:pt x="692128" y="14996"/>
                  </a:lnTo>
                  <a:lnTo>
                    <a:pt x="865160" y="14996"/>
                  </a:lnTo>
                  <a:lnTo>
                    <a:pt x="1038192" y="14996"/>
                  </a:lnTo>
                  <a:lnTo>
                    <a:pt x="1211224" y="0"/>
                  </a:lnTo>
                </a:path>
              </a:pathLst>
            </a:custGeom>
            <a:ln w="35231" cap="flat">
              <a:solidFill>
                <a:srgbClr val="BEBEBE">
                  <a:alpha val="69803"/>
                </a:srgbClr>
              </a:solidFill>
              <a:prstDash val="solid"/>
              <a:round/>
            </a:ln>
          </p:spPr>
          <p:txBody>
            <a:bodyPr/>
            <a:lstStyle/>
            <a:p/>
          </p:txBody>
        </p:sp>
        <p:sp>
          <p:nvSpPr>
            <p:cNvPr id="857" name="pl857"/>
            <p:cNvSpPr/>
            <p:nvPr/>
          </p:nvSpPr>
          <p:spPr>
            <a:xfrm>
              <a:off x="7802625"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858" name="pl858"/>
            <p:cNvSpPr/>
            <p:nvPr/>
          </p:nvSpPr>
          <p:spPr>
            <a:xfrm>
              <a:off x="7802625" y="4534137"/>
              <a:ext cx="1211224" cy="14996"/>
            </a:xfrm>
            <a:custGeom>
              <a:avLst/>
              <a:pathLst>
                <a:path w="1211224" h="14996">
                  <a:moveTo>
                    <a:pt x="0" y="14996"/>
                  </a:moveTo>
                  <a:lnTo>
                    <a:pt x="173032" y="14996"/>
                  </a:lnTo>
                  <a:lnTo>
                    <a:pt x="346064" y="14996"/>
                  </a:lnTo>
                  <a:lnTo>
                    <a:pt x="519096" y="14996"/>
                  </a:lnTo>
                  <a:lnTo>
                    <a:pt x="692128" y="14996"/>
                  </a:lnTo>
                  <a:lnTo>
                    <a:pt x="865160" y="14996"/>
                  </a:lnTo>
                  <a:lnTo>
                    <a:pt x="1038192" y="14996"/>
                  </a:lnTo>
                  <a:lnTo>
                    <a:pt x="1211224" y="0"/>
                  </a:lnTo>
                </a:path>
              </a:pathLst>
            </a:custGeom>
            <a:ln w="40651" cap="flat">
              <a:solidFill>
                <a:srgbClr val="000000">
                  <a:alpha val="100000"/>
                </a:srgbClr>
              </a:solidFill>
              <a:prstDash val="solid"/>
              <a:round/>
            </a:ln>
          </p:spPr>
          <p:txBody>
            <a:bodyPr/>
            <a:lstStyle/>
            <a:p/>
          </p:txBody>
        </p:sp>
        <p:sp>
          <p:nvSpPr>
            <p:cNvPr id="859" name="pl859"/>
            <p:cNvSpPr/>
            <p:nvPr/>
          </p:nvSpPr>
          <p:spPr>
            <a:xfrm>
              <a:off x="7802625" y="4534137"/>
              <a:ext cx="1211224" cy="14996"/>
            </a:xfrm>
            <a:custGeom>
              <a:avLst/>
              <a:pathLst>
                <a:path w="1211224" h="14996">
                  <a:moveTo>
                    <a:pt x="0" y="14996"/>
                  </a:moveTo>
                  <a:lnTo>
                    <a:pt x="173032" y="14996"/>
                  </a:lnTo>
                  <a:lnTo>
                    <a:pt x="346064" y="14996"/>
                  </a:lnTo>
                  <a:lnTo>
                    <a:pt x="519096" y="14996"/>
                  </a:lnTo>
                  <a:lnTo>
                    <a:pt x="692128" y="14996"/>
                  </a:lnTo>
                  <a:lnTo>
                    <a:pt x="865160" y="14996"/>
                  </a:lnTo>
                  <a:lnTo>
                    <a:pt x="1038192" y="14996"/>
                  </a:lnTo>
                  <a:lnTo>
                    <a:pt x="1211224" y="0"/>
                  </a:lnTo>
                </a:path>
              </a:pathLst>
            </a:custGeom>
            <a:ln w="35231" cap="flat">
              <a:solidFill>
                <a:srgbClr val="F26A21">
                  <a:alpha val="100000"/>
                </a:srgbClr>
              </a:solidFill>
              <a:prstDash val="solid"/>
              <a:round/>
            </a:ln>
          </p:spPr>
          <p:txBody>
            <a:bodyPr/>
            <a:lstStyle/>
            <a:p/>
          </p:txBody>
        </p:sp>
        <p:sp>
          <p:nvSpPr>
            <p:cNvPr id="860" name="pl860"/>
            <p:cNvSpPr/>
            <p:nvPr/>
          </p:nvSpPr>
          <p:spPr>
            <a:xfrm>
              <a:off x="7742064"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861" name="tx861"/>
            <p:cNvSpPr/>
            <p:nvPr/>
          </p:nvSpPr>
          <p:spPr>
            <a:xfrm>
              <a:off x="7772496"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2" name="tx862"/>
            <p:cNvSpPr/>
            <p:nvPr/>
          </p:nvSpPr>
          <p:spPr>
            <a:xfrm>
              <a:off x="7945528"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3" name="tx863"/>
            <p:cNvSpPr/>
            <p:nvPr/>
          </p:nvSpPr>
          <p:spPr>
            <a:xfrm>
              <a:off x="8118560"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4" name="tx864"/>
            <p:cNvSpPr/>
            <p:nvPr/>
          </p:nvSpPr>
          <p:spPr>
            <a:xfrm>
              <a:off x="8291592"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5" name="tx865"/>
            <p:cNvSpPr/>
            <p:nvPr/>
          </p:nvSpPr>
          <p:spPr>
            <a:xfrm>
              <a:off x="8464624"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6" name="tx866"/>
            <p:cNvSpPr/>
            <p:nvPr/>
          </p:nvSpPr>
          <p:spPr>
            <a:xfrm>
              <a:off x="8637656"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7" name="tx867"/>
            <p:cNvSpPr/>
            <p:nvPr/>
          </p:nvSpPr>
          <p:spPr>
            <a:xfrm>
              <a:off x="8810688"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8" name="tx868"/>
            <p:cNvSpPr/>
            <p:nvPr/>
          </p:nvSpPr>
          <p:spPr>
            <a:xfrm>
              <a:off x="8983720" y="4371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9" name="tx869"/>
            <p:cNvSpPr/>
            <p:nvPr/>
          </p:nvSpPr>
          <p:spPr>
            <a:xfrm>
              <a:off x="1232916" y="4900594"/>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Tuvalu</a:t>
              </a:r>
            </a:p>
          </p:txBody>
        </p:sp>
        <p:sp>
          <p:nvSpPr>
            <p:cNvPr id="870" name="tx870"/>
            <p:cNvSpPr/>
            <p:nvPr/>
          </p:nvSpPr>
          <p:spPr>
            <a:xfrm>
              <a:off x="2596401" y="490059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871" name="tx871"/>
            <p:cNvSpPr/>
            <p:nvPr/>
          </p:nvSpPr>
          <p:spPr>
            <a:xfrm>
              <a:off x="3973648" y="4900594"/>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872" name="tx872"/>
            <p:cNvSpPr/>
            <p:nvPr/>
          </p:nvSpPr>
          <p:spPr>
            <a:xfrm>
              <a:off x="1128355" y="385732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873" name="tx873"/>
            <p:cNvSpPr/>
            <p:nvPr/>
          </p:nvSpPr>
          <p:spPr>
            <a:xfrm>
              <a:off x="2623422" y="3857329"/>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Samoa</a:t>
              </a:r>
            </a:p>
          </p:txBody>
        </p:sp>
        <p:sp>
          <p:nvSpPr>
            <p:cNvPr id="874" name="tx874"/>
            <p:cNvSpPr/>
            <p:nvPr/>
          </p:nvSpPr>
          <p:spPr>
            <a:xfrm>
              <a:off x="3789259" y="3857329"/>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875" name="tx875"/>
            <p:cNvSpPr/>
            <p:nvPr/>
          </p:nvSpPr>
          <p:spPr>
            <a:xfrm>
              <a:off x="5390031" y="385732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876" name="tx876"/>
            <p:cNvSpPr/>
            <p:nvPr/>
          </p:nvSpPr>
          <p:spPr>
            <a:xfrm>
              <a:off x="6710265" y="3857329"/>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877" name="tx877"/>
            <p:cNvSpPr/>
            <p:nvPr/>
          </p:nvSpPr>
          <p:spPr>
            <a:xfrm>
              <a:off x="8255944" y="3857329"/>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878" name="tx878"/>
            <p:cNvSpPr/>
            <p:nvPr/>
          </p:nvSpPr>
          <p:spPr>
            <a:xfrm>
              <a:off x="1171789" y="2814063"/>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879" name="tx879"/>
            <p:cNvSpPr/>
            <p:nvPr/>
          </p:nvSpPr>
          <p:spPr>
            <a:xfrm>
              <a:off x="2567598" y="281406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880" name="tx880"/>
            <p:cNvSpPr/>
            <p:nvPr/>
          </p:nvSpPr>
          <p:spPr>
            <a:xfrm>
              <a:off x="4050229" y="2814063"/>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881" name="tx881"/>
            <p:cNvSpPr/>
            <p:nvPr/>
          </p:nvSpPr>
          <p:spPr>
            <a:xfrm>
              <a:off x="5489472" y="2814063"/>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882" name="tx882"/>
            <p:cNvSpPr/>
            <p:nvPr/>
          </p:nvSpPr>
          <p:spPr>
            <a:xfrm>
              <a:off x="6863381" y="281406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Palau</a:t>
              </a:r>
            </a:p>
          </p:txBody>
        </p:sp>
        <p:sp>
          <p:nvSpPr>
            <p:cNvPr id="883" name="tx883"/>
            <p:cNvSpPr/>
            <p:nvPr/>
          </p:nvSpPr>
          <p:spPr>
            <a:xfrm>
              <a:off x="7923560" y="2814063"/>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884" name="tx884"/>
            <p:cNvSpPr/>
            <p:nvPr/>
          </p:nvSpPr>
          <p:spPr>
            <a:xfrm>
              <a:off x="1156152" y="1770798"/>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885" name="tx885"/>
            <p:cNvSpPr/>
            <p:nvPr/>
          </p:nvSpPr>
          <p:spPr>
            <a:xfrm>
              <a:off x="2629731" y="1770798"/>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886" name="tx886"/>
            <p:cNvSpPr/>
            <p:nvPr/>
          </p:nvSpPr>
          <p:spPr>
            <a:xfrm>
              <a:off x="4081227" y="177079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887" name="tx887"/>
            <p:cNvSpPr/>
            <p:nvPr/>
          </p:nvSpPr>
          <p:spPr>
            <a:xfrm>
              <a:off x="5383904" y="177079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888" name="tx888"/>
            <p:cNvSpPr/>
            <p:nvPr/>
          </p:nvSpPr>
          <p:spPr>
            <a:xfrm>
              <a:off x="6602548" y="1770798"/>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Marshall Islands</a:t>
              </a:r>
            </a:p>
          </p:txBody>
        </p:sp>
        <p:sp>
          <p:nvSpPr>
            <p:cNvPr id="889" name="tx889"/>
            <p:cNvSpPr/>
            <p:nvPr/>
          </p:nvSpPr>
          <p:spPr>
            <a:xfrm>
              <a:off x="8138078" y="1770798"/>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890" name="tx890"/>
            <p:cNvSpPr/>
            <p:nvPr/>
          </p:nvSpPr>
          <p:spPr>
            <a:xfrm>
              <a:off x="923392" y="727533"/>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Brunei Darussalam</a:t>
              </a:r>
            </a:p>
          </p:txBody>
        </p:sp>
        <p:sp>
          <p:nvSpPr>
            <p:cNvPr id="891" name="tx891"/>
            <p:cNvSpPr/>
            <p:nvPr/>
          </p:nvSpPr>
          <p:spPr>
            <a:xfrm>
              <a:off x="2545789" y="72753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892" name="tx892"/>
            <p:cNvSpPr/>
            <p:nvPr/>
          </p:nvSpPr>
          <p:spPr>
            <a:xfrm>
              <a:off x="4056447" y="72753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893" name="tx893"/>
            <p:cNvSpPr/>
            <p:nvPr/>
          </p:nvSpPr>
          <p:spPr>
            <a:xfrm>
              <a:off x="5281309" y="727533"/>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894" name="tx894"/>
            <p:cNvSpPr/>
            <p:nvPr/>
          </p:nvSpPr>
          <p:spPr>
            <a:xfrm>
              <a:off x="6851128"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895" name="tx895"/>
            <p:cNvSpPr/>
            <p:nvPr/>
          </p:nvSpPr>
          <p:spPr>
            <a:xfrm>
              <a:off x="8336960" y="727533"/>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896" name="pl896"/>
            <p:cNvSpPr/>
            <p:nvPr/>
          </p:nvSpPr>
          <p:spPr>
            <a:xfrm>
              <a:off x="7929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7" name="pl897"/>
            <p:cNvSpPr/>
            <p:nvPr/>
          </p:nvSpPr>
          <p:spPr>
            <a:xfrm>
              <a:off x="9659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8" name="pl898"/>
            <p:cNvSpPr/>
            <p:nvPr/>
          </p:nvSpPr>
          <p:spPr>
            <a:xfrm>
              <a:off x="11390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9" name="pl899"/>
            <p:cNvSpPr/>
            <p:nvPr/>
          </p:nvSpPr>
          <p:spPr>
            <a:xfrm>
              <a:off x="13120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0" name="pl900"/>
            <p:cNvSpPr/>
            <p:nvPr/>
          </p:nvSpPr>
          <p:spPr>
            <a:xfrm>
              <a:off x="14850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1" name="pl901"/>
            <p:cNvSpPr/>
            <p:nvPr/>
          </p:nvSpPr>
          <p:spPr>
            <a:xfrm>
              <a:off x="16581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2" name="pl902"/>
            <p:cNvSpPr/>
            <p:nvPr/>
          </p:nvSpPr>
          <p:spPr>
            <a:xfrm>
              <a:off x="18311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3" name="pl903"/>
            <p:cNvSpPr/>
            <p:nvPr/>
          </p:nvSpPr>
          <p:spPr>
            <a:xfrm>
              <a:off x="2004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4" name="tx904"/>
            <p:cNvSpPr/>
            <p:nvPr/>
          </p:nvSpPr>
          <p:spPr>
            <a:xfrm rot="-5400000">
              <a:off x="6685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05" name="tx905"/>
            <p:cNvSpPr/>
            <p:nvPr/>
          </p:nvSpPr>
          <p:spPr>
            <a:xfrm rot="-5400000">
              <a:off x="8416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06" name="tx906"/>
            <p:cNvSpPr/>
            <p:nvPr/>
          </p:nvSpPr>
          <p:spPr>
            <a:xfrm rot="-5400000">
              <a:off x="10146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07" name="tx907"/>
            <p:cNvSpPr/>
            <p:nvPr/>
          </p:nvSpPr>
          <p:spPr>
            <a:xfrm rot="-5400000">
              <a:off x="11876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08" name="tx908"/>
            <p:cNvSpPr/>
            <p:nvPr/>
          </p:nvSpPr>
          <p:spPr>
            <a:xfrm rot="-5400000">
              <a:off x="13607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09" name="tx909"/>
            <p:cNvSpPr/>
            <p:nvPr/>
          </p:nvSpPr>
          <p:spPr>
            <a:xfrm rot="-5400000">
              <a:off x="15337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10" name="tx910"/>
            <p:cNvSpPr/>
            <p:nvPr/>
          </p:nvSpPr>
          <p:spPr>
            <a:xfrm rot="-5400000">
              <a:off x="17067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11" name="tx911"/>
            <p:cNvSpPr/>
            <p:nvPr/>
          </p:nvSpPr>
          <p:spPr>
            <a:xfrm rot="-5400000">
              <a:off x="18798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12" name="pl912"/>
            <p:cNvSpPr/>
            <p:nvPr/>
          </p:nvSpPr>
          <p:spPr>
            <a:xfrm>
              <a:off x="21948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3" name="pl913"/>
            <p:cNvSpPr/>
            <p:nvPr/>
          </p:nvSpPr>
          <p:spPr>
            <a:xfrm>
              <a:off x="23679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4" name="pl914"/>
            <p:cNvSpPr/>
            <p:nvPr/>
          </p:nvSpPr>
          <p:spPr>
            <a:xfrm>
              <a:off x="25409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5" name="pl915"/>
            <p:cNvSpPr/>
            <p:nvPr/>
          </p:nvSpPr>
          <p:spPr>
            <a:xfrm>
              <a:off x="271397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6" name="pl916"/>
            <p:cNvSpPr/>
            <p:nvPr/>
          </p:nvSpPr>
          <p:spPr>
            <a:xfrm>
              <a:off x="28870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7" name="pl917"/>
            <p:cNvSpPr/>
            <p:nvPr/>
          </p:nvSpPr>
          <p:spPr>
            <a:xfrm>
              <a:off x="30600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8" name="pl918"/>
            <p:cNvSpPr/>
            <p:nvPr/>
          </p:nvSpPr>
          <p:spPr>
            <a:xfrm>
              <a:off x="32330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9" name="pl919"/>
            <p:cNvSpPr/>
            <p:nvPr/>
          </p:nvSpPr>
          <p:spPr>
            <a:xfrm>
              <a:off x="34061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0" name="tx920"/>
            <p:cNvSpPr/>
            <p:nvPr/>
          </p:nvSpPr>
          <p:spPr>
            <a:xfrm rot="-5400000">
              <a:off x="20705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21" name="tx921"/>
            <p:cNvSpPr/>
            <p:nvPr/>
          </p:nvSpPr>
          <p:spPr>
            <a:xfrm rot="-5400000">
              <a:off x="22435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22" name="tx922"/>
            <p:cNvSpPr/>
            <p:nvPr/>
          </p:nvSpPr>
          <p:spPr>
            <a:xfrm rot="-5400000">
              <a:off x="241658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23" name="tx923"/>
            <p:cNvSpPr/>
            <p:nvPr/>
          </p:nvSpPr>
          <p:spPr>
            <a:xfrm rot="-5400000">
              <a:off x="258962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24" name="tx924"/>
            <p:cNvSpPr/>
            <p:nvPr/>
          </p:nvSpPr>
          <p:spPr>
            <a:xfrm rot="-5400000">
              <a:off x="276265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25" name="tx925"/>
            <p:cNvSpPr/>
            <p:nvPr/>
          </p:nvSpPr>
          <p:spPr>
            <a:xfrm rot="-5400000">
              <a:off x="29356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26" name="tx926"/>
            <p:cNvSpPr/>
            <p:nvPr/>
          </p:nvSpPr>
          <p:spPr>
            <a:xfrm rot="-5400000">
              <a:off x="31087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27" name="tx927"/>
            <p:cNvSpPr/>
            <p:nvPr/>
          </p:nvSpPr>
          <p:spPr>
            <a:xfrm rot="-5400000">
              <a:off x="32817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28" name="pl928"/>
            <p:cNvSpPr/>
            <p:nvPr/>
          </p:nvSpPr>
          <p:spPr>
            <a:xfrm>
              <a:off x="359681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9" name="pl929"/>
            <p:cNvSpPr/>
            <p:nvPr/>
          </p:nvSpPr>
          <p:spPr>
            <a:xfrm>
              <a:off x="376985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0" name="pl930"/>
            <p:cNvSpPr/>
            <p:nvPr/>
          </p:nvSpPr>
          <p:spPr>
            <a:xfrm>
              <a:off x="39428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1" name="pl931"/>
            <p:cNvSpPr/>
            <p:nvPr/>
          </p:nvSpPr>
          <p:spPr>
            <a:xfrm>
              <a:off x="41159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2" name="pl932"/>
            <p:cNvSpPr/>
            <p:nvPr/>
          </p:nvSpPr>
          <p:spPr>
            <a:xfrm>
              <a:off x="42889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3" name="pl933"/>
            <p:cNvSpPr/>
            <p:nvPr/>
          </p:nvSpPr>
          <p:spPr>
            <a:xfrm>
              <a:off x="446197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4" name="pl934"/>
            <p:cNvSpPr/>
            <p:nvPr/>
          </p:nvSpPr>
          <p:spPr>
            <a:xfrm>
              <a:off x="46350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5" name="pl935"/>
            <p:cNvSpPr/>
            <p:nvPr/>
          </p:nvSpPr>
          <p:spPr>
            <a:xfrm>
              <a:off x="48080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6" name="tx936"/>
            <p:cNvSpPr/>
            <p:nvPr/>
          </p:nvSpPr>
          <p:spPr>
            <a:xfrm rot="-5400000">
              <a:off x="3472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37" name="tx937"/>
            <p:cNvSpPr/>
            <p:nvPr/>
          </p:nvSpPr>
          <p:spPr>
            <a:xfrm rot="-5400000">
              <a:off x="36454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38" name="tx938"/>
            <p:cNvSpPr/>
            <p:nvPr/>
          </p:nvSpPr>
          <p:spPr>
            <a:xfrm rot="-5400000">
              <a:off x="381852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39" name="tx939"/>
            <p:cNvSpPr/>
            <p:nvPr/>
          </p:nvSpPr>
          <p:spPr>
            <a:xfrm rot="-5400000">
              <a:off x="39915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40" name="tx940"/>
            <p:cNvSpPr/>
            <p:nvPr/>
          </p:nvSpPr>
          <p:spPr>
            <a:xfrm rot="-5400000">
              <a:off x="41645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41" name="tx941"/>
            <p:cNvSpPr/>
            <p:nvPr/>
          </p:nvSpPr>
          <p:spPr>
            <a:xfrm rot="-5400000">
              <a:off x="43376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42" name="tx942"/>
            <p:cNvSpPr/>
            <p:nvPr/>
          </p:nvSpPr>
          <p:spPr>
            <a:xfrm rot="-5400000">
              <a:off x="45106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43" name="tx943"/>
            <p:cNvSpPr/>
            <p:nvPr/>
          </p:nvSpPr>
          <p:spPr>
            <a:xfrm rot="-5400000">
              <a:off x="46836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44" name="pl944"/>
            <p:cNvSpPr/>
            <p:nvPr/>
          </p:nvSpPr>
          <p:spPr>
            <a:xfrm>
              <a:off x="499875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5" name="pl945"/>
            <p:cNvSpPr/>
            <p:nvPr/>
          </p:nvSpPr>
          <p:spPr>
            <a:xfrm>
              <a:off x="517178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6" name="pl946"/>
            <p:cNvSpPr/>
            <p:nvPr/>
          </p:nvSpPr>
          <p:spPr>
            <a:xfrm>
              <a:off x="534481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7" name="pl947"/>
            <p:cNvSpPr/>
            <p:nvPr/>
          </p:nvSpPr>
          <p:spPr>
            <a:xfrm>
              <a:off x="551785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8" name="pl948"/>
            <p:cNvSpPr/>
            <p:nvPr/>
          </p:nvSpPr>
          <p:spPr>
            <a:xfrm>
              <a:off x="569088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9" name="pl949"/>
            <p:cNvSpPr/>
            <p:nvPr/>
          </p:nvSpPr>
          <p:spPr>
            <a:xfrm>
              <a:off x="586391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0" name="pl950"/>
            <p:cNvSpPr/>
            <p:nvPr/>
          </p:nvSpPr>
          <p:spPr>
            <a:xfrm>
              <a:off x="603694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1" name="pl951"/>
            <p:cNvSpPr/>
            <p:nvPr/>
          </p:nvSpPr>
          <p:spPr>
            <a:xfrm>
              <a:off x="62099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2" name="tx952"/>
            <p:cNvSpPr/>
            <p:nvPr/>
          </p:nvSpPr>
          <p:spPr>
            <a:xfrm rot="-5400000">
              <a:off x="48743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53" name="tx953"/>
            <p:cNvSpPr/>
            <p:nvPr/>
          </p:nvSpPr>
          <p:spPr>
            <a:xfrm rot="-5400000">
              <a:off x="504742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54" name="tx954"/>
            <p:cNvSpPr/>
            <p:nvPr/>
          </p:nvSpPr>
          <p:spPr>
            <a:xfrm rot="-5400000">
              <a:off x="522046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55" name="tx955"/>
            <p:cNvSpPr/>
            <p:nvPr/>
          </p:nvSpPr>
          <p:spPr>
            <a:xfrm rot="-5400000">
              <a:off x="539349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56" name="tx956"/>
            <p:cNvSpPr/>
            <p:nvPr/>
          </p:nvSpPr>
          <p:spPr>
            <a:xfrm rot="-5400000">
              <a:off x="556652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57" name="tx957"/>
            <p:cNvSpPr/>
            <p:nvPr/>
          </p:nvSpPr>
          <p:spPr>
            <a:xfrm rot="-5400000">
              <a:off x="573955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58" name="tx958"/>
            <p:cNvSpPr/>
            <p:nvPr/>
          </p:nvSpPr>
          <p:spPr>
            <a:xfrm rot="-5400000">
              <a:off x="591258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59" name="tx959"/>
            <p:cNvSpPr/>
            <p:nvPr/>
          </p:nvSpPr>
          <p:spPr>
            <a:xfrm rot="-5400000">
              <a:off x="60856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60" name="pl960"/>
            <p:cNvSpPr/>
            <p:nvPr/>
          </p:nvSpPr>
          <p:spPr>
            <a:xfrm>
              <a:off x="640069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1" name="pl961"/>
            <p:cNvSpPr/>
            <p:nvPr/>
          </p:nvSpPr>
          <p:spPr>
            <a:xfrm>
              <a:off x="657372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2" name="pl962"/>
            <p:cNvSpPr/>
            <p:nvPr/>
          </p:nvSpPr>
          <p:spPr>
            <a:xfrm>
              <a:off x="674675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3" name="pl963"/>
            <p:cNvSpPr/>
            <p:nvPr/>
          </p:nvSpPr>
          <p:spPr>
            <a:xfrm>
              <a:off x="691978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4" name="pl964"/>
            <p:cNvSpPr/>
            <p:nvPr/>
          </p:nvSpPr>
          <p:spPr>
            <a:xfrm>
              <a:off x="709281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5" name="pl965"/>
            <p:cNvSpPr/>
            <p:nvPr/>
          </p:nvSpPr>
          <p:spPr>
            <a:xfrm>
              <a:off x="726585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6" name="pl966"/>
            <p:cNvSpPr/>
            <p:nvPr/>
          </p:nvSpPr>
          <p:spPr>
            <a:xfrm>
              <a:off x="743888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7" name="pl967"/>
            <p:cNvSpPr/>
            <p:nvPr/>
          </p:nvSpPr>
          <p:spPr>
            <a:xfrm>
              <a:off x="761191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8" name="tx968"/>
            <p:cNvSpPr/>
            <p:nvPr/>
          </p:nvSpPr>
          <p:spPr>
            <a:xfrm rot="-5400000">
              <a:off x="627633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69" name="tx969"/>
            <p:cNvSpPr/>
            <p:nvPr/>
          </p:nvSpPr>
          <p:spPr>
            <a:xfrm rot="-5400000">
              <a:off x="644936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70" name="tx970"/>
            <p:cNvSpPr/>
            <p:nvPr/>
          </p:nvSpPr>
          <p:spPr>
            <a:xfrm rot="-5400000">
              <a:off x="66223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71" name="tx971"/>
            <p:cNvSpPr/>
            <p:nvPr/>
          </p:nvSpPr>
          <p:spPr>
            <a:xfrm rot="-5400000">
              <a:off x="679542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72" name="tx972"/>
            <p:cNvSpPr/>
            <p:nvPr/>
          </p:nvSpPr>
          <p:spPr>
            <a:xfrm rot="-5400000">
              <a:off x="696845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73" name="tx973"/>
            <p:cNvSpPr/>
            <p:nvPr/>
          </p:nvSpPr>
          <p:spPr>
            <a:xfrm rot="-5400000">
              <a:off x="714149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74" name="tx974"/>
            <p:cNvSpPr/>
            <p:nvPr/>
          </p:nvSpPr>
          <p:spPr>
            <a:xfrm rot="-5400000">
              <a:off x="731452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75" name="tx975"/>
            <p:cNvSpPr/>
            <p:nvPr/>
          </p:nvSpPr>
          <p:spPr>
            <a:xfrm rot="-5400000">
              <a:off x="748755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76" name="pl976"/>
            <p:cNvSpPr/>
            <p:nvPr/>
          </p:nvSpPr>
          <p:spPr>
            <a:xfrm>
              <a:off x="780262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77" name="pl977"/>
            <p:cNvSpPr/>
            <p:nvPr/>
          </p:nvSpPr>
          <p:spPr>
            <a:xfrm>
              <a:off x="797565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78" name="pl978"/>
            <p:cNvSpPr/>
            <p:nvPr/>
          </p:nvSpPr>
          <p:spPr>
            <a:xfrm>
              <a:off x="814868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79" name="pl979"/>
            <p:cNvSpPr/>
            <p:nvPr/>
          </p:nvSpPr>
          <p:spPr>
            <a:xfrm>
              <a:off x="832172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0" name="pl980"/>
            <p:cNvSpPr/>
            <p:nvPr/>
          </p:nvSpPr>
          <p:spPr>
            <a:xfrm>
              <a:off x="84947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1" name="pl981"/>
            <p:cNvSpPr/>
            <p:nvPr/>
          </p:nvSpPr>
          <p:spPr>
            <a:xfrm>
              <a:off x="866778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2" name="pl982"/>
            <p:cNvSpPr/>
            <p:nvPr/>
          </p:nvSpPr>
          <p:spPr>
            <a:xfrm>
              <a:off x="88408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3" name="pl983"/>
            <p:cNvSpPr/>
            <p:nvPr/>
          </p:nvSpPr>
          <p:spPr>
            <a:xfrm>
              <a:off x="901384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4" name="tx984"/>
            <p:cNvSpPr/>
            <p:nvPr/>
          </p:nvSpPr>
          <p:spPr>
            <a:xfrm rot="-5400000">
              <a:off x="767826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85" name="tx985"/>
            <p:cNvSpPr/>
            <p:nvPr/>
          </p:nvSpPr>
          <p:spPr>
            <a:xfrm rot="-5400000">
              <a:off x="785129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86" name="tx986"/>
            <p:cNvSpPr/>
            <p:nvPr/>
          </p:nvSpPr>
          <p:spPr>
            <a:xfrm rot="-5400000">
              <a:off x="802433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87" name="tx987"/>
            <p:cNvSpPr/>
            <p:nvPr/>
          </p:nvSpPr>
          <p:spPr>
            <a:xfrm rot="-5400000">
              <a:off x="819736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88" name="tx988"/>
            <p:cNvSpPr/>
            <p:nvPr/>
          </p:nvSpPr>
          <p:spPr>
            <a:xfrm rot="-5400000">
              <a:off x="83703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89" name="tx989"/>
            <p:cNvSpPr/>
            <p:nvPr/>
          </p:nvSpPr>
          <p:spPr>
            <a:xfrm rot="-5400000">
              <a:off x="854342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90" name="tx990"/>
            <p:cNvSpPr/>
            <p:nvPr/>
          </p:nvSpPr>
          <p:spPr>
            <a:xfrm rot="-5400000">
              <a:off x="871645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91" name="tx991"/>
            <p:cNvSpPr/>
            <p:nvPr/>
          </p:nvSpPr>
          <p:spPr>
            <a:xfrm rot="-5400000">
              <a:off x="888949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92" name="tx992"/>
            <p:cNvSpPr/>
            <p:nvPr/>
          </p:nvSpPr>
          <p:spPr>
            <a:xfrm>
              <a:off x="508182" y="156678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93" name="tx993"/>
            <p:cNvSpPr/>
            <p:nvPr/>
          </p:nvSpPr>
          <p:spPr>
            <a:xfrm>
              <a:off x="607577" y="137933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94" name="tx994"/>
            <p:cNvSpPr/>
            <p:nvPr/>
          </p:nvSpPr>
          <p:spPr>
            <a:xfrm>
              <a:off x="545398" y="11918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95" name="tx995"/>
            <p:cNvSpPr/>
            <p:nvPr/>
          </p:nvSpPr>
          <p:spPr>
            <a:xfrm>
              <a:off x="545398" y="10044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96" name="pl996"/>
            <p:cNvSpPr/>
            <p:nvPr/>
          </p:nvSpPr>
          <p:spPr>
            <a:xfrm>
              <a:off x="697592" y="16067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97" name="pl997"/>
            <p:cNvSpPr/>
            <p:nvPr/>
          </p:nvSpPr>
          <p:spPr>
            <a:xfrm>
              <a:off x="697592" y="14193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98" name="pl998"/>
            <p:cNvSpPr/>
            <p:nvPr/>
          </p:nvSpPr>
          <p:spPr>
            <a:xfrm>
              <a:off x="697592" y="12318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99" name="pl999"/>
            <p:cNvSpPr/>
            <p:nvPr/>
          </p:nvSpPr>
          <p:spPr>
            <a:xfrm>
              <a:off x="697592" y="10444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00" name="tx1000"/>
            <p:cNvSpPr/>
            <p:nvPr/>
          </p:nvSpPr>
          <p:spPr>
            <a:xfrm>
              <a:off x="508182" y="261005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01" name="tx1001"/>
            <p:cNvSpPr/>
            <p:nvPr/>
          </p:nvSpPr>
          <p:spPr>
            <a:xfrm>
              <a:off x="607577" y="24225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02" name="tx1002"/>
            <p:cNvSpPr/>
            <p:nvPr/>
          </p:nvSpPr>
          <p:spPr>
            <a:xfrm>
              <a:off x="545398" y="2235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03" name="tx1003"/>
            <p:cNvSpPr/>
            <p:nvPr/>
          </p:nvSpPr>
          <p:spPr>
            <a:xfrm>
              <a:off x="545398" y="20476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04" name="pl1004"/>
            <p:cNvSpPr/>
            <p:nvPr/>
          </p:nvSpPr>
          <p:spPr>
            <a:xfrm>
              <a:off x="697592" y="26500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05" name="pl1005"/>
            <p:cNvSpPr/>
            <p:nvPr/>
          </p:nvSpPr>
          <p:spPr>
            <a:xfrm>
              <a:off x="697592" y="24626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06" name="pl1006"/>
            <p:cNvSpPr/>
            <p:nvPr/>
          </p:nvSpPr>
          <p:spPr>
            <a:xfrm>
              <a:off x="697592" y="22751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07" name="pl1007"/>
            <p:cNvSpPr/>
            <p:nvPr/>
          </p:nvSpPr>
          <p:spPr>
            <a:xfrm>
              <a:off x="697592" y="2087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08" name="tx1008"/>
            <p:cNvSpPr/>
            <p:nvPr/>
          </p:nvSpPr>
          <p:spPr>
            <a:xfrm>
              <a:off x="508182" y="365332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09" name="tx1009"/>
            <p:cNvSpPr/>
            <p:nvPr/>
          </p:nvSpPr>
          <p:spPr>
            <a:xfrm>
              <a:off x="607577" y="346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10" name="tx1010"/>
            <p:cNvSpPr/>
            <p:nvPr/>
          </p:nvSpPr>
          <p:spPr>
            <a:xfrm>
              <a:off x="545398" y="32784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11" name="tx1011"/>
            <p:cNvSpPr/>
            <p:nvPr/>
          </p:nvSpPr>
          <p:spPr>
            <a:xfrm>
              <a:off x="545398" y="30909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12" name="pl1012"/>
            <p:cNvSpPr/>
            <p:nvPr/>
          </p:nvSpPr>
          <p:spPr>
            <a:xfrm>
              <a:off x="697592" y="36933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13" name="pl1013"/>
            <p:cNvSpPr/>
            <p:nvPr/>
          </p:nvSpPr>
          <p:spPr>
            <a:xfrm>
              <a:off x="697592" y="35058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14" name="pl1014"/>
            <p:cNvSpPr/>
            <p:nvPr/>
          </p:nvSpPr>
          <p:spPr>
            <a:xfrm>
              <a:off x="697592" y="33184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15" name="pl1015"/>
            <p:cNvSpPr/>
            <p:nvPr/>
          </p:nvSpPr>
          <p:spPr>
            <a:xfrm>
              <a:off x="697592" y="31309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16" name="tx1016"/>
            <p:cNvSpPr/>
            <p:nvPr/>
          </p:nvSpPr>
          <p:spPr>
            <a:xfrm>
              <a:off x="508182" y="469658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17" name="tx1017"/>
            <p:cNvSpPr/>
            <p:nvPr/>
          </p:nvSpPr>
          <p:spPr>
            <a:xfrm>
              <a:off x="607577" y="45091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18" name="tx1018"/>
            <p:cNvSpPr/>
            <p:nvPr/>
          </p:nvSpPr>
          <p:spPr>
            <a:xfrm>
              <a:off x="545398" y="43216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19" name="tx1019"/>
            <p:cNvSpPr/>
            <p:nvPr/>
          </p:nvSpPr>
          <p:spPr>
            <a:xfrm>
              <a:off x="545398" y="41342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20" name="pl1020"/>
            <p:cNvSpPr/>
            <p:nvPr/>
          </p:nvSpPr>
          <p:spPr>
            <a:xfrm>
              <a:off x="697592" y="47365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21" name="pl1021"/>
            <p:cNvSpPr/>
            <p:nvPr/>
          </p:nvSpPr>
          <p:spPr>
            <a:xfrm>
              <a:off x="697592" y="45491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22" name="pl1022"/>
            <p:cNvSpPr/>
            <p:nvPr/>
          </p:nvSpPr>
          <p:spPr>
            <a:xfrm>
              <a:off x="697592" y="43616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23" name="pl1023"/>
            <p:cNvSpPr/>
            <p:nvPr/>
          </p:nvSpPr>
          <p:spPr>
            <a:xfrm>
              <a:off x="697592" y="41742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24" name="tx1024"/>
            <p:cNvSpPr/>
            <p:nvPr/>
          </p:nvSpPr>
          <p:spPr>
            <a:xfrm>
              <a:off x="508182" y="573985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25" name="tx1025"/>
            <p:cNvSpPr/>
            <p:nvPr/>
          </p:nvSpPr>
          <p:spPr>
            <a:xfrm>
              <a:off x="607577" y="55523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26" name="tx1026"/>
            <p:cNvSpPr/>
            <p:nvPr/>
          </p:nvSpPr>
          <p:spPr>
            <a:xfrm>
              <a:off x="545398" y="53649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27" name="tx1027"/>
            <p:cNvSpPr/>
            <p:nvPr/>
          </p:nvSpPr>
          <p:spPr>
            <a:xfrm>
              <a:off x="545398" y="51774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28" name="pl1028"/>
            <p:cNvSpPr/>
            <p:nvPr/>
          </p:nvSpPr>
          <p:spPr>
            <a:xfrm>
              <a:off x="697592" y="57798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29" name="pl1029"/>
            <p:cNvSpPr/>
            <p:nvPr/>
          </p:nvSpPr>
          <p:spPr>
            <a:xfrm>
              <a:off x="697592" y="55923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30" name="pl1030"/>
            <p:cNvSpPr/>
            <p:nvPr/>
          </p:nvSpPr>
          <p:spPr>
            <a:xfrm>
              <a:off x="697592" y="54049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31" name="pl1031"/>
            <p:cNvSpPr/>
            <p:nvPr/>
          </p:nvSpPr>
          <p:spPr>
            <a:xfrm>
              <a:off x="697592" y="52174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32" name="tx1032"/>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1033" name="tx1033"/>
            <p:cNvSpPr/>
            <p:nvPr/>
          </p:nvSpPr>
          <p:spPr>
            <a:xfrm>
              <a:off x="732387" y="435349"/>
              <a:ext cx="524865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EAPR, 2018-2025</a:t>
              </a:r>
            </a:p>
          </p:txBody>
        </p:sp>
        <p:sp>
          <p:nvSpPr>
            <p:cNvPr id="1034" name="tx1034"/>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35" name="tx1035"/>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1036" name="tx1036"/>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10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Timor-Leste had the highest drop-out with 31% of children who received DTP1 not receiving MCV1.
Brunei Darussalam, Cambodia, DPRK, Indonesia, Malaysia, and Mongolia had the lowest DTP-MCV drop-out (0%).
8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10052"/>
              <a:ext cx="2135258" cy="152489"/>
            </a:xfrm>
            <a:custGeom>
              <a:avLst/>
              <a:pathLst>
                <a:path w="2135258" h="152489">
                  <a:moveTo>
                    <a:pt x="0" y="139782"/>
                  </a:moveTo>
                  <a:lnTo>
                    <a:pt x="85410" y="152489"/>
                  </a:lnTo>
                  <a:lnTo>
                    <a:pt x="170820" y="152489"/>
                  </a:lnTo>
                  <a:lnTo>
                    <a:pt x="256230" y="139782"/>
                  </a:lnTo>
                  <a:lnTo>
                    <a:pt x="341641" y="127074"/>
                  </a:lnTo>
                  <a:lnTo>
                    <a:pt x="427051" y="127074"/>
                  </a:lnTo>
                  <a:lnTo>
                    <a:pt x="512461" y="76244"/>
                  </a:lnTo>
                  <a:lnTo>
                    <a:pt x="597872" y="63537"/>
                  </a:lnTo>
                  <a:lnTo>
                    <a:pt x="683282" y="50829"/>
                  </a:lnTo>
                  <a:lnTo>
                    <a:pt x="768692" y="38122"/>
                  </a:lnTo>
                  <a:lnTo>
                    <a:pt x="854103" y="25414"/>
                  </a:lnTo>
                  <a:lnTo>
                    <a:pt x="939513" y="12707"/>
                  </a:lnTo>
                  <a:lnTo>
                    <a:pt x="1024923" y="12707"/>
                  </a:lnTo>
                  <a:lnTo>
                    <a:pt x="1110334" y="12707"/>
                  </a:lnTo>
                  <a:lnTo>
                    <a:pt x="1195744" y="12707"/>
                  </a:lnTo>
                  <a:lnTo>
                    <a:pt x="1281154" y="12707"/>
                  </a:lnTo>
                  <a:lnTo>
                    <a:pt x="1366565" y="12707"/>
                  </a:lnTo>
                  <a:lnTo>
                    <a:pt x="1451975" y="0"/>
                  </a:lnTo>
                  <a:lnTo>
                    <a:pt x="1537385" y="12707"/>
                  </a:lnTo>
                  <a:lnTo>
                    <a:pt x="1622796" y="25414"/>
                  </a:lnTo>
                  <a:lnTo>
                    <a:pt x="1708206" y="38122"/>
                  </a:lnTo>
                  <a:lnTo>
                    <a:pt x="1793616" y="101659"/>
                  </a:lnTo>
                  <a:lnTo>
                    <a:pt x="1879027" y="38122"/>
                  </a:lnTo>
                  <a:lnTo>
                    <a:pt x="1964437" y="38122"/>
                  </a:lnTo>
                  <a:lnTo>
                    <a:pt x="2049847" y="50829"/>
                  </a:lnTo>
                  <a:lnTo>
                    <a:pt x="2135258" y="63537"/>
                  </a:lnTo>
                </a:path>
              </a:pathLst>
            </a:custGeom>
            <a:ln w="27101" cap="flat">
              <a:solidFill>
                <a:srgbClr val="1CABE2">
                  <a:alpha val="100000"/>
                </a:srgbClr>
              </a:solidFill>
              <a:prstDash val="solid"/>
              <a:round/>
            </a:ln>
          </p:spPr>
          <p:txBody>
            <a:bodyPr/>
            <a:lstStyle/>
            <a:p/>
          </p:txBody>
        </p:sp>
        <p:sp>
          <p:nvSpPr>
            <p:cNvPr id="24" name="tx24"/>
            <p:cNvSpPr/>
            <p:nvPr/>
          </p:nvSpPr>
          <p:spPr>
            <a:xfrm>
              <a:off x="904303" y="1159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5" name="tx25"/>
            <p:cNvSpPr/>
            <p:nvPr/>
          </p:nvSpPr>
          <p:spPr>
            <a:xfrm>
              <a:off x="3223923" y="1082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26" name="tx26"/>
            <p:cNvSpPr/>
            <p:nvPr/>
          </p:nvSpPr>
          <p:spPr>
            <a:xfrm>
              <a:off x="1428958"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7" name="tx27"/>
            <p:cNvSpPr/>
            <p:nvPr/>
          </p:nvSpPr>
          <p:spPr>
            <a:xfrm>
              <a:off x="1856010"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28" name="tx28"/>
            <p:cNvSpPr/>
            <p:nvPr/>
          </p:nvSpPr>
          <p:spPr>
            <a:xfrm>
              <a:off x="2283061"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29" name="tx29"/>
            <p:cNvSpPr/>
            <p:nvPr/>
          </p:nvSpPr>
          <p:spPr>
            <a:xfrm>
              <a:off x="2624702"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30" name="tx30"/>
            <p:cNvSpPr/>
            <p:nvPr/>
          </p:nvSpPr>
          <p:spPr>
            <a:xfrm>
              <a:off x="3051754"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08344"/>
              <a:ext cx="854103" cy="1118258"/>
            </a:xfrm>
            <a:custGeom>
              <a:avLst/>
              <a:pathLst>
                <a:path w="854103" h="1118258">
                  <a:moveTo>
                    <a:pt x="0" y="1118258"/>
                  </a:moveTo>
                  <a:lnTo>
                    <a:pt x="85410" y="1042013"/>
                  </a:lnTo>
                  <a:lnTo>
                    <a:pt x="170820" y="177904"/>
                  </a:lnTo>
                  <a:lnTo>
                    <a:pt x="256230" y="101659"/>
                  </a:lnTo>
                  <a:lnTo>
                    <a:pt x="341641" y="0"/>
                  </a:lnTo>
                  <a:lnTo>
                    <a:pt x="427051" y="101659"/>
                  </a:lnTo>
                  <a:lnTo>
                    <a:pt x="512461" y="101659"/>
                  </a:lnTo>
                  <a:lnTo>
                    <a:pt x="597872" y="25414"/>
                  </a:lnTo>
                  <a:lnTo>
                    <a:pt x="683282" y="50829"/>
                  </a:lnTo>
                  <a:lnTo>
                    <a:pt x="768692" y="12707"/>
                  </a:lnTo>
                  <a:lnTo>
                    <a:pt x="854103" y="25414"/>
                  </a:lnTo>
                </a:path>
              </a:pathLst>
            </a:custGeom>
            <a:ln w="27101" cap="flat">
              <a:solidFill>
                <a:srgbClr val="1CABE2">
                  <a:alpha val="100000"/>
                </a:srgbClr>
              </a:solidFill>
              <a:prstDash val="solid"/>
              <a:round/>
            </a:ln>
          </p:spPr>
          <p:txBody>
            <a:bodyPr/>
            <a:lstStyle/>
            <a:p/>
          </p:txBody>
        </p:sp>
        <p:sp>
          <p:nvSpPr>
            <p:cNvPr id="51" name="tx51"/>
            <p:cNvSpPr/>
            <p:nvPr/>
          </p:nvSpPr>
          <p:spPr>
            <a:xfrm>
              <a:off x="2261372" y="403590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a:t>
              </a:r>
            </a:p>
          </p:txBody>
        </p:sp>
        <p:sp>
          <p:nvSpPr>
            <p:cNvPr id="52" name="tx52"/>
            <p:cNvSpPr/>
            <p:nvPr/>
          </p:nvSpPr>
          <p:spPr>
            <a:xfrm>
              <a:off x="3223923" y="29430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53" name="tx53"/>
            <p:cNvSpPr/>
            <p:nvPr/>
          </p:nvSpPr>
          <p:spPr>
            <a:xfrm>
              <a:off x="2624702" y="2868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54" name="tx54"/>
            <p:cNvSpPr/>
            <p:nvPr/>
          </p:nvSpPr>
          <p:spPr>
            <a:xfrm>
              <a:off x="3051754" y="2881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4855806"/>
              <a:ext cx="2135258" cy="1092843"/>
            </a:xfrm>
            <a:custGeom>
              <a:avLst/>
              <a:pathLst>
                <a:path w="2135258" h="1092843">
                  <a:moveTo>
                    <a:pt x="0" y="1080136"/>
                  </a:moveTo>
                  <a:lnTo>
                    <a:pt x="85410" y="1092843"/>
                  </a:lnTo>
                  <a:lnTo>
                    <a:pt x="170820" y="1092843"/>
                  </a:lnTo>
                  <a:lnTo>
                    <a:pt x="256230" y="1042013"/>
                  </a:lnTo>
                  <a:lnTo>
                    <a:pt x="341641" y="1029306"/>
                  </a:lnTo>
                  <a:lnTo>
                    <a:pt x="427051" y="406639"/>
                  </a:lnTo>
                  <a:lnTo>
                    <a:pt x="512461" y="279564"/>
                  </a:lnTo>
                  <a:lnTo>
                    <a:pt x="597872" y="228734"/>
                  </a:lnTo>
                  <a:lnTo>
                    <a:pt x="683282" y="139782"/>
                  </a:lnTo>
                  <a:lnTo>
                    <a:pt x="768692" y="88952"/>
                  </a:lnTo>
                  <a:lnTo>
                    <a:pt x="854103" y="63537"/>
                  </a:lnTo>
                  <a:lnTo>
                    <a:pt x="939513" y="38122"/>
                  </a:lnTo>
                  <a:lnTo>
                    <a:pt x="1024923" y="25414"/>
                  </a:lnTo>
                  <a:lnTo>
                    <a:pt x="1110334" y="12707"/>
                  </a:lnTo>
                  <a:lnTo>
                    <a:pt x="1195744" y="101659"/>
                  </a:lnTo>
                  <a:lnTo>
                    <a:pt x="1281154" y="88952"/>
                  </a:lnTo>
                  <a:lnTo>
                    <a:pt x="1366565" y="25414"/>
                  </a:lnTo>
                  <a:lnTo>
                    <a:pt x="1451975" y="12707"/>
                  </a:lnTo>
                  <a:lnTo>
                    <a:pt x="1537385" y="12707"/>
                  </a:lnTo>
                  <a:lnTo>
                    <a:pt x="1622796" y="0"/>
                  </a:lnTo>
                  <a:lnTo>
                    <a:pt x="1708206" y="12707"/>
                  </a:lnTo>
                  <a:lnTo>
                    <a:pt x="1793616" y="76244"/>
                  </a:lnTo>
                  <a:lnTo>
                    <a:pt x="1879027" y="25414"/>
                  </a:lnTo>
                  <a:lnTo>
                    <a:pt x="1964437" y="63537"/>
                  </a:lnTo>
                  <a:lnTo>
                    <a:pt x="2049847" y="25414"/>
                  </a:lnTo>
                  <a:lnTo>
                    <a:pt x="2135258" y="50829"/>
                  </a:lnTo>
                </a:path>
              </a:pathLst>
            </a:custGeom>
            <a:ln w="27101" cap="flat">
              <a:solidFill>
                <a:srgbClr val="1CABE2">
                  <a:alpha val="100000"/>
                </a:srgbClr>
              </a:solidFill>
              <a:prstDash val="solid"/>
              <a:round/>
            </a:ln>
          </p:spPr>
          <p:txBody>
            <a:bodyPr/>
            <a:lstStyle/>
            <a:p/>
          </p:txBody>
        </p:sp>
        <p:sp>
          <p:nvSpPr>
            <p:cNvPr id="75" name="tx75"/>
            <p:cNvSpPr/>
            <p:nvPr/>
          </p:nvSpPr>
          <p:spPr>
            <a:xfrm>
              <a:off x="980217" y="584524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76" name="tx76"/>
            <p:cNvSpPr/>
            <p:nvPr/>
          </p:nvSpPr>
          <p:spPr>
            <a:xfrm>
              <a:off x="3223923" y="48159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77" name="tx77"/>
            <p:cNvSpPr/>
            <p:nvPr/>
          </p:nvSpPr>
          <p:spPr>
            <a:xfrm>
              <a:off x="1428958" y="51229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78" name="tx78"/>
            <p:cNvSpPr/>
            <p:nvPr/>
          </p:nvSpPr>
          <p:spPr>
            <a:xfrm>
              <a:off x="1856010" y="47798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79" name="tx79"/>
            <p:cNvSpPr/>
            <p:nvPr/>
          </p:nvSpPr>
          <p:spPr>
            <a:xfrm>
              <a:off x="2283061" y="48052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80" name="tx80"/>
            <p:cNvSpPr/>
            <p:nvPr/>
          </p:nvSpPr>
          <p:spPr>
            <a:xfrm>
              <a:off x="2624702" y="47162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81" name="tx81"/>
            <p:cNvSpPr/>
            <p:nvPr/>
          </p:nvSpPr>
          <p:spPr>
            <a:xfrm>
              <a:off x="3051754" y="4741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10052"/>
              <a:ext cx="2135258" cy="127074"/>
            </a:xfrm>
            <a:custGeom>
              <a:avLst/>
              <a:pathLst>
                <a:path w="2135258" h="127074">
                  <a:moveTo>
                    <a:pt x="0" y="63537"/>
                  </a:moveTo>
                  <a:lnTo>
                    <a:pt x="85410" y="76244"/>
                  </a:lnTo>
                  <a:lnTo>
                    <a:pt x="170820" y="88952"/>
                  </a:lnTo>
                  <a:lnTo>
                    <a:pt x="256230" y="76244"/>
                  </a:lnTo>
                  <a:lnTo>
                    <a:pt x="341641" y="63537"/>
                  </a:lnTo>
                  <a:lnTo>
                    <a:pt x="427051" y="63537"/>
                  </a:lnTo>
                  <a:lnTo>
                    <a:pt x="512461" y="25414"/>
                  </a:lnTo>
                  <a:lnTo>
                    <a:pt x="597872" y="25414"/>
                  </a:lnTo>
                  <a:lnTo>
                    <a:pt x="683282" y="12707"/>
                  </a:lnTo>
                  <a:lnTo>
                    <a:pt x="768692" y="12707"/>
                  </a:lnTo>
                  <a:lnTo>
                    <a:pt x="854103" y="12707"/>
                  </a:lnTo>
                  <a:lnTo>
                    <a:pt x="939513" y="12707"/>
                  </a:lnTo>
                  <a:lnTo>
                    <a:pt x="1024923" y="0"/>
                  </a:lnTo>
                  <a:lnTo>
                    <a:pt x="1110334" y="12707"/>
                  </a:lnTo>
                  <a:lnTo>
                    <a:pt x="1195744" y="12707"/>
                  </a:lnTo>
                  <a:lnTo>
                    <a:pt x="1281154" y="12707"/>
                  </a:lnTo>
                  <a:lnTo>
                    <a:pt x="1366565" y="12707"/>
                  </a:lnTo>
                  <a:lnTo>
                    <a:pt x="1451975" y="12707"/>
                  </a:lnTo>
                  <a:lnTo>
                    <a:pt x="1537385" y="25414"/>
                  </a:lnTo>
                  <a:lnTo>
                    <a:pt x="1622796" y="25414"/>
                  </a:lnTo>
                  <a:lnTo>
                    <a:pt x="1708206" y="50829"/>
                  </a:lnTo>
                  <a:lnTo>
                    <a:pt x="1793616" y="127074"/>
                  </a:lnTo>
                  <a:lnTo>
                    <a:pt x="1879027" y="38122"/>
                  </a:lnTo>
                  <a:lnTo>
                    <a:pt x="1964437" y="76244"/>
                  </a:lnTo>
                  <a:lnTo>
                    <a:pt x="2049847" y="76244"/>
                  </a:lnTo>
                  <a:lnTo>
                    <a:pt x="2135258" y="76244"/>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082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03" name="tx103"/>
            <p:cNvSpPr/>
            <p:nvPr/>
          </p:nvSpPr>
          <p:spPr>
            <a:xfrm>
              <a:off x="6018101" y="10955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4" name="tx104"/>
            <p:cNvSpPr/>
            <p:nvPr/>
          </p:nvSpPr>
          <p:spPr>
            <a:xfrm>
              <a:off x="4223136"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05" name="tx105"/>
            <p:cNvSpPr/>
            <p:nvPr/>
          </p:nvSpPr>
          <p:spPr>
            <a:xfrm>
              <a:off x="4650188"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06" name="tx106"/>
            <p:cNvSpPr/>
            <p:nvPr/>
          </p:nvSpPr>
          <p:spPr>
            <a:xfrm>
              <a:off x="5077239"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07" name="tx107"/>
            <p:cNvSpPr/>
            <p:nvPr/>
          </p:nvSpPr>
          <p:spPr>
            <a:xfrm>
              <a:off x="5418881"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08" name="tx108"/>
            <p:cNvSpPr/>
            <p:nvPr/>
          </p:nvSpPr>
          <p:spPr>
            <a:xfrm>
              <a:off x="5845932"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211664"/>
              <a:ext cx="341641" cy="304979"/>
            </a:xfrm>
            <a:custGeom>
              <a:avLst/>
              <a:pathLst>
                <a:path w="341641" h="304979">
                  <a:moveTo>
                    <a:pt x="0" y="304979"/>
                  </a:moveTo>
                  <a:lnTo>
                    <a:pt x="85410" y="216027"/>
                  </a:lnTo>
                  <a:lnTo>
                    <a:pt x="170820" y="88952"/>
                  </a:lnTo>
                  <a:lnTo>
                    <a:pt x="256230" y="0"/>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4259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30" name="tx130"/>
            <p:cNvSpPr/>
            <p:nvPr/>
          </p:nvSpPr>
          <p:spPr>
            <a:xfrm>
              <a:off x="6018101" y="3120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31" name="tx131"/>
            <p:cNvSpPr/>
            <p:nvPr/>
          </p:nvSpPr>
          <p:spPr>
            <a:xfrm>
              <a:off x="5845932" y="3072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605548"/>
              <a:ext cx="1451975" cy="381224"/>
            </a:xfrm>
            <a:custGeom>
              <a:avLst/>
              <a:pathLst>
                <a:path w="1451975" h="381224">
                  <a:moveTo>
                    <a:pt x="0" y="381224"/>
                  </a:moveTo>
                  <a:lnTo>
                    <a:pt x="85410" y="381224"/>
                  </a:lnTo>
                  <a:lnTo>
                    <a:pt x="170820" y="381224"/>
                  </a:lnTo>
                  <a:lnTo>
                    <a:pt x="256230" y="381224"/>
                  </a:lnTo>
                  <a:lnTo>
                    <a:pt x="341641" y="381224"/>
                  </a:lnTo>
                  <a:lnTo>
                    <a:pt x="427051" y="381224"/>
                  </a:lnTo>
                  <a:lnTo>
                    <a:pt x="512461" y="343102"/>
                  </a:lnTo>
                  <a:lnTo>
                    <a:pt x="597872" y="343102"/>
                  </a:lnTo>
                  <a:lnTo>
                    <a:pt x="683282" y="317687"/>
                  </a:lnTo>
                  <a:lnTo>
                    <a:pt x="768692" y="292272"/>
                  </a:lnTo>
                  <a:lnTo>
                    <a:pt x="854103" y="266857"/>
                  </a:lnTo>
                  <a:lnTo>
                    <a:pt x="939513" y="241442"/>
                  </a:lnTo>
                  <a:lnTo>
                    <a:pt x="1024923" y="216027"/>
                  </a:lnTo>
                  <a:lnTo>
                    <a:pt x="1110334" y="241442"/>
                  </a:lnTo>
                  <a:lnTo>
                    <a:pt x="1195744" y="177904"/>
                  </a:lnTo>
                  <a:lnTo>
                    <a:pt x="1281154" y="88952"/>
                  </a:lnTo>
                  <a:lnTo>
                    <a:pt x="1366565" y="0"/>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514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30</a:t>
              </a:r>
            </a:p>
          </p:txBody>
        </p:sp>
        <p:sp>
          <p:nvSpPr>
            <p:cNvPr id="154" name="tx154"/>
            <p:cNvSpPr/>
            <p:nvPr/>
          </p:nvSpPr>
          <p:spPr>
            <a:xfrm>
              <a:off x="467730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5" name="tx155"/>
            <p:cNvSpPr/>
            <p:nvPr/>
          </p:nvSpPr>
          <p:spPr>
            <a:xfrm>
              <a:off x="5104351" y="580911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a:t>
              </a:r>
            </a:p>
          </p:txBody>
        </p:sp>
        <p:sp>
          <p:nvSpPr>
            <p:cNvPr id="156" name="tx156"/>
            <p:cNvSpPr/>
            <p:nvPr/>
          </p:nvSpPr>
          <p:spPr>
            <a:xfrm>
              <a:off x="5422493" y="5707452"/>
              <a:ext cx="1012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11</a:t>
              </a:r>
            </a:p>
          </p:txBody>
        </p:sp>
        <p:sp>
          <p:nvSpPr>
            <p:cNvPr id="157" name="tx157"/>
            <p:cNvSpPr/>
            <p:nvPr/>
          </p:nvSpPr>
          <p:spPr>
            <a:xfrm>
              <a:off x="5845932" y="54660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30</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135467"/>
              <a:ext cx="2135258" cy="177904"/>
            </a:xfrm>
            <a:custGeom>
              <a:avLst/>
              <a:pathLst>
                <a:path w="2135258" h="177904">
                  <a:moveTo>
                    <a:pt x="0" y="152489"/>
                  </a:moveTo>
                  <a:lnTo>
                    <a:pt x="85410" y="152489"/>
                  </a:lnTo>
                  <a:lnTo>
                    <a:pt x="170820" y="177904"/>
                  </a:lnTo>
                  <a:lnTo>
                    <a:pt x="256230" y="139782"/>
                  </a:lnTo>
                  <a:lnTo>
                    <a:pt x="341641" y="127074"/>
                  </a:lnTo>
                  <a:lnTo>
                    <a:pt x="427051" y="127074"/>
                  </a:lnTo>
                  <a:lnTo>
                    <a:pt x="512461" y="88952"/>
                  </a:lnTo>
                  <a:lnTo>
                    <a:pt x="597872" y="76244"/>
                  </a:lnTo>
                  <a:lnTo>
                    <a:pt x="683282" y="38122"/>
                  </a:lnTo>
                  <a:lnTo>
                    <a:pt x="768692" y="12707"/>
                  </a:lnTo>
                  <a:lnTo>
                    <a:pt x="854103" y="12707"/>
                  </a:lnTo>
                  <a:lnTo>
                    <a:pt x="939513" y="12707"/>
                  </a:lnTo>
                  <a:lnTo>
                    <a:pt x="1024923" y="0"/>
                  </a:lnTo>
                  <a:lnTo>
                    <a:pt x="1110334" y="25414"/>
                  </a:lnTo>
                  <a:lnTo>
                    <a:pt x="1195744" y="0"/>
                  </a:lnTo>
                  <a:lnTo>
                    <a:pt x="1281154" y="12707"/>
                  </a:lnTo>
                  <a:lnTo>
                    <a:pt x="1366565" y="12707"/>
                  </a:lnTo>
                  <a:lnTo>
                    <a:pt x="1451975" y="12707"/>
                  </a:lnTo>
                  <a:lnTo>
                    <a:pt x="1537385" y="25414"/>
                  </a:lnTo>
                  <a:lnTo>
                    <a:pt x="1622796" y="25414"/>
                  </a:lnTo>
                  <a:lnTo>
                    <a:pt x="1708206" y="50829"/>
                  </a:lnTo>
                  <a:lnTo>
                    <a:pt x="1793616" y="139782"/>
                  </a:lnTo>
                  <a:lnTo>
                    <a:pt x="1879027" y="25414"/>
                  </a:lnTo>
                  <a:lnTo>
                    <a:pt x="1964437" y="88952"/>
                  </a:lnTo>
                  <a:lnTo>
                    <a:pt x="2049847" y="88952"/>
                  </a:lnTo>
                  <a:lnTo>
                    <a:pt x="2135258" y="76244"/>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1972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79" name="tx179"/>
            <p:cNvSpPr/>
            <p:nvPr/>
          </p:nvSpPr>
          <p:spPr>
            <a:xfrm>
              <a:off x="8812279" y="11210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80" name="tx180"/>
            <p:cNvSpPr/>
            <p:nvPr/>
          </p:nvSpPr>
          <p:spPr>
            <a:xfrm>
              <a:off x="7017315"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1" name="tx181"/>
            <p:cNvSpPr/>
            <p:nvPr/>
          </p:nvSpPr>
          <p:spPr>
            <a:xfrm>
              <a:off x="7444366"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82" name="tx182"/>
            <p:cNvSpPr/>
            <p:nvPr/>
          </p:nvSpPr>
          <p:spPr>
            <a:xfrm>
              <a:off x="7871418"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83" name="tx183"/>
            <p:cNvSpPr/>
            <p:nvPr/>
          </p:nvSpPr>
          <p:spPr>
            <a:xfrm>
              <a:off x="8213059"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184" name="tx184"/>
            <p:cNvSpPr/>
            <p:nvPr/>
          </p:nvSpPr>
          <p:spPr>
            <a:xfrm>
              <a:off x="8640111"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2957514"/>
              <a:ext cx="2135258" cy="152489"/>
            </a:xfrm>
            <a:custGeom>
              <a:avLst/>
              <a:pathLst>
                <a:path w="2135258" h="152489">
                  <a:moveTo>
                    <a:pt x="0" y="152489"/>
                  </a:moveTo>
                  <a:lnTo>
                    <a:pt x="85410" y="152489"/>
                  </a:lnTo>
                  <a:lnTo>
                    <a:pt x="170820" y="152489"/>
                  </a:lnTo>
                  <a:lnTo>
                    <a:pt x="256230" y="139782"/>
                  </a:lnTo>
                  <a:lnTo>
                    <a:pt x="341641" y="114367"/>
                  </a:lnTo>
                  <a:lnTo>
                    <a:pt x="427051" y="114367"/>
                  </a:lnTo>
                  <a:lnTo>
                    <a:pt x="512461" y="63537"/>
                  </a:lnTo>
                  <a:lnTo>
                    <a:pt x="597872" y="76244"/>
                  </a:lnTo>
                  <a:lnTo>
                    <a:pt x="683282" y="38122"/>
                  </a:lnTo>
                  <a:lnTo>
                    <a:pt x="768692" y="25414"/>
                  </a:lnTo>
                  <a:lnTo>
                    <a:pt x="854103" y="25414"/>
                  </a:lnTo>
                  <a:lnTo>
                    <a:pt x="939513" y="12707"/>
                  </a:lnTo>
                  <a:lnTo>
                    <a:pt x="1024923" y="12707"/>
                  </a:lnTo>
                  <a:lnTo>
                    <a:pt x="1110334" y="0"/>
                  </a:lnTo>
                  <a:lnTo>
                    <a:pt x="1195744" y="12707"/>
                  </a:lnTo>
                  <a:lnTo>
                    <a:pt x="1281154" y="12707"/>
                  </a:lnTo>
                  <a:lnTo>
                    <a:pt x="1366565" y="0"/>
                  </a:lnTo>
                  <a:lnTo>
                    <a:pt x="1451975" y="0"/>
                  </a:lnTo>
                  <a:lnTo>
                    <a:pt x="1537385" y="0"/>
                  </a:lnTo>
                  <a:lnTo>
                    <a:pt x="1622796" y="12707"/>
                  </a:lnTo>
                  <a:lnTo>
                    <a:pt x="1708206" y="50829"/>
                  </a:lnTo>
                  <a:lnTo>
                    <a:pt x="1793616" y="114367"/>
                  </a:lnTo>
                  <a:lnTo>
                    <a:pt x="1879027" y="38122"/>
                  </a:lnTo>
                  <a:lnTo>
                    <a:pt x="1964437" y="88952"/>
                  </a:lnTo>
                  <a:lnTo>
                    <a:pt x="2049847" y="76244"/>
                  </a:lnTo>
                  <a:lnTo>
                    <a:pt x="2135258" y="7624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019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206" name="tx206"/>
            <p:cNvSpPr/>
            <p:nvPr/>
          </p:nvSpPr>
          <p:spPr>
            <a:xfrm>
              <a:off x="8812279" y="29430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07" name="tx207"/>
            <p:cNvSpPr/>
            <p:nvPr/>
          </p:nvSpPr>
          <p:spPr>
            <a:xfrm>
              <a:off x="7017315"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08" name="tx208"/>
            <p:cNvSpPr/>
            <p:nvPr/>
          </p:nvSpPr>
          <p:spPr>
            <a:xfrm>
              <a:off x="7444366" y="28433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09" name="tx209"/>
            <p:cNvSpPr/>
            <p:nvPr/>
          </p:nvSpPr>
          <p:spPr>
            <a:xfrm>
              <a:off x="7871418"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210" name="tx210"/>
            <p:cNvSpPr/>
            <p:nvPr/>
          </p:nvSpPr>
          <p:spPr>
            <a:xfrm>
              <a:off x="8213059"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211" name="tx211"/>
            <p:cNvSpPr/>
            <p:nvPr/>
          </p:nvSpPr>
          <p:spPr>
            <a:xfrm>
              <a:off x="8640111" y="2894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707208"/>
              <a:ext cx="1622796" cy="279564"/>
            </a:xfrm>
            <a:custGeom>
              <a:avLst/>
              <a:pathLst>
                <a:path w="1622796" h="279564">
                  <a:moveTo>
                    <a:pt x="0" y="279564"/>
                  </a:moveTo>
                  <a:lnTo>
                    <a:pt x="85410" y="279564"/>
                  </a:lnTo>
                  <a:lnTo>
                    <a:pt x="170820" y="279564"/>
                  </a:lnTo>
                  <a:lnTo>
                    <a:pt x="256230" y="279564"/>
                  </a:lnTo>
                  <a:lnTo>
                    <a:pt x="341641" y="279564"/>
                  </a:lnTo>
                  <a:lnTo>
                    <a:pt x="427051" y="279564"/>
                  </a:lnTo>
                  <a:lnTo>
                    <a:pt x="512461" y="279564"/>
                  </a:lnTo>
                  <a:lnTo>
                    <a:pt x="597872" y="254149"/>
                  </a:lnTo>
                  <a:lnTo>
                    <a:pt x="683282" y="279564"/>
                  </a:lnTo>
                  <a:lnTo>
                    <a:pt x="768692" y="279564"/>
                  </a:lnTo>
                  <a:lnTo>
                    <a:pt x="854103" y="279564"/>
                  </a:lnTo>
                  <a:lnTo>
                    <a:pt x="939513" y="279564"/>
                  </a:lnTo>
                  <a:lnTo>
                    <a:pt x="1024923" y="279564"/>
                  </a:lnTo>
                  <a:lnTo>
                    <a:pt x="1110334" y="279564"/>
                  </a:lnTo>
                  <a:lnTo>
                    <a:pt x="1195744" y="254149"/>
                  </a:lnTo>
                  <a:lnTo>
                    <a:pt x="1281154" y="228734"/>
                  </a:lnTo>
                  <a:lnTo>
                    <a:pt x="1366565" y="216027"/>
                  </a:lnTo>
                  <a:lnTo>
                    <a:pt x="1451975" y="177904"/>
                  </a:lnTo>
                  <a:lnTo>
                    <a:pt x="1537385" y="0"/>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61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9853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6" name="tx236"/>
            <p:cNvSpPr/>
            <p:nvPr/>
          </p:nvSpPr>
          <p:spPr>
            <a:xfrm>
              <a:off x="8240171"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7" name="tx237"/>
            <p:cNvSpPr/>
            <p:nvPr/>
          </p:nvSpPr>
          <p:spPr>
            <a:xfrm>
              <a:off x="8640111" y="55676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76001" y="435349"/>
              <a:ext cx="42838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EAPR,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(22%), followed by PCVC (30%).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30% in 2000 to 69% in 2025. This increase since 2000 is a result of incremental improvement in introducing new vaccines and expanding vaccination services to previously missed populations.
Enhancing BOP now depends partly on improving the coverage of HPV, ROTAC, PCVC, HIB3, and IPVC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EAPR,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91% between 2024 and 2025.
• DTP3 coverage increased 1 percentage point from 88% in 2024 to 89% in 2025.
• In EAPR, there were approximately the same number of zero-dose children in 2024 and 2025. This leaves 1.8 million children without vaccination, vulnerable to vaccine-preventable diseases and a further 423,000 with only partial protection.
• In EAPR, 2 countries* accounted for over half (58%) of all zero-dose children.
• There were 13 (48%) countries that achieved DTP3 coverage of at least 90% (IA2030 target).
• MCV1 coverage remained constant at 89% between 2024 and 2025. There were 2.2 million children who missed out on the first measles vaccination.
• MCV2 coverage declined 2 percentage points from 87% in 2024 to 85% in 2025.
• Last dose coverage of HPV vaccination (HPVc) among girls increased from 20% to 22%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*Indonesia (36.7%) and Philippines (21.3%)</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1975679"/>
              <a:ext cx="6265474" cy="555617"/>
            </a:xfrm>
            <a:custGeom>
              <a:avLst/>
              <a:pathLst>
                <a:path w="6265474" h="555617">
                  <a:moveTo>
                    <a:pt x="0" y="476243"/>
                  </a:moveTo>
                  <a:lnTo>
                    <a:pt x="250618" y="476243"/>
                  </a:lnTo>
                  <a:lnTo>
                    <a:pt x="501237" y="555617"/>
                  </a:lnTo>
                  <a:lnTo>
                    <a:pt x="751856" y="436556"/>
                  </a:lnTo>
                  <a:lnTo>
                    <a:pt x="1002475" y="396869"/>
                  </a:lnTo>
                  <a:lnTo>
                    <a:pt x="1253094" y="396869"/>
                  </a:lnTo>
                  <a:lnTo>
                    <a:pt x="1503713" y="277808"/>
                  </a:lnTo>
                  <a:lnTo>
                    <a:pt x="1754332" y="238121"/>
                  </a:lnTo>
                  <a:lnTo>
                    <a:pt x="2004951" y="119060"/>
                  </a:lnTo>
                  <a:lnTo>
                    <a:pt x="2255570" y="39686"/>
                  </a:lnTo>
                  <a:lnTo>
                    <a:pt x="2506189" y="39686"/>
                  </a:lnTo>
                  <a:lnTo>
                    <a:pt x="2756808" y="39686"/>
                  </a:lnTo>
                  <a:lnTo>
                    <a:pt x="3007427" y="0"/>
                  </a:lnTo>
                  <a:lnTo>
                    <a:pt x="3258046" y="79373"/>
                  </a:lnTo>
                  <a:lnTo>
                    <a:pt x="3508665" y="0"/>
                  </a:lnTo>
                  <a:lnTo>
                    <a:pt x="3759284" y="39686"/>
                  </a:lnTo>
                  <a:lnTo>
                    <a:pt x="4009903" y="39686"/>
                  </a:lnTo>
                  <a:lnTo>
                    <a:pt x="4260522" y="39686"/>
                  </a:lnTo>
                  <a:lnTo>
                    <a:pt x="4511141" y="79373"/>
                  </a:lnTo>
                  <a:lnTo>
                    <a:pt x="4761760" y="79373"/>
                  </a:lnTo>
                  <a:lnTo>
                    <a:pt x="5012379" y="158747"/>
                  </a:lnTo>
                  <a:lnTo>
                    <a:pt x="5262998" y="436556"/>
                  </a:lnTo>
                  <a:lnTo>
                    <a:pt x="5513617" y="79373"/>
                  </a:lnTo>
                  <a:lnTo>
                    <a:pt x="5764236" y="277808"/>
                  </a:lnTo>
                  <a:lnTo>
                    <a:pt x="6014855" y="277808"/>
                  </a:lnTo>
                  <a:lnTo>
                    <a:pt x="6265474" y="238121"/>
                  </a:lnTo>
                </a:path>
              </a:pathLst>
            </a:custGeom>
            <a:ln w="27101" cap="flat">
              <a:solidFill>
                <a:srgbClr val="1C86EE">
                  <a:alpha val="100000"/>
                </a:srgbClr>
              </a:solidFill>
              <a:prstDash val="solid"/>
              <a:round/>
            </a:ln>
          </p:spPr>
          <p:txBody>
            <a:bodyPr/>
            <a:lstStyle/>
            <a:p/>
          </p:txBody>
        </p:sp>
        <p:sp>
          <p:nvSpPr>
            <p:cNvPr id="41" name="pl41"/>
            <p:cNvSpPr/>
            <p:nvPr/>
          </p:nvSpPr>
          <p:spPr>
            <a:xfrm>
              <a:off x="1179913" y="2015366"/>
              <a:ext cx="6265474" cy="1666852"/>
            </a:xfrm>
            <a:custGeom>
              <a:avLst/>
              <a:pathLst>
                <a:path w="6265474" h="1666852">
                  <a:moveTo>
                    <a:pt x="0" y="1666852"/>
                  </a:moveTo>
                  <a:lnTo>
                    <a:pt x="250618" y="1468417"/>
                  </a:lnTo>
                  <a:lnTo>
                    <a:pt x="501237" y="1349356"/>
                  </a:lnTo>
                  <a:lnTo>
                    <a:pt x="751856" y="1031861"/>
                  </a:lnTo>
                  <a:lnTo>
                    <a:pt x="1002475" y="833426"/>
                  </a:lnTo>
                  <a:lnTo>
                    <a:pt x="1253094" y="674678"/>
                  </a:lnTo>
                  <a:lnTo>
                    <a:pt x="1503713" y="357182"/>
                  </a:lnTo>
                  <a:lnTo>
                    <a:pt x="1754332" y="277808"/>
                  </a:lnTo>
                  <a:lnTo>
                    <a:pt x="2004951" y="119060"/>
                  </a:lnTo>
                  <a:lnTo>
                    <a:pt x="2255570" y="0"/>
                  </a:lnTo>
                  <a:lnTo>
                    <a:pt x="2506189" y="0"/>
                  </a:lnTo>
                  <a:lnTo>
                    <a:pt x="2756808" y="79373"/>
                  </a:lnTo>
                  <a:lnTo>
                    <a:pt x="3007427" y="0"/>
                  </a:lnTo>
                  <a:lnTo>
                    <a:pt x="3258046" y="39686"/>
                  </a:lnTo>
                  <a:lnTo>
                    <a:pt x="3508665" y="0"/>
                  </a:lnTo>
                  <a:lnTo>
                    <a:pt x="3759284" y="39686"/>
                  </a:lnTo>
                  <a:lnTo>
                    <a:pt x="4009903" y="0"/>
                  </a:lnTo>
                  <a:lnTo>
                    <a:pt x="4260522" y="0"/>
                  </a:lnTo>
                  <a:lnTo>
                    <a:pt x="4511141" y="39686"/>
                  </a:lnTo>
                  <a:lnTo>
                    <a:pt x="4761760" y="39686"/>
                  </a:lnTo>
                  <a:lnTo>
                    <a:pt x="5012379" y="119060"/>
                  </a:lnTo>
                  <a:lnTo>
                    <a:pt x="5262998" y="396869"/>
                  </a:lnTo>
                  <a:lnTo>
                    <a:pt x="5513617" y="79373"/>
                  </a:lnTo>
                  <a:lnTo>
                    <a:pt x="5764236" y="238121"/>
                  </a:lnTo>
                  <a:lnTo>
                    <a:pt x="6014855" y="277808"/>
                  </a:lnTo>
                  <a:lnTo>
                    <a:pt x="6265474" y="238121"/>
                  </a:lnTo>
                </a:path>
              </a:pathLst>
            </a:custGeom>
            <a:ln w="27101" cap="flat">
              <a:solidFill>
                <a:srgbClr val="80BD41">
                  <a:alpha val="100000"/>
                </a:srgbClr>
              </a:solidFill>
              <a:prstDash val="solid"/>
              <a:round/>
            </a:ln>
          </p:spPr>
          <p:txBody>
            <a:bodyPr/>
            <a:lstStyle/>
            <a:p/>
          </p:txBody>
        </p:sp>
        <p:sp>
          <p:nvSpPr>
            <p:cNvPr id="42" name="pl42"/>
            <p:cNvSpPr/>
            <p:nvPr/>
          </p:nvSpPr>
          <p:spPr>
            <a:xfrm>
              <a:off x="1179913" y="3880653"/>
              <a:ext cx="6265474" cy="1865287"/>
            </a:xfrm>
            <a:custGeom>
              <a:avLst/>
              <a:pathLst>
                <a:path w="6265474" h="1865287">
                  <a:moveTo>
                    <a:pt x="0" y="1865287"/>
                  </a:moveTo>
                  <a:lnTo>
                    <a:pt x="250618" y="1865287"/>
                  </a:lnTo>
                  <a:lnTo>
                    <a:pt x="501237" y="1865287"/>
                  </a:lnTo>
                  <a:lnTo>
                    <a:pt x="751856" y="1865287"/>
                  </a:lnTo>
                  <a:lnTo>
                    <a:pt x="1002475" y="1825600"/>
                  </a:lnTo>
                  <a:lnTo>
                    <a:pt x="1253094" y="1785913"/>
                  </a:lnTo>
                  <a:lnTo>
                    <a:pt x="1503713" y="1785913"/>
                  </a:lnTo>
                  <a:lnTo>
                    <a:pt x="1754332" y="1785913"/>
                  </a:lnTo>
                  <a:lnTo>
                    <a:pt x="2004951" y="1785913"/>
                  </a:lnTo>
                  <a:lnTo>
                    <a:pt x="2255570" y="1785913"/>
                  </a:lnTo>
                  <a:lnTo>
                    <a:pt x="2506189" y="1587478"/>
                  </a:lnTo>
                  <a:lnTo>
                    <a:pt x="2756808" y="1468417"/>
                  </a:lnTo>
                  <a:lnTo>
                    <a:pt x="3007427" y="1230295"/>
                  </a:lnTo>
                  <a:lnTo>
                    <a:pt x="3258046" y="1150921"/>
                  </a:lnTo>
                  <a:lnTo>
                    <a:pt x="3508665" y="912800"/>
                  </a:lnTo>
                  <a:lnTo>
                    <a:pt x="3759284" y="555617"/>
                  </a:lnTo>
                  <a:lnTo>
                    <a:pt x="4009903" y="595304"/>
                  </a:lnTo>
                  <a:lnTo>
                    <a:pt x="4260522" y="595304"/>
                  </a:lnTo>
                  <a:lnTo>
                    <a:pt x="4511141" y="515930"/>
                  </a:lnTo>
                  <a:lnTo>
                    <a:pt x="4761760" y="476243"/>
                  </a:lnTo>
                  <a:lnTo>
                    <a:pt x="5012379" y="317495"/>
                  </a:lnTo>
                  <a:lnTo>
                    <a:pt x="5262998" y="436556"/>
                  </a:lnTo>
                  <a:lnTo>
                    <a:pt x="5513617" y="0"/>
                  </a:lnTo>
                  <a:lnTo>
                    <a:pt x="5764236" y="119060"/>
                  </a:lnTo>
                  <a:lnTo>
                    <a:pt x="6014855" y="119060"/>
                  </a:lnTo>
                  <a:lnTo>
                    <a:pt x="6265474" y="79373"/>
                  </a:lnTo>
                </a:path>
              </a:pathLst>
            </a:custGeom>
            <a:ln w="27101" cap="flat">
              <a:solidFill>
                <a:srgbClr val="EE00EE">
                  <a:alpha val="100000"/>
                </a:srgbClr>
              </a:solidFill>
              <a:prstDash val="solid"/>
              <a:round/>
            </a:ln>
          </p:spPr>
          <p:txBody>
            <a:bodyPr/>
            <a:lstStyle/>
            <a:p/>
          </p:txBody>
        </p:sp>
        <p:sp>
          <p:nvSpPr>
            <p:cNvPr id="43" name="pl43"/>
            <p:cNvSpPr/>
            <p:nvPr/>
          </p:nvSpPr>
          <p:spPr>
            <a:xfrm>
              <a:off x="3686102" y="4872827"/>
              <a:ext cx="3759284" cy="873113"/>
            </a:xfrm>
            <a:custGeom>
              <a:avLst/>
              <a:pathLst>
                <a:path w="3759284" h="873113">
                  <a:moveTo>
                    <a:pt x="0" y="873113"/>
                  </a:moveTo>
                  <a:lnTo>
                    <a:pt x="250618" y="793739"/>
                  </a:lnTo>
                  <a:lnTo>
                    <a:pt x="501237" y="793739"/>
                  </a:lnTo>
                  <a:lnTo>
                    <a:pt x="751856" y="793739"/>
                  </a:lnTo>
                  <a:lnTo>
                    <a:pt x="1002475" y="793739"/>
                  </a:lnTo>
                  <a:lnTo>
                    <a:pt x="1253094" y="714365"/>
                  </a:lnTo>
                  <a:lnTo>
                    <a:pt x="1503713" y="754052"/>
                  </a:lnTo>
                  <a:lnTo>
                    <a:pt x="1754332" y="674678"/>
                  </a:lnTo>
                  <a:lnTo>
                    <a:pt x="2004951" y="754052"/>
                  </a:lnTo>
                  <a:lnTo>
                    <a:pt x="2255570" y="793739"/>
                  </a:lnTo>
                  <a:lnTo>
                    <a:pt x="2506189" y="754052"/>
                  </a:lnTo>
                  <a:lnTo>
                    <a:pt x="2756808" y="833426"/>
                  </a:lnTo>
                  <a:lnTo>
                    <a:pt x="3007427" y="754052"/>
                  </a:lnTo>
                  <a:lnTo>
                    <a:pt x="3258046" y="436556"/>
                  </a:lnTo>
                  <a:lnTo>
                    <a:pt x="3508665" y="79373"/>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134426"/>
              <a:ext cx="2506189" cy="3492452"/>
            </a:xfrm>
            <a:custGeom>
              <a:avLst/>
              <a:pathLst>
                <a:path w="2506189" h="3492452">
                  <a:moveTo>
                    <a:pt x="0" y="3492452"/>
                  </a:moveTo>
                  <a:lnTo>
                    <a:pt x="250618" y="3254331"/>
                  </a:lnTo>
                  <a:lnTo>
                    <a:pt x="501237" y="555617"/>
                  </a:lnTo>
                  <a:lnTo>
                    <a:pt x="751856" y="317495"/>
                  </a:lnTo>
                  <a:lnTo>
                    <a:pt x="1002475" y="0"/>
                  </a:lnTo>
                  <a:lnTo>
                    <a:pt x="1253094" y="317495"/>
                  </a:lnTo>
                  <a:lnTo>
                    <a:pt x="1503713" y="317495"/>
                  </a:lnTo>
                  <a:lnTo>
                    <a:pt x="1754332" y="79373"/>
                  </a:lnTo>
                  <a:lnTo>
                    <a:pt x="2004951" y="158747"/>
                  </a:lnTo>
                  <a:lnTo>
                    <a:pt x="2255570" y="39686"/>
                  </a:lnTo>
                  <a:lnTo>
                    <a:pt x="2506189" y="79373"/>
                  </a:lnTo>
                </a:path>
              </a:pathLst>
            </a:custGeom>
            <a:ln w="27101" cap="flat">
              <a:solidFill>
                <a:srgbClr val="E31A1C">
                  <a:alpha val="100000"/>
                </a:srgbClr>
              </a:solidFill>
              <a:prstDash val="solid"/>
              <a:round/>
            </a:ln>
          </p:spPr>
          <p:txBody>
            <a:bodyPr/>
            <a:lstStyle/>
            <a:p/>
          </p:txBody>
        </p:sp>
        <p:sp>
          <p:nvSpPr>
            <p:cNvPr id="45" name="pl45"/>
            <p:cNvSpPr/>
            <p:nvPr/>
          </p:nvSpPr>
          <p:spPr>
            <a:xfrm>
              <a:off x="6442911" y="2769418"/>
              <a:ext cx="1002475" cy="952487"/>
            </a:xfrm>
            <a:custGeom>
              <a:avLst/>
              <a:pathLst>
                <a:path w="1002475" h="952487">
                  <a:moveTo>
                    <a:pt x="0" y="952487"/>
                  </a:moveTo>
                  <a:lnTo>
                    <a:pt x="250618" y="674678"/>
                  </a:lnTo>
                  <a:lnTo>
                    <a:pt x="501237" y="277808"/>
                  </a:lnTo>
                  <a:lnTo>
                    <a:pt x="751856" y="0"/>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1975679"/>
              <a:ext cx="6265474" cy="476243"/>
            </a:xfrm>
            <a:custGeom>
              <a:avLst/>
              <a:pathLst>
                <a:path w="6265474" h="476243">
                  <a:moveTo>
                    <a:pt x="0" y="476243"/>
                  </a:moveTo>
                  <a:lnTo>
                    <a:pt x="250618" y="476243"/>
                  </a:lnTo>
                  <a:lnTo>
                    <a:pt x="501237" y="476243"/>
                  </a:lnTo>
                  <a:lnTo>
                    <a:pt x="751856" y="436556"/>
                  </a:lnTo>
                  <a:lnTo>
                    <a:pt x="1002475" y="357182"/>
                  </a:lnTo>
                  <a:lnTo>
                    <a:pt x="1253094" y="357182"/>
                  </a:lnTo>
                  <a:lnTo>
                    <a:pt x="1503713" y="198434"/>
                  </a:lnTo>
                  <a:lnTo>
                    <a:pt x="1754332" y="238121"/>
                  </a:lnTo>
                  <a:lnTo>
                    <a:pt x="2004951" y="119060"/>
                  </a:lnTo>
                  <a:lnTo>
                    <a:pt x="2255570" y="79373"/>
                  </a:lnTo>
                  <a:lnTo>
                    <a:pt x="2506189" y="79373"/>
                  </a:lnTo>
                  <a:lnTo>
                    <a:pt x="2756808" y="39686"/>
                  </a:lnTo>
                  <a:lnTo>
                    <a:pt x="3007427" y="39686"/>
                  </a:lnTo>
                  <a:lnTo>
                    <a:pt x="3258046" y="0"/>
                  </a:lnTo>
                  <a:lnTo>
                    <a:pt x="3508665" y="39686"/>
                  </a:lnTo>
                  <a:lnTo>
                    <a:pt x="3759284" y="39686"/>
                  </a:lnTo>
                  <a:lnTo>
                    <a:pt x="4009903" y="0"/>
                  </a:lnTo>
                  <a:lnTo>
                    <a:pt x="4260522" y="0"/>
                  </a:lnTo>
                  <a:lnTo>
                    <a:pt x="4511141" y="0"/>
                  </a:lnTo>
                  <a:lnTo>
                    <a:pt x="4761760" y="39686"/>
                  </a:lnTo>
                  <a:lnTo>
                    <a:pt x="5012379" y="158747"/>
                  </a:lnTo>
                  <a:lnTo>
                    <a:pt x="5262998" y="357182"/>
                  </a:lnTo>
                  <a:lnTo>
                    <a:pt x="5513617" y="119060"/>
                  </a:lnTo>
                  <a:lnTo>
                    <a:pt x="5764236" y="277808"/>
                  </a:lnTo>
                  <a:lnTo>
                    <a:pt x="6014855" y="238121"/>
                  </a:lnTo>
                  <a:lnTo>
                    <a:pt x="6265474" y="238121"/>
                  </a:lnTo>
                </a:path>
              </a:pathLst>
            </a:custGeom>
            <a:ln w="27101" cap="flat">
              <a:solidFill>
                <a:srgbClr val="FFC20E">
                  <a:alpha val="100000"/>
                </a:srgbClr>
              </a:solidFill>
              <a:prstDash val="solid"/>
              <a:round/>
            </a:ln>
          </p:spPr>
          <p:txBody>
            <a:bodyPr/>
            <a:lstStyle/>
            <a:p/>
          </p:txBody>
        </p:sp>
        <p:sp>
          <p:nvSpPr>
            <p:cNvPr id="47" name="pl47"/>
            <p:cNvSpPr/>
            <p:nvPr/>
          </p:nvSpPr>
          <p:spPr>
            <a:xfrm>
              <a:off x="1179913" y="2213800"/>
              <a:ext cx="6265474" cy="3413078"/>
            </a:xfrm>
            <a:custGeom>
              <a:avLst/>
              <a:pathLst>
                <a:path w="6265474" h="3413078">
                  <a:moveTo>
                    <a:pt x="0" y="3373391"/>
                  </a:moveTo>
                  <a:lnTo>
                    <a:pt x="250618" y="3413078"/>
                  </a:lnTo>
                  <a:lnTo>
                    <a:pt x="501237" y="3413078"/>
                  </a:lnTo>
                  <a:lnTo>
                    <a:pt x="751856" y="3254331"/>
                  </a:lnTo>
                  <a:lnTo>
                    <a:pt x="1002475" y="3214644"/>
                  </a:lnTo>
                  <a:lnTo>
                    <a:pt x="1253094" y="1269982"/>
                  </a:lnTo>
                  <a:lnTo>
                    <a:pt x="1503713" y="873113"/>
                  </a:lnTo>
                  <a:lnTo>
                    <a:pt x="1754332" y="714365"/>
                  </a:lnTo>
                  <a:lnTo>
                    <a:pt x="2004951" y="436556"/>
                  </a:lnTo>
                  <a:lnTo>
                    <a:pt x="2255570" y="277808"/>
                  </a:lnTo>
                  <a:lnTo>
                    <a:pt x="2506189" y="198434"/>
                  </a:lnTo>
                  <a:lnTo>
                    <a:pt x="2756808" y="119060"/>
                  </a:lnTo>
                  <a:lnTo>
                    <a:pt x="3007427" y="79373"/>
                  </a:lnTo>
                  <a:lnTo>
                    <a:pt x="3258046" y="39686"/>
                  </a:lnTo>
                  <a:lnTo>
                    <a:pt x="3508665" y="317495"/>
                  </a:lnTo>
                  <a:lnTo>
                    <a:pt x="3759284" y="277808"/>
                  </a:lnTo>
                  <a:lnTo>
                    <a:pt x="4009903" y="79373"/>
                  </a:lnTo>
                  <a:lnTo>
                    <a:pt x="4260522" y="39686"/>
                  </a:lnTo>
                  <a:lnTo>
                    <a:pt x="4511141" y="39686"/>
                  </a:lnTo>
                  <a:lnTo>
                    <a:pt x="4761760" y="0"/>
                  </a:lnTo>
                  <a:lnTo>
                    <a:pt x="5012379" y="39686"/>
                  </a:lnTo>
                  <a:lnTo>
                    <a:pt x="5262998" y="238121"/>
                  </a:lnTo>
                  <a:lnTo>
                    <a:pt x="5513617" y="79373"/>
                  </a:lnTo>
                  <a:lnTo>
                    <a:pt x="5764236" y="198434"/>
                  </a:lnTo>
                  <a:lnTo>
                    <a:pt x="6014855" y="79373"/>
                  </a:lnTo>
                  <a:lnTo>
                    <a:pt x="6265474" y="158747"/>
                  </a:lnTo>
                </a:path>
              </a:pathLst>
            </a:custGeom>
            <a:ln w="27101" cap="flat">
              <a:solidFill>
                <a:srgbClr val="008B00">
                  <a:alpha val="100000"/>
                </a:srgbClr>
              </a:solidFill>
              <a:prstDash val="solid"/>
              <a:round/>
            </a:ln>
          </p:spPr>
          <p:txBody>
            <a:bodyPr/>
            <a:lstStyle/>
            <a:p/>
          </p:txBody>
        </p:sp>
        <p:sp>
          <p:nvSpPr>
            <p:cNvPr id="48" name="pl48"/>
            <p:cNvSpPr/>
            <p:nvPr/>
          </p:nvSpPr>
          <p:spPr>
            <a:xfrm>
              <a:off x="3184865" y="4555331"/>
              <a:ext cx="4260522" cy="1190608"/>
            </a:xfrm>
            <a:custGeom>
              <a:avLst/>
              <a:pathLst>
                <a:path w="4260522" h="1190608">
                  <a:moveTo>
                    <a:pt x="0" y="1190608"/>
                  </a:moveTo>
                  <a:lnTo>
                    <a:pt x="250618" y="1190608"/>
                  </a:lnTo>
                  <a:lnTo>
                    <a:pt x="501237" y="1190608"/>
                  </a:lnTo>
                  <a:lnTo>
                    <a:pt x="751856" y="1190608"/>
                  </a:lnTo>
                  <a:lnTo>
                    <a:pt x="1002475" y="1190608"/>
                  </a:lnTo>
                  <a:lnTo>
                    <a:pt x="1253094" y="1190608"/>
                  </a:lnTo>
                  <a:lnTo>
                    <a:pt x="1503713" y="1071548"/>
                  </a:lnTo>
                  <a:lnTo>
                    <a:pt x="1754332" y="1071548"/>
                  </a:lnTo>
                  <a:lnTo>
                    <a:pt x="2004951" y="992174"/>
                  </a:lnTo>
                  <a:lnTo>
                    <a:pt x="2255570" y="912800"/>
                  </a:lnTo>
                  <a:lnTo>
                    <a:pt x="2506189" y="833426"/>
                  </a:lnTo>
                  <a:lnTo>
                    <a:pt x="2756808" y="754052"/>
                  </a:lnTo>
                  <a:lnTo>
                    <a:pt x="3007427" y="674678"/>
                  </a:lnTo>
                  <a:lnTo>
                    <a:pt x="3258046" y="754052"/>
                  </a:lnTo>
                  <a:lnTo>
                    <a:pt x="3508665" y="555617"/>
                  </a:lnTo>
                  <a:lnTo>
                    <a:pt x="3759284" y="277808"/>
                  </a:lnTo>
                  <a:lnTo>
                    <a:pt x="4009903" y="0"/>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4872827"/>
              <a:ext cx="4761760" cy="873113"/>
            </a:xfrm>
            <a:custGeom>
              <a:avLst/>
              <a:pathLst>
                <a:path w="4761760" h="873113">
                  <a:moveTo>
                    <a:pt x="0" y="873113"/>
                  </a:moveTo>
                  <a:lnTo>
                    <a:pt x="250618" y="873113"/>
                  </a:lnTo>
                  <a:lnTo>
                    <a:pt x="501237" y="873113"/>
                  </a:lnTo>
                  <a:lnTo>
                    <a:pt x="751856" y="873113"/>
                  </a:lnTo>
                  <a:lnTo>
                    <a:pt x="1002475" y="873113"/>
                  </a:lnTo>
                  <a:lnTo>
                    <a:pt x="1253094" y="873113"/>
                  </a:lnTo>
                  <a:lnTo>
                    <a:pt x="1503713" y="873113"/>
                  </a:lnTo>
                  <a:lnTo>
                    <a:pt x="1754332" y="793739"/>
                  </a:lnTo>
                  <a:lnTo>
                    <a:pt x="2004951" y="873113"/>
                  </a:lnTo>
                  <a:lnTo>
                    <a:pt x="2255570" y="873113"/>
                  </a:lnTo>
                  <a:lnTo>
                    <a:pt x="2506189" y="873113"/>
                  </a:lnTo>
                  <a:lnTo>
                    <a:pt x="2756808" y="873113"/>
                  </a:lnTo>
                  <a:lnTo>
                    <a:pt x="3007427" y="873113"/>
                  </a:lnTo>
                  <a:lnTo>
                    <a:pt x="3258046" y="873113"/>
                  </a:lnTo>
                  <a:lnTo>
                    <a:pt x="3508665" y="793739"/>
                  </a:lnTo>
                  <a:lnTo>
                    <a:pt x="3759284" y="714365"/>
                  </a:lnTo>
                  <a:lnTo>
                    <a:pt x="4009903" y="674678"/>
                  </a:lnTo>
                  <a:lnTo>
                    <a:pt x="4260522" y="555617"/>
                  </a:lnTo>
                  <a:lnTo>
                    <a:pt x="4511141" y="0"/>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094739"/>
              <a:ext cx="6265474" cy="3492452"/>
            </a:xfrm>
            <a:custGeom>
              <a:avLst/>
              <a:pathLst>
                <a:path w="6265474" h="3492452">
                  <a:moveTo>
                    <a:pt x="0" y="3452765"/>
                  </a:moveTo>
                  <a:lnTo>
                    <a:pt x="250618" y="3452765"/>
                  </a:lnTo>
                  <a:lnTo>
                    <a:pt x="501237" y="3452765"/>
                  </a:lnTo>
                  <a:lnTo>
                    <a:pt x="751856" y="3452765"/>
                  </a:lnTo>
                  <a:lnTo>
                    <a:pt x="1002475" y="3452765"/>
                  </a:lnTo>
                  <a:lnTo>
                    <a:pt x="1253094" y="3452765"/>
                  </a:lnTo>
                  <a:lnTo>
                    <a:pt x="1503713" y="3452765"/>
                  </a:lnTo>
                  <a:lnTo>
                    <a:pt x="1754332" y="3492452"/>
                  </a:lnTo>
                  <a:lnTo>
                    <a:pt x="2004951" y="3492452"/>
                  </a:lnTo>
                  <a:lnTo>
                    <a:pt x="2255570" y="3452765"/>
                  </a:lnTo>
                  <a:lnTo>
                    <a:pt x="2506189" y="1746226"/>
                  </a:lnTo>
                  <a:lnTo>
                    <a:pt x="2756808" y="1190608"/>
                  </a:lnTo>
                  <a:lnTo>
                    <a:pt x="3007427" y="912800"/>
                  </a:lnTo>
                  <a:lnTo>
                    <a:pt x="3258046" y="873113"/>
                  </a:lnTo>
                  <a:lnTo>
                    <a:pt x="3508665" y="833426"/>
                  </a:lnTo>
                  <a:lnTo>
                    <a:pt x="3759284" y="634991"/>
                  </a:lnTo>
                  <a:lnTo>
                    <a:pt x="4009903" y="476243"/>
                  </a:lnTo>
                  <a:lnTo>
                    <a:pt x="4260522" y="396869"/>
                  </a:lnTo>
                  <a:lnTo>
                    <a:pt x="4511141" y="277808"/>
                  </a:lnTo>
                  <a:lnTo>
                    <a:pt x="4761760" y="0"/>
                  </a:lnTo>
                  <a:lnTo>
                    <a:pt x="5012379" y="39686"/>
                  </a:lnTo>
                  <a:lnTo>
                    <a:pt x="5262998" y="238121"/>
                  </a:lnTo>
                  <a:lnTo>
                    <a:pt x="5513617" y="39686"/>
                  </a:lnTo>
                  <a:lnTo>
                    <a:pt x="5764236" y="158747"/>
                  </a:lnTo>
                  <a:lnTo>
                    <a:pt x="6014855" y="119060"/>
                  </a:lnTo>
                  <a:lnTo>
                    <a:pt x="6265474" y="158747"/>
                  </a:lnTo>
                </a:path>
              </a:pathLst>
            </a:custGeom>
            <a:ln w="27101" cap="flat">
              <a:solidFill>
                <a:srgbClr val="FB9A99">
                  <a:alpha val="100000"/>
                </a:srgbClr>
              </a:solidFill>
              <a:prstDash val="solid"/>
              <a:round/>
            </a:ln>
          </p:spPr>
          <p:txBody>
            <a:bodyPr/>
            <a:lstStyle/>
            <a:p/>
          </p:txBody>
        </p:sp>
        <p:sp>
          <p:nvSpPr>
            <p:cNvPr id="51" name="pl51"/>
            <p:cNvSpPr/>
            <p:nvPr/>
          </p:nvSpPr>
          <p:spPr>
            <a:xfrm>
              <a:off x="1179913" y="3007540"/>
              <a:ext cx="6265474" cy="1547791"/>
            </a:xfrm>
            <a:custGeom>
              <a:avLst/>
              <a:pathLst>
                <a:path w="6265474" h="1547791">
                  <a:moveTo>
                    <a:pt x="0" y="1547791"/>
                  </a:moveTo>
                  <a:lnTo>
                    <a:pt x="250618" y="1508104"/>
                  </a:lnTo>
                  <a:lnTo>
                    <a:pt x="501237" y="1547791"/>
                  </a:lnTo>
                  <a:lnTo>
                    <a:pt x="751856" y="1468417"/>
                  </a:lnTo>
                  <a:lnTo>
                    <a:pt x="1002475" y="1428730"/>
                  </a:lnTo>
                  <a:lnTo>
                    <a:pt x="1253094" y="1269982"/>
                  </a:lnTo>
                  <a:lnTo>
                    <a:pt x="1503713" y="1190608"/>
                  </a:lnTo>
                  <a:lnTo>
                    <a:pt x="1754332" y="1150921"/>
                  </a:lnTo>
                  <a:lnTo>
                    <a:pt x="2004951" y="1071548"/>
                  </a:lnTo>
                  <a:lnTo>
                    <a:pt x="2255570" y="1031861"/>
                  </a:lnTo>
                  <a:lnTo>
                    <a:pt x="2506189" y="873113"/>
                  </a:lnTo>
                  <a:lnTo>
                    <a:pt x="2756808" y="833426"/>
                  </a:lnTo>
                  <a:lnTo>
                    <a:pt x="3007427" y="754052"/>
                  </a:lnTo>
                  <a:lnTo>
                    <a:pt x="3258046" y="754052"/>
                  </a:lnTo>
                  <a:lnTo>
                    <a:pt x="3508665" y="754052"/>
                  </a:lnTo>
                  <a:lnTo>
                    <a:pt x="3759284" y="674678"/>
                  </a:lnTo>
                  <a:lnTo>
                    <a:pt x="4009903" y="634991"/>
                  </a:lnTo>
                  <a:lnTo>
                    <a:pt x="4260522" y="396869"/>
                  </a:lnTo>
                  <a:lnTo>
                    <a:pt x="4511141" y="396869"/>
                  </a:lnTo>
                  <a:lnTo>
                    <a:pt x="4761760" y="357182"/>
                  </a:lnTo>
                  <a:lnTo>
                    <a:pt x="5012379" y="357182"/>
                  </a:lnTo>
                  <a:lnTo>
                    <a:pt x="5262998" y="357182"/>
                  </a:lnTo>
                  <a:lnTo>
                    <a:pt x="5513617" y="119060"/>
                  </a:lnTo>
                  <a:lnTo>
                    <a:pt x="5764236" y="119060"/>
                  </a:lnTo>
                  <a:lnTo>
                    <a:pt x="6014855" y="0"/>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2526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1017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1017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9091" y="1715520"/>
              <a:ext cx="984383" cy="491438"/>
            </a:xfrm>
            <a:custGeom>
              <a:avLst/>
              <a:pathLst>
                <a:path w="984383" h="491438">
                  <a:moveTo>
                    <a:pt x="984383" y="0"/>
                  </a:moveTo>
                  <a:lnTo>
                    <a:pt x="0" y="491438"/>
                  </a:lnTo>
                </a:path>
              </a:pathLst>
            </a:custGeom>
          </p:spPr>
          <p:txBody>
            <a:bodyPr/>
            <a:lstStyle/>
            <a:p/>
          </p:txBody>
        </p:sp>
        <p:sp>
          <p:nvSpPr>
            <p:cNvPr id="79" name="pl79"/>
            <p:cNvSpPr/>
            <p:nvPr/>
          </p:nvSpPr>
          <p:spPr>
            <a:xfrm>
              <a:off x="7464241" y="2214102"/>
              <a:ext cx="961128" cy="15381"/>
            </a:xfrm>
            <a:custGeom>
              <a:avLst/>
              <a:pathLst>
                <a:path w="961128" h="15381">
                  <a:moveTo>
                    <a:pt x="961128" y="15381"/>
                  </a:moveTo>
                  <a:lnTo>
                    <a:pt x="0" y="0"/>
                  </a:lnTo>
                </a:path>
              </a:pathLst>
            </a:custGeom>
          </p:spPr>
          <p:txBody>
            <a:bodyPr/>
            <a:lstStyle/>
            <a:p/>
          </p:txBody>
        </p:sp>
        <p:sp>
          <p:nvSpPr>
            <p:cNvPr id="80" name="pl80"/>
            <p:cNvSpPr/>
            <p:nvPr/>
          </p:nvSpPr>
          <p:spPr>
            <a:xfrm>
              <a:off x="7461850" y="1974340"/>
              <a:ext cx="794812" cy="234601"/>
            </a:xfrm>
            <a:custGeom>
              <a:avLst/>
              <a:pathLst>
                <a:path w="794812" h="234601">
                  <a:moveTo>
                    <a:pt x="794812" y="0"/>
                  </a:moveTo>
                  <a:lnTo>
                    <a:pt x="0" y="234601"/>
                  </a:lnTo>
                </a:path>
              </a:pathLst>
            </a:custGeom>
          </p:spPr>
          <p:txBody>
            <a:bodyPr/>
            <a:lstStyle/>
            <a:p/>
          </p:txBody>
        </p:sp>
        <p:sp>
          <p:nvSpPr>
            <p:cNvPr id="81" name="pl81"/>
            <p:cNvSpPr/>
            <p:nvPr/>
          </p:nvSpPr>
          <p:spPr>
            <a:xfrm>
              <a:off x="7462403" y="2257784"/>
              <a:ext cx="896672" cy="226395"/>
            </a:xfrm>
            <a:custGeom>
              <a:avLst/>
              <a:pathLst>
                <a:path w="896672" h="226395">
                  <a:moveTo>
                    <a:pt x="896672" y="226395"/>
                  </a:moveTo>
                  <a:lnTo>
                    <a:pt x="0" y="0"/>
                  </a:lnTo>
                </a:path>
              </a:pathLst>
            </a:custGeom>
          </p:spPr>
          <p:txBody>
            <a:bodyPr/>
            <a:lstStyle/>
            <a:p/>
          </p:txBody>
        </p:sp>
        <p:sp>
          <p:nvSpPr>
            <p:cNvPr id="82" name="pl82"/>
            <p:cNvSpPr/>
            <p:nvPr/>
          </p:nvSpPr>
          <p:spPr>
            <a:xfrm>
              <a:off x="7458136" y="2260825"/>
              <a:ext cx="834644" cy="480368"/>
            </a:xfrm>
            <a:custGeom>
              <a:avLst/>
              <a:pathLst>
                <a:path w="834644" h="480368">
                  <a:moveTo>
                    <a:pt x="834644" y="480368"/>
                  </a:moveTo>
                  <a:lnTo>
                    <a:pt x="0" y="0"/>
                  </a:lnTo>
                </a:path>
              </a:pathLst>
            </a:custGeom>
          </p:spPr>
          <p:txBody>
            <a:bodyPr/>
            <a:lstStyle/>
            <a:p/>
          </p:txBody>
        </p:sp>
        <p:sp>
          <p:nvSpPr>
            <p:cNvPr id="83" name="pl83"/>
            <p:cNvSpPr/>
            <p:nvPr/>
          </p:nvSpPr>
          <p:spPr>
            <a:xfrm>
              <a:off x="7452050" y="2381863"/>
              <a:ext cx="328666" cy="459439"/>
            </a:xfrm>
            <a:custGeom>
              <a:avLst/>
              <a:pathLst>
                <a:path w="328666" h="459439">
                  <a:moveTo>
                    <a:pt x="328666" y="459439"/>
                  </a:moveTo>
                  <a:lnTo>
                    <a:pt x="0" y="0"/>
                  </a:lnTo>
                </a:path>
              </a:pathLst>
            </a:custGeom>
          </p:spPr>
          <p:txBody>
            <a:bodyPr/>
            <a:lstStyle/>
            <a:p/>
          </p:txBody>
        </p:sp>
        <p:sp>
          <p:nvSpPr>
            <p:cNvPr id="84" name="pl84"/>
            <p:cNvSpPr/>
            <p:nvPr/>
          </p:nvSpPr>
          <p:spPr>
            <a:xfrm>
              <a:off x="7457940" y="2776849"/>
              <a:ext cx="973464" cy="576326"/>
            </a:xfrm>
            <a:custGeom>
              <a:avLst/>
              <a:pathLst>
                <a:path w="973464" h="576326">
                  <a:moveTo>
                    <a:pt x="973464" y="576326"/>
                  </a:moveTo>
                  <a:lnTo>
                    <a:pt x="0" y="0"/>
                  </a:lnTo>
                </a:path>
              </a:pathLst>
            </a:custGeom>
          </p:spPr>
          <p:txBody>
            <a:bodyPr/>
            <a:lstStyle/>
            <a:p/>
          </p:txBody>
        </p:sp>
        <p:sp>
          <p:nvSpPr>
            <p:cNvPr id="85" name="pl85"/>
            <p:cNvSpPr/>
            <p:nvPr/>
          </p:nvSpPr>
          <p:spPr>
            <a:xfrm>
              <a:off x="7458755" y="3014564"/>
              <a:ext cx="996698" cy="523758"/>
            </a:xfrm>
            <a:custGeom>
              <a:avLst/>
              <a:pathLst>
                <a:path w="996698" h="523758">
                  <a:moveTo>
                    <a:pt x="996698" y="523758"/>
                  </a:moveTo>
                  <a:lnTo>
                    <a:pt x="0" y="0"/>
                  </a:lnTo>
                </a:path>
              </a:pathLst>
            </a:custGeom>
          </p:spPr>
          <p:txBody>
            <a:bodyPr/>
            <a:lstStyle/>
            <a:p/>
          </p:txBody>
        </p:sp>
        <p:sp>
          <p:nvSpPr>
            <p:cNvPr id="86" name="pl86"/>
            <p:cNvSpPr/>
            <p:nvPr/>
          </p:nvSpPr>
          <p:spPr>
            <a:xfrm>
              <a:off x="7464249" y="3960023"/>
              <a:ext cx="1033357" cy="3"/>
            </a:xfrm>
            <a:custGeom>
              <a:avLst/>
              <a:pathLst>
                <a:path w="1033357" h="3">
                  <a:moveTo>
                    <a:pt x="1033357" y="0"/>
                  </a:moveTo>
                  <a:lnTo>
                    <a:pt x="0" y="3"/>
                  </a:lnTo>
                </a:path>
              </a:pathLst>
            </a:custGeom>
          </p:spPr>
          <p:txBody>
            <a:bodyPr/>
            <a:lstStyle/>
            <a:p/>
          </p:txBody>
        </p:sp>
        <p:sp>
          <p:nvSpPr>
            <p:cNvPr id="87" name="pl87"/>
            <p:cNvSpPr/>
            <p:nvPr/>
          </p:nvSpPr>
          <p:spPr>
            <a:xfrm>
              <a:off x="7464080" y="4497649"/>
              <a:ext cx="792582" cy="56353"/>
            </a:xfrm>
            <a:custGeom>
              <a:avLst/>
              <a:pathLst>
                <a:path w="792582" h="56353">
                  <a:moveTo>
                    <a:pt x="792582" y="0"/>
                  </a:moveTo>
                  <a:lnTo>
                    <a:pt x="0" y="56353"/>
                  </a:lnTo>
                </a:path>
              </a:pathLst>
            </a:custGeom>
          </p:spPr>
          <p:txBody>
            <a:bodyPr/>
            <a:lstStyle/>
            <a:p/>
          </p:txBody>
        </p:sp>
        <p:sp>
          <p:nvSpPr>
            <p:cNvPr id="88" name="pl88"/>
            <p:cNvSpPr/>
            <p:nvPr/>
          </p:nvSpPr>
          <p:spPr>
            <a:xfrm>
              <a:off x="7463494" y="4875616"/>
              <a:ext cx="919721" cy="141680"/>
            </a:xfrm>
            <a:custGeom>
              <a:avLst/>
              <a:pathLst>
                <a:path w="919721" h="141680">
                  <a:moveTo>
                    <a:pt x="919721" y="141680"/>
                  </a:moveTo>
                  <a:lnTo>
                    <a:pt x="0" y="0"/>
                  </a:lnTo>
                </a:path>
              </a:pathLst>
            </a:custGeom>
          </p:spPr>
          <p:txBody>
            <a:bodyPr/>
            <a:lstStyle/>
            <a:p/>
          </p:txBody>
        </p:sp>
        <p:sp>
          <p:nvSpPr>
            <p:cNvPr id="89" name="pl89"/>
            <p:cNvSpPr/>
            <p:nvPr/>
          </p:nvSpPr>
          <p:spPr>
            <a:xfrm>
              <a:off x="7463551" y="4760931"/>
              <a:ext cx="738887" cy="109211"/>
            </a:xfrm>
            <a:custGeom>
              <a:avLst/>
              <a:pathLst>
                <a:path w="738887" h="109211">
                  <a:moveTo>
                    <a:pt x="738887" y="0"/>
                  </a:moveTo>
                  <a:lnTo>
                    <a:pt x="0" y="109211"/>
                  </a:lnTo>
                </a:path>
              </a:pathLst>
            </a:custGeom>
          </p:spPr>
          <p:txBody>
            <a:bodyPr/>
            <a:lstStyle/>
            <a:p/>
          </p:txBody>
        </p:sp>
        <p:sp>
          <p:nvSpPr>
            <p:cNvPr id="90" name="pg90"/>
            <p:cNvSpPr/>
            <p:nvPr/>
          </p:nvSpPr>
          <p:spPr>
            <a:xfrm>
              <a:off x="8374894" y="1624529"/>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1" name="tx91"/>
            <p:cNvSpPr/>
            <p:nvPr/>
          </p:nvSpPr>
          <p:spPr>
            <a:xfrm>
              <a:off x="8397754" y="1670249"/>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89%</a:t>
              </a:r>
            </a:p>
          </p:txBody>
        </p:sp>
        <p:sp>
          <p:nvSpPr>
            <p:cNvPr id="92" name="pg92"/>
            <p:cNvSpPr/>
            <p:nvPr/>
          </p:nvSpPr>
          <p:spPr>
            <a:xfrm>
              <a:off x="8356789" y="2144954"/>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3" name="tx93"/>
            <p:cNvSpPr/>
            <p:nvPr/>
          </p:nvSpPr>
          <p:spPr>
            <a:xfrm>
              <a:off x="8379649" y="2190674"/>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89%</a:t>
              </a:r>
            </a:p>
          </p:txBody>
        </p:sp>
        <p:sp>
          <p:nvSpPr>
            <p:cNvPr id="94" name="pg94"/>
            <p:cNvSpPr/>
            <p:nvPr/>
          </p:nvSpPr>
          <p:spPr>
            <a:xfrm>
              <a:off x="8188083" y="1883614"/>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5" name="tx95"/>
            <p:cNvSpPr/>
            <p:nvPr/>
          </p:nvSpPr>
          <p:spPr>
            <a:xfrm>
              <a:off x="8210943" y="1929334"/>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89%</a:t>
              </a:r>
            </a:p>
          </p:txBody>
        </p:sp>
        <p:sp>
          <p:nvSpPr>
            <p:cNvPr id="96" name="pg96"/>
            <p:cNvSpPr/>
            <p:nvPr/>
          </p:nvSpPr>
          <p:spPr>
            <a:xfrm>
              <a:off x="8290495" y="2404583"/>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7" name="tx97"/>
            <p:cNvSpPr/>
            <p:nvPr/>
          </p:nvSpPr>
          <p:spPr>
            <a:xfrm>
              <a:off x="8313355" y="2450303"/>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88%</a:t>
              </a:r>
            </a:p>
          </p:txBody>
        </p:sp>
        <p:sp>
          <p:nvSpPr>
            <p:cNvPr id="98" name="pg98"/>
            <p:cNvSpPr/>
            <p:nvPr/>
          </p:nvSpPr>
          <p:spPr>
            <a:xfrm>
              <a:off x="8224201" y="2664269"/>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99" name="tx99"/>
            <p:cNvSpPr/>
            <p:nvPr/>
          </p:nvSpPr>
          <p:spPr>
            <a:xfrm>
              <a:off x="8247061" y="2709989"/>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88%</a:t>
              </a:r>
            </a:p>
          </p:txBody>
        </p:sp>
        <p:sp>
          <p:nvSpPr>
            <p:cNvPr id="100" name="pg100"/>
            <p:cNvSpPr/>
            <p:nvPr/>
          </p:nvSpPr>
          <p:spPr>
            <a:xfrm>
              <a:off x="7712137" y="2769677"/>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1" name="tx101"/>
            <p:cNvSpPr/>
            <p:nvPr/>
          </p:nvSpPr>
          <p:spPr>
            <a:xfrm>
              <a:off x="7734997" y="2815397"/>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85%</a:t>
              </a:r>
            </a:p>
          </p:txBody>
        </p:sp>
        <p:sp>
          <p:nvSpPr>
            <p:cNvPr id="102" name="pg102"/>
            <p:cNvSpPr/>
            <p:nvPr/>
          </p:nvSpPr>
          <p:spPr>
            <a:xfrm>
              <a:off x="8362824" y="3275219"/>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3" name="tx103"/>
            <p:cNvSpPr/>
            <p:nvPr/>
          </p:nvSpPr>
          <p:spPr>
            <a:xfrm>
              <a:off x="8385684" y="3320939"/>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75%</a:t>
              </a:r>
            </a:p>
          </p:txBody>
        </p:sp>
        <p:sp>
          <p:nvSpPr>
            <p:cNvPr id="104" name="pg104"/>
            <p:cNvSpPr/>
            <p:nvPr/>
          </p:nvSpPr>
          <p:spPr>
            <a:xfrm>
              <a:off x="8386873" y="3460204"/>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5" name="tx105"/>
            <p:cNvSpPr/>
            <p:nvPr/>
          </p:nvSpPr>
          <p:spPr>
            <a:xfrm>
              <a:off x="8409733" y="3505924"/>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69%</a:t>
              </a:r>
            </a:p>
          </p:txBody>
        </p:sp>
        <p:sp>
          <p:nvSpPr>
            <p:cNvPr id="106" name="pg106"/>
            <p:cNvSpPr/>
            <p:nvPr/>
          </p:nvSpPr>
          <p:spPr>
            <a:xfrm>
              <a:off x="8429027" y="3875487"/>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07" name="tx107"/>
            <p:cNvSpPr/>
            <p:nvPr/>
          </p:nvSpPr>
          <p:spPr>
            <a:xfrm>
              <a:off x="8451887" y="3921207"/>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45%</a:t>
              </a:r>
            </a:p>
          </p:txBody>
        </p:sp>
        <p:sp>
          <p:nvSpPr>
            <p:cNvPr id="108" name="pg108"/>
            <p:cNvSpPr/>
            <p:nvPr/>
          </p:nvSpPr>
          <p:spPr>
            <a:xfrm>
              <a:off x="8188083" y="4412582"/>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4458302"/>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30%</a:t>
              </a:r>
            </a:p>
          </p:txBody>
        </p:sp>
        <p:sp>
          <p:nvSpPr>
            <p:cNvPr id="110" name="pg110"/>
            <p:cNvSpPr/>
            <p:nvPr/>
          </p:nvSpPr>
          <p:spPr>
            <a:xfrm>
              <a:off x="8314635" y="4935624"/>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1" name="tx111"/>
            <p:cNvSpPr/>
            <p:nvPr/>
          </p:nvSpPr>
          <p:spPr>
            <a:xfrm>
              <a:off x="8337495" y="4981344"/>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22%</a:t>
              </a:r>
            </a:p>
          </p:txBody>
        </p:sp>
        <p:sp>
          <p:nvSpPr>
            <p:cNvPr id="112" name="pg112"/>
            <p:cNvSpPr/>
            <p:nvPr/>
          </p:nvSpPr>
          <p:spPr>
            <a:xfrm>
              <a:off x="8133859" y="4673335"/>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3" name="tx113"/>
            <p:cNvSpPr/>
            <p:nvPr/>
          </p:nvSpPr>
          <p:spPr>
            <a:xfrm>
              <a:off x="8156719" y="4719055"/>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22%</a:t>
              </a:r>
            </a:p>
          </p:txBody>
        </p:sp>
        <p:sp>
          <p:nvSpPr>
            <p:cNvPr id="114" name="pg114"/>
            <p:cNvSpPr/>
            <p:nvPr/>
          </p:nvSpPr>
          <p:spPr>
            <a:xfrm>
              <a:off x="1099688" y="4611606"/>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8" y="4657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30</a:t>
              </a:r>
            </a:p>
          </p:txBody>
        </p:sp>
        <p:sp>
          <p:nvSpPr>
            <p:cNvPr id="116" name="pg116"/>
            <p:cNvSpPr/>
            <p:nvPr/>
          </p:nvSpPr>
          <p:spPr>
            <a:xfrm>
              <a:off x="2352785" y="4333796"/>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5" y="4379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37</a:t>
              </a:r>
            </a:p>
          </p:txBody>
        </p:sp>
        <p:sp>
          <p:nvSpPr>
            <p:cNvPr id="118" name="pg118"/>
            <p:cNvSpPr/>
            <p:nvPr/>
          </p:nvSpPr>
          <p:spPr>
            <a:xfrm>
              <a:off x="3605849" y="3936942"/>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69" y="3982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47</a:t>
              </a:r>
            </a:p>
          </p:txBody>
        </p:sp>
        <p:sp>
          <p:nvSpPr>
            <p:cNvPr id="120" name="pg120"/>
            <p:cNvSpPr/>
            <p:nvPr/>
          </p:nvSpPr>
          <p:spPr>
            <a:xfrm>
              <a:off x="4858978" y="373849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8" y="3784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52</a:t>
              </a:r>
            </a:p>
          </p:txBody>
        </p:sp>
        <p:sp>
          <p:nvSpPr>
            <p:cNvPr id="122" name="pg122"/>
            <p:cNvSpPr/>
            <p:nvPr/>
          </p:nvSpPr>
          <p:spPr>
            <a:xfrm>
              <a:off x="5861439" y="3421002"/>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59" y="3466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60</a:t>
              </a:r>
            </a:p>
          </p:txBody>
        </p:sp>
        <p:sp>
          <p:nvSpPr>
            <p:cNvPr id="124" name="pg124"/>
            <p:cNvSpPr/>
            <p:nvPr/>
          </p:nvSpPr>
          <p:spPr>
            <a:xfrm>
              <a:off x="7365169" y="306381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9" y="3109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69</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75050" y="1368037"/>
              <a:ext cx="272829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EAPR,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30% in 2000 to 69% in 2025. This increase since 2000 is a result of incremental improvement in introducing new vaccines and expanding vaccination services to previously missed populations.
Enhancing BOP now depends partly on improving the coverage of HPV, ROTAC, PCVC, HIB3, and IPVC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69%.</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3134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83361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 name="pt11"/>
            <p:cNvSpPr/>
            <p:nvPr/>
          </p:nvSpPr>
          <p:spPr>
            <a:xfrm>
              <a:off x="1219898" y="52031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 name="pt12"/>
            <p:cNvSpPr/>
            <p:nvPr/>
          </p:nvSpPr>
          <p:spPr>
            <a:xfrm>
              <a:off x="1250800" y="50722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97155" y="49412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89863" y="48103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420766" y="46793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51669" y="454837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82571" y="44174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44377" y="42864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44377" y="41554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44377" y="40245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44377" y="38935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44377" y="37626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59828" y="36316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75280" y="35006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5280" y="33697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5280" y="32387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75280" y="3107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75280" y="29768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0731" y="28458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6183" y="27149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6183" y="25839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6183" y="24529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6183" y="2322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6183" y="21910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6183" y="2060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6183"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tx37"/>
            <p:cNvSpPr/>
            <p:nvPr/>
          </p:nvSpPr>
          <p:spPr>
            <a:xfrm>
              <a:off x="959647"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8" name="tx38"/>
            <p:cNvSpPr/>
            <p:nvPr/>
          </p:nvSpPr>
          <p:spPr>
            <a:xfrm>
              <a:off x="1345932" y="522352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39" name="tx39"/>
            <p:cNvSpPr/>
            <p:nvPr/>
          </p:nvSpPr>
          <p:spPr>
            <a:xfrm>
              <a:off x="1376835" y="5092565"/>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40" name="tx40"/>
            <p:cNvSpPr/>
            <p:nvPr/>
          </p:nvSpPr>
          <p:spPr>
            <a:xfrm>
              <a:off x="1423189" y="496160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1" name="tx41"/>
            <p:cNvSpPr/>
            <p:nvPr/>
          </p:nvSpPr>
          <p:spPr>
            <a:xfrm>
              <a:off x="1224680" y="483064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2" name="tx42"/>
            <p:cNvSpPr/>
            <p:nvPr/>
          </p:nvSpPr>
          <p:spPr>
            <a:xfrm>
              <a:off x="1215898" y="469967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43" name="tx43"/>
            <p:cNvSpPr/>
            <p:nvPr/>
          </p:nvSpPr>
          <p:spPr>
            <a:xfrm>
              <a:off x="1277616" y="456871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44" name="tx44"/>
            <p:cNvSpPr/>
            <p:nvPr/>
          </p:nvSpPr>
          <p:spPr>
            <a:xfrm>
              <a:off x="1304038" y="443775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5" name="tx45"/>
            <p:cNvSpPr/>
            <p:nvPr/>
          </p:nvSpPr>
          <p:spPr>
            <a:xfrm>
              <a:off x="1405712" y="4306790"/>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6" name="tx46"/>
            <p:cNvSpPr/>
            <p:nvPr/>
          </p:nvSpPr>
          <p:spPr>
            <a:xfrm>
              <a:off x="1343898" y="417582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7" name="tx47"/>
            <p:cNvSpPr/>
            <p:nvPr/>
          </p:nvSpPr>
          <p:spPr>
            <a:xfrm>
              <a:off x="1348379" y="404486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8" name="tx48"/>
            <p:cNvSpPr/>
            <p:nvPr/>
          </p:nvSpPr>
          <p:spPr>
            <a:xfrm>
              <a:off x="1343898" y="391390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9" name="tx49"/>
            <p:cNvSpPr/>
            <p:nvPr/>
          </p:nvSpPr>
          <p:spPr>
            <a:xfrm>
              <a:off x="1379194" y="378294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50" name="tx50"/>
            <p:cNvSpPr/>
            <p:nvPr/>
          </p:nvSpPr>
          <p:spPr>
            <a:xfrm>
              <a:off x="1372609" y="36519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51" name="tx51"/>
            <p:cNvSpPr/>
            <p:nvPr/>
          </p:nvSpPr>
          <p:spPr>
            <a:xfrm>
              <a:off x="1374801" y="35210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52" name="tx52"/>
            <p:cNvSpPr/>
            <p:nvPr/>
          </p:nvSpPr>
          <p:spPr>
            <a:xfrm>
              <a:off x="1414486" y="339005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53" name="tx53"/>
            <p:cNvSpPr/>
            <p:nvPr/>
          </p:nvSpPr>
          <p:spPr>
            <a:xfrm>
              <a:off x="1361634" y="325909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54" name="tx54"/>
            <p:cNvSpPr/>
            <p:nvPr/>
          </p:nvSpPr>
          <p:spPr>
            <a:xfrm>
              <a:off x="1380745" y="3128128"/>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55" name="tx55"/>
            <p:cNvSpPr/>
            <p:nvPr/>
          </p:nvSpPr>
          <p:spPr>
            <a:xfrm>
              <a:off x="1388060" y="29971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56" name="tx56"/>
            <p:cNvSpPr/>
            <p:nvPr/>
          </p:nvSpPr>
          <p:spPr>
            <a:xfrm>
              <a:off x="1394642" y="286620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57" name="tx57"/>
            <p:cNvSpPr/>
            <p:nvPr/>
          </p:nvSpPr>
          <p:spPr>
            <a:xfrm>
              <a:off x="1410093" y="273524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58" name="tx58"/>
            <p:cNvSpPr/>
            <p:nvPr/>
          </p:nvSpPr>
          <p:spPr>
            <a:xfrm>
              <a:off x="1405704" y="26042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59" name="tx59"/>
            <p:cNvSpPr/>
            <p:nvPr/>
          </p:nvSpPr>
          <p:spPr>
            <a:xfrm>
              <a:off x="1414482" y="247331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60" name="tx60"/>
            <p:cNvSpPr/>
            <p:nvPr/>
          </p:nvSpPr>
          <p:spPr>
            <a:xfrm>
              <a:off x="1411556" y="234235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61" name="tx61"/>
            <p:cNvSpPr/>
            <p:nvPr/>
          </p:nvSpPr>
          <p:spPr>
            <a:xfrm>
              <a:off x="1383758" y="2211390"/>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62" name="tx62"/>
            <p:cNvSpPr/>
            <p:nvPr/>
          </p:nvSpPr>
          <p:spPr>
            <a:xfrm>
              <a:off x="1418963" y="208042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63" name="tx63"/>
            <p:cNvSpPr/>
            <p:nvPr/>
          </p:nvSpPr>
          <p:spPr>
            <a:xfrm>
              <a:off x="1401315" y="19494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64" name="rc64"/>
            <p:cNvSpPr/>
            <p:nvPr/>
          </p:nvSpPr>
          <p:spPr>
            <a:xfrm>
              <a:off x="343909" y="1807652"/>
              <a:ext cx="1379037" cy="3745526"/>
            </a:xfrm>
            <a:prstGeom prst="rect">
              <a:avLst/>
            </a:prstGeom>
            <a:noFill/>
            <a:ln w="13550" cap="rnd">
              <a:solidFill>
                <a:srgbClr val="999999">
                  <a:alpha val="100000"/>
                </a:srgbClr>
              </a:solidFill>
              <a:prstDash val="solid"/>
              <a:round/>
            </a:ln>
          </p:spPr>
          <p:txBody>
            <a:bodyPr/>
            <a:lstStyle/>
            <a:p/>
          </p:txBody>
        </p:sp>
        <p:sp>
          <p:nvSpPr>
            <p:cNvPr id="65" name="pl65"/>
            <p:cNvSpPr/>
            <p:nvPr/>
          </p:nvSpPr>
          <p:spPr>
            <a:xfrm>
              <a:off x="180566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211469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42372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3275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4178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94907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71" name="pt71"/>
            <p:cNvSpPr/>
            <p:nvPr/>
          </p:nvSpPr>
          <p:spPr>
            <a:xfrm>
              <a:off x="218953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2" name="pt72"/>
            <p:cNvSpPr/>
            <p:nvPr/>
          </p:nvSpPr>
          <p:spPr>
            <a:xfrm>
              <a:off x="2544913" y="52031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560364" y="50722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622170" y="49412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5" name="pt75"/>
            <p:cNvSpPr/>
            <p:nvPr/>
          </p:nvSpPr>
          <p:spPr>
            <a:xfrm>
              <a:off x="2622170" y="48103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653073" y="46793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714878" y="454837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776684" y="44174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792135" y="42864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807587" y="41554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823038" y="4024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838489" y="3893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869392" y="37626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69392"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946649" y="35006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2977552" y="33697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2977552" y="32387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993003" y="3107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9" name="pt89"/>
            <p:cNvSpPr/>
            <p:nvPr/>
          </p:nvSpPr>
          <p:spPr>
            <a:xfrm>
              <a:off x="2993003" y="29768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0" name="pt90"/>
            <p:cNvSpPr/>
            <p:nvPr/>
          </p:nvSpPr>
          <p:spPr>
            <a:xfrm>
              <a:off x="2993003" y="28458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pt91"/>
            <p:cNvSpPr/>
            <p:nvPr/>
          </p:nvSpPr>
          <p:spPr>
            <a:xfrm>
              <a:off x="3008455" y="27149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2" name="pt92"/>
            <p:cNvSpPr/>
            <p:nvPr/>
          </p:nvSpPr>
          <p:spPr>
            <a:xfrm>
              <a:off x="3008455" y="25839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023906" y="24529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023906" y="2322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54809" y="21910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54809" y="2060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54809"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tx98"/>
            <p:cNvSpPr/>
            <p:nvPr/>
          </p:nvSpPr>
          <p:spPr>
            <a:xfrm>
              <a:off x="2315565"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99" name="tx99"/>
            <p:cNvSpPr/>
            <p:nvPr/>
          </p:nvSpPr>
          <p:spPr>
            <a:xfrm>
              <a:off x="2670947" y="522352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100" name="tx100"/>
            <p:cNvSpPr/>
            <p:nvPr/>
          </p:nvSpPr>
          <p:spPr>
            <a:xfrm>
              <a:off x="2686398" y="50925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101" name="tx101"/>
            <p:cNvSpPr/>
            <p:nvPr/>
          </p:nvSpPr>
          <p:spPr>
            <a:xfrm>
              <a:off x="2748204" y="4961602"/>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102" name="tx102"/>
            <p:cNvSpPr/>
            <p:nvPr/>
          </p:nvSpPr>
          <p:spPr>
            <a:xfrm>
              <a:off x="2748204" y="483064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103" name="tx103"/>
            <p:cNvSpPr/>
            <p:nvPr/>
          </p:nvSpPr>
          <p:spPr>
            <a:xfrm>
              <a:off x="2779107" y="4699677"/>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104" name="tx104"/>
            <p:cNvSpPr/>
            <p:nvPr/>
          </p:nvSpPr>
          <p:spPr>
            <a:xfrm>
              <a:off x="2840912" y="45687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105" name="tx105"/>
            <p:cNvSpPr/>
            <p:nvPr/>
          </p:nvSpPr>
          <p:spPr>
            <a:xfrm>
              <a:off x="2571816" y="443775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106" name="tx106"/>
            <p:cNvSpPr/>
            <p:nvPr/>
          </p:nvSpPr>
          <p:spPr>
            <a:xfrm>
              <a:off x="2626953" y="430679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07" name="tx107"/>
            <p:cNvSpPr/>
            <p:nvPr/>
          </p:nvSpPr>
          <p:spPr>
            <a:xfrm>
              <a:off x="2633534" y="4175827"/>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08" name="tx108"/>
            <p:cNvSpPr/>
            <p:nvPr/>
          </p:nvSpPr>
          <p:spPr>
            <a:xfrm>
              <a:off x="2600614" y="4044865"/>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109" name="tx109"/>
            <p:cNvSpPr/>
            <p:nvPr/>
          </p:nvSpPr>
          <p:spPr>
            <a:xfrm>
              <a:off x="2642400" y="391390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110" name="tx110"/>
            <p:cNvSpPr/>
            <p:nvPr/>
          </p:nvSpPr>
          <p:spPr>
            <a:xfrm>
              <a:off x="2708599" y="378294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11" name="tx111"/>
            <p:cNvSpPr/>
            <p:nvPr/>
          </p:nvSpPr>
          <p:spPr>
            <a:xfrm>
              <a:off x="2690859" y="365197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112" name="tx112"/>
            <p:cNvSpPr/>
            <p:nvPr/>
          </p:nvSpPr>
          <p:spPr>
            <a:xfrm>
              <a:off x="2759429" y="35210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113" name="tx113"/>
            <p:cNvSpPr/>
            <p:nvPr/>
          </p:nvSpPr>
          <p:spPr>
            <a:xfrm>
              <a:off x="2838887" y="3390052"/>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114" name="tx114"/>
            <p:cNvSpPr/>
            <p:nvPr/>
          </p:nvSpPr>
          <p:spPr>
            <a:xfrm>
              <a:off x="2783017" y="3259090"/>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115" name="tx115"/>
            <p:cNvSpPr/>
            <p:nvPr/>
          </p:nvSpPr>
          <p:spPr>
            <a:xfrm>
              <a:off x="2792525" y="312812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116" name="tx116"/>
            <p:cNvSpPr/>
            <p:nvPr/>
          </p:nvSpPr>
          <p:spPr>
            <a:xfrm>
              <a:off x="2792525" y="29971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117" name="tx117"/>
            <p:cNvSpPr/>
            <p:nvPr/>
          </p:nvSpPr>
          <p:spPr>
            <a:xfrm>
              <a:off x="2827821" y="286620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118" name="tx118"/>
            <p:cNvSpPr/>
            <p:nvPr/>
          </p:nvSpPr>
          <p:spPr>
            <a:xfrm>
              <a:off x="2794809" y="273524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19" name="tx119"/>
            <p:cNvSpPr/>
            <p:nvPr/>
          </p:nvSpPr>
          <p:spPr>
            <a:xfrm>
              <a:off x="2813828" y="2604278"/>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120" name="tx120"/>
            <p:cNvSpPr/>
            <p:nvPr/>
          </p:nvSpPr>
          <p:spPr>
            <a:xfrm>
              <a:off x="2823428" y="24733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121" name="tx121"/>
            <p:cNvSpPr/>
            <p:nvPr/>
          </p:nvSpPr>
          <p:spPr>
            <a:xfrm>
              <a:off x="2819039" y="234235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22" name="tx122"/>
            <p:cNvSpPr/>
            <p:nvPr/>
          </p:nvSpPr>
          <p:spPr>
            <a:xfrm>
              <a:off x="2858720" y="22113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123" name="tx123"/>
            <p:cNvSpPr/>
            <p:nvPr/>
          </p:nvSpPr>
          <p:spPr>
            <a:xfrm>
              <a:off x="2863109" y="208042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24" name="tx124"/>
            <p:cNvSpPr/>
            <p:nvPr/>
          </p:nvSpPr>
          <p:spPr>
            <a:xfrm>
              <a:off x="2867589"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125" name="rc125"/>
            <p:cNvSpPr/>
            <p:nvPr/>
          </p:nvSpPr>
          <p:spPr>
            <a:xfrm>
              <a:off x="1792535" y="1807652"/>
              <a:ext cx="1379037" cy="3745526"/>
            </a:xfrm>
            <a:prstGeom prst="rect">
              <a:avLst/>
            </a:prstGeom>
            <a:noFill/>
            <a:ln w="13550" cap="rnd">
              <a:solidFill>
                <a:srgbClr val="999999">
                  <a:alpha val="100000"/>
                </a:srgbClr>
              </a:solidFill>
              <a:prstDash val="solid"/>
              <a:round/>
            </a:ln>
          </p:spPr>
          <p:txBody>
            <a:bodyPr/>
            <a:lstStyle/>
            <a:p/>
          </p:txBody>
        </p:sp>
        <p:sp>
          <p:nvSpPr>
            <p:cNvPr id="126" name="pl126"/>
            <p:cNvSpPr/>
            <p:nvPr/>
          </p:nvSpPr>
          <p:spPr>
            <a:xfrm>
              <a:off x="325429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5633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87235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18137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49040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39769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32" name="pt132"/>
            <p:cNvSpPr/>
            <p:nvPr/>
          </p:nvSpPr>
          <p:spPr>
            <a:xfrm>
              <a:off x="368451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3" name="pt133"/>
            <p:cNvSpPr/>
            <p:nvPr/>
          </p:nvSpPr>
          <p:spPr>
            <a:xfrm>
              <a:off x="3962636" y="52031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4" name="pt134"/>
            <p:cNvSpPr/>
            <p:nvPr/>
          </p:nvSpPr>
          <p:spPr>
            <a:xfrm>
              <a:off x="3993539" y="50722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5" name="pt135"/>
            <p:cNvSpPr/>
            <p:nvPr/>
          </p:nvSpPr>
          <p:spPr>
            <a:xfrm>
              <a:off x="4086248" y="49412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6" name="pt136"/>
            <p:cNvSpPr/>
            <p:nvPr/>
          </p:nvSpPr>
          <p:spPr>
            <a:xfrm>
              <a:off x="4101699" y="48103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7" name="pt137"/>
            <p:cNvSpPr/>
            <p:nvPr/>
          </p:nvSpPr>
          <p:spPr>
            <a:xfrm>
              <a:off x="4163504" y="46793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8" name="pt138"/>
            <p:cNvSpPr/>
            <p:nvPr/>
          </p:nvSpPr>
          <p:spPr>
            <a:xfrm>
              <a:off x="4209859" y="454837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225310" y="44174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225310" y="42864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4240761" y="41554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271664" y="4024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271664" y="3893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395275" y="37626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4410727"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4426178" y="35006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4426178" y="33697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4441630" y="32387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pt149"/>
            <p:cNvSpPr/>
            <p:nvPr/>
          </p:nvSpPr>
          <p:spPr>
            <a:xfrm>
              <a:off x="4441630" y="3107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pt150"/>
            <p:cNvSpPr/>
            <p:nvPr/>
          </p:nvSpPr>
          <p:spPr>
            <a:xfrm>
              <a:off x="4441630" y="29768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1" name="pt151"/>
            <p:cNvSpPr/>
            <p:nvPr/>
          </p:nvSpPr>
          <p:spPr>
            <a:xfrm>
              <a:off x="4441630" y="28458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pt152"/>
            <p:cNvSpPr/>
            <p:nvPr/>
          </p:nvSpPr>
          <p:spPr>
            <a:xfrm>
              <a:off x="4457081" y="27149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3" name="pt153"/>
            <p:cNvSpPr/>
            <p:nvPr/>
          </p:nvSpPr>
          <p:spPr>
            <a:xfrm>
              <a:off x="4487984" y="25839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4" name="pt154"/>
            <p:cNvSpPr/>
            <p:nvPr/>
          </p:nvSpPr>
          <p:spPr>
            <a:xfrm>
              <a:off x="4487984" y="24529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503435" y="2322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503435" y="21910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503435" y="2060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503435"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tx159"/>
            <p:cNvSpPr/>
            <p:nvPr/>
          </p:nvSpPr>
          <p:spPr>
            <a:xfrm>
              <a:off x="3810545"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160" name="tx160"/>
            <p:cNvSpPr/>
            <p:nvPr/>
          </p:nvSpPr>
          <p:spPr>
            <a:xfrm>
              <a:off x="4088670" y="522352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161" name="tx161"/>
            <p:cNvSpPr/>
            <p:nvPr/>
          </p:nvSpPr>
          <p:spPr>
            <a:xfrm>
              <a:off x="4119573" y="50925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162" name="tx162"/>
            <p:cNvSpPr/>
            <p:nvPr/>
          </p:nvSpPr>
          <p:spPr>
            <a:xfrm>
              <a:off x="4212282" y="496160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163" name="tx163"/>
            <p:cNvSpPr/>
            <p:nvPr/>
          </p:nvSpPr>
          <p:spPr>
            <a:xfrm>
              <a:off x="4227733" y="4830640"/>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164" name="tx164"/>
            <p:cNvSpPr/>
            <p:nvPr/>
          </p:nvSpPr>
          <p:spPr>
            <a:xfrm>
              <a:off x="4289539" y="46996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165" name="tx165"/>
            <p:cNvSpPr/>
            <p:nvPr/>
          </p:nvSpPr>
          <p:spPr>
            <a:xfrm>
              <a:off x="4035806" y="456871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66" name="tx166"/>
            <p:cNvSpPr/>
            <p:nvPr/>
          </p:nvSpPr>
          <p:spPr>
            <a:xfrm>
              <a:off x="4020443" y="443775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167" name="tx167"/>
            <p:cNvSpPr/>
            <p:nvPr/>
          </p:nvSpPr>
          <p:spPr>
            <a:xfrm>
              <a:off x="4060127" y="430679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68" name="tx168"/>
            <p:cNvSpPr/>
            <p:nvPr/>
          </p:nvSpPr>
          <p:spPr>
            <a:xfrm>
              <a:off x="4079968" y="417582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69" name="tx169"/>
            <p:cNvSpPr/>
            <p:nvPr/>
          </p:nvSpPr>
          <p:spPr>
            <a:xfrm>
              <a:off x="4049240" y="4044865"/>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170" name="tx170"/>
            <p:cNvSpPr/>
            <p:nvPr/>
          </p:nvSpPr>
          <p:spPr>
            <a:xfrm>
              <a:off x="4093131" y="391390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171" name="tx171"/>
            <p:cNvSpPr/>
            <p:nvPr/>
          </p:nvSpPr>
          <p:spPr>
            <a:xfrm>
              <a:off x="4208056" y="378294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172" name="tx172"/>
            <p:cNvSpPr/>
            <p:nvPr/>
          </p:nvSpPr>
          <p:spPr>
            <a:xfrm>
              <a:off x="4205859" y="365197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73" name="tx173"/>
            <p:cNvSpPr/>
            <p:nvPr/>
          </p:nvSpPr>
          <p:spPr>
            <a:xfrm>
              <a:off x="4287513" y="3521015"/>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174" name="tx174"/>
            <p:cNvSpPr/>
            <p:nvPr/>
          </p:nvSpPr>
          <p:spPr>
            <a:xfrm>
              <a:off x="4231643" y="3390052"/>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175" name="tx175"/>
            <p:cNvSpPr/>
            <p:nvPr/>
          </p:nvSpPr>
          <p:spPr>
            <a:xfrm>
              <a:off x="4241151" y="32590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176" name="tx176"/>
            <p:cNvSpPr/>
            <p:nvPr/>
          </p:nvSpPr>
          <p:spPr>
            <a:xfrm>
              <a:off x="4245632" y="312812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177" name="tx177"/>
            <p:cNvSpPr/>
            <p:nvPr/>
          </p:nvSpPr>
          <p:spPr>
            <a:xfrm>
              <a:off x="4227984" y="299716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78" name="tx178"/>
            <p:cNvSpPr/>
            <p:nvPr/>
          </p:nvSpPr>
          <p:spPr>
            <a:xfrm>
              <a:off x="4276447" y="286620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179" name="tx179"/>
            <p:cNvSpPr/>
            <p:nvPr/>
          </p:nvSpPr>
          <p:spPr>
            <a:xfrm>
              <a:off x="4256603" y="27352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180" name="tx180"/>
            <p:cNvSpPr/>
            <p:nvPr/>
          </p:nvSpPr>
          <p:spPr>
            <a:xfrm>
              <a:off x="4287505" y="26042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181" name="tx181"/>
            <p:cNvSpPr/>
            <p:nvPr/>
          </p:nvSpPr>
          <p:spPr>
            <a:xfrm>
              <a:off x="4291895" y="247331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182" name="tx182"/>
            <p:cNvSpPr/>
            <p:nvPr/>
          </p:nvSpPr>
          <p:spPr>
            <a:xfrm>
              <a:off x="4307346" y="234235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183" name="tx183"/>
            <p:cNvSpPr/>
            <p:nvPr/>
          </p:nvSpPr>
          <p:spPr>
            <a:xfrm>
              <a:off x="4311735" y="22113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84" name="tx184"/>
            <p:cNvSpPr/>
            <p:nvPr/>
          </p:nvSpPr>
          <p:spPr>
            <a:xfrm>
              <a:off x="4308809" y="2080428"/>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185" name="tx185"/>
            <p:cNvSpPr/>
            <p:nvPr/>
          </p:nvSpPr>
          <p:spPr>
            <a:xfrm>
              <a:off x="4316216"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186" name="rc186"/>
            <p:cNvSpPr/>
            <p:nvPr/>
          </p:nvSpPr>
          <p:spPr>
            <a:xfrm>
              <a:off x="3241161" y="1807652"/>
              <a:ext cx="1379037" cy="3745526"/>
            </a:xfrm>
            <a:prstGeom prst="rect">
              <a:avLst/>
            </a:prstGeom>
            <a:noFill/>
            <a:ln w="13550" cap="rnd">
              <a:solidFill>
                <a:srgbClr val="999999">
                  <a:alpha val="100000"/>
                </a:srgbClr>
              </a:solidFill>
              <a:prstDash val="solid"/>
              <a:round/>
            </a:ln>
          </p:spPr>
          <p:txBody>
            <a:bodyPr/>
            <a:lstStyle/>
            <a:p/>
          </p:txBody>
        </p:sp>
        <p:sp>
          <p:nvSpPr>
            <p:cNvPr id="187" name="pl187"/>
            <p:cNvSpPr/>
            <p:nvPr/>
          </p:nvSpPr>
          <p:spPr>
            <a:xfrm>
              <a:off x="470292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0119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3209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6300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3903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630005"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93" name="pt193"/>
            <p:cNvSpPr/>
            <p:nvPr/>
          </p:nvSpPr>
          <p:spPr>
            <a:xfrm>
              <a:off x="465414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4" name="pt194"/>
            <p:cNvSpPr/>
            <p:nvPr/>
          </p:nvSpPr>
          <p:spPr>
            <a:xfrm>
              <a:off x="5040429" y="50722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5" name="pt195"/>
            <p:cNvSpPr/>
            <p:nvPr/>
          </p:nvSpPr>
          <p:spPr>
            <a:xfrm>
              <a:off x="5225846" y="4810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6" name="pt196"/>
            <p:cNvSpPr/>
            <p:nvPr/>
          </p:nvSpPr>
          <p:spPr>
            <a:xfrm>
              <a:off x="5318554" y="454837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7" name="pt197"/>
            <p:cNvSpPr/>
            <p:nvPr/>
          </p:nvSpPr>
          <p:spPr>
            <a:xfrm>
              <a:off x="5550325" y="42864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8" name="pt198"/>
            <p:cNvSpPr/>
            <p:nvPr/>
          </p:nvSpPr>
          <p:spPr>
            <a:xfrm>
              <a:off x="5596679" y="4024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9" name="pt199"/>
            <p:cNvSpPr/>
            <p:nvPr/>
          </p:nvSpPr>
          <p:spPr>
            <a:xfrm>
              <a:off x="5720291" y="37626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5751193" y="35006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5890256" y="32387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890256" y="29768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905707" y="27149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921159" y="24529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936610" y="21910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952062"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4780178"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208" name="tx208"/>
            <p:cNvSpPr/>
            <p:nvPr/>
          </p:nvSpPr>
          <p:spPr>
            <a:xfrm>
              <a:off x="5166463" y="50925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09" name="tx209"/>
            <p:cNvSpPr/>
            <p:nvPr/>
          </p:nvSpPr>
          <p:spPr>
            <a:xfrm>
              <a:off x="5351880" y="483064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210" name="tx210"/>
            <p:cNvSpPr/>
            <p:nvPr/>
          </p:nvSpPr>
          <p:spPr>
            <a:xfrm>
              <a:off x="5444588" y="456871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211" name="tx211"/>
            <p:cNvSpPr/>
            <p:nvPr/>
          </p:nvSpPr>
          <p:spPr>
            <a:xfrm>
              <a:off x="5676359" y="430679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212" name="tx212"/>
            <p:cNvSpPr/>
            <p:nvPr/>
          </p:nvSpPr>
          <p:spPr>
            <a:xfrm>
              <a:off x="5722714" y="404486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213" name="tx213"/>
            <p:cNvSpPr/>
            <p:nvPr/>
          </p:nvSpPr>
          <p:spPr>
            <a:xfrm>
              <a:off x="5524201" y="378294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214" name="tx214"/>
            <p:cNvSpPr/>
            <p:nvPr/>
          </p:nvSpPr>
          <p:spPr>
            <a:xfrm>
              <a:off x="5546326" y="352101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215" name="tx215"/>
            <p:cNvSpPr/>
            <p:nvPr/>
          </p:nvSpPr>
          <p:spPr>
            <a:xfrm>
              <a:off x="5689778" y="32590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216" name="tx216"/>
            <p:cNvSpPr/>
            <p:nvPr/>
          </p:nvSpPr>
          <p:spPr>
            <a:xfrm>
              <a:off x="5725073" y="299716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217" name="tx217"/>
            <p:cNvSpPr/>
            <p:nvPr/>
          </p:nvSpPr>
          <p:spPr>
            <a:xfrm>
              <a:off x="5711081" y="2735240"/>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218" name="tx218"/>
            <p:cNvSpPr/>
            <p:nvPr/>
          </p:nvSpPr>
          <p:spPr>
            <a:xfrm>
              <a:off x="5733939" y="24733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219" name="tx219"/>
            <p:cNvSpPr/>
            <p:nvPr/>
          </p:nvSpPr>
          <p:spPr>
            <a:xfrm>
              <a:off x="5736132" y="22113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220" name="tx220"/>
            <p:cNvSpPr/>
            <p:nvPr/>
          </p:nvSpPr>
          <p:spPr>
            <a:xfrm>
              <a:off x="5755972" y="194946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221" name="rc221"/>
            <p:cNvSpPr/>
            <p:nvPr/>
          </p:nvSpPr>
          <p:spPr>
            <a:xfrm>
              <a:off x="4689788" y="1807652"/>
              <a:ext cx="1379037" cy="3745526"/>
            </a:xfrm>
            <a:prstGeom prst="rect">
              <a:avLst/>
            </a:prstGeom>
            <a:noFill/>
            <a:ln w="13550" cap="rnd">
              <a:solidFill>
                <a:srgbClr val="999999">
                  <a:alpha val="100000"/>
                </a:srgbClr>
              </a:solidFill>
              <a:prstDash val="solid"/>
              <a:round/>
            </a:ln>
          </p:spPr>
          <p:txBody>
            <a:bodyPr/>
            <a:lstStyle/>
            <a:p/>
          </p:txBody>
        </p:sp>
        <p:sp>
          <p:nvSpPr>
            <p:cNvPr id="222" name="pl222"/>
            <p:cNvSpPr/>
            <p:nvPr/>
          </p:nvSpPr>
          <p:spPr>
            <a:xfrm>
              <a:off x="615154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646057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676960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863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38766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29495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28" name="pt228"/>
            <p:cNvSpPr/>
            <p:nvPr/>
          </p:nvSpPr>
          <p:spPr>
            <a:xfrm>
              <a:off x="6566312"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767181" y="52031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813535" y="50722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968049" y="49412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2" name="pt232"/>
            <p:cNvSpPr/>
            <p:nvPr/>
          </p:nvSpPr>
          <p:spPr>
            <a:xfrm>
              <a:off x="6968049" y="48103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3" name="pt233"/>
            <p:cNvSpPr/>
            <p:nvPr/>
          </p:nvSpPr>
          <p:spPr>
            <a:xfrm>
              <a:off x="6983500" y="46793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4" name="pt234"/>
            <p:cNvSpPr/>
            <p:nvPr/>
          </p:nvSpPr>
          <p:spPr>
            <a:xfrm>
              <a:off x="7014403" y="454837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5" name="pt235"/>
            <p:cNvSpPr/>
            <p:nvPr/>
          </p:nvSpPr>
          <p:spPr>
            <a:xfrm>
              <a:off x="7045306" y="441741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7076209" y="42864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7122563" y="41554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7168917" y="4024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7184368" y="3893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7215271" y="37626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7230723"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7277077" y="35006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3" name="pt243"/>
            <p:cNvSpPr/>
            <p:nvPr/>
          </p:nvSpPr>
          <p:spPr>
            <a:xfrm>
              <a:off x="7307980" y="33697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7323431" y="32387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7338882" y="3107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6" name="pt246"/>
            <p:cNvSpPr/>
            <p:nvPr/>
          </p:nvSpPr>
          <p:spPr>
            <a:xfrm>
              <a:off x="7338882" y="29768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7" name="pt247"/>
            <p:cNvSpPr/>
            <p:nvPr/>
          </p:nvSpPr>
          <p:spPr>
            <a:xfrm>
              <a:off x="7338882" y="28458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pt248"/>
            <p:cNvSpPr/>
            <p:nvPr/>
          </p:nvSpPr>
          <p:spPr>
            <a:xfrm>
              <a:off x="7354334" y="27149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9" name="pt249"/>
            <p:cNvSpPr/>
            <p:nvPr/>
          </p:nvSpPr>
          <p:spPr>
            <a:xfrm>
              <a:off x="7369785" y="25839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0" name="pt250"/>
            <p:cNvSpPr/>
            <p:nvPr/>
          </p:nvSpPr>
          <p:spPr>
            <a:xfrm>
              <a:off x="7369785" y="24529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1" name="pt251"/>
            <p:cNvSpPr/>
            <p:nvPr/>
          </p:nvSpPr>
          <p:spPr>
            <a:xfrm>
              <a:off x="7385237" y="2322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2" name="pt252"/>
            <p:cNvSpPr/>
            <p:nvPr/>
          </p:nvSpPr>
          <p:spPr>
            <a:xfrm>
              <a:off x="7400688" y="21910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3" name="pt253"/>
            <p:cNvSpPr/>
            <p:nvPr/>
          </p:nvSpPr>
          <p:spPr>
            <a:xfrm>
              <a:off x="7400688" y="2060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4" name="pt254"/>
            <p:cNvSpPr/>
            <p:nvPr/>
          </p:nvSpPr>
          <p:spPr>
            <a:xfrm>
              <a:off x="7400688"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tx255"/>
            <p:cNvSpPr/>
            <p:nvPr/>
          </p:nvSpPr>
          <p:spPr>
            <a:xfrm>
              <a:off x="6692347"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256" name="tx256"/>
            <p:cNvSpPr/>
            <p:nvPr/>
          </p:nvSpPr>
          <p:spPr>
            <a:xfrm>
              <a:off x="6893215" y="522352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257" name="tx257"/>
            <p:cNvSpPr/>
            <p:nvPr/>
          </p:nvSpPr>
          <p:spPr>
            <a:xfrm>
              <a:off x="6939569" y="509256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258" name="tx258"/>
            <p:cNvSpPr/>
            <p:nvPr/>
          </p:nvSpPr>
          <p:spPr>
            <a:xfrm>
              <a:off x="7094083" y="4961602"/>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259" name="tx259"/>
            <p:cNvSpPr/>
            <p:nvPr/>
          </p:nvSpPr>
          <p:spPr>
            <a:xfrm>
              <a:off x="7094083" y="48306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260" name="tx260"/>
            <p:cNvSpPr/>
            <p:nvPr/>
          </p:nvSpPr>
          <p:spPr>
            <a:xfrm>
              <a:off x="7109534" y="469967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261" name="tx261"/>
            <p:cNvSpPr/>
            <p:nvPr/>
          </p:nvSpPr>
          <p:spPr>
            <a:xfrm>
              <a:off x="7140437" y="45687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262" name="tx262"/>
            <p:cNvSpPr/>
            <p:nvPr/>
          </p:nvSpPr>
          <p:spPr>
            <a:xfrm>
              <a:off x="7171340" y="4437752"/>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263" name="tx263"/>
            <p:cNvSpPr/>
            <p:nvPr/>
          </p:nvSpPr>
          <p:spPr>
            <a:xfrm>
              <a:off x="7202243" y="430679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264" name="tx264"/>
            <p:cNvSpPr/>
            <p:nvPr/>
          </p:nvSpPr>
          <p:spPr>
            <a:xfrm>
              <a:off x="6926565" y="4175827"/>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265" name="tx265"/>
            <p:cNvSpPr/>
            <p:nvPr/>
          </p:nvSpPr>
          <p:spPr>
            <a:xfrm>
              <a:off x="7008124" y="40448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66" name="tx266"/>
            <p:cNvSpPr/>
            <p:nvPr/>
          </p:nvSpPr>
          <p:spPr>
            <a:xfrm>
              <a:off x="7019186" y="391390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267" name="tx267"/>
            <p:cNvSpPr/>
            <p:nvPr/>
          </p:nvSpPr>
          <p:spPr>
            <a:xfrm>
              <a:off x="7010404" y="37829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268" name="tx268"/>
            <p:cNvSpPr/>
            <p:nvPr/>
          </p:nvSpPr>
          <p:spPr>
            <a:xfrm>
              <a:off x="7034633" y="36519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269" name="tx269"/>
            <p:cNvSpPr/>
            <p:nvPr/>
          </p:nvSpPr>
          <p:spPr>
            <a:xfrm>
              <a:off x="7138412" y="3521015"/>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270" name="tx270"/>
            <p:cNvSpPr/>
            <p:nvPr/>
          </p:nvSpPr>
          <p:spPr>
            <a:xfrm>
              <a:off x="7120760" y="339005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271" name="tx271"/>
            <p:cNvSpPr/>
            <p:nvPr/>
          </p:nvSpPr>
          <p:spPr>
            <a:xfrm>
              <a:off x="7128805" y="3259090"/>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272" name="tx272"/>
            <p:cNvSpPr/>
            <p:nvPr/>
          </p:nvSpPr>
          <p:spPr>
            <a:xfrm>
              <a:off x="7138404" y="312812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273" name="tx273"/>
            <p:cNvSpPr/>
            <p:nvPr/>
          </p:nvSpPr>
          <p:spPr>
            <a:xfrm>
              <a:off x="7138404" y="29971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274" name="tx274"/>
            <p:cNvSpPr/>
            <p:nvPr/>
          </p:nvSpPr>
          <p:spPr>
            <a:xfrm>
              <a:off x="7144348" y="2866203"/>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275" name="tx275"/>
            <p:cNvSpPr/>
            <p:nvPr/>
          </p:nvSpPr>
          <p:spPr>
            <a:xfrm>
              <a:off x="7153855" y="27352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276" name="tx276"/>
            <p:cNvSpPr/>
            <p:nvPr/>
          </p:nvSpPr>
          <p:spPr>
            <a:xfrm>
              <a:off x="7156139" y="260427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277" name="tx277"/>
            <p:cNvSpPr/>
            <p:nvPr/>
          </p:nvSpPr>
          <p:spPr>
            <a:xfrm>
              <a:off x="7182566" y="24733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278" name="tx278"/>
            <p:cNvSpPr/>
            <p:nvPr/>
          </p:nvSpPr>
          <p:spPr>
            <a:xfrm>
              <a:off x="7180369" y="234235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279" name="tx279"/>
            <p:cNvSpPr/>
            <p:nvPr/>
          </p:nvSpPr>
          <p:spPr>
            <a:xfrm>
              <a:off x="7204599" y="22113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280" name="tx280"/>
            <p:cNvSpPr/>
            <p:nvPr/>
          </p:nvSpPr>
          <p:spPr>
            <a:xfrm>
              <a:off x="7208988" y="208042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281" name="tx281"/>
            <p:cNvSpPr/>
            <p:nvPr/>
          </p:nvSpPr>
          <p:spPr>
            <a:xfrm>
              <a:off x="7235505" y="194946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282" name="rc282"/>
            <p:cNvSpPr/>
            <p:nvPr/>
          </p:nvSpPr>
          <p:spPr>
            <a:xfrm>
              <a:off x="6138414" y="1807652"/>
              <a:ext cx="1379037" cy="3745526"/>
            </a:xfrm>
            <a:prstGeom prst="rect">
              <a:avLst/>
            </a:prstGeom>
            <a:noFill/>
            <a:ln w="13550" cap="rnd">
              <a:solidFill>
                <a:srgbClr val="999999">
                  <a:alpha val="100000"/>
                </a:srgbClr>
              </a:solidFill>
              <a:prstDash val="solid"/>
              <a:round/>
            </a:ln>
          </p:spPr>
          <p:txBody>
            <a:bodyPr/>
            <a:lstStyle/>
            <a:p/>
          </p:txBody>
        </p:sp>
        <p:sp>
          <p:nvSpPr>
            <p:cNvPr id="283" name="pl283"/>
            <p:cNvSpPr/>
            <p:nvPr/>
          </p:nvSpPr>
          <p:spPr>
            <a:xfrm>
              <a:off x="760017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90920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21823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52725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83628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68177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89" name="pt289"/>
            <p:cNvSpPr/>
            <p:nvPr/>
          </p:nvSpPr>
          <p:spPr>
            <a:xfrm>
              <a:off x="7752265"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937682" y="52031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8045842" y="50722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8107647" y="49412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3" name="pt293"/>
            <p:cNvSpPr/>
            <p:nvPr/>
          </p:nvSpPr>
          <p:spPr>
            <a:xfrm>
              <a:off x="8200356" y="4810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8215807" y="467933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8246710" y="454837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8262161" y="441741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8339418" y="428645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8" name="pt298"/>
            <p:cNvSpPr/>
            <p:nvPr/>
          </p:nvSpPr>
          <p:spPr>
            <a:xfrm>
              <a:off x="8354870" y="41554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9" name="pt299"/>
            <p:cNvSpPr/>
            <p:nvPr/>
          </p:nvSpPr>
          <p:spPr>
            <a:xfrm>
              <a:off x="8370321" y="4024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8447578" y="3893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8478481" y="37626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8493932" y="36316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3" name="pt303"/>
            <p:cNvSpPr/>
            <p:nvPr/>
          </p:nvSpPr>
          <p:spPr>
            <a:xfrm>
              <a:off x="8524835" y="350067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4" name="pt304"/>
            <p:cNvSpPr/>
            <p:nvPr/>
          </p:nvSpPr>
          <p:spPr>
            <a:xfrm>
              <a:off x="8524835" y="336971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5" name="pt305"/>
            <p:cNvSpPr/>
            <p:nvPr/>
          </p:nvSpPr>
          <p:spPr>
            <a:xfrm>
              <a:off x="8617543" y="32387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8663898" y="3107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8772057" y="29768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8" name="pt308"/>
            <p:cNvSpPr/>
            <p:nvPr/>
          </p:nvSpPr>
          <p:spPr>
            <a:xfrm>
              <a:off x="8787509" y="28458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8787509" y="27149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8787509" y="25839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8833863" y="24529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8833863" y="2322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8849314" y="21910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8849314" y="2060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8849314"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tx316"/>
            <p:cNvSpPr/>
            <p:nvPr/>
          </p:nvSpPr>
          <p:spPr>
            <a:xfrm>
              <a:off x="7878299"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17" name="tx317"/>
            <p:cNvSpPr/>
            <p:nvPr/>
          </p:nvSpPr>
          <p:spPr>
            <a:xfrm>
              <a:off x="8063716" y="522352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318" name="tx318"/>
            <p:cNvSpPr/>
            <p:nvPr/>
          </p:nvSpPr>
          <p:spPr>
            <a:xfrm>
              <a:off x="8171876" y="50925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319" name="tx319"/>
            <p:cNvSpPr/>
            <p:nvPr/>
          </p:nvSpPr>
          <p:spPr>
            <a:xfrm>
              <a:off x="8233681" y="496160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320" name="tx320"/>
            <p:cNvSpPr/>
            <p:nvPr/>
          </p:nvSpPr>
          <p:spPr>
            <a:xfrm>
              <a:off x="8326390" y="4830640"/>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321" name="tx321"/>
            <p:cNvSpPr/>
            <p:nvPr/>
          </p:nvSpPr>
          <p:spPr>
            <a:xfrm>
              <a:off x="8341841" y="469967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322" name="tx322"/>
            <p:cNvSpPr/>
            <p:nvPr/>
          </p:nvSpPr>
          <p:spPr>
            <a:xfrm>
              <a:off x="8372744" y="456871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23" name="tx323"/>
            <p:cNvSpPr/>
            <p:nvPr/>
          </p:nvSpPr>
          <p:spPr>
            <a:xfrm>
              <a:off x="8388195" y="443775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324" name="tx324"/>
            <p:cNvSpPr/>
            <p:nvPr/>
          </p:nvSpPr>
          <p:spPr>
            <a:xfrm>
              <a:off x="8465452" y="430679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325" name="tx325"/>
            <p:cNvSpPr/>
            <p:nvPr/>
          </p:nvSpPr>
          <p:spPr>
            <a:xfrm>
              <a:off x="8480904" y="417582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26" name="tx326"/>
            <p:cNvSpPr/>
            <p:nvPr/>
          </p:nvSpPr>
          <p:spPr>
            <a:xfrm>
              <a:off x="8496355" y="4044865"/>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327" name="tx327"/>
            <p:cNvSpPr/>
            <p:nvPr/>
          </p:nvSpPr>
          <p:spPr>
            <a:xfrm>
              <a:off x="8573612" y="391390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328" name="tx328"/>
            <p:cNvSpPr/>
            <p:nvPr/>
          </p:nvSpPr>
          <p:spPr>
            <a:xfrm>
              <a:off x="8604515" y="3782940"/>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329" name="tx329"/>
            <p:cNvSpPr/>
            <p:nvPr/>
          </p:nvSpPr>
          <p:spPr>
            <a:xfrm>
              <a:off x="8619966" y="3651977"/>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330" name="tx330"/>
            <p:cNvSpPr/>
            <p:nvPr/>
          </p:nvSpPr>
          <p:spPr>
            <a:xfrm>
              <a:off x="8650869" y="352101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331" name="tx331"/>
            <p:cNvSpPr/>
            <p:nvPr/>
          </p:nvSpPr>
          <p:spPr>
            <a:xfrm>
              <a:off x="8650869" y="3390052"/>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332" name="tx332"/>
            <p:cNvSpPr/>
            <p:nvPr/>
          </p:nvSpPr>
          <p:spPr>
            <a:xfrm>
              <a:off x="8417065" y="32590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333" name="tx333"/>
            <p:cNvSpPr/>
            <p:nvPr/>
          </p:nvSpPr>
          <p:spPr>
            <a:xfrm>
              <a:off x="8476678" y="312812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334" name="tx334"/>
            <p:cNvSpPr/>
            <p:nvPr/>
          </p:nvSpPr>
          <p:spPr>
            <a:xfrm>
              <a:off x="8571579" y="29971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335" name="tx335"/>
            <p:cNvSpPr/>
            <p:nvPr/>
          </p:nvSpPr>
          <p:spPr>
            <a:xfrm>
              <a:off x="8573863" y="286620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336" name="tx336"/>
            <p:cNvSpPr/>
            <p:nvPr/>
          </p:nvSpPr>
          <p:spPr>
            <a:xfrm>
              <a:off x="8600289" y="273524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337" name="tx337"/>
            <p:cNvSpPr/>
            <p:nvPr/>
          </p:nvSpPr>
          <p:spPr>
            <a:xfrm>
              <a:off x="8582641" y="260427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338" name="tx338"/>
            <p:cNvSpPr/>
            <p:nvPr/>
          </p:nvSpPr>
          <p:spPr>
            <a:xfrm>
              <a:off x="8633385" y="24733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339" name="tx339"/>
            <p:cNvSpPr/>
            <p:nvPr/>
          </p:nvSpPr>
          <p:spPr>
            <a:xfrm>
              <a:off x="8639328" y="2342353"/>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340" name="tx340"/>
            <p:cNvSpPr/>
            <p:nvPr/>
          </p:nvSpPr>
          <p:spPr>
            <a:xfrm>
              <a:off x="8653225" y="22113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341" name="tx341"/>
            <p:cNvSpPr/>
            <p:nvPr/>
          </p:nvSpPr>
          <p:spPr>
            <a:xfrm>
              <a:off x="8657614" y="208042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342" name="tx342"/>
            <p:cNvSpPr/>
            <p:nvPr/>
          </p:nvSpPr>
          <p:spPr>
            <a:xfrm>
              <a:off x="8684132" y="194946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343" name="rc343"/>
            <p:cNvSpPr/>
            <p:nvPr/>
          </p:nvSpPr>
          <p:spPr>
            <a:xfrm>
              <a:off x="7587040" y="1807652"/>
              <a:ext cx="1379037" cy="3745526"/>
            </a:xfrm>
            <a:prstGeom prst="rect">
              <a:avLst/>
            </a:prstGeom>
            <a:noFill/>
            <a:ln w="13550" cap="rnd">
              <a:solidFill>
                <a:srgbClr val="999999">
                  <a:alpha val="100000"/>
                </a:srgbClr>
              </a:solidFill>
              <a:prstDash val="solid"/>
              <a:round/>
            </a:ln>
          </p:spPr>
          <p:txBody>
            <a:bodyPr/>
            <a:lstStyle/>
            <a:p/>
          </p:txBody>
        </p:sp>
        <p:sp>
          <p:nvSpPr>
            <p:cNvPr id="344" name="pl344"/>
            <p:cNvSpPr/>
            <p:nvPr/>
          </p:nvSpPr>
          <p:spPr>
            <a:xfrm>
              <a:off x="904880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935782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966685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99758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1028491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928057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50" name="pt350"/>
            <p:cNvSpPr/>
            <p:nvPr/>
          </p:nvSpPr>
          <p:spPr>
            <a:xfrm>
              <a:off x="944811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51" name="pt351"/>
            <p:cNvSpPr/>
            <p:nvPr/>
          </p:nvSpPr>
          <p:spPr>
            <a:xfrm>
              <a:off x="9679885" y="51720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52" name="pt352"/>
            <p:cNvSpPr/>
            <p:nvPr/>
          </p:nvSpPr>
          <p:spPr>
            <a:xfrm>
              <a:off x="9726239" y="50098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3" name="pt353"/>
            <p:cNvSpPr/>
            <p:nvPr/>
          </p:nvSpPr>
          <p:spPr>
            <a:xfrm>
              <a:off x="9726239" y="48477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4" name="pt354"/>
            <p:cNvSpPr/>
            <p:nvPr/>
          </p:nvSpPr>
          <p:spPr>
            <a:xfrm>
              <a:off x="9788045" y="46855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5" name="pt355"/>
            <p:cNvSpPr/>
            <p:nvPr/>
          </p:nvSpPr>
          <p:spPr>
            <a:xfrm>
              <a:off x="9834399" y="45234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6" name="pt356"/>
            <p:cNvSpPr/>
            <p:nvPr/>
          </p:nvSpPr>
          <p:spPr>
            <a:xfrm>
              <a:off x="9834399" y="43612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7" name="pt357"/>
            <p:cNvSpPr/>
            <p:nvPr/>
          </p:nvSpPr>
          <p:spPr>
            <a:xfrm>
              <a:off x="9865302" y="41991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8" name="pt358"/>
            <p:cNvSpPr/>
            <p:nvPr/>
          </p:nvSpPr>
          <p:spPr>
            <a:xfrm>
              <a:off x="9942559" y="40369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9" name="pt359"/>
            <p:cNvSpPr/>
            <p:nvPr/>
          </p:nvSpPr>
          <p:spPr>
            <a:xfrm>
              <a:off x="10004364" y="38748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0" name="pt360"/>
            <p:cNvSpPr/>
            <p:nvPr/>
          </p:nvSpPr>
          <p:spPr>
            <a:xfrm>
              <a:off x="10035267" y="37127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1" name="pt361"/>
            <p:cNvSpPr/>
            <p:nvPr/>
          </p:nvSpPr>
          <p:spPr>
            <a:xfrm>
              <a:off x="10112524" y="35505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2" name="pt362"/>
            <p:cNvSpPr/>
            <p:nvPr/>
          </p:nvSpPr>
          <p:spPr>
            <a:xfrm>
              <a:off x="10127975" y="33884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3" name="pt363"/>
            <p:cNvSpPr/>
            <p:nvPr/>
          </p:nvSpPr>
          <p:spPr>
            <a:xfrm>
              <a:off x="10143427" y="32262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4" name="pt364"/>
            <p:cNvSpPr/>
            <p:nvPr/>
          </p:nvSpPr>
          <p:spPr>
            <a:xfrm>
              <a:off x="10189781" y="30641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5" name="pt365"/>
            <p:cNvSpPr/>
            <p:nvPr/>
          </p:nvSpPr>
          <p:spPr>
            <a:xfrm>
              <a:off x="10205232" y="290199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6" name="pt366"/>
            <p:cNvSpPr/>
            <p:nvPr/>
          </p:nvSpPr>
          <p:spPr>
            <a:xfrm>
              <a:off x="10220684" y="27398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7" name="pt367"/>
            <p:cNvSpPr/>
            <p:nvPr/>
          </p:nvSpPr>
          <p:spPr>
            <a:xfrm>
              <a:off x="10236135" y="25777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8" name="pt368"/>
            <p:cNvSpPr/>
            <p:nvPr/>
          </p:nvSpPr>
          <p:spPr>
            <a:xfrm>
              <a:off x="10236135" y="24155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9" name="pt369"/>
            <p:cNvSpPr/>
            <p:nvPr/>
          </p:nvSpPr>
          <p:spPr>
            <a:xfrm>
              <a:off x="10251587" y="22534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0" name="pt370"/>
            <p:cNvSpPr/>
            <p:nvPr/>
          </p:nvSpPr>
          <p:spPr>
            <a:xfrm>
              <a:off x="10267038" y="20912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0297941"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tx372"/>
            <p:cNvSpPr/>
            <p:nvPr/>
          </p:nvSpPr>
          <p:spPr>
            <a:xfrm>
              <a:off x="9574148"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73" name="tx373"/>
            <p:cNvSpPr/>
            <p:nvPr/>
          </p:nvSpPr>
          <p:spPr>
            <a:xfrm>
              <a:off x="9805919" y="519234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74" name="tx374"/>
            <p:cNvSpPr/>
            <p:nvPr/>
          </p:nvSpPr>
          <p:spPr>
            <a:xfrm>
              <a:off x="9852273" y="503020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375" name="tx375"/>
            <p:cNvSpPr/>
            <p:nvPr/>
          </p:nvSpPr>
          <p:spPr>
            <a:xfrm>
              <a:off x="9852273" y="486805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376" name="tx376"/>
            <p:cNvSpPr/>
            <p:nvPr/>
          </p:nvSpPr>
          <p:spPr>
            <a:xfrm>
              <a:off x="9914079" y="470591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377" name="tx377"/>
            <p:cNvSpPr/>
            <p:nvPr/>
          </p:nvSpPr>
          <p:spPr>
            <a:xfrm>
              <a:off x="9960433" y="454377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378" name="tx378"/>
            <p:cNvSpPr/>
            <p:nvPr/>
          </p:nvSpPr>
          <p:spPr>
            <a:xfrm>
              <a:off x="9960433" y="438162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79" name="tx379"/>
            <p:cNvSpPr/>
            <p:nvPr/>
          </p:nvSpPr>
          <p:spPr>
            <a:xfrm>
              <a:off x="9991336" y="4219482"/>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380" name="tx380"/>
            <p:cNvSpPr/>
            <p:nvPr/>
          </p:nvSpPr>
          <p:spPr>
            <a:xfrm>
              <a:off x="10068593" y="405733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381" name="tx381"/>
            <p:cNvSpPr/>
            <p:nvPr/>
          </p:nvSpPr>
          <p:spPr>
            <a:xfrm>
              <a:off x="9799497" y="389519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382" name="tx382"/>
            <p:cNvSpPr/>
            <p:nvPr/>
          </p:nvSpPr>
          <p:spPr>
            <a:xfrm>
              <a:off x="9861215" y="3733049"/>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383" name="tx383"/>
            <p:cNvSpPr/>
            <p:nvPr/>
          </p:nvSpPr>
          <p:spPr>
            <a:xfrm>
              <a:off x="9951730" y="357090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384" name="tx384"/>
            <p:cNvSpPr/>
            <p:nvPr/>
          </p:nvSpPr>
          <p:spPr>
            <a:xfrm>
              <a:off x="9949443" y="340876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385" name="tx385"/>
            <p:cNvSpPr/>
            <p:nvPr/>
          </p:nvSpPr>
          <p:spPr>
            <a:xfrm>
              <a:off x="9921003" y="3246617"/>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386" name="tx386"/>
            <p:cNvSpPr/>
            <p:nvPr/>
          </p:nvSpPr>
          <p:spPr>
            <a:xfrm>
              <a:off x="10051116" y="3084473"/>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387" name="tx387"/>
            <p:cNvSpPr/>
            <p:nvPr/>
          </p:nvSpPr>
          <p:spPr>
            <a:xfrm>
              <a:off x="10004754" y="29223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388" name="tx388"/>
            <p:cNvSpPr/>
            <p:nvPr/>
          </p:nvSpPr>
          <p:spPr>
            <a:xfrm>
              <a:off x="10026149" y="2760185"/>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389" name="tx389"/>
            <p:cNvSpPr/>
            <p:nvPr/>
          </p:nvSpPr>
          <p:spPr>
            <a:xfrm>
              <a:off x="10070953" y="259804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390" name="tx390"/>
            <p:cNvSpPr/>
            <p:nvPr/>
          </p:nvSpPr>
          <p:spPr>
            <a:xfrm>
              <a:off x="10041509" y="243589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391" name="tx391"/>
            <p:cNvSpPr/>
            <p:nvPr/>
          </p:nvSpPr>
          <p:spPr>
            <a:xfrm>
              <a:off x="10037941" y="227375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392" name="tx392"/>
            <p:cNvSpPr/>
            <p:nvPr/>
          </p:nvSpPr>
          <p:spPr>
            <a:xfrm>
              <a:off x="10079818" y="211160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393" name="tx393"/>
            <p:cNvSpPr/>
            <p:nvPr/>
          </p:nvSpPr>
          <p:spPr>
            <a:xfrm>
              <a:off x="10097462"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394" name="rc394"/>
            <p:cNvSpPr/>
            <p:nvPr/>
          </p:nvSpPr>
          <p:spPr>
            <a:xfrm>
              <a:off x="9035667" y="1807652"/>
              <a:ext cx="1379037" cy="3745526"/>
            </a:xfrm>
            <a:prstGeom prst="rect">
              <a:avLst/>
            </a:prstGeom>
            <a:noFill/>
            <a:ln w="13550" cap="rnd">
              <a:solidFill>
                <a:srgbClr val="999999">
                  <a:alpha val="100000"/>
                </a:srgbClr>
              </a:solidFill>
              <a:prstDash val="solid"/>
              <a:round/>
            </a:ln>
          </p:spPr>
          <p:txBody>
            <a:bodyPr/>
            <a:lstStyle/>
            <a:p/>
          </p:txBody>
        </p:sp>
        <p:sp>
          <p:nvSpPr>
            <p:cNvPr id="395" name="pl395"/>
            <p:cNvSpPr/>
            <p:nvPr/>
          </p:nvSpPr>
          <p:spPr>
            <a:xfrm>
              <a:off x="1049742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96" name="pl396"/>
            <p:cNvSpPr/>
            <p:nvPr/>
          </p:nvSpPr>
          <p:spPr>
            <a:xfrm>
              <a:off x="108064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97" name="pl397"/>
            <p:cNvSpPr/>
            <p:nvPr/>
          </p:nvSpPr>
          <p:spPr>
            <a:xfrm>
              <a:off x="1111548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98" name="pl398"/>
            <p:cNvSpPr/>
            <p:nvPr/>
          </p:nvSpPr>
          <p:spPr>
            <a:xfrm>
              <a:off x="1142451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99" name="pl399"/>
            <p:cNvSpPr/>
            <p:nvPr/>
          </p:nvSpPr>
          <p:spPr>
            <a:xfrm>
              <a:off x="1173353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00" name="pl400"/>
            <p:cNvSpPr/>
            <p:nvPr/>
          </p:nvSpPr>
          <p:spPr>
            <a:xfrm>
              <a:off x="1060558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401" name="pt401"/>
            <p:cNvSpPr/>
            <p:nvPr/>
          </p:nvSpPr>
          <p:spPr>
            <a:xfrm>
              <a:off x="10634066"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2" name="pt402"/>
            <p:cNvSpPr/>
            <p:nvPr/>
          </p:nvSpPr>
          <p:spPr>
            <a:xfrm>
              <a:off x="10664969" y="512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3" name="pt403"/>
            <p:cNvSpPr/>
            <p:nvPr/>
          </p:nvSpPr>
          <p:spPr>
            <a:xfrm>
              <a:off x="10896740" y="490852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4" name="pt404"/>
            <p:cNvSpPr/>
            <p:nvPr/>
          </p:nvSpPr>
          <p:spPr>
            <a:xfrm>
              <a:off x="11221220" y="46957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5" name="pt405"/>
            <p:cNvSpPr/>
            <p:nvPr/>
          </p:nvSpPr>
          <p:spPr>
            <a:xfrm>
              <a:off x="11252122" y="44828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6" name="pt406"/>
            <p:cNvSpPr/>
            <p:nvPr/>
          </p:nvSpPr>
          <p:spPr>
            <a:xfrm>
              <a:off x="11313928" y="427008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11375734" y="4057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11437539" y="38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9" name="pt409"/>
            <p:cNvSpPr/>
            <p:nvPr/>
          </p:nvSpPr>
          <p:spPr>
            <a:xfrm>
              <a:off x="11437539" y="36316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0" name="pt410"/>
            <p:cNvSpPr/>
            <p:nvPr/>
          </p:nvSpPr>
          <p:spPr>
            <a:xfrm>
              <a:off x="11452991" y="34188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11530248" y="3206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11561150" y="29931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11622956" y="2780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4" name="pt414"/>
            <p:cNvSpPr/>
            <p:nvPr/>
          </p:nvSpPr>
          <p:spPr>
            <a:xfrm>
              <a:off x="11638407" y="25675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11669310" y="2354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11684762" y="21419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pt417"/>
            <p:cNvSpPr/>
            <p:nvPr/>
          </p:nvSpPr>
          <p:spPr>
            <a:xfrm>
              <a:off x="1174656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8" name="tx418"/>
            <p:cNvSpPr/>
            <p:nvPr/>
          </p:nvSpPr>
          <p:spPr>
            <a:xfrm>
              <a:off x="10760101" y="5354490"/>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419" name="tx419"/>
            <p:cNvSpPr/>
            <p:nvPr/>
          </p:nvSpPr>
          <p:spPr>
            <a:xfrm>
              <a:off x="10791003" y="514167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20" name="tx420"/>
            <p:cNvSpPr/>
            <p:nvPr/>
          </p:nvSpPr>
          <p:spPr>
            <a:xfrm>
              <a:off x="11022774" y="49288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21" name="tx421"/>
            <p:cNvSpPr/>
            <p:nvPr/>
          </p:nvSpPr>
          <p:spPr>
            <a:xfrm>
              <a:off x="11347254" y="471604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22" name="tx422"/>
            <p:cNvSpPr/>
            <p:nvPr/>
          </p:nvSpPr>
          <p:spPr>
            <a:xfrm>
              <a:off x="11378157" y="4503234"/>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423" name="tx423"/>
            <p:cNvSpPr/>
            <p:nvPr/>
          </p:nvSpPr>
          <p:spPr>
            <a:xfrm>
              <a:off x="11439962" y="429042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24" name="tx424"/>
            <p:cNvSpPr/>
            <p:nvPr/>
          </p:nvSpPr>
          <p:spPr>
            <a:xfrm>
              <a:off x="11501768" y="407760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425" name="tx425"/>
            <p:cNvSpPr/>
            <p:nvPr/>
          </p:nvSpPr>
          <p:spPr>
            <a:xfrm>
              <a:off x="11563573" y="3864791"/>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26" name="tx426"/>
            <p:cNvSpPr/>
            <p:nvPr/>
          </p:nvSpPr>
          <p:spPr>
            <a:xfrm>
              <a:off x="11563573" y="365197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27" name="tx427"/>
            <p:cNvSpPr/>
            <p:nvPr/>
          </p:nvSpPr>
          <p:spPr>
            <a:xfrm>
              <a:off x="11265771" y="34391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28" name="tx428"/>
            <p:cNvSpPr/>
            <p:nvPr/>
          </p:nvSpPr>
          <p:spPr>
            <a:xfrm>
              <a:off x="11335621" y="3226349"/>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429" name="tx429"/>
            <p:cNvSpPr/>
            <p:nvPr/>
          </p:nvSpPr>
          <p:spPr>
            <a:xfrm>
              <a:off x="11366615" y="3013535"/>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30" name="tx430"/>
            <p:cNvSpPr/>
            <p:nvPr/>
          </p:nvSpPr>
          <p:spPr>
            <a:xfrm>
              <a:off x="11462162" y="280072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431" name="tx431"/>
            <p:cNvSpPr/>
            <p:nvPr/>
          </p:nvSpPr>
          <p:spPr>
            <a:xfrm>
              <a:off x="11437929" y="258790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32" name="tx432"/>
            <p:cNvSpPr/>
            <p:nvPr/>
          </p:nvSpPr>
          <p:spPr>
            <a:xfrm>
              <a:off x="11530645" y="2375093"/>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33" name="tx433"/>
            <p:cNvSpPr/>
            <p:nvPr/>
          </p:nvSpPr>
          <p:spPr>
            <a:xfrm>
              <a:off x="11519579" y="216227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34" name="tx434"/>
            <p:cNvSpPr/>
            <p:nvPr/>
          </p:nvSpPr>
          <p:spPr>
            <a:xfrm>
              <a:off x="11559347"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35" name="rc435"/>
            <p:cNvSpPr/>
            <p:nvPr/>
          </p:nvSpPr>
          <p:spPr>
            <a:xfrm>
              <a:off x="10484293" y="1807652"/>
              <a:ext cx="1379037" cy="3745526"/>
            </a:xfrm>
            <a:prstGeom prst="rect">
              <a:avLst/>
            </a:prstGeom>
            <a:noFill/>
            <a:ln w="13550" cap="rnd">
              <a:solidFill>
                <a:srgbClr val="999999">
                  <a:alpha val="100000"/>
                </a:srgbClr>
              </a:solidFill>
              <a:prstDash val="solid"/>
              <a:round/>
            </a:ln>
          </p:spPr>
          <p:txBody>
            <a:bodyPr/>
            <a:lstStyle/>
            <a:p/>
          </p:txBody>
        </p:sp>
        <p:sp>
          <p:nvSpPr>
            <p:cNvPr id="436" name="rc436"/>
            <p:cNvSpPr/>
            <p:nvPr/>
          </p:nvSpPr>
          <p:spPr>
            <a:xfrm>
              <a:off x="343909"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726006"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(91%)</a:t>
              </a:r>
            </a:p>
          </p:txBody>
        </p:sp>
        <p:sp>
          <p:nvSpPr>
            <p:cNvPr id="438" name="rc438"/>
            <p:cNvSpPr/>
            <p:nvPr/>
          </p:nvSpPr>
          <p:spPr>
            <a:xfrm>
              <a:off x="1792535"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2174632"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(89%)</a:t>
              </a:r>
            </a:p>
          </p:txBody>
        </p:sp>
        <p:sp>
          <p:nvSpPr>
            <p:cNvPr id="440" name="rc440"/>
            <p:cNvSpPr/>
            <p:nvPr/>
          </p:nvSpPr>
          <p:spPr>
            <a:xfrm>
              <a:off x="3241161"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3644884"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(89%)</a:t>
              </a:r>
            </a:p>
          </p:txBody>
        </p:sp>
        <p:sp>
          <p:nvSpPr>
            <p:cNvPr id="442" name="rc442"/>
            <p:cNvSpPr/>
            <p:nvPr/>
          </p:nvSpPr>
          <p:spPr>
            <a:xfrm>
              <a:off x="4689788"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5084275"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(75%)</a:t>
              </a:r>
            </a:p>
          </p:txBody>
        </p:sp>
        <p:sp>
          <p:nvSpPr>
            <p:cNvPr id="444" name="rc444"/>
            <p:cNvSpPr/>
            <p:nvPr/>
          </p:nvSpPr>
          <p:spPr>
            <a:xfrm>
              <a:off x="6138414"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6508076"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(89%)</a:t>
              </a:r>
            </a:p>
          </p:txBody>
        </p:sp>
        <p:sp>
          <p:nvSpPr>
            <p:cNvPr id="446" name="rc446"/>
            <p:cNvSpPr/>
            <p:nvPr/>
          </p:nvSpPr>
          <p:spPr>
            <a:xfrm>
              <a:off x="7587040"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795670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(85%)</a:t>
              </a:r>
            </a:p>
          </p:txBody>
        </p:sp>
        <p:sp>
          <p:nvSpPr>
            <p:cNvPr id="448" name="rc448"/>
            <p:cNvSpPr/>
            <p:nvPr/>
          </p:nvSpPr>
          <p:spPr>
            <a:xfrm>
              <a:off x="9035667"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940537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(30%)</a:t>
              </a:r>
            </a:p>
          </p:txBody>
        </p:sp>
        <p:sp>
          <p:nvSpPr>
            <p:cNvPr id="450" name="rc450"/>
            <p:cNvSpPr/>
            <p:nvPr/>
          </p:nvSpPr>
          <p:spPr>
            <a:xfrm>
              <a:off x="10484293"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10817836"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(22%)</a:t>
              </a:r>
            </a:p>
          </p:txBody>
        </p:sp>
        <p:sp>
          <p:nvSpPr>
            <p:cNvPr id="452" name="pl452"/>
            <p:cNvSpPr/>
            <p:nvPr/>
          </p:nvSpPr>
          <p:spPr>
            <a:xfrm>
              <a:off x="343909"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3" name="pl453"/>
            <p:cNvSpPr/>
            <p:nvPr/>
          </p:nvSpPr>
          <p:spPr>
            <a:xfrm>
              <a:off x="35704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66607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97509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128412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159315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tx458"/>
            <p:cNvSpPr/>
            <p:nvPr/>
          </p:nvSpPr>
          <p:spPr>
            <a:xfrm rot="-5400000">
              <a:off x="29486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59" name="tx459"/>
            <p:cNvSpPr/>
            <p:nvPr/>
          </p:nvSpPr>
          <p:spPr>
            <a:xfrm rot="-5400000">
              <a:off x="60389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60" name="tx460"/>
            <p:cNvSpPr/>
            <p:nvPr/>
          </p:nvSpPr>
          <p:spPr>
            <a:xfrm rot="-5400000">
              <a:off x="9129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61" name="tx461"/>
            <p:cNvSpPr/>
            <p:nvPr/>
          </p:nvSpPr>
          <p:spPr>
            <a:xfrm rot="-5400000">
              <a:off x="122194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62" name="tx462"/>
            <p:cNvSpPr/>
            <p:nvPr/>
          </p:nvSpPr>
          <p:spPr>
            <a:xfrm rot="-5400000">
              <a:off x="153097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3" name="pl463"/>
            <p:cNvSpPr/>
            <p:nvPr/>
          </p:nvSpPr>
          <p:spPr>
            <a:xfrm>
              <a:off x="1792535"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4" name="pl464"/>
            <p:cNvSpPr/>
            <p:nvPr/>
          </p:nvSpPr>
          <p:spPr>
            <a:xfrm>
              <a:off x="180566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211469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242372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273275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304178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tx469"/>
            <p:cNvSpPr/>
            <p:nvPr/>
          </p:nvSpPr>
          <p:spPr>
            <a:xfrm rot="-5400000">
              <a:off x="174348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70" name="tx470"/>
            <p:cNvSpPr/>
            <p:nvPr/>
          </p:nvSpPr>
          <p:spPr>
            <a:xfrm rot="-5400000">
              <a:off x="205251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71" name="tx471"/>
            <p:cNvSpPr/>
            <p:nvPr/>
          </p:nvSpPr>
          <p:spPr>
            <a:xfrm rot="-5400000">
              <a:off x="236154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72" name="tx472"/>
            <p:cNvSpPr/>
            <p:nvPr/>
          </p:nvSpPr>
          <p:spPr>
            <a:xfrm rot="-5400000">
              <a:off x="26705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73" name="tx473"/>
            <p:cNvSpPr/>
            <p:nvPr/>
          </p:nvSpPr>
          <p:spPr>
            <a:xfrm rot="-5400000">
              <a:off x="297960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74" name="pl474"/>
            <p:cNvSpPr/>
            <p:nvPr/>
          </p:nvSpPr>
          <p:spPr>
            <a:xfrm>
              <a:off x="3241161"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5" name="pl475"/>
            <p:cNvSpPr/>
            <p:nvPr/>
          </p:nvSpPr>
          <p:spPr>
            <a:xfrm>
              <a:off x="325429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35633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387235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418137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449040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tx480"/>
            <p:cNvSpPr/>
            <p:nvPr/>
          </p:nvSpPr>
          <p:spPr>
            <a:xfrm rot="-5400000">
              <a:off x="319211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81" name="tx481"/>
            <p:cNvSpPr/>
            <p:nvPr/>
          </p:nvSpPr>
          <p:spPr>
            <a:xfrm rot="-5400000">
              <a:off x="35011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82" name="tx482"/>
            <p:cNvSpPr/>
            <p:nvPr/>
          </p:nvSpPr>
          <p:spPr>
            <a:xfrm rot="-5400000">
              <a:off x="381017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83" name="tx483"/>
            <p:cNvSpPr/>
            <p:nvPr/>
          </p:nvSpPr>
          <p:spPr>
            <a:xfrm rot="-5400000">
              <a:off x="411920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84" name="tx484"/>
            <p:cNvSpPr/>
            <p:nvPr/>
          </p:nvSpPr>
          <p:spPr>
            <a:xfrm rot="-5400000">
              <a:off x="442822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85" name="pl485"/>
            <p:cNvSpPr/>
            <p:nvPr/>
          </p:nvSpPr>
          <p:spPr>
            <a:xfrm>
              <a:off x="4689788"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6" name="pl486"/>
            <p:cNvSpPr/>
            <p:nvPr/>
          </p:nvSpPr>
          <p:spPr>
            <a:xfrm>
              <a:off x="470292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50119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53209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56300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593903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tx491"/>
            <p:cNvSpPr/>
            <p:nvPr/>
          </p:nvSpPr>
          <p:spPr>
            <a:xfrm rot="-5400000">
              <a:off x="464074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92" name="tx492"/>
            <p:cNvSpPr/>
            <p:nvPr/>
          </p:nvSpPr>
          <p:spPr>
            <a:xfrm rot="-5400000">
              <a:off x="494977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93" name="tx493"/>
            <p:cNvSpPr/>
            <p:nvPr/>
          </p:nvSpPr>
          <p:spPr>
            <a:xfrm rot="-5400000">
              <a:off x="52587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94" name="tx494"/>
            <p:cNvSpPr/>
            <p:nvPr/>
          </p:nvSpPr>
          <p:spPr>
            <a:xfrm rot="-5400000">
              <a:off x="55678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5" name="tx495"/>
            <p:cNvSpPr/>
            <p:nvPr/>
          </p:nvSpPr>
          <p:spPr>
            <a:xfrm rot="-5400000">
              <a:off x="587685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6" name="pl496"/>
            <p:cNvSpPr/>
            <p:nvPr/>
          </p:nvSpPr>
          <p:spPr>
            <a:xfrm>
              <a:off x="6138414"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7" name="pl497"/>
            <p:cNvSpPr/>
            <p:nvPr/>
          </p:nvSpPr>
          <p:spPr>
            <a:xfrm>
              <a:off x="615154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646057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676960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707863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738766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tx502"/>
            <p:cNvSpPr/>
            <p:nvPr/>
          </p:nvSpPr>
          <p:spPr>
            <a:xfrm rot="-5400000">
              <a:off x="608936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03" name="tx503"/>
            <p:cNvSpPr/>
            <p:nvPr/>
          </p:nvSpPr>
          <p:spPr>
            <a:xfrm rot="-5400000">
              <a:off x="639839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04" name="tx504"/>
            <p:cNvSpPr/>
            <p:nvPr/>
          </p:nvSpPr>
          <p:spPr>
            <a:xfrm rot="-5400000">
              <a:off x="670742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5" name="tx505"/>
            <p:cNvSpPr/>
            <p:nvPr/>
          </p:nvSpPr>
          <p:spPr>
            <a:xfrm rot="-5400000">
              <a:off x="701645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06" name="tx506"/>
            <p:cNvSpPr/>
            <p:nvPr/>
          </p:nvSpPr>
          <p:spPr>
            <a:xfrm rot="-5400000">
              <a:off x="732548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7" name="pl507"/>
            <p:cNvSpPr/>
            <p:nvPr/>
          </p:nvSpPr>
          <p:spPr>
            <a:xfrm>
              <a:off x="7587040"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8" name="pl508"/>
            <p:cNvSpPr/>
            <p:nvPr/>
          </p:nvSpPr>
          <p:spPr>
            <a:xfrm>
              <a:off x="760017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790920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821823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852725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883628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tx513"/>
            <p:cNvSpPr/>
            <p:nvPr/>
          </p:nvSpPr>
          <p:spPr>
            <a:xfrm rot="-5400000">
              <a:off x="753799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14" name="tx514"/>
            <p:cNvSpPr/>
            <p:nvPr/>
          </p:nvSpPr>
          <p:spPr>
            <a:xfrm rot="-5400000">
              <a:off x="784702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15" name="tx515"/>
            <p:cNvSpPr/>
            <p:nvPr/>
          </p:nvSpPr>
          <p:spPr>
            <a:xfrm rot="-5400000">
              <a:off x="81560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16" name="tx516"/>
            <p:cNvSpPr/>
            <p:nvPr/>
          </p:nvSpPr>
          <p:spPr>
            <a:xfrm rot="-5400000">
              <a:off x="846507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7" name="tx517"/>
            <p:cNvSpPr/>
            <p:nvPr/>
          </p:nvSpPr>
          <p:spPr>
            <a:xfrm rot="-5400000">
              <a:off x="877410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18" name="pl518"/>
            <p:cNvSpPr/>
            <p:nvPr/>
          </p:nvSpPr>
          <p:spPr>
            <a:xfrm>
              <a:off x="9035667"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9" name="pl519"/>
            <p:cNvSpPr/>
            <p:nvPr/>
          </p:nvSpPr>
          <p:spPr>
            <a:xfrm>
              <a:off x="904880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0" name="pl520"/>
            <p:cNvSpPr/>
            <p:nvPr/>
          </p:nvSpPr>
          <p:spPr>
            <a:xfrm>
              <a:off x="935782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1" name="pl521"/>
            <p:cNvSpPr/>
            <p:nvPr/>
          </p:nvSpPr>
          <p:spPr>
            <a:xfrm>
              <a:off x="966685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99758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1028491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tx524"/>
            <p:cNvSpPr/>
            <p:nvPr/>
          </p:nvSpPr>
          <p:spPr>
            <a:xfrm rot="-5400000">
              <a:off x="898662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25" name="tx525"/>
            <p:cNvSpPr/>
            <p:nvPr/>
          </p:nvSpPr>
          <p:spPr>
            <a:xfrm rot="-5400000">
              <a:off x="929564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26" name="tx526"/>
            <p:cNvSpPr/>
            <p:nvPr/>
          </p:nvSpPr>
          <p:spPr>
            <a:xfrm rot="-5400000">
              <a:off x="960467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27" name="tx527"/>
            <p:cNvSpPr/>
            <p:nvPr/>
          </p:nvSpPr>
          <p:spPr>
            <a:xfrm rot="-5400000">
              <a:off x="99137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8" name="tx528"/>
            <p:cNvSpPr/>
            <p:nvPr/>
          </p:nvSpPr>
          <p:spPr>
            <a:xfrm rot="-5400000">
              <a:off x="1022273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29" name="pl529"/>
            <p:cNvSpPr/>
            <p:nvPr/>
          </p:nvSpPr>
          <p:spPr>
            <a:xfrm>
              <a:off x="10484293"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0" name="pl530"/>
            <p:cNvSpPr/>
            <p:nvPr/>
          </p:nvSpPr>
          <p:spPr>
            <a:xfrm>
              <a:off x="1049742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108064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1111548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3" name="pl533"/>
            <p:cNvSpPr/>
            <p:nvPr/>
          </p:nvSpPr>
          <p:spPr>
            <a:xfrm>
              <a:off x="1142451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1173353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5" name="tx535"/>
            <p:cNvSpPr/>
            <p:nvPr/>
          </p:nvSpPr>
          <p:spPr>
            <a:xfrm rot="-5400000">
              <a:off x="1043524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36" name="tx536"/>
            <p:cNvSpPr/>
            <p:nvPr/>
          </p:nvSpPr>
          <p:spPr>
            <a:xfrm rot="-5400000">
              <a:off x="107442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37" name="tx537"/>
            <p:cNvSpPr/>
            <p:nvPr/>
          </p:nvSpPr>
          <p:spPr>
            <a:xfrm rot="-5400000">
              <a:off x="1105330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38" name="tx538"/>
            <p:cNvSpPr/>
            <p:nvPr/>
          </p:nvSpPr>
          <p:spPr>
            <a:xfrm rot="-5400000">
              <a:off x="1136233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9" name="tx539"/>
            <p:cNvSpPr/>
            <p:nvPr/>
          </p:nvSpPr>
          <p:spPr>
            <a:xfrm rot="-5400000">
              <a:off x="1167136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40" name="tx540"/>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41" name="tx541"/>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42" name="pt542"/>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3" name="pt543"/>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44" name="pt544"/>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5" name="pt545"/>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6" name="pt546"/>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7" name="pt547"/>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8" name="tx548"/>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49" name="tx549"/>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50" name="tx550"/>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51" name="tx551"/>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52" name="tx552"/>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53" name="tx553"/>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54" name="tx554"/>
            <p:cNvSpPr/>
            <p:nvPr/>
          </p:nvSpPr>
          <p:spPr>
            <a:xfrm>
              <a:off x="343909" y="1368037"/>
              <a:ext cx="349492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EAPR, 2025</a:t>
              </a:r>
            </a:p>
          </p:txBody>
        </p:sp>
        <p:sp>
          <p:nvSpPr>
            <p:cNvPr id="555" name="tx555"/>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56" name="tx556"/>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57"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558" name=""/>
          <p:cNvGrpSpPr/>
          <p:nvPr/>
        </p:nvGrpSpPr>
        <p:grpSpPr>
          <a:xfrm>
            <a:off x="292608" y="914400"/>
            <a:ext cx="11612880" cy="28575"/>
            <a:chOff x="292608" y="914400"/>
            <a:chExt cx="11612880" cy="28575"/>
          </a:xfrm>
        </p:grpSpPr>
        <p:sp>
          <p:nvSpPr>
            <p:cNvPr id="559"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0"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5388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211881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69877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714376" y="12787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 name="pl9"/>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 name="rc19"/>
            <p:cNvSpPr/>
            <p:nvPr/>
          </p:nvSpPr>
          <p:spPr>
            <a:xfrm>
              <a:off x="1899745" y="2286832"/>
              <a:ext cx="106736" cy="672067"/>
            </a:xfrm>
            <a:prstGeom prst="rect">
              <a:avLst/>
            </a:prstGeom>
            <a:solidFill>
              <a:srgbClr val="2C7FB8">
                <a:alpha val="100000"/>
              </a:srgbClr>
            </a:solidFill>
          </p:spPr>
          <p:txBody>
            <a:bodyPr/>
            <a:lstStyle/>
            <a:p/>
          </p:txBody>
        </p:sp>
        <p:sp>
          <p:nvSpPr>
            <p:cNvPr id="20" name="rc20"/>
            <p:cNvSpPr/>
            <p:nvPr/>
          </p:nvSpPr>
          <p:spPr>
            <a:xfrm>
              <a:off x="2018341" y="1992802"/>
              <a:ext cx="106736" cy="966097"/>
            </a:xfrm>
            <a:prstGeom prst="rect">
              <a:avLst/>
            </a:prstGeom>
            <a:solidFill>
              <a:srgbClr val="2C7FB8">
                <a:alpha val="100000"/>
              </a:srgbClr>
            </a:solidFill>
          </p:spPr>
          <p:txBody>
            <a:bodyPr/>
            <a:lstStyle/>
            <a:p/>
          </p:txBody>
        </p:sp>
        <p:sp>
          <p:nvSpPr>
            <p:cNvPr id="21" name="rc21"/>
            <p:cNvSpPr/>
            <p:nvPr/>
          </p:nvSpPr>
          <p:spPr>
            <a:xfrm>
              <a:off x="2136937" y="1908793"/>
              <a:ext cx="106736" cy="1050106"/>
            </a:xfrm>
            <a:prstGeom prst="rect">
              <a:avLst/>
            </a:prstGeom>
            <a:solidFill>
              <a:srgbClr val="2C7FB8">
                <a:alpha val="100000"/>
              </a:srgbClr>
            </a:solidFill>
          </p:spPr>
          <p:txBody>
            <a:bodyPr/>
            <a:lstStyle/>
            <a:p/>
          </p:txBody>
        </p:sp>
        <p:sp>
          <p:nvSpPr>
            <p:cNvPr id="22" name="rc22"/>
            <p:cNvSpPr/>
            <p:nvPr/>
          </p:nvSpPr>
          <p:spPr>
            <a:xfrm>
              <a:off x="2255533" y="1866789"/>
              <a:ext cx="106736" cy="1092110"/>
            </a:xfrm>
            <a:prstGeom prst="rect">
              <a:avLst/>
            </a:prstGeom>
            <a:solidFill>
              <a:srgbClr val="2C7FB8">
                <a:alpha val="100000"/>
              </a:srgbClr>
            </a:solidFill>
          </p:spPr>
          <p:txBody>
            <a:bodyPr/>
            <a:lstStyle/>
            <a:p/>
          </p:txBody>
        </p:sp>
        <p:sp>
          <p:nvSpPr>
            <p:cNvPr id="23" name="rc23"/>
            <p:cNvSpPr/>
            <p:nvPr/>
          </p:nvSpPr>
          <p:spPr>
            <a:xfrm>
              <a:off x="2374129" y="1824785"/>
              <a:ext cx="106736" cy="1134114"/>
            </a:xfrm>
            <a:prstGeom prst="rect">
              <a:avLst/>
            </a:prstGeom>
            <a:solidFill>
              <a:srgbClr val="2C7FB8">
                <a:alpha val="100000"/>
              </a:srgbClr>
            </a:solidFill>
          </p:spPr>
          <p:txBody>
            <a:bodyPr/>
            <a:lstStyle/>
            <a:p/>
          </p:txBody>
        </p:sp>
        <p:sp>
          <p:nvSpPr>
            <p:cNvPr id="24" name="rc24"/>
            <p:cNvSpPr/>
            <p:nvPr/>
          </p:nvSpPr>
          <p:spPr>
            <a:xfrm>
              <a:off x="2492725" y="1824785"/>
              <a:ext cx="106736" cy="1134114"/>
            </a:xfrm>
            <a:prstGeom prst="rect">
              <a:avLst/>
            </a:prstGeom>
            <a:solidFill>
              <a:srgbClr val="2C7FB8">
                <a:alpha val="100000"/>
              </a:srgbClr>
            </a:solidFill>
          </p:spPr>
          <p:txBody>
            <a:bodyPr/>
            <a:lstStyle/>
            <a:p/>
          </p:txBody>
        </p:sp>
        <p:sp>
          <p:nvSpPr>
            <p:cNvPr id="25" name="rc25"/>
            <p:cNvSpPr/>
            <p:nvPr/>
          </p:nvSpPr>
          <p:spPr>
            <a:xfrm>
              <a:off x="2611322" y="1824785"/>
              <a:ext cx="106736" cy="1134114"/>
            </a:xfrm>
            <a:prstGeom prst="rect">
              <a:avLst/>
            </a:prstGeom>
            <a:solidFill>
              <a:srgbClr val="2C7FB8">
                <a:alpha val="100000"/>
              </a:srgbClr>
            </a:solidFill>
          </p:spPr>
          <p:txBody>
            <a:bodyPr/>
            <a:lstStyle/>
            <a:p/>
          </p:txBody>
        </p:sp>
        <p:sp>
          <p:nvSpPr>
            <p:cNvPr id="26" name="rc26"/>
            <p:cNvSpPr/>
            <p:nvPr/>
          </p:nvSpPr>
          <p:spPr>
            <a:xfrm>
              <a:off x="2729918" y="1824785"/>
              <a:ext cx="106736" cy="1134114"/>
            </a:xfrm>
            <a:prstGeom prst="rect">
              <a:avLst/>
            </a:prstGeom>
            <a:solidFill>
              <a:srgbClr val="2C7FB8">
                <a:alpha val="100000"/>
              </a:srgbClr>
            </a:solidFill>
          </p:spPr>
          <p:txBody>
            <a:bodyPr/>
            <a:lstStyle/>
            <a:p/>
          </p:txBody>
        </p:sp>
        <p:sp>
          <p:nvSpPr>
            <p:cNvPr id="27" name="rc27"/>
            <p:cNvSpPr/>
            <p:nvPr/>
          </p:nvSpPr>
          <p:spPr>
            <a:xfrm>
              <a:off x="2848514" y="1824785"/>
              <a:ext cx="106736" cy="1134114"/>
            </a:xfrm>
            <a:prstGeom prst="rect">
              <a:avLst/>
            </a:prstGeom>
            <a:solidFill>
              <a:srgbClr val="2C7FB8">
                <a:alpha val="100000"/>
              </a:srgbClr>
            </a:solidFill>
          </p:spPr>
          <p:txBody>
            <a:bodyPr/>
            <a:lstStyle/>
            <a:p/>
          </p:txBody>
        </p:sp>
        <p:sp>
          <p:nvSpPr>
            <p:cNvPr id="28" name="rc28"/>
            <p:cNvSpPr/>
            <p:nvPr/>
          </p:nvSpPr>
          <p:spPr>
            <a:xfrm>
              <a:off x="2967110" y="1824785"/>
              <a:ext cx="106736" cy="1134114"/>
            </a:xfrm>
            <a:prstGeom prst="rect">
              <a:avLst/>
            </a:prstGeom>
            <a:solidFill>
              <a:srgbClr val="2C7FB8">
                <a:alpha val="100000"/>
              </a:srgbClr>
            </a:solidFill>
          </p:spPr>
          <p:txBody>
            <a:bodyPr/>
            <a:lstStyle/>
            <a:p/>
          </p:txBody>
        </p:sp>
        <p:sp>
          <p:nvSpPr>
            <p:cNvPr id="29" name="rc29"/>
            <p:cNvSpPr/>
            <p:nvPr/>
          </p:nvSpPr>
          <p:spPr>
            <a:xfrm>
              <a:off x="3085706" y="1824785"/>
              <a:ext cx="106736" cy="1134114"/>
            </a:xfrm>
            <a:prstGeom prst="rect">
              <a:avLst/>
            </a:prstGeom>
            <a:solidFill>
              <a:srgbClr val="2C7FB8">
                <a:alpha val="100000"/>
              </a:srgbClr>
            </a:solidFill>
          </p:spPr>
          <p:txBody>
            <a:bodyPr/>
            <a:lstStyle/>
            <a:p/>
          </p:txBody>
        </p:sp>
        <p:sp>
          <p:nvSpPr>
            <p:cNvPr id="30" name="pl30"/>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1" name="pl31"/>
            <p:cNvSpPr/>
            <p:nvPr/>
          </p:nvSpPr>
          <p:spPr>
            <a:xfrm>
              <a:off x="1953113" y="1238826"/>
              <a:ext cx="1185961" cy="1663368"/>
            </a:xfrm>
            <a:custGeom>
              <a:avLst/>
              <a:pathLst>
                <a:path w="1185961" h="1663368">
                  <a:moveTo>
                    <a:pt x="0" y="1663368"/>
                  </a:moveTo>
                  <a:lnTo>
                    <a:pt x="118596" y="1549956"/>
                  </a:lnTo>
                  <a:lnTo>
                    <a:pt x="237192" y="264626"/>
                  </a:lnTo>
                  <a:lnTo>
                    <a:pt x="355788" y="151215"/>
                  </a:lnTo>
                  <a:lnTo>
                    <a:pt x="474384" y="0"/>
                  </a:lnTo>
                  <a:lnTo>
                    <a:pt x="592980" y="151215"/>
                  </a:lnTo>
                  <a:lnTo>
                    <a:pt x="711576" y="151215"/>
                  </a:lnTo>
                  <a:lnTo>
                    <a:pt x="830173" y="37803"/>
                  </a:lnTo>
                  <a:lnTo>
                    <a:pt x="948769" y="75607"/>
                  </a:lnTo>
                  <a:lnTo>
                    <a:pt x="1067365" y="18901"/>
                  </a:lnTo>
                  <a:lnTo>
                    <a:pt x="1185961" y="37803"/>
                  </a:lnTo>
                </a:path>
              </a:pathLst>
            </a:custGeom>
            <a:ln w="27101" cap="flat">
              <a:solidFill>
                <a:srgbClr val="000000">
                  <a:alpha val="80000"/>
                </a:srgbClr>
              </a:solidFill>
              <a:prstDash val="solid"/>
              <a:round/>
            </a:ln>
          </p:spPr>
          <p:txBody>
            <a:bodyPr/>
            <a:lstStyle/>
            <a:p/>
          </p:txBody>
        </p:sp>
        <p:sp>
          <p:nvSpPr>
            <p:cNvPr id="32" name="tx32"/>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33" name="tx33"/>
            <p:cNvSpPr/>
            <p:nvPr/>
          </p:nvSpPr>
          <p:spPr>
            <a:xfrm rot="-5400000">
              <a:off x="1898112" y="23308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34" name="tx34"/>
            <p:cNvSpPr/>
            <p:nvPr/>
          </p:nvSpPr>
          <p:spPr>
            <a:xfrm rot="-5400000">
              <a:off x="2016708" y="20368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35" name="tx35"/>
            <p:cNvSpPr/>
            <p:nvPr/>
          </p:nvSpPr>
          <p:spPr>
            <a:xfrm rot="-5400000">
              <a:off x="2135304" y="195281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36" name="tx36"/>
            <p:cNvSpPr/>
            <p:nvPr/>
          </p:nvSpPr>
          <p:spPr>
            <a:xfrm rot="-5400000">
              <a:off x="2253900" y="191080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37" name="tx37"/>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8" name="tx38"/>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9" name="tx39"/>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0" name="tx40"/>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1" name="tx41"/>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2" name="tx42"/>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3" name="tx43"/>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4" name="tx44"/>
            <p:cNvSpPr/>
            <p:nvPr/>
          </p:nvSpPr>
          <p:spPr>
            <a:xfrm>
              <a:off x="3117385" y="116018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 name="rc45"/>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500646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458642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714376" y="416638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0" name="pl50"/>
            <p:cNvSpPr/>
            <p:nvPr/>
          </p:nvSpPr>
          <p:spPr>
            <a:xfrm>
              <a:off x="714376" y="37463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1" name="pl51"/>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1" name="rc61"/>
            <p:cNvSpPr/>
            <p:nvPr/>
          </p:nvSpPr>
          <p:spPr>
            <a:xfrm>
              <a:off x="832379" y="4838452"/>
              <a:ext cx="106736" cy="588059"/>
            </a:xfrm>
            <a:prstGeom prst="rect">
              <a:avLst/>
            </a:prstGeom>
            <a:solidFill>
              <a:srgbClr val="2C7FB8">
                <a:alpha val="100000"/>
              </a:srgbClr>
            </a:solidFill>
          </p:spPr>
          <p:txBody>
            <a:bodyPr/>
            <a:lstStyle/>
            <a:p/>
          </p:txBody>
        </p:sp>
        <p:sp>
          <p:nvSpPr>
            <p:cNvPr id="62" name="rc62"/>
            <p:cNvSpPr/>
            <p:nvPr/>
          </p:nvSpPr>
          <p:spPr>
            <a:xfrm>
              <a:off x="950975" y="4838452"/>
              <a:ext cx="106736" cy="588059"/>
            </a:xfrm>
            <a:prstGeom prst="rect">
              <a:avLst/>
            </a:prstGeom>
            <a:solidFill>
              <a:srgbClr val="2C7FB8">
                <a:alpha val="100000"/>
              </a:srgbClr>
            </a:solidFill>
          </p:spPr>
          <p:txBody>
            <a:bodyPr/>
            <a:lstStyle/>
            <a:p/>
          </p:txBody>
        </p:sp>
        <p:sp>
          <p:nvSpPr>
            <p:cNvPr id="63" name="rc63"/>
            <p:cNvSpPr/>
            <p:nvPr/>
          </p:nvSpPr>
          <p:spPr>
            <a:xfrm>
              <a:off x="1069572" y="4838452"/>
              <a:ext cx="106736" cy="588059"/>
            </a:xfrm>
            <a:prstGeom prst="rect">
              <a:avLst/>
            </a:prstGeom>
            <a:solidFill>
              <a:srgbClr val="2C7FB8">
                <a:alpha val="100000"/>
              </a:srgbClr>
            </a:solidFill>
          </p:spPr>
          <p:txBody>
            <a:bodyPr/>
            <a:lstStyle/>
            <a:p/>
          </p:txBody>
        </p:sp>
        <p:sp>
          <p:nvSpPr>
            <p:cNvPr id="64" name="rc64"/>
            <p:cNvSpPr/>
            <p:nvPr/>
          </p:nvSpPr>
          <p:spPr>
            <a:xfrm>
              <a:off x="1188168" y="4796448"/>
              <a:ext cx="106736" cy="630063"/>
            </a:xfrm>
            <a:prstGeom prst="rect">
              <a:avLst/>
            </a:prstGeom>
            <a:solidFill>
              <a:srgbClr val="2C7FB8">
                <a:alpha val="100000"/>
              </a:srgbClr>
            </a:solidFill>
          </p:spPr>
          <p:txBody>
            <a:bodyPr/>
            <a:lstStyle/>
            <a:p/>
          </p:txBody>
        </p:sp>
        <p:sp>
          <p:nvSpPr>
            <p:cNvPr id="65" name="rc65"/>
            <p:cNvSpPr/>
            <p:nvPr/>
          </p:nvSpPr>
          <p:spPr>
            <a:xfrm>
              <a:off x="1306764" y="4712440"/>
              <a:ext cx="106736" cy="714072"/>
            </a:xfrm>
            <a:prstGeom prst="rect">
              <a:avLst/>
            </a:prstGeom>
            <a:solidFill>
              <a:srgbClr val="2C7FB8">
                <a:alpha val="100000"/>
              </a:srgbClr>
            </a:solidFill>
          </p:spPr>
          <p:txBody>
            <a:bodyPr/>
            <a:lstStyle/>
            <a:p/>
          </p:txBody>
        </p:sp>
        <p:sp>
          <p:nvSpPr>
            <p:cNvPr id="66" name="rc66"/>
            <p:cNvSpPr/>
            <p:nvPr/>
          </p:nvSpPr>
          <p:spPr>
            <a:xfrm>
              <a:off x="1425360" y="4712440"/>
              <a:ext cx="106736" cy="714072"/>
            </a:xfrm>
            <a:prstGeom prst="rect">
              <a:avLst/>
            </a:prstGeom>
            <a:solidFill>
              <a:srgbClr val="2C7FB8">
                <a:alpha val="100000"/>
              </a:srgbClr>
            </a:solidFill>
          </p:spPr>
          <p:txBody>
            <a:bodyPr/>
            <a:lstStyle/>
            <a:p/>
          </p:txBody>
        </p:sp>
        <p:sp>
          <p:nvSpPr>
            <p:cNvPr id="67" name="rc67"/>
            <p:cNvSpPr/>
            <p:nvPr/>
          </p:nvSpPr>
          <p:spPr>
            <a:xfrm>
              <a:off x="1543956" y="4670435"/>
              <a:ext cx="106736" cy="756076"/>
            </a:xfrm>
            <a:prstGeom prst="rect">
              <a:avLst/>
            </a:prstGeom>
            <a:solidFill>
              <a:srgbClr val="2C7FB8">
                <a:alpha val="100000"/>
              </a:srgbClr>
            </a:solidFill>
          </p:spPr>
          <p:txBody>
            <a:bodyPr/>
            <a:lstStyle/>
            <a:p/>
          </p:txBody>
        </p:sp>
        <p:sp>
          <p:nvSpPr>
            <p:cNvPr id="68" name="rc68"/>
            <p:cNvSpPr/>
            <p:nvPr/>
          </p:nvSpPr>
          <p:spPr>
            <a:xfrm>
              <a:off x="1662552" y="4586427"/>
              <a:ext cx="106736" cy="840084"/>
            </a:xfrm>
            <a:prstGeom prst="rect">
              <a:avLst/>
            </a:prstGeom>
            <a:solidFill>
              <a:srgbClr val="2C7FB8">
                <a:alpha val="100000"/>
              </a:srgbClr>
            </a:solidFill>
          </p:spPr>
          <p:txBody>
            <a:bodyPr/>
            <a:lstStyle/>
            <a:p/>
          </p:txBody>
        </p:sp>
        <p:sp>
          <p:nvSpPr>
            <p:cNvPr id="69" name="rc69"/>
            <p:cNvSpPr/>
            <p:nvPr/>
          </p:nvSpPr>
          <p:spPr>
            <a:xfrm>
              <a:off x="1781149" y="4586427"/>
              <a:ext cx="106736" cy="840084"/>
            </a:xfrm>
            <a:prstGeom prst="rect">
              <a:avLst/>
            </a:prstGeom>
            <a:solidFill>
              <a:srgbClr val="2C7FB8">
                <a:alpha val="100000"/>
              </a:srgbClr>
            </a:solidFill>
          </p:spPr>
          <p:txBody>
            <a:bodyPr/>
            <a:lstStyle/>
            <a:p/>
          </p:txBody>
        </p:sp>
        <p:sp>
          <p:nvSpPr>
            <p:cNvPr id="70" name="rc70"/>
            <p:cNvSpPr/>
            <p:nvPr/>
          </p:nvSpPr>
          <p:spPr>
            <a:xfrm>
              <a:off x="1899745" y="4418410"/>
              <a:ext cx="106736" cy="1008101"/>
            </a:xfrm>
            <a:prstGeom prst="rect">
              <a:avLst/>
            </a:prstGeom>
            <a:solidFill>
              <a:srgbClr val="2C7FB8">
                <a:alpha val="100000"/>
              </a:srgbClr>
            </a:solidFill>
          </p:spPr>
          <p:txBody>
            <a:bodyPr/>
            <a:lstStyle/>
            <a:p/>
          </p:txBody>
        </p:sp>
        <p:sp>
          <p:nvSpPr>
            <p:cNvPr id="71" name="rc71"/>
            <p:cNvSpPr/>
            <p:nvPr/>
          </p:nvSpPr>
          <p:spPr>
            <a:xfrm>
              <a:off x="2018341" y="4376406"/>
              <a:ext cx="106736" cy="1050106"/>
            </a:xfrm>
            <a:prstGeom prst="rect">
              <a:avLst/>
            </a:prstGeom>
            <a:solidFill>
              <a:srgbClr val="2C7FB8">
                <a:alpha val="100000"/>
              </a:srgbClr>
            </a:solidFill>
          </p:spPr>
          <p:txBody>
            <a:bodyPr/>
            <a:lstStyle/>
            <a:p/>
          </p:txBody>
        </p:sp>
        <p:sp>
          <p:nvSpPr>
            <p:cNvPr id="72" name="rc72"/>
            <p:cNvSpPr/>
            <p:nvPr/>
          </p:nvSpPr>
          <p:spPr>
            <a:xfrm>
              <a:off x="2136937" y="4334401"/>
              <a:ext cx="106736" cy="1092110"/>
            </a:xfrm>
            <a:prstGeom prst="rect">
              <a:avLst/>
            </a:prstGeom>
            <a:solidFill>
              <a:srgbClr val="2C7FB8">
                <a:alpha val="100000"/>
              </a:srgbClr>
            </a:solidFill>
          </p:spPr>
          <p:txBody>
            <a:bodyPr/>
            <a:lstStyle/>
            <a:p/>
          </p:txBody>
        </p:sp>
        <p:sp>
          <p:nvSpPr>
            <p:cNvPr id="73" name="rc73"/>
            <p:cNvSpPr/>
            <p:nvPr/>
          </p:nvSpPr>
          <p:spPr>
            <a:xfrm>
              <a:off x="2255533" y="4334401"/>
              <a:ext cx="106736" cy="1092110"/>
            </a:xfrm>
            <a:prstGeom prst="rect">
              <a:avLst/>
            </a:prstGeom>
            <a:solidFill>
              <a:srgbClr val="2C7FB8">
                <a:alpha val="100000"/>
              </a:srgbClr>
            </a:solidFill>
          </p:spPr>
          <p:txBody>
            <a:bodyPr/>
            <a:lstStyle/>
            <a:p/>
          </p:txBody>
        </p:sp>
        <p:sp>
          <p:nvSpPr>
            <p:cNvPr id="74" name="rc74"/>
            <p:cNvSpPr/>
            <p:nvPr/>
          </p:nvSpPr>
          <p:spPr>
            <a:xfrm>
              <a:off x="2374129" y="4334401"/>
              <a:ext cx="106736" cy="1092110"/>
            </a:xfrm>
            <a:prstGeom prst="rect">
              <a:avLst/>
            </a:prstGeom>
            <a:solidFill>
              <a:srgbClr val="2C7FB8">
                <a:alpha val="100000"/>
              </a:srgbClr>
            </a:solidFill>
          </p:spPr>
          <p:txBody>
            <a:bodyPr/>
            <a:lstStyle/>
            <a:p/>
          </p:txBody>
        </p:sp>
        <p:sp>
          <p:nvSpPr>
            <p:cNvPr id="75" name="rc75"/>
            <p:cNvSpPr/>
            <p:nvPr/>
          </p:nvSpPr>
          <p:spPr>
            <a:xfrm>
              <a:off x="2492725" y="4292397"/>
              <a:ext cx="106736" cy="1134114"/>
            </a:xfrm>
            <a:prstGeom prst="rect">
              <a:avLst/>
            </a:prstGeom>
            <a:solidFill>
              <a:srgbClr val="2C7FB8">
                <a:alpha val="100000"/>
              </a:srgbClr>
            </a:solidFill>
          </p:spPr>
          <p:txBody>
            <a:bodyPr/>
            <a:lstStyle/>
            <a:p/>
          </p:txBody>
        </p:sp>
        <p:sp>
          <p:nvSpPr>
            <p:cNvPr id="76" name="rc76"/>
            <p:cNvSpPr/>
            <p:nvPr/>
          </p:nvSpPr>
          <p:spPr>
            <a:xfrm>
              <a:off x="2611322" y="4292397"/>
              <a:ext cx="106736" cy="1134114"/>
            </a:xfrm>
            <a:prstGeom prst="rect">
              <a:avLst/>
            </a:prstGeom>
            <a:solidFill>
              <a:srgbClr val="2C7FB8">
                <a:alpha val="100000"/>
              </a:srgbClr>
            </a:solidFill>
          </p:spPr>
          <p:txBody>
            <a:bodyPr/>
            <a:lstStyle/>
            <a:p/>
          </p:txBody>
        </p:sp>
        <p:sp>
          <p:nvSpPr>
            <p:cNvPr id="77" name="rc77"/>
            <p:cNvSpPr/>
            <p:nvPr/>
          </p:nvSpPr>
          <p:spPr>
            <a:xfrm>
              <a:off x="2729918" y="4292397"/>
              <a:ext cx="106736" cy="1134114"/>
            </a:xfrm>
            <a:prstGeom prst="rect">
              <a:avLst/>
            </a:prstGeom>
            <a:solidFill>
              <a:srgbClr val="2C7FB8">
                <a:alpha val="100000"/>
              </a:srgbClr>
            </a:solidFill>
          </p:spPr>
          <p:txBody>
            <a:bodyPr/>
            <a:lstStyle/>
            <a:p/>
          </p:txBody>
        </p:sp>
        <p:sp>
          <p:nvSpPr>
            <p:cNvPr id="78" name="rc78"/>
            <p:cNvSpPr/>
            <p:nvPr/>
          </p:nvSpPr>
          <p:spPr>
            <a:xfrm>
              <a:off x="2848514" y="4292397"/>
              <a:ext cx="106736" cy="1134114"/>
            </a:xfrm>
            <a:prstGeom prst="rect">
              <a:avLst/>
            </a:prstGeom>
            <a:solidFill>
              <a:srgbClr val="2C7FB8">
                <a:alpha val="100000"/>
              </a:srgbClr>
            </a:solidFill>
          </p:spPr>
          <p:txBody>
            <a:bodyPr/>
            <a:lstStyle/>
            <a:p/>
          </p:txBody>
        </p:sp>
        <p:sp>
          <p:nvSpPr>
            <p:cNvPr id="79" name="rc79"/>
            <p:cNvSpPr/>
            <p:nvPr/>
          </p:nvSpPr>
          <p:spPr>
            <a:xfrm>
              <a:off x="2967110" y="4292397"/>
              <a:ext cx="106736" cy="1134114"/>
            </a:xfrm>
            <a:prstGeom prst="rect">
              <a:avLst/>
            </a:prstGeom>
            <a:solidFill>
              <a:srgbClr val="2C7FB8">
                <a:alpha val="100000"/>
              </a:srgbClr>
            </a:solidFill>
          </p:spPr>
          <p:txBody>
            <a:bodyPr/>
            <a:lstStyle/>
            <a:p/>
          </p:txBody>
        </p:sp>
        <p:sp>
          <p:nvSpPr>
            <p:cNvPr id="80" name="rc80"/>
            <p:cNvSpPr/>
            <p:nvPr/>
          </p:nvSpPr>
          <p:spPr>
            <a:xfrm>
              <a:off x="3085706" y="4292397"/>
              <a:ext cx="106736" cy="1134114"/>
            </a:xfrm>
            <a:prstGeom prst="rect">
              <a:avLst/>
            </a:prstGeom>
            <a:solidFill>
              <a:srgbClr val="2C7FB8">
                <a:alpha val="100000"/>
              </a:srgbClr>
            </a:solidFill>
          </p:spPr>
          <p:txBody>
            <a:bodyPr/>
            <a:lstStyle/>
            <a:p/>
          </p:txBody>
        </p:sp>
        <p:sp>
          <p:nvSpPr>
            <p:cNvPr id="81" name="pl81"/>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2" name="pl82"/>
            <p:cNvSpPr/>
            <p:nvPr/>
          </p:nvSpPr>
          <p:spPr>
            <a:xfrm>
              <a:off x="885748" y="3687536"/>
              <a:ext cx="2253326" cy="1663368"/>
            </a:xfrm>
            <a:custGeom>
              <a:avLst/>
              <a:pathLst>
                <a:path w="2253326" h="1663368">
                  <a:moveTo>
                    <a:pt x="0" y="1644466"/>
                  </a:moveTo>
                  <a:lnTo>
                    <a:pt x="118596" y="1663368"/>
                  </a:lnTo>
                  <a:lnTo>
                    <a:pt x="237192" y="1663368"/>
                  </a:lnTo>
                  <a:lnTo>
                    <a:pt x="355788" y="1644466"/>
                  </a:lnTo>
                  <a:lnTo>
                    <a:pt x="474384" y="831684"/>
                  </a:lnTo>
                  <a:lnTo>
                    <a:pt x="592980" y="567057"/>
                  </a:lnTo>
                  <a:lnTo>
                    <a:pt x="711576" y="434743"/>
                  </a:lnTo>
                  <a:lnTo>
                    <a:pt x="830173" y="415842"/>
                  </a:lnTo>
                  <a:lnTo>
                    <a:pt x="948769" y="396940"/>
                  </a:lnTo>
                  <a:lnTo>
                    <a:pt x="1067365" y="302430"/>
                  </a:lnTo>
                  <a:lnTo>
                    <a:pt x="1185961" y="226822"/>
                  </a:lnTo>
                  <a:lnTo>
                    <a:pt x="1304557" y="189019"/>
                  </a:lnTo>
                  <a:lnTo>
                    <a:pt x="1423153" y="132313"/>
                  </a:lnTo>
                  <a:lnTo>
                    <a:pt x="1541750" y="0"/>
                  </a:lnTo>
                  <a:lnTo>
                    <a:pt x="1660346" y="18901"/>
                  </a:lnTo>
                  <a:lnTo>
                    <a:pt x="1778942" y="113411"/>
                  </a:lnTo>
                  <a:lnTo>
                    <a:pt x="1897538" y="18901"/>
                  </a:lnTo>
                  <a:lnTo>
                    <a:pt x="2016134" y="75607"/>
                  </a:lnTo>
                  <a:lnTo>
                    <a:pt x="2134730" y="56705"/>
                  </a:lnTo>
                  <a:lnTo>
                    <a:pt x="2253326" y="75607"/>
                  </a:lnTo>
                </a:path>
              </a:pathLst>
            </a:custGeom>
            <a:ln w="27101" cap="flat">
              <a:solidFill>
                <a:srgbClr val="000000">
                  <a:alpha val="80000"/>
                </a:srgbClr>
              </a:solidFill>
              <a:prstDash val="solid"/>
              <a:round/>
            </a:ln>
          </p:spPr>
          <p:txBody>
            <a:bodyPr/>
            <a:lstStyle/>
            <a:p/>
          </p:txBody>
        </p:sp>
        <p:sp>
          <p:nvSpPr>
            <p:cNvPr id="83" name="tx83"/>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84" name="tx84"/>
            <p:cNvSpPr/>
            <p:nvPr/>
          </p:nvSpPr>
          <p:spPr>
            <a:xfrm rot="-5400000">
              <a:off x="1186535" y="484046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5" name="tx85"/>
            <p:cNvSpPr/>
            <p:nvPr/>
          </p:nvSpPr>
          <p:spPr>
            <a:xfrm rot="-5400000">
              <a:off x="1305131" y="475645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6" name="tx86"/>
            <p:cNvSpPr/>
            <p:nvPr/>
          </p:nvSpPr>
          <p:spPr>
            <a:xfrm rot="-5400000">
              <a:off x="1423727" y="475645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7" name="tx87"/>
            <p:cNvSpPr/>
            <p:nvPr/>
          </p:nvSpPr>
          <p:spPr>
            <a:xfrm rot="-5400000">
              <a:off x="1542323" y="47144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88" name="tx88"/>
            <p:cNvSpPr/>
            <p:nvPr/>
          </p:nvSpPr>
          <p:spPr>
            <a:xfrm rot="-5400000">
              <a:off x="1660919" y="46304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89" name="tx89"/>
            <p:cNvSpPr/>
            <p:nvPr/>
          </p:nvSpPr>
          <p:spPr>
            <a:xfrm rot="-5400000">
              <a:off x="1779516" y="46304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90" name="tx90"/>
            <p:cNvSpPr/>
            <p:nvPr/>
          </p:nvSpPr>
          <p:spPr>
            <a:xfrm rot="-5400000">
              <a:off x="1898112" y="44624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91" name="tx91"/>
            <p:cNvSpPr/>
            <p:nvPr/>
          </p:nvSpPr>
          <p:spPr>
            <a:xfrm rot="-5400000">
              <a:off x="2016708" y="44204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92" name="tx92"/>
            <p:cNvSpPr/>
            <p:nvPr/>
          </p:nvSpPr>
          <p:spPr>
            <a:xfrm rot="-5400000">
              <a:off x="2135304"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93" name="tx93"/>
            <p:cNvSpPr/>
            <p:nvPr/>
          </p:nvSpPr>
          <p:spPr>
            <a:xfrm rot="-5400000">
              <a:off x="2253900"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94" name="tx94"/>
            <p:cNvSpPr/>
            <p:nvPr/>
          </p:nvSpPr>
          <p:spPr>
            <a:xfrm rot="-5400000">
              <a:off x="2372496"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95" name="tx95"/>
            <p:cNvSpPr/>
            <p:nvPr/>
          </p:nvSpPr>
          <p:spPr>
            <a:xfrm rot="-5400000">
              <a:off x="249109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6" name="tx96"/>
            <p:cNvSpPr/>
            <p:nvPr/>
          </p:nvSpPr>
          <p:spPr>
            <a:xfrm rot="-5400000">
              <a:off x="260968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7" name="tx97"/>
            <p:cNvSpPr/>
            <p:nvPr/>
          </p:nvSpPr>
          <p:spPr>
            <a:xfrm rot="-5400000">
              <a:off x="272828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8" name="tx98"/>
            <p:cNvSpPr/>
            <p:nvPr/>
          </p:nvSpPr>
          <p:spPr>
            <a:xfrm rot="-5400000">
              <a:off x="284688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9" name="tx99"/>
            <p:cNvSpPr/>
            <p:nvPr/>
          </p:nvSpPr>
          <p:spPr>
            <a:xfrm rot="-5400000">
              <a:off x="2965477"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00" name="tx100"/>
            <p:cNvSpPr/>
            <p:nvPr/>
          </p:nvSpPr>
          <p:spPr>
            <a:xfrm rot="-5400000">
              <a:off x="308407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01" name="tx101"/>
            <p:cNvSpPr/>
            <p:nvPr/>
          </p:nvSpPr>
          <p:spPr>
            <a:xfrm>
              <a:off x="839662" y="47492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2" name="tx102"/>
            <p:cNvSpPr/>
            <p:nvPr/>
          </p:nvSpPr>
          <p:spPr>
            <a:xfrm>
              <a:off x="958258" y="47492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3" name="tx103"/>
            <p:cNvSpPr/>
            <p:nvPr/>
          </p:nvSpPr>
          <p:spPr>
            <a:xfrm>
              <a:off x="1076854" y="47492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4" name="tx104"/>
            <p:cNvSpPr/>
            <p:nvPr/>
          </p:nvSpPr>
          <p:spPr>
            <a:xfrm>
              <a:off x="3117385" y="364669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 name="rc105"/>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25388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380035" y="211881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9" name="pl109"/>
            <p:cNvSpPr/>
            <p:nvPr/>
          </p:nvSpPr>
          <p:spPr>
            <a:xfrm>
              <a:off x="3380035" y="169877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0" name="pl110"/>
            <p:cNvSpPr/>
            <p:nvPr/>
          </p:nvSpPr>
          <p:spPr>
            <a:xfrm>
              <a:off x="3380035" y="12787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1" name="pl111"/>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5276980" y="2538857"/>
              <a:ext cx="106736" cy="420042"/>
            </a:xfrm>
            <a:prstGeom prst="rect">
              <a:avLst/>
            </a:prstGeom>
            <a:solidFill>
              <a:srgbClr val="2C7FB8">
                <a:alpha val="100000"/>
              </a:srgbClr>
            </a:solidFill>
          </p:spPr>
          <p:txBody>
            <a:bodyPr/>
            <a:lstStyle/>
            <a:p/>
          </p:txBody>
        </p:sp>
        <p:sp>
          <p:nvSpPr>
            <p:cNvPr id="122" name="rc122"/>
            <p:cNvSpPr/>
            <p:nvPr/>
          </p:nvSpPr>
          <p:spPr>
            <a:xfrm>
              <a:off x="5395577" y="2454849"/>
              <a:ext cx="106736" cy="504050"/>
            </a:xfrm>
            <a:prstGeom prst="rect">
              <a:avLst/>
            </a:prstGeom>
            <a:solidFill>
              <a:srgbClr val="2C7FB8">
                <a:alpha val="100000"/>
              </a:srgbClr>
            </a:solidFill>
          </p:spPr>
          <p:txBody>
            <a:bodyPr/>
            <a:lstStyle/>
            <a:p/>
          </p:txBody>
        </p:sp>
        <p:sp>
          <p:nvSpPr>
            <p:cNvPr id="123" name="rc123"/>
            <p:cNvSpPr/>
            <p:nvPr/>
          </p:nvSpPr>
          <p:spPr>
            <a:xfrm>
              <a:off x="5514173" y="2454849"/>
              <a:ext cx="106736" cy="504050"/>
            </a:xfrm>
            <a:prstGeom prst="rect">
              <a:avLst/>
            </a:prstGeom>
            <a:solidFill>
              <a:srgbClr val="2C7FB8">
                <a:alpha val="100000"/>
              </a:srgbClr>
            </a:solidFill>
          </p:spPr>
          <p:txBody>
            <a:bodyPr/>
            <a:lstStyle/>
            <a:p/>
          </p:txBody>
        </p:sp>
        <p:sp>
          <p:nvSpPr>
            <p:cNvPr id="124" name="rc124"/>
            <p:cNvSpPr/>
            <p:nvPr/>
          </p:nvSpPr>
          <p:spPr>
            <a:xfrm>
              <a:off x="5632769" y="2370840"/>
              <a:ext cx="106736" cy="588059"/>
            </a:xfrm>
            <a:prstGeom prst="rect">
              <a:avLst/>
            </a:prstGeom>
            <a:solidFill>
              <a:srgbClr val="2C7FB8">
                <a:alpha val="100000"/>
              </a:srgbClr>
            </a:solidFill>
          </p:spPr>
          <p:txBody>
            <a:bodyPr/>
            <a:lstStyle/>
            <a:p/>
          </p:txBody>
        </p:sp>
        <p:sp>
          <p:nvSpPr>
            <p:cNvPr id="125" name="rc125"/>
            <p:cNvSpPr/>
            <p:nvPr/>
          </p:nvSpPr>
          <p:spPr>
            <a:xfrm>
              <a:off x="5751365" y="2370840"/>
              <a:ext cx="106736" cy="588059"/>
            </a:xfrm>
            <a:prstGeom prst="rect">
              <a:avLst/>
            </a:prstGeom>
            <a:solidFill>
              <a:srgbClr val="2C7FB8">
                <a:alpha val="100000"/>
              </a:srgbClr>
            </a:solidFill>
          </p:spPr>
          <p:txBody>
            <a:bodyPr/>
            <a:lstStyle/>
            <a:p/>
          </p:txBody>
        </p:sp>
        <p:sp>
          <p:nvSpPr>
            <p:cNvPr id="126" name="pl126"/>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7" name="pl127"/>
            <p:cNvSpPr/>
            <p:nvPr/>
          </p:nvSpPr>
          <p:spPr>
            <a:xfrm>
              <a:off x="5330349" y="1541256"/>
              <a:ext cx="474384" cy="453645"/>
            </a:xfrm>
            <a:custGeom>
              <a:avLst/>
              <a:pathLst>
                <a:path w="474384" h="453645">
                  <a:moveTo>
                    <a:pt x="0" y="453645"/>
                  </a:moveTo>
                  <a:lnTo>
                    <a:pt x="118596" y="321332"/>
                  </a:lnTo>
                  <a:lnTo>
                    <a:pt x="237192" y="132313"/>
                  </a:lnTo>
                  <a:lnTo>
                    <a:pt x="355788" y="0"/>
                  </a:lnTo>
                  <a:lnTo>
                    <a:pt x="474384" y="0"/>
                  </a:lnTo>
                </a:path>
              </a:pathLst>
            </a:custGeom>
            <a:ln w="27101" cap="flat">
              <a:solidFill>
                <a:srgbClr val="000000">
                  <a:alpha val="80000"/>
                </a:srgbClr>
              </a:solidFill>
              <a:prstDash val="solid"/>
              <a:round/>
            </a:ln>
          </p:spPr>
          <p:txBody>
            <a:bodyPr/>
            <a:lstStyle/>
            <a:p/>
          </p:txBody>
        </p:sp>
        <p:sp>
          <p:nvSpPr>
            <p:cNvPr id="128" name="tx128"/>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129" name="tx129"/>
            <p:cNvSpPr/>
            <p:nvPr/>
          </p:nvSpPr>
          <p:spPr>
            <a:xfrm>
              <a:off x="5284263" y="244970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30" name="tx130"/>
            <p:cNvSpPr/>
            <p:nvPr/>
          </p:nvSpPr>
          <p:spPr>
            <a:xfrm>
              <a:off x="5402859" y="236569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31" name="tx131"/>
            <p:cNvSpPr/>
            <p:nvPr/>
          </p:nvSpPr>
          <p:spPr>
            <a:xfrm>
              <a:off x="5521455" y="236569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32" name="tx132"/>
            <p:cNvSpPr/>
            <p:nvPr/>
          </p:nvSpPr>
          <p:spPr>
            <a:xfrm>
              <a:off x="5640051" y="228168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33" name="tx133"/>
            <p:cNvSpPr/>
            <p:nvPr/>
          </p:nvSpPr>
          <p:spPr>
            <a:xfrm>
              <a:off x="5758648" y="228168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34" name="tx134"/>
            <p:cNvSpPr/>
            <p:nvPr/>
          </p:nvSpPr>
          <p:spPr>
            <a:xfrm>
              <a:off x="5783044" y="142480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5" name="rc135"/>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6" name="pl136"/>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380035" y="500646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8" name="pl138"/>
            <p:cNvSpPr/>
            <p:nvPr/>
          </p:nvSpPr>
          <p:spPr>
            <a:xfrm>
              <a:off x="3380035" y="458642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9" name="pl139"/>
            <p:cNvSpPr/>
            <p:nvPr/>
          </p:nvSpPr>
          <p:spPr>
            <a:xfrm>
              <a:off x="3380035" y="416638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0" name="pl140"/>
            <p:cNvSpPr/>
            <p:nvPr/>
          </p:nvSpPr>
          <p:spPr>
            <a:xfrm>
              <a:off x="3380035" y="37463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1" name="pl141"/>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3853827" y="5342503"/>
              <a:ext cx="106736" cy="84008"/>
            </a:xfrm>
            <a:prstGeom prst="rect">
              <a:avLst/>
            </a:prstGeom>
            <a:solidFill>
              <a:srgbClr val="2C7FB8">
                <a:alpha val="100000"/>
              </a:srgbClr>
            </a:solidFill>
          </p:spPr>
          <p:txBody>
            <a:bodyPr/>
            <a:lstStyle/>
            <a:p/>
          </p:txBody>
        </p:sp>
        <p:sp>
          <p:nvSpPr>
            <p:cNvPr id="152" name="rc152"/>
            <p:cNvSpPr/>
            <p:nvPr/>
          </p:nvSpPr>
          <p:spPr>
            <a:xfrm>
              <a:off x="3972423" y="5300499"/>
              <a:ext cx="106736" cy="126012"/>
            </a:xfrm>
            <a:prstGeom prst="rect">
              <a:avLst/>
            </a:prstGeom>
            <a:solidFill>
              <a:srgbClr val="2C7FB8">
                <a:alpha val="100000"/>
              </a:srgbClr>
            </a:solidFill>
          </p:spPr>
          <p:txBody>
            <a:bodyPr/>
            <a:lstStyle/>
            <a:p/>
          </p:txBody>
        </p:sp>
        <p:sp>
          <p:nvSpPr>
            <p:cNvPr id="153" name="rc153"/>
            <p:cNvSpPr/>
            <p:nvPr/>
          </p:nvSpPr>
          <p:spPr>
            <a:xfrm>
              <a:off x="4091019" y="5300499"/>
              <a:ext cx="106736" cy="126012"/>
            </a:xfrm>
            <a:prstGeom prst="rect">
              <a:avLst/>
            </a:prstGeom>
            <a:solidFill>
              <a:srgbClr val="2C7FB8">
                <a:alpha val="100000"/>
              </a:srgbClr>
            </a:solidFill>
          </p:spPr>
          <p:txBody>
            <a:bodyPr/>
            <a:lstStyle/>
            <a:p/>
          </p:txBody>
        </p:sp>
        <p:sp>
          <p:nvSpPr>
            <p:cNvPr id="154" name="rc154"/>
            <p:cNvSpPr/>
            <p:nvPr/>
          </p:nvSpPr>
          <p:spPr>
            <a:xfrm>
              <a:off x="4209615" y="5258495"/>
              <a:ext cx="106736" cy="168016"/>
            </a:xfrm>
            <a:prstGeom prst="rect">
              <a:avLst/>
            </a:prstGeom>
            <a:solidFill>
              <a:srgbClr val="2C7FB8">
                <a:alpha val="100000"/>
              </a:srgbClr>
            </a:solidFill>
          </p:spPr>
          <p:txBody>
            <a:bodyPr/>
            <a:lstStyle/>
            <a:p/>
          </p:txBody>
        </p:sp>
        <p:sp>
          <p:nvSpPr>
            <p:cNvPr id="155" name="rc155"/>
            <p:cNvSpPr/>
            <p:nvPr/>
          </p:nvSpPr>
          <p:spPr>
            <a:xfrm>
              <a:off x="4328211" y="5216491"/>
              <a:ext cx="106736" cy="210021"/>
            </a:xfrm>
            <a:prstGeom prst="rect">
              <a:avLst/>
            </a:prstGeom>
            <a:solidFill>
              <a:srgbClr val="2C7FB8">
                <a:alpha val="100000"/>
              </a:srgbClr>
            </a:solidFill>
          </p:spPr>
          <p:txBody>
            <a:bodyPr/>
            <a:lstStyle/>
            <a:p/>
          </p:txBody>
        </p:sp>
        <p:sp>
          <p:nvSpPr>
            <p:cNvPr id="156" name="rc156"/>
            <p:cNvSpPr/>
            <p:nvPr/>
          </p:nvSpPr>
          <p:spPr>
            <a:xfrm>
              <a:off x="4446807" y="5216491"/>
              <a:ext cx="106736" cy="210021"/>
            </a:xfrm>
            <a:prstGeom prst="rect">
              <a:avLst/>
            </a:prstGeom>
            <a:solidFill>
              <a:srgbClr val="2C7FB8">
                <a:alpha val="100000"/>
              </a:srgbClr>
            </a:solidFill>
          </p:spPr>
          <p:txBody>
            <a:bodyPr/>
            <a:lstStyle/>
            <a:p/>
          </p:txBody>
        </p:sp>
        <p:sp>
          <p:nvSpPr>
            <p:cNvPr id="157" name="rc157"/>
            <p:cNvSpPr/>
            <p:nvPr/>
          </p:nvSpPr>
          <p:spPr>
            <a:xfrm>
              <a:off x="4565404" y="5174486"/>
              <a:ext cx="106736" cy="252025"/>
            </a:xfrm>
            <a:prstGeom prst="rect">
              <a:avLst/>
            </a:prstGeom>
            <a:solidFill>
              <a:srgbClr val="2C7FB8">
                <a:alpha val="100000"/>
              </a:srgbClr>
            </a:solidFill>
          </p:spPr>
          <p:txBody>
            <a:bodyPr/>
            <a:lstStyle/>
            <a:p/>
          </p:txBody>
        </p:sp>
        <p:sp>
          <p:nvSpPr>
            <p:cNvPr id="158" name="rc158"/>
            <p:cNvSpPr/>
            <p:nvPr/>
          </p:nvSpPr>
          <p:spPr>
            <a:xfrm>
              <a:off x="4684000" y="5174486"/>
              <a:ext cx="106736" cy="252025"/>
            </a:xfrm>
            <a:prstGeom prst="rect">
              <a:avLst/>
            </a:prstGeom>
            <a:solidFill>
              <a:srgbClr val="2C7FB8">
                <a:alpha val="100000"/>
              </a:srgbClr>
            </a:solidFill>
          </p:spPr>
          <p:txBody>
            <a:bodyPr/>
            <a:lstStyle/>
            <a:p/>
          </p:txBody>
        </p:sp>
        <p:sp>
          <p:nvSpPr>
            <p:cNvPr id="159" name="rc159"/>
            <p:cNvSpPr/>
            <p:nvPr/>
          </p:nvSpPr>
          <p:spPr>
            <a:xfrm>
              <a:off x="4802596" y="5174486"/>
              <a:ext cx="106736" cy="252025"/>
            </a:xfrm>
            <a:prstGeom prst="rect">
              <a:avLst/>
            </a:prstGeom>
            <a:solidFill>
              <a:srgbClr val="2C7FB8">
                <a:alpha val="100000"/>
              </a:srgbClr>
            </a:solidFill>
          </p:spPr>
          <p:txBody>
            <a:bodyPr/>
            <a:lstStyle/>
            <a:p/>
          </p:txBody>
        </p:sp>
        <p:sp>
          <p:nvSpPr>
            <p:cNvPr id="160" name="rc160"/>
            <p:cNvSpPr/>
            <p:nvPr/>
          </p:nvSpPr>
          <p:spPr>
            <a:xfrm>
              <a:off x="4921192" y="5174486"/>
              <a:ext cx="106736" cy="252025"/>
            </a:xfrm>
            <a:prstGeom prst="rect">
              <a:avLst/>
            </a:prstGeom>
            <a:solidFill>
              <a:srgbClr val="2C7FB8">
                <a:alpha val="100000"/>
              </a:srgbClr>
            </a:solidFill>
          </p:spPr>
          <p:txBody>
            <a:bodyPr/>
            <a:lstStyle/>
            <a:p/>
          </p:txBody>
        </p:sp>
        <p:sp>
          <p:nvSpPr>
            <p:cNvPr id="161" name="rc161"/>
            <p:cNvSpPr/>
            <p:nvPr/>
          </p:nvSpPr>
          <p:spPr>
            <a:xfrm>
              <a:off x="5039788" y="5174486"/>
              <a:ext cx="106736" cy="252025"/>
            </a:xfrm>
            <a:prstGeom prst="rect">
              <a:avLst/>
            </a:prstGeom>
            <a:solidFill>
              <a:srgbClr val="2C7FB8">
                <a:alpha val="100000"/>
              </a:srgbClr>
            </a:solidFill>
          </p:spPr>
          <p:txBody>
            <a:bodyPr/>
            <a:lstStyle/>
            <a:p/>
          </p:txBody>
        </p:sp>
        <p:sp>
          <p:nvSpPr>
            <p:cNvPr id="162" name="rc162"/>
            <p:cNvSpPr/>
            <p:nvPr/>
          </p:nvSpPr>
          <p:spPr>
            <a:xfrm>
              <a:off x="5158384" y="5090478"/>
              <a:ext cx="106736" cy="336033"/>
            </a:xfrm>
            <a:prstGeom prst="rect">
              <a:avLst/>
            </a:prstGeom>
            <a:solidFill>
              <a:srgbClr val="2C7FB8">
                <a:alpha val="100000"/>
              </a:srgbClr>
            </a:solidFill>
          </p:spPr>
          <p:txBody>
            <a:bodyPr/>
            <a:lstStyle/>
            <a:p/>
          </p:txBody>
        </p:sp>
        <p:sp>
          <p:nvSpPr>
            <p:cNvPr id="163" name="rc163"/>
            <p:cNvSpPr/>
            <p:nvPr/>
          </p:nvSpPr>
          <p:spPr>
            <a:xfrm>
              <a:off x="5276980" y="4838452"/>
              <a:ext cx="106736" cy="588059"/>
            </a:xfrm>
            <a:prstGeom prst="rect">
              <a:avLst/>
            </a:prstGeom>
            <a:solidFill>
              <a:srgbClr val="2C7FB8">
                <a:alpha val="100000"/>
              </a:srgbClr>
            </a:solidFill>
          </p:spPr>
          <p:txBody>
            <a:bodyPr/>
            <a:lstStyle/>
            <a:p/>
          </p:txBody>
        </p:sp>
        <p:sp>
          <p:nvSpPr>
            <p:cNvPr id="164" name="rc164"/>
            <p:cNvSpPr/>
            <p:nvPr/>
          </p:nvSpPr>
          <p:spPr>
            <a:xfrm>
              <a:off x="5395577" y="4796448"/>
              <a:ext cx="106736" cy="630063"/>
            </a:xfrm>
            <a:prstGeom prst="rect">
              <a:avLst/>
            </a:prstGeom>
            <a:solidFill>
              <a:srgbClr val="2C7FB8">
                <a:alpha val="100000"/>
              </a:srgbClr>
            </a:solidFill>
          </p:spPr>
          <p:txBody>
            <a:bodyPr/>
            <a:lstStyle/>
            <a:p/>
          </p:txBody>
        </p:sp>
        <p:sp>
          <p:nvSpPr>
            <p:cNvPr id="165" name="rc165"/>
            <p:cNvSpPr/>
            <p:nvPr/>
          </p:nvSpPr>
          <p:spPr>
            <a:xfrm>
              <a:off x="5514173" y="4712440"/>
              <a:ext cx="106736" cy="714072"/>
            </a:xfrm>
            <a:prstGeom prst="rect">
              <a:avLst/>
            </a:prstGeom>
            <a:solidFill>
              <a:srgbClr val="2C7FB8">
                <a:alpha val="100000"/>
              </a:srgbClr>
            </a:solidFill>
          </p:spPr>
          <p:txBody>
            <a:bodyPr/>
            <a:lstStyle/>
            <a:p/>
          </p:txBody>
        </p:sp>
        <p:sp>
          <p:nvSpPr>
            <p:cNvPr id="166" name="rc166"/>
            <p:cNvSpPr/>
            <p:nvPr/>
          </p:nvSpPr>
          <p:spPr>
            <a:xfrm>
              <a:off x="5632769" y="4712440"/>
              <a:ext cx="106736" cy="714072"/>
            </a:xfrm>
            <a:prstGeom prst="rect">
              <a:avLst/>
            </a:prstGeom>
            <a:solidFill>
              <a:srgbClr val="2C7FB8">
                <a:alpha val="100000"/>
              </a:srgbClr>
            </a:solidFill>
          </p:spPr>
          <p:txBody>
            <a:bodyPr/>
            <a:lstStyle/>
            <a:p/>
          </p:txBody>
        </p:sp>
        <p:sp>
          <p:nvSpPr>
            <p:cNvPr id="167" name="rc167"/>
            <p:cNvSpPr/>
            <p:nvPr/>
          </p:nvSpPr>
          <p:spPr>
            <a:xfrm>
              <a:off x="5751365" y="4712440"/>
              <a:ext cx="106736" cy="714072"/>
            </a:xfrm>
            <a:prstGeom prst="rect">
              <a:avLst/>
            </a:prstGeom>
            <a:solidFill>
              <a:srgbClr val="2C7FB8">
                <a:alpha val="100000"/>
              </a:srgbClr>
            </a:solidFill>
          </p:spPr>
          <p:txBody>
            <a:bodyPr/>
            <a:lstStyle/>
            <a:p/>
          </p:txBody>
        </p:sp>
        <p:sp>
          <p:nvSpPr>
            <p:cNvPr id="168" name="pl168"/>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9" name="pl169"/>
            <p:cNvSpPr/>
            <p:nvPr/>
          </p:nvSpPr>
          <p:spPr>
            <a:xfrm>
              <a:off x="3551406" y="5010670"/>
              <a:ext cx="2253326" cy="415842"/>
            </a:xfrm>
            <a:custGeom>
              <a:avLst/>
              <a:pathLst>
                <a:path w="2253326" h="415842">
                  <a:moveTo>
                    <a:pt x="0" y="415842"/>
                  </a:moveTo>
                  <a:lnTo>
                    <a:pt x="118596" y="415842"/>
                  </a:lnTo>
                  <a:lnTo>
                    <a:pt x="237192" y="415842"/>
                  </a:lnTo>
                  <a:lnTo>
                    <a:pt x="355788" y="415842"/>
                  </a:lnTo>
                  <a:lnTo>
                    <a:pt x="474384" y="415842"/>
                  </a:lnTo>
                  <a:lnTo>
                    <a:pt x="592980" y="415842"/>
                  </a:lnTo>
                  <a:lnTo>
                    <a:pt x="711576" y="415842"/>
                  </a:lnTo>
                  <a:lnTo>
                    <a:pt x="830173" y="378038"/>
                  </a:lnTo>
                  <a:lnTo>
                    <a:pt x="948769" y="415842"/>
                  </a:lnTo>
                  <a:lnTo>
                    <a:pt x="1067365" y="415842"/>
                  </a:lnTo>
                  <a:lnTo>
                    <a:pt x="1185961" y="415842"/>
                  </a:lnTo>
                  <a:lnTo>
                    <a:pt x="1304557" y="415842"/>
                  </a:lnTo>
                  <a:lnTo>
                    <a:pt x="1423153" y="415842"/>
                  </a:lnTo>
                  <a:lnTo>
                    <a:pt x="1541750" y="415842"/>
                  </a:lnTo>
                  <a:lnTo>
                    <a:pt x="1660346" y="378038"/>
                  </a:lnTo>
                  <a:lnTo>
                    <a:pt x="1778942" y="340234"/>
                  </a:lnTo>
                  <a:lnTo>
                    <a:pt x="1897538" y="321332"/>
                  </a:lnTo>
                  <a:lnTo>
                    <a:pt x="2016134" y="264626"/>
                  </a:lnTo>
                  <a:lnTo>
                    <a:pt x="2134730" y="0"/>
                  </a:lnTo>
                  <a:lnTo>
                    <a:pt x="2253326" y="0"/>
                  </a:lnTo>
                </a:path>
              </a:pathLst>
            </a:custGeom>
            <a:ln w="27101" cap="flat">
              <a:solidFill>
                <a:srgbClr val="000000">
                  <a:alpha val="80000"/>
                </a:srgbClr>
              </a:solidFill>
              <a:prstDash val="solid"/>
              <a:round/>
            </a:ln>
          </p:spPr>
          <p:txBody>
            <a:bodyPr/>
            <a:lstStyle/>
            <a:p/>
          </p:txBody>
        </p:sp>
        <p:sp>
          <p:nvSpPr>
            <p:cNvPr id="170" name="tx170"/>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171" name="tx171"/>
            <p:cNvSpPr/>
            <p:nvPr/>
          </p:nvSpPr>
          <p:spPr>
            <a:xfrm rot="-5400000">
              <a:off x="5393944" y="484046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72" name="tx172"/>
            <p:cNvSpPr/>
            <p:nvPr/>
          </p:nvSpPr>
          <p:spPr>
            <a:xfrm rot="-5400000">
              <a:off x="5512540" y="475645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73" name="tx173"/>
            <p:cNvSpPr/>
            <p:nvPr/>
          </p:nvSpPr>
          <p:spPr>
            <a:xfrm rot="-5400000">
              <a:off x="5631136" y="475645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74" name="tx174"/>
            <p:cNvSpPr/>
            <p:nvPr/>
          </p:nvSpPr>
          <p:spPr>
            <a:xfrm rot="-5400000">
              <a:off x="5749732" y="475645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75" name="tx175"/>
            <p:cNvSpPr/>
            <p:nvPr/>
          </p:nvSpPr>
          <p:spPr>
            <a:xfrm>
              <a:off x="3884152" y="525334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76" name="tx176"/>
            <p:cNvSpPr/>
            <p:nvPr/>
          </p:nvSpPr>
          <p:spPr>
            <a:xfrm>
              <a:off x="4002748" y="52113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7" name="tx177"/>
            <p:cNvSpPr/>
            <p:nvPr/>
          </p:nvSpPr>
          <p:spPr>
            <a:xfrm>
              <a:off x="4121344" y="52113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8" name="tx178"/>
            <p:cNvSpPr/>
            <p:nvPr/>
          </p:nvSpPr>
          <p:spPr>
            <a:xfrm>
              <a:off x="4239940" y="5169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79" name="tx179"/>
            <p:cNvSpPr/>
            <p:nvPr/>
          </p:nvSpPr>
          <p:spPr>
            <a:xfrm>
              <a:off x="4358537" y="512733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0" name="tx180"/>
            <p:cNvSpPr/>
            <p:nvPr/>
          </p:nvSpPr>
          <p:spPr>
            <a:xfrm>
              <a:off x="4477133" y="512733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1" name="tx181"/>
            <p:cNvSpPr/>
            <p:nvPr/>
          </p:nvSpPr>
          <p:spPr>
            <a:xfrm>
              <a:off x="4595729"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2" name="tx182"/>
            <p:cNvSpPr/>
            <p:nvPr/>
          </p:nvSpPr>
          <p:spPr>
            <a:xfrm>
              <a:off x="4714325"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3" name="tx183"/>
            <p:cNvSpPr/>
            <p:nvPr/>
          </p:nvSpPr>
          <p:spPr>
            <a:xfrm>
              <a:off x="4832921"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4" name="tx184"/>
            <p:cNvSpPr/>
            <p:nvPr/>
          </p:nvSpPr>
          <p:spPr>
            <a:xfrm>
              <a:off x="4951517"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5" name="tx185"/>
            <p:cNvSpPr/>
            <p:nvPr/>
          </p:nvSpPr>
          <p:spPr>
            <a:xfrm>
              <a:off x="5070114"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6" name="tx186"/>
            <p:cNvSpPr/>
            <p:nvPr/>
          </p:nvSpPr>
          <p:spPr>
            <a:xfrm>
              <a:off x="5188710" y="500132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87" name="tx187"/>
            <p:cNvSpPr/>
            <p:nvPr/>
          </p:nvSpPr>
          <p:spPr>
            <a:xfrm>
              <a:off x="5284263" y="47492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8" name="tx188"/>
            <p:cNvSpPr/>
            <p:nvPr/>
          </p:nvSpPr>
          <p:spPr>
            <a:xfrm>
              <a:off x="5783044" y="489422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89" name="rc189"/>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90" name="pl190"/>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1" name="pl191"/>
            <p:cNvSpPr/>
            <p:nvPr/>
          </p:nvSpPr>
          <p:spPr>
            <a:xfrm>
              <a:off x="6045694" y="25388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2" name="pl192"/>
            <p:cNvSpPr/>
            <p:nvPr/>
          </p:nvSpPr>
          <p:spPr>
            <a:xfrm>
              <a:off x="6045694" y="211881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3" name="pl193"/>
            <p:cNvSpPr/>
            <p:nvPr/>
          </p:nvSpPr>
          <p:spPr>
            <a:xfrm>
              <a:off x="6045694" y="169877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4" name="pl194"/>
            <p:cNvSpPr/>
            <p:nvPr/>
          </p:nvSpPr>
          <p:spPr>
            <a:xfrm>
              <a:off x="6045694" y="12787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5" name="pl195"/>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rc205"/>
            <p:cNvSpPr/>
            <p:nvPr/>
          </p:nvSpPr>
          <p:spPr>
            <a:xfrm>
              <a:off x="6400889" y="2916895"/>
              <a:ext cx="106736" cy="42004"/>
            </a:xfrm>
            <a:prstGeom prst="rect">
              <a:avLst/>
            </a:prstGeom>
            <a:solidFill>
              <a:srgbClr val="2C7FB8">
                <a:alpha val="100000"/>
              </a:srgbClr>
            </a:solidFill>
          </p:spPr>
          <p:txBody>
            <a:bodyPr/>
            <a:lstStyle/>
            <a:p/>
          </p:txBody>
        </p:sp>
        <p:sp>
          <p:nvSpPr>
            <p:cNvPr id="206" name="rc206"/>
            <p:cNvSpPr/>
            <p:nvPr/>
          </p:nvSpPr>
          <p:spPr>
            <a:xfrm>
              <a:off x="6519485" y="2832887"/>
              <a:ext cx="106736" cy="126012"/>
            </a:xfrm>
            <a:prstGeom prst="rect">
              <a:avLst/>
            </a:prstGeom>
            <a:solidFill>
              <a:srgbClr val="2C7FB8">
                <a:alpha val="100000"/>
              </a:srgbClr>
            </a:solidFill>
          </p:spPr>
          <p:txBody>
            <a:bodyPr/>
            <a:lstStyle/>
            <a:p/>
          </p:txBody>
        </p:sp>
        <p:sp>
          <p:nvSpPr>
            <p:cNvPr id="207" name="rc207"/>
            <p:cNvSpPr/>
            <p:nvPr/>
          </p:nvSpPr>
          <p:spPr>
            <a:xfrm>
              <a:off x="6638082" y="2790882"/>
              <a:ext cx="106736" cy="168016"/>
            </a:xfrm>
            <a:prstGeom prst="rect">
              <a:avLst/>
            </a:prstGeom>
            <a:solidFill>
              <a:srgbClr val="2C7FB8">
                <a:alpha val="100000"/>
              </a:srgbClr>
            </a:solidFill>
          </p:spPr>
          <p:txBody>
            <a:bodyPr/>
            <a:lstStyle/>
            <a:p/>
          </p:txBody>
        </p:sp>
        <p:sp>
          <p:nvSpPr>
            <p:cNvPr id="208" name="rc208"/>
            <p:cNvSpPr/>
            <p:nvPr/>
          </p:nvSpPr>
          <p:spPr>
            <a:xfrm>
              <a:off x="6756678" y="2790882"/>
              <a:ext cx="106736" cy="168016"/>
            </a:xfrm>
            <a:prstGeom prst="rect">
              <a:avLst/>
            </a:prstGeom>
            <a:solidFill>
              <a:srgbClr val="2C7FB8">
                <a:alpha val="100000"/>
              </a:srgbClr>
            </a:solidFill>
          </p:spPr>
          <p:txBody>
            <a:bodyPr/>
            <a:lstStyle/>
            <a:p/>
          </p:txBody>
        </p:sp>
        <p:sp>
          <p:nvSpPr>
            <p:cNvPr id="209" name="rc209"/>
            <p:cNvSpPr/>
            <p:nvPr/>
          </p:nvSpPr>
          <p:spPr>
            <a:xfrm>
              <a:off x="6875274" y="2790882"/>
              <a:ext cx="106736" cy="168016"/>
            </a:xfrm>
            <a:prstGeom prst="rect">
              <a:avLst/>
            </a:prstGeom>
            <a:solidFill>
              <a:srgbClr val="2C7FB8">
                <a:alpha val="100000"/>
              </a:srgbClr>
            </a:solidFill>
          </p:spPr>
          <p:txBody>
            <a:bodyPr/>
            <a:lstStyle/>
            <a:p/>
          </p:txBody>
        </p:sp>
        <p:sp>
          <p:nvSpPr>
            <p:cNvPr id="210" name="rc210"/>
            <p:cNvSpPr/>
            <p:nvPr/>
          </p:nvSpPr>
          <p:spPr>
            <a:xfrm>
              <a:off x="6993870" y="2706874"/>
              <a:ext cx="106736" cy="252025"/>
            </a:xfrm>
            <a:prstGeom prst="rect">
              <a:avLst/>
            </a:prstGeom>
            <a:solidFill>
              <a:srgbClr val="2C7FB8">
                <a:alpha val="100000"/>
              </a:srgbClr>
            </a:solidFill>
          </p:spPr>
          <p:txBody>
            <a:bodyPr/>
            <a:lstStyle/>
            <a:p/>
          </p:txBody>
        </p:sp>
        <p:sp>
          <p:nvSpPr>
            <p:cNvPr id="211" name="rc211"/>
            <p:cNvSpPr/>
            <p:nvPr/>
          </p:nvSpPr>
          <p:spPr>
            <a:xfrm>
              <a:off x="7112466" y="2622866"/>
              <a:ext cx="106736" cy="336033"/>
            </a:xfrm>
            <a:prstGeom prst="rect">
              <a:avLst/>
            </a:prstGeom>
            <a:solidFill>
              <a:srgbClr val="2C7FB8">
                <a:alpha val="100000"/>
              </a:srgbClr>
            </a:solidFill>
          </p:spPr>
          <p:txBody>
            <a:bodyPr/>
            <a:lstStyle/>
            <a:p/>
          </p:txBody>
        </p:sp>
        <p:sp>
          <p:nvSpPr>
            <p:cNvPr id="212" name="rc212"/>
            <p:cNvSpPr/>
            <p:nvPr/>
          </p:nvSpPr>
          <p:spPr>
            <a:xfrm>
              <a:off x="7231062" y="2496853"/>
              <a:ext cx="106736" cy="462046"/>
            </a:xfrm>
            <a:prstGeom prst="rect">
              <a:avLst/>
            </a:prstGeom>
            <a:solidFill>
              <a:srgbClr val="2C7FB8">
                <a:alpha val="100000"/>
              </a:srgbClr>
            </a:solidFill>
          </p:spPr>
          <p:txBody>
            <a:bodyPr/>
            <a:lstStyle/>
            <a:p/>
          </p:txBody>
        </p:sp>
        <p:sp>
          <p:nvSpPr>
            <p:cNvPr id="213" name="rc213"/>
            <p:cNvSpPr/>
            <p:nvPr/>
          </p:nvSpPr>
          <p:spPr>
            <a:xfrm>
              <a:off x="7349659" y="2454849"/>
              <a:ext cx="106736" cy="504050"/>
            </a:xfrm>
            <a:prstGeom prst="rect">
              <a:avLst/>
            </a:prstGeom>
            <a:solidFill>
              <a:srgbClr val="2C7FB8">
                <a:alpha val="100000"/>
              </a:srgbClr>
            </a:solidFill>
          </p:spPr>
          <p:txBody>
            <a:bodyPr/>
            <a:lstStyle/>
            <a:p/>
          </p:txBody>
        </p:sp>
        <p:sp>
          <p:nvSpPr>
            <p:cNvPr id="214" name="rc214"/>
            <p:cNvSpPr/>
            <p:nvPr/>
          </p:nvSpPr>
          <p:spPr>
            <a:xfrm>
              <a:off x="7468255" y="2412844"/>
              <a:ext cx="106736" cy="546055"/>
            </a:xfrm>
            <a:prstGeom prst="rect">
              <a:avLst/>
            </a:prstGeom>
            <a:solidFill>
              <a:srgbClr val="2C7FB8">
                <a:alpha val="100000"/>
              </a:srgbClr>
            </a:solidFill>
          </p:spPr>
          <p:txBody>
            <a:bodyPr/>
            <a:lstStyle/>
            <a:p/>
          </p:txBody>
        </p:sp>
        <p:sp>
          <p:nvSpPr>
            <p:cNvPr id="215" name="rc215"/>
            <p:cNvSpPr/>
            <p:nvPr/>
          </p:nvSpPr>
          <p:spPr>
            <a:xfrm>
              <a:off x="7586851" y="2370840"/>
              <a:ext cx="106736" cy="588059"/>
            </a:xfrm>
            <a:prstGeom prst="rect">
              <a:avLst/>
            </a:prstGeom>
            <a:solidFill>
              <a:srgbClr val="2C7FB8">
                <a:alpha val="100000"/>
              </a:srgbClr>
            </a:solidFill>
          </p:spPr>
          <p:txBody>
            <a:bodyPr/>
            <a:lstStyle/>
            <a:p/>
          </p:txBody>
        </p:sp>
        <p:sp>
          <p:nvSpPr>
            <p:cNvPr id="216" name="rc216"/>
            <p:cNvSpPr/>
            <p:nvPr/>
          </p:nvSpPr>
          <p:spPr>
            <a:xfrm>
              <a:off x="7705447" y="2370840"/>
              <a:ext cx="106736" cy="588059"/>
            </a:xfrm>
            <a:prstGeom prst="rect">
              <a:avLst/>
            </a:prstGeom>
            <a:solidFill>
              <a:srgbClr val="2C7FB8">
                <a:alpha val="100000"/>
              </a:srgbClr>
            </a:solidFill>
          </p:spPr>
          <p:txBody>
            <a:bodyPr/>
            <a:lstStyle/>
            <a:p/>
          </p:txBody>
        </p:sp>
        <p:sp>
          <p:nvSpPr>
            <p:cNvPr id="217" name="rc217"/>
            <p:cNvSpPr/>
            <p:nvPr/>
          </p:nvSpPr>
          <p:spPr>
            <a:xfrm>
              <a:off x="7824043" y="2370840"/>
              <a:ext cx="106736" cy="588059"/>
            </a:xfrm>
            <a:prstGeom prst="rect">
              <a:avLst/>
            </a:prstGeom>
            <a:solidFill>
              <a:srgbClr val="2C7FB8">
                <a:alpha val="100000"/>
              </a:srgbClr>
            </a:solidFill>
          </p:spPr>
          <p:txBody>
            <a:bodyPr/>
            <a:lstStyle/>
            <a:p/>
          </p:txBody>
        </p:sp>
        <p:sp>
          <p:nvSpPr>
            <p:cNvPr id="218" name="rc218"/>
            <p:cNvSpPr/>
            <p:nvPr/>
          </p:nvSpPr>
          <p:spPr>
            <a:xfrm>
              <a:off x="7942639" y="2160819"/>
              <a:ext cx="106736" cy="798080"/>
            </a:xfrm>
            <a:prstGeom prst="rect">
              <a:avLst/>
            </a:prstGeom>
            <a:solidFill>
              <a:srgbClr val="2C7FB8">
                <a:alpha val="100000"/>
              </a:srgbClr>
            </a:solidFill>
          </p:spPr>
          <p:txBody>
            <a:bodyPr/>
            <a:lstStyle/>
            <a:p/>
          </p:txBody>
        </p:sp>
        <p:sp>
          <p:nvSpPr>
            <p:cNvPr id="219" name="rc219"/>
            <p:cNvSpPr/>
            <p:nvPr/>
          </p:nvSpPr>
          <p:spPr>
            <a:xfrm>
              <a:off x="8061236" y="2076810"/>
              <a:ext cx="106736" cy="882089"/>
            </a:xfrm>
            <a:prstGeom prst="rect">
              <a:avLst/>
            </a:prstGeom>
            <a:solidFill>
              <a:srgbClr val="2C7FB8">
                <a:alpha val="100000"/>
              </a:srgbClr>
            </a:solidFill>
          </p:spPr>
          <p:txBody>
            <a:bodyPr/>
            <a:lstStyle/>
            <a:p/>
          </p:txBody>
        </p:sp>
        <p:sp>
          <p:nvSpPr>
            <p:cNvPr id="220" name="rc220"/>
            <p:cNvSpPr/>
            <p:nvPr/>
          </p:nvSpPr>
          <p:spPr>
            <a:xfrm>
              <a:off x="8179832" y="2034806"/>
              <a:ext cx="106736" cy="924093"/>
            </a:xfrm>
            <a:prstGeom prst="rect">
              <a:avLst/>
            </a:prstGeom>
            <a:solidFill>
              <a:srgbClr val="2C7FB8">
                <a:alpha val="100000"/>
              </a:srgbClr>
            </a:solidFill>
          </p:spPr>
          <p:txBody>
            <a:bodyPr/>
            <a:lstStyle/>
            <a:p/>
          </p:txBody>
        </p:sp>
        <p:sp>
          <p:nvSpPr>
            <p:cNvPr id="221" name="rc221"/>
            <p:cNvSpPr/>
            <p:nvPr/>
          </p:nvSpPr>
          <p:spPr>
            <a:xfrm>
              <a:off x="8298428" y="2034806"/>
              <a:ext cx="106736" cy="924093"/>
            </a:xfrm>
            <a:prstGeom prst="rect">
              <a:avLst/>
            </a:prstGeom>
            <a:solidFill>
              <a:srgbClr val="2C7FB8">
                <a:alpha val="100000"/>
              </a:srgbClr>
            </a:solidFill>
          </p:spPr>
          <p:txBody>
            <a:bodyPr/>
            <a:lstStyle/>
            <a:p/>
          </p:txBody>
        </p:sp>
        <p:sp>
          <p:nvSpPr>
            <p:cNvPr id="222" name="rc222"/>
            <p:cNvSpPr/>
            <p:nvPr/>
          </p:nvSpPr>
          <p:spPr>
            <a:xfrm>
              <a:off x="8417024" y="2034806"/>
              <a:ext cx="106736" cy="924093"/>
            </a:xfrm>
            <a:prstGeom prst="rect">
              <a:avLst/>
            </a:prstGeom>
            <a:solidFill>
              <a:srgbClr val="2C7FB8">
                <a:alpha val="100000"/>
              </a:srgbClr>
            </a:solidFill>
          </p:spPr>
          <p:txBody>
            <a:bodyPr/>
            <a:lstStyle/>
            <a:p/>
          </p:txBody>
        </p:sp>
        <p:sp>
          <p:nvSpPr>
            <p:cNvPr id="223" name="pl223"/>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24" name="pl224"/>
            <p:cNvSpPr/>
            <p:nvPr/>
          </p:nvSpPr>
          <p:spPr>
            <a:xfrm>
              <a:off x="6454258" y="2391842"/>
              <a:ext cx="2016134" cy="567057"/>
            </a:xfrm>
            <a:custGeom>
              <a:avLst/>
              <a:pathLst>
                <a:path w="2016134" h="567057">
                  <a:moveTo>
                    <a:pt x="0" y="567057"/>
                  </a:moveTo>
                  <a:lnTo>
                    <a:pt x="118596" y="567057"/>
                  </a:lnTo>
                  <a:lnTo>
                    <a:pt x="237192" y="567057"/>
                  </a:lnTo>
                  <a:lnTo>
                    <a:pt x="355788" y="567057"/>
                  </a:lnTo>
                  <a:lnTo>
                    <a:pt x="474384" y="567057"/>
                  </a:lnTo>
                  <a:lnTo>
                    <a:pt x="592980" y="567057"/>
                  </a:lnTo>
                  <a:lnTo>
                    <a:pt x="711576" y="510351"/>
                  </a:lnTo>
                  <a:lnTo>
                    <a:pt x="830173" y="510351"/>
                  </a:lnTo>
                  <a:lnTo>
                    <a:pt x="948769" y="472547"/>
                  </a:lnTo>
                  <a:lnTo>
                    <a:pt x="1067365" y="434743"/>
                  </a:lnTo>
                  <a:lnTo>
                    <a:pt x="1185961" y="396940"/>
                  </a:lnTo>
                  <a:lnTo>
                    <a:pt x="1304557" y="359136"/>
                  </a:lnTo>
                  <a:lnTo>
                    <a:pt x="1423153" y="321332"/>
                  </a:lnTo>
                  <a:lnTo>
                    <a:pt x="1541750" y="359136"/>
                  </a:lnTo>
                  <a:lnTo>
                    <a:pt x="1660346" y="264626"/>
                  </a:lnTo>
                  <a:lnTo>
                    <a:pt x="1778942" y="132313"/>
                  </a:lnTo>
                  <a:lnTo>
                    <a:pt x="1897538" y="0"/>
                  </a:lnTo>
                  <a:lnTo>
                    <a:pt x="2016134" y="0"/>
                  </a:lnTo>
                </a:path>
              </a:pathLst>
            </a:custGeom>
            <a:ln w="27101" cap="flat">
              <a:solidFill>
                <a:srgbClr val="000000">
                  <a:alpha val="80000"/>
                </a:srgbClr>
              </a:solidFill>
              <a:prstDash val="solid"/>
              <a:round/>
            </a:ln>
          </p:spPr>
          <p:txBody>
            <a:bodyPr/>
            <a:lstStyle/>
            <a:p/>
          </p:txBody>
        </p:sp>
        <p:sp>
          <p:nvSpPr>
            <p:cNvPr id="225" name="tx225"/>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226" name="tx226"/>
            <p:cNvSpPr/>
            <p:nvPr/>
          </p:nvSpPr>
          <p:spPr>
            <a:xfrm rot="-5400000">
              <a:off x="7941006" y="22048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7" name="tx227"/>
            <p:cNvSpPr/>
            <p:nvPr/>
          </p:nvSpPr>
          <p:spPr>
            <a:xfrm rot="-5400000">
              <a:off x="8059603" y="212083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28" name="tx228"/>
            <p:cNvSpPr/>
            <p:nvPr/>
          </p:nvSpPr>
          <p:spPr>
            <a:xfrm rot="-5400000">
              <a:off x="8178199" y="20788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29" name="tx229"/>
            <p:cNvSpPr/>
            <p:nvPr/>
          </p:nvSpPr>
          <p:spPr>
            <a:xfrm rot="-5400000">
              <a:off x="8296795" y="20788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30" name="tx230"/>
            <p:cNvSpPr/>
            <p:nvPr/>
          </p:nvSpPr>
          <p:spPr>
            <a:xfrm rot="-5400000">
              <a:off x="8415391" y="20788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31" name="tx231"/>
            <p:cNvSpPr/>
            <p:nvPr/>
          </p:nvSpPr>
          <p:spPr>
            <a:xfrm>
              <a:off x="6431215" y="28277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32" name="tx232"/>
            <p:cNvSpPr/>
            <p:nvPr/>
          </p:nvSpPr>
          <p:spPr>
            <a:xfrm>
              <a:off x="6549811" y="274373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33" name="tx233"/>
            <p:cNvSpPr/>
            <p:nvPr/>
          </p:nvSpPr>
          <p:spPr>
            <a:xfrm>
              <a:off x="6668407" y="270172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34" name="tx234"/>
            <p:cNvSpPr/>
            <p:nvPr/>
          </p:nvSpPr>
          <p:spPr>
            <a:xfrm>
              <a:off x="6787003" y="270172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35" name="tx235"/>
            <p:cNvSpPr/>
            <p:nvPr/>
          </p:nvSpPr>
          <p:spPr>
            <a:xfrm>
              <a:off x="6905599" y="270172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36" name="tx236"/>
            <p:cNvSpPr/>
            <p:nvPr/>
          </p:nvSpPr>
          <p:spPr>
            <a:xfrm>
              <a:off x="7024196" y="26177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37" name="tx237"/>
            <p:cNvSpPr/>
            <p:nvPr/>
          </p:nvSpPr>
          <p:spPr>
            <a:xfrm>
              <a:off x="7142792" y="253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38" name="tx238"/>
            <p:cNvSpPr/>
            <p:nvPr/>
          </p:nvSpPr>
          <p:spPr>
            <a:xfrm>
              <a:off x="7241408" y="2407699"/>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39" name="tx239"/>
            <p:cNvSpPr/>
            <p:nvPr/>
          </p:nvSpPr>
          <p:spPr>
            <a:xfrm>
              <a:off x="7356941" y="236569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40" name="tx240"/>
            <p:cNvSpPr/>
            <p:nvPr/>
          </p:nvSpPr>
          <p:spPr>
            <a:xfrm>
              <a:off x="7475537" y="232369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1" name="tx241"/>
            <p:cNvSpPr/>
            <p:nvPr/>
          </p:nvSpPr>
          <p:spPr>
            <a:xfrm>
              <a:off x="7594133" y="228168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42" name="tx242"/>
            <p:cNvSpPr/>
            <p:nvPr/>
          </p:nvSpPr>
          <p:spPr>
            <a:xfrm>
              <a:off x="7712730" y="228168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43" name="tx243"/>
            <p:cNvSpPr/>
            <p:nvPr/>
          </p:nvSpPr>
          <p:spPr>
            <a:xfrm>
              <a:off x="7831326" y="228168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44" name="tx244"/>
            <p:cNvSpPr/>
            <p:nvPr/>
          </p:nvSpPr>
          <p:spPr>
            <a:xfrm>
              <a:off x="8448703" y="227539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45" name="rc245"/>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46" name="pl246"/>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7" name="pl247"/>
            <p:cNvSpPr/>
            <p:nvPr/>
          </p:nvSpPr>
          <p:spPr>
            <a:xfrm>
              <a:off x="6045694" y="500646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8" name="pl248"/>
            <p:cNvSpPr/>
            <p:nvPr/>
          </p:nvSpPr>
          <p:spPr>
            <a:xfrm>
              <a:off x="6045694" y="458642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9" name="pl249"/>
            <p:cNvSpPr/>
            <p:nvPr/>
          </p:nvSpPr>
          <p:spPr>
            <a:xfrm>
              <a:off x="6045694" y="416638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0" name="pl250"/>
            <p:cNvSpPr/>
            <p:nvPr/>
          </p:nvSpPr>
          <p:spPr>
            <a:xfrm>
              <a:off x="6045694" y="37463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1" name="pl251"/>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163697" y="4754444"/>
              <a:ext cx="106736" cy="672067"/>
            </a:xfrm>
            <a:prstGeom prst="rect">
              <a:avLst/>
            </a:prstGeom>
            <a:solidFill>
              <a:srgbClr val="2C7FB8">
                <a:alpha val="100000"/>
              </a:srgbClr>
            </a:solidFill>
          </p:spPr>
          <p:txBody>
            <a:bodyPr/>
            <a:lstStyle/>
            <a:p/>
          </p:txBody>
        </p:sp>
        <p:sp>
          <p:nvSpPr>
            <p:cNvPr id="262" name="rc262"/>
            <p:cNvSpPr/>
            <p:nvPr/>
          </p:nvSpPr>
          <p:spPr>
            <a:xfrm>
              <a:off x="6282293" y="4712440"/>
              <a:ext cx="106736" cy="714072"/>
            </a:xfrm>
            <a:prstGeom prst="rect">
              <a:avLst/>
            </a:prstGeom>
            <a:solidFill>
              <a:srgbClr val="2C7FB8">
                <a:alpha val="100000"/>
              </a:srgbClr>
            </a:solidFill>
          </p:spPr>
          <p:txBody>
            <a:bodyPr/>
            <a:lstStyle/>
            <a:p/>
          </p:txBody>
        </p:sp>
        <p:sp>
          <p:nvSpPr>
            <p:cNvPr id="263" name="rc263"/>
            <p:cNvSpPr/>
            <p:nvPr/>
          </p:nvSpPr>
          <p:spPr>
            <a:xfrm>
              <a:off x="6400889" y="4628431"/>
              <a:ext cx="106736" cy="798080"/>
            </a:xfrm>
            <a:prstGeom prst="rect">
              <a:avLst/>
            </a:prstGeom>
            <a:solidFill>
              <a:srgbClr val="2C7FB8">
                <a:alpha val="100000"/>
              </a:srgbClr>
            </a:solidFill>
          </p:spPr>
          <p:txBody>
            <a:bodyPr/>
            <a:lstStyle/>
            <a:p/>
          </p:txBody>
        </p:sp>
        <p:sp>
          <p:nvSpPr>
            <p:cNvPr id="264" name="rc264"/>
            <p:cNvSpPr/>
            <p:nvPr/>
          </p:nvSpPr>
          <p:spPr>
            <a:xfrm>
              <a:off x="6519485" y="4544423"/>
              <a:ext cx="106736" cy="882089"/>
            </a:xfrm>
            <a:prstGeom prst="rect">
              <a:avLst/>
            </a:prstGeom>
            <a:solidFill>
              <a:srgbClr val="2C7FB8">
                <a:alpha val="100000"/>
              </a:srgbClr>
            </a:solidFill>
          </p:spPr>
          <p:txBody>
            <a:bodyPr/>
            <a:lstStyle/>
            <a:p/>
          </p:txBody>
        </p:sp>
        <p:sp>
          <p:nvSpPr>
            <p:cNvPr id="265" name="rc265"/>
            <p:cNvSpPr/>
            <p:nvPr/>
          </p:nvSpPr>
          <p:spPr>
            <a:xfrm>
              <a:off x="6638082" y="4544423"/>
              <a:ext cx="106736" cy="882089"/>
            </a:xfrm>
            <a:prstGeom prst="rect">
              <a:avLst/>
            </a:prstGeom>
            <a:solidFill>
              <a:srgbClr val="2C7FB8">
                <a:alpha val="100000"/>
              </a:srgbClr>
            </a:solidFill>
          </p:spPr>
          <p:txBody>
            <a:bodyPr/>
            <a:lstStyle/>
            <a:p/>
          </p:txBody>
        </p:sp>
        <p:sp>
          <p:nvSpPr>
            <p:cNvPr id="266" name="rc266"/>
            <p:cNvSpPr/>
            <p:nvPr/>
          </p:nvSpPr>
          <p:spPr>
            <a:xfrm>
              <a:off x="6756678" y="4544423"/>
              <a:ext cx="106736" cy="882089"/>
            </a:xfrm>
            <a:prstGeom prst="rect">
              <a:avLst/>
            </a:prstGeom>
            <a:solidFill>
              <a:srgbClr val="2C7FB8">
                <a:alpha val="100000"/>
              </a:srgbClr>
            </a:solidFill>
          </p:spPr>
          <p:txBody>
            <a:bodyPr/>
            <a:lstStyle/>
            <a:p/>
          </p:txBody>
        </p:sp>
        <p:sp>
          <p:nvSpPr>
            <p:cNvPr id="267" name="rc267"/>
            <p:cNvSpPr/>
            <p:nvPr/>
          </p:nvSpPr>
          <p:spPr>
            <a:xfrm>
              <a:off x="6875274" y="4502418"/>
              <a:ext cx="106736" cy="924093"/>
            </a:xfrm>
            <a:prstGeom prst="rect">
              <a:avLst/>
            </a:prstGeom>
            <a:solidFill>
              <a:srgbClr val="2C7FB8">
                <a:alpha val="100000"/>
              </a:srgbClr>
            </a:solidFill>
          </p:spPr>
          <p:txBody>
            <a:bodyPr/>
            <a:lstStyle/>
            <a:p/>
          </p:txBody>
        </p:sp>
        <p:sp>
          <p:nvSpPr>
            <p:cNvPr id="268" name="rc268"/>
            <p:cNvSpPr/>
            <p:nvPr/>
          </p:nvSpPr>
          <p:spPr>
            <a:xfrm>
              <a:off x="6993870" y="4502418"/>
              <a:ext cx="106736" cy="924093"/>
            </a:xfrm>
            <a:prstGeom prst="rect">
              <a:avLst/>
            </a:prstGeom>
            <a:solidFill>
              <a:srgbClr val="2C7FB8">
                <a:alpha val="100000"/>
              </a:srgbClr>
            </a:solidFill>
          </p:spPr>
          <p:txBody>
            <a:bodyPr/>
            <a:lstStyle/>
            <a:p/>
          </p:txBody>
        </p:sp>
        <p:sp>
          <p:nvSpPr>
            <p:cNvPr id="269" name="rc269"/>
            <p:cNvSpPr/>
            <p:nvPr/>
          </p:nvSpPr>
          <p:spPr>
            <a:xfrm>
              <a:off x="7112466" y="4502418"/>
              <a:ext cx="106736" cy="924093"/>
            </a:xfrm>
            <a:prstGeom prst="rect">
              <a:avLst/>
            </a:prstGeom>
            <a:solidFill>
              <a:srgbClr val="2C7FB8">
                <a:alpha val="100000"/>
              </a:srgbClr>
            </a:solidFill>
          </p:spPr>
          <p:txBody>
            <a:bodyPr/>
            <a:lstStyle/>
            <a:p/>
          </p:txBody>
        </p:sp>
        <p:sp>
          <p:nvSpPr>
            <p:cNvPr id="270" name="rc270"/>
            <p:cNvSpPr/>
            <p:nvPr/>
          </p:nvSpPr>
          <p:spPr>
            <a:xfrm>
              <a:off x="7231062" y="4502418"/>
              <a:ext cx="106736" cy="924093"/>
            </a:xfrm>
            <a:prstGeom prst="rect">
              <a:avLst/>
            </a:prstGeom>
            <a:solidFill>
              <a:srgbClr val="2C7FB8">
                <a:alpha val="100000"/>
              </a:srgbClr>
            </a:solidFill>
          </p:spPr>
          <p:txBody>
            <a:bodyPr/>
            <a:lstStyle/>
            <a:p/>
          </p:txBody>
        </p:sp>
        <p:sp>
          <p:nvSpPr>
            <p:cNvPr id="271" name="rc271"/>
            <p:cNvSpPr/>
            <p:nvPr/>
          </p:nvSpPr>
          <p:spPr>
            <a:xfrm>
              <a:off x="7349659" y="4460414"/>
              <a:ext cx="106736" cy="966097"/>
            </a:xfrm>
            <a:prstGeom prst="rect">
              <a:avLst/>
            </a:prstGeom>
            <a:solidFill>
              <a:srgbClr val="2C7FB8">
                <a:alpha val="100000"/>
              </a:srgbClr>
            </a:solidFill>
          </p:spPr>
          <p:txBody>
            <a:bodyPr/>
            <a:lstStyle/>
            <a:p/>
          </p:txBody>
        </p:sp>
        <p:sp>
          <p:nvSpPr>
            <p:cNvPr id="272" name="rc272"/>
            <p:cNvSpPr/>
            <p:nvPr/>
          </p:nvSpPr>
          <p:spPr>
            <a:xfrm>
              <a:off x="7468255" y="4418410"/>
              <a:ext cx="106736" cy="1008101"/>
            </a:xfrm>
            <a:prstGeom prst="rect">
              <a:avLst/>
            </a:prstGeom>
            <a:solidFill>
              <a:srgbClr val="2C7FB8">
                <a:alpha val="100000"/>
              </a:srgbClr>
            </a:solidFill>
          </p:spPr>
          <p:txBody>
            <a:bodyPr/>
            <a:lstStyle/>
            <a:p/>
          </p:txBody>
        </p:sp>
        <p:sp>
          <p:nvSpPr>
            <p:cNvPr id="273" name="rc273"/>
            <p:cNvSpPr/>
            <p:nvPr/>
          </p:nvSpPr>
          <p:spPr>
            <a:xfrm>
              <a:off x="7586851" y="4376406"/>
              <a:ext cx="106736" cy="1050106"/>
            </a:xfrm>
            <a:prstGeom prst="rect">
              <a:avLst/>
            </a:prstGeom>
            <a:solidFill>
              <a:srgbClr val="2C7FB8">
                <a:alpha val="100000"/>
              </a:srgbClr>
            </a:solidFill>
          </p:spPr>
          <p:txBody>
            <a:bodyPr/>
            <a:lstStyle/>
            <a:p/>
          </p:txBody>
        </p:sp>
        <p:sp>
          <p:nvSpPr>
            <p:cNvPr id="274" name="rc274"/>
            <p:cNvSpPr/>
            <p:nvPr/>
          </p:nvSpPr>
          <p:spPr>
            <a:xfrm>
              <a:off x="7705447" y="4334401"/>
              <a:ext cx="106736" cy="1092110"/>
            </a:xfrm>
            <a:prstGeom prst="rect">
              <a:avLst/>
            </a:prstGeom>
            <a:solidFill>
              <a:srgbClr val="2C7FB8">
                <a:alpha val="100000"/>
              </a:srgbClr>
            </a:solidFill>
          </p:spPr>
          <p:txBody>
            <a:bodyPr/>
            <a:lstStyle/>
            <a:p/>
          </p:txBody>
        </p:sp>
        <p:sp>
          <p:nvSpPr>
            <p:cNvPr id="275" name="rc275"/>
            <p:cNvSpPr/>
            <p:nvPr/>
          </p:nvSpPr>
          <p:spPr>
            <a:xfrm>
              <a:off x="7824043" y="4334401"/>
              <a:ext cx="106736" cy="1092110"/>
            </a:xfrm>
            <a:prstGeom prst="rect">
              <a:avLst/>
            </a:prstGeom>
            <a:solidFill>
              <a:srgbClr val="2C7FB8">
                <a:alpha val="100000"/>
              </a:srgbClr>
            </a:solidFill>
          </p:spPr>
          <p:txBody>
            <a:bodyPr/>
            <a:lstStyle/>
            <a:p/>
          </p:txBody>
        </p:sp>
        <p:sp>
          <p:nvSpPr>
            <p:cNvPr id="276" name="rc276"/>
            <p:cNvSpPr/>
            <p:nvPr/>
          </p:nvSpPr>
          <p:spPr>
            <a:xfrm>
              <a:off x="7942639" y="4334401"/>
              <a:ext cx="106736" cy="1092110"/>
            </a:xfrm>
            <a:prstGeom prst="rect">
              <a:avLst/>
            </a:prstGeom>
            <a:solidFill>
              <a:srgbClr val="2C7FB8">
                <a:alpha val="100000"/>
              </a:srgbClr>
            </a:solidFill>
          </p:spPr>
          <p:txBody>
            <a:bodyPr/>
            <a:lstStyle/>
            <a:p/>
          </p:txBody>
        </p:sp>
        <p:sp>
          <p:nvSpPr>
            <p:cNvPr id="277" name="rc277"/>
            <p:cNvSpPr/>
            <p:nvPr/>
          </p:nvSpPr>
          <p:spPr>
            <a:xfrm>
              <a:off x="8061236" y="4334401"/>
              <a:ext cx="106736" cy="1092110"/>
            </a:xfrm>
            <a:prstGeom prst="rect">
              <a:avLst/>
            </a:prstGeom>
            <a:solidFill>
              <a:srgbClr val="2C7FB8">
                <a:alpha val="100000"/>
              </a:srgbClr>
            </a:solidFill>
          </p:spPr>
          <p:txBody>
            <a:bodyPr/>
            <a:lstStyle/>
            <a:p/>
          </p:txBody>
        </p:sp>
        <p:sp>
          <p:nvSpPr>
            <p:cNvPr id="278" name="rc278"/>
            <p:cNvSpPr/>
            <p:nvPr/>
          </p:nvSpPr>
          <p:spPr>
            <a:xfrm>
              <a:off x="8179832" y="4292397"/>
              <a:ext cx="106736" cy="1134114"/>
            </a:xfrm>
            <a:prstGeom prst="rect">
              <a:avLst/>
            </a:prstGeom>
            <a:solidFill>
              <a:srgbClr val="2C7FB8">
                <a:alpha val="100000"/>
              </a:srgbClr>
            </a:solidFill>
          </p:spPr>
          <p:txBody>
            <a:bodyPr/>
            <a:lstStyle/>
            <a:p/>
          </p:txBody>
        </p:sp>
        <p:sp>
          <p:nvSpPr>
            <p:cNvPr id="279" name="rc279"/>
            <p:cNvSpPr/>
            <p:nvPr/>
          </p:nvSpPr>
          <p:spPr>
            <a:xfrm>
              <a:off x="8298428" y="4292397"/>
              <a:ext cx="106736" cy="1134114"/>
            </a:xfrm>
            <a:prstGeom prst="rect">
              <a:avLst/>
            </a:prstGeom>
            <a:solidFill>
              <a:srgbClr val="2C7FB8">
                <a:alpha val="100000"/>
              </a:srgbClr>
            </a:solidFill>
          </p:spPr>
          <p:txBody>
            <a:bodyPr/>
            <a:lstStyle/>
            <a:p/>
          </p:txBody>
        </p:sp>
        <p:sp>
          <p:nvSpPr>
            <p:cNvPr id="280" name="rc280"/>
            <p:cNvSpPr/>
            <p:nvPr/>
          </p:nvSpPr>
          <p:spPr>
            <a:xfrm>
              <a:off x="8417024" y="4292397"/>
              <a:ext cx="106736" cy="1134114"/>
            </a:xfrm>
            <a:prstGeom prst="rect">
              <a:avLst/>
            </a:prstGeom>
            <a:solidFill>
              <a:srgbClr val="2C7FB8">
                <a:alpha val="100000"/>
              </a:srgbClr>
            </a:solidFill>
          </p:spPr>
          <p:txBody>
            <a:bodyPr/>
            <a:lstStyle/>
            <a:p/>
          </p:txBody>
        </p:sp>
        <p:sp>
          <p:nvSpPr>
            <p:cNvPr id="281" name="pl281"/>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82" name="pl282"/>
            <p:cNvSpPr/>
            <p:nvPr/>
          </p:nvSpPr>
          <p:spPr>
            <a:xfrm>
              <a:off x="6217065" y="3744242"/>
              <a:ext cx="2253326" cy="415842"/>
            </a:xfrm>
            <a:custGeom>
              <a:avLst/>
              <a:pathLst>
                <a:path w="2253326" h="415842">
                  <a:moveTo>
                    <a:pt x="0" y="415842"/>
                  </a:moveTo>
                  <a:lnTo>
                    <a:pt x="118596" y="340234"/>
                  </a:lnTo>
                  <a:lnTo>
                    <a:pt x="237192" y="207921"/>
                  </a:lnTo>
                  <a:lnTo>
                    <a:pt x="355788" y="132313"/>
                  </a:lnTo>
                  <a:lnTo>
                    <a:pt x="474384" y="94509"/>
                  </a:lnTo>
                  <a:lnTo>
                    <a:pt x="592980" y="56705"/>
                  </a:lnTo>
                  <a:lnTo>
                    <a:pt x="711576" y="37803"/>
                  </a:lnTo>
                  <a:lnTo>
                    <a:pt x="830173" y="18901"/>
                  </a:lnTo>
                  <a:lnTo>
                    <a:pt x="948769" y="151215"/>
                  </a:lnTo>
                  <a:lnTo>
                    <a:pt x="1067365" y="132313"/>
                  </a:lnTo>
                  <a:lnTo>
                    <a:pt x="1185961" y="37803"/>
                  </a:lnTo>
                  <a:lnTo>
                    <a:pt x="1304557" y="18901"/>
                  </a:lnTo>
                  <a:lnTo>
                    <a:pt x="1423153" y="18901"/>
                  </a:lnTo>
                  <a:lnTo>
                    <a:pt x="1541750" y="0"/>
                  </a:lnTo>
                  <a:lnTo>
                    <a:pt x="1660346" y="18901"/>
                  </a:lnTo>
                  <a:lnTo>
                    <a:pt x="1778942" y="113411"/>
                  </a:lnTo>
                  <a:lnTo>
                    <a:pt x="1897538" y="37803"/>
                  </a:lnTo>
                  <a:lnTo>
                    <a:pt x="2016134" y="94509"/>
                  </a:lnTo>
                  <a:lnTo>
                    <a:pt x="2134730" y="37803"/>
                  </a:lnTo>
                  <a:lnTo>
                    <a:pt x="2253326" y="75607"/>
                  </a:lnTo>
                </a:path>
              </a:pathLst>
            </a:custGeom>
            <a:ln w="27101" cap="flat">
              <a:solidFill>
                <a:srgbClr val="000000">
                  <a:alpha val="80000"/>
                </a:srgbClr>
              </a:solidFill>
              <a:prstDash val="solid"/>
              <a:round/>
            </a:ln>
          </p:spPr>
          <p:txBody>
            <a:bodyPr/>
            <a:lstStyle/>
            <a:p/>
          </p:txBody>
        </p:sp>
        <p:sp>
          <p:nvSpPr>
            <p:cNvPr id="283" name="tx283"/>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284" name="tx284"/>
            <p:cNvSpPr/>
            <p:nvPr/>
          </p:nvSpPr>
          <p:spPr>
            <a:xfrm rot="-5400000">
              <a:off x="6162064" y="479846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85" name="tx285"/>
            <p:cNvSpPr/>
            <p:nvPr/>
          </p:nvSpPr>
          <p:spPr>
            <a:xfrm rot="-5400000">
              <a:off x="6280660" y="475645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6" name="tx286"/>
            <p:cNvSpPr/>
            <p:nvPr/>
          </p:nvSpPr>
          <p:spPr>
            <a:xfrm rot="-5400000">
              <a:off x="6399256" y="46724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87" name="tx287"/>
            <p:cNvSpPr/>
            <p:nvPr/>
          </p:nvSpPr>
          <p:spPr>
            <a:xfrm rot="-5400000">
              <a:off x="6517853" y="45884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8" name="tx288"/>
            <p:cNvSpPr/>
            <p:nvPr/>
          </p:nvSpPr>
          <p:spPr>
            <a:xfrm rot="-5400000">
              <a:off x="6636449" y="45884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89" name="tx289"/>
            <p:cNvSpPr/>
            <p:nvPr/>
          </p:nvSpPr>
          <p:spPr>
            <a:xfrm rot="-5400000">
              <a:off x="6755045" y="45884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90" name="tx290"/>
            <p:cNvSpPr/>
            <p:nvPr/>
          </p:nvSpPr>
          <p:spPr>
            <a:xfrm rot="-5400000">
              <a:off x="6873641" y="4546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91" name="tx291"/>
            <p:cNvSpPr/>
            <p:nvPr/>
          </p:nvSpPr>
          <p:spPr>
            <a:xfrm rot="-5400000">
              <a:off x="6992237" y="4546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92" name="tx292"/>
            <p:cNvSpPr/>
            <p:nvPr/>
          </p:nvSpPr>
          <p:spPr>
            <a:xfrm rot="-5400000">
              <a:off x="7110833" y="4546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93" name="tx293"/>
            <p:cNvSpPr/>
            <p:nvPr/>
          </p:nvSpPr>
          <p:spPr>
            <a:xfrm rot="-5400000">
              <a:off x="7229430" y="4546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94" name="tx294"/>
            <p:cNvSpPr/>
            <p:nvPr/>
          </p:nvSpPr>
          <p:spPr>
            <a:xfrm rot="-5400000">
              <a:off x="7348026" y="4504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95" name="tx295"/>
            <p:cNvSpPr/>
            <p:nvPr/>
          </p:nvSpPr>
          <p:spPr>
            <a:xfrm rot="-5400000">
              <a:off x="7466622" y="44624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96" name="tx296"/>
            <p:cNvSpPr/>
            <p:nvPr/>
          </p:nvSpPr>
          <p:spPr>
            <a:xfrm rot="-5400000">
              <a:off x="7585218" y="44204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97" name="tx297"/>
            <p:cNvSpPr/>
            <p:nvPr/>
          </p:nvSpPr>
          <p:spPr>
            <a:xfrm rot="-5400000">
              <a:off x="7703814"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298" name="tx298"/>
            <p:cNvSpPr/>
            <p:nvPr/>
          </p:nvSpPr>
          <p:spPr>
            <a:xfrm rot="-5400000">
              <a:off x="7822410"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299" name="tx299"/>
            <p:cNvSpPr/>
            <p:nvPr/>
          </p:nvSpPr>
          <p:spPr>
            <a:xfrm rot="-5400000">
              <a:off x="7941006"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300" name="tx300"/>
            <p:cNvSpPr/>
            <p:nvPr/>
          </p:nvSpPr>
          <p:spPr>
            <a:xfrm rot="-5400000">
              <a:off x="8059603"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301" name="tx301"/>
            <p:cNvSpPr/>
            <p:nvPr/>
          </p:nvSpPr>
          <p:spPr>
            <a:xfrm rot="-5400000">
              <a:off x="817819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2" name="tx302"/>
            <p:cNvSpPr/>
            <p:nvPr/>
          </p:nvSpPr>
          <p:spPr>
            <a:xfrm rot="-5400000">
              <a:off x="829679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3" name="tx303"/>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4" name="tx304"/>
            <p:cNvSpPr/>
            <p:nvPr/>
          </p:nvSpPr>
          <p:spPr>
            <a:xfrm>
              <a:off x="8448703" y="370340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5" name="rc305"/>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306" name="rc306"/>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8" name="rc308"/>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0" name="rc310"/>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2" name="rc312"/>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4" name="rc314"/>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6" name="rc316"/>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8" name="pl318"/>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9" name="pl319"/>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0" name="tx330"/>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1" name="tx331"/>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2" name="tx332"/>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3" name="tx333"/>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4" name="tx334"/>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5" name="tx335"/>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6" name="tx336"/>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8" name="tx338"/>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9" name="pl339"/>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40" name="pl340"/>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tx350"/>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1" name="tx351"/>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2" name="tx352"/>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3" name="tx353"/>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4" name="tx354"/>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5" name="tx355"/>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6" name="tx356"/>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7" name="tx357"/>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8" name="tx358"/>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9" name="tx359"/>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0" name="pl360"/>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61" name="pl361"/>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tx371"/>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2" name="tx372"/>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3" name="tx373"/>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4" name="tx374"/>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5" name="tx375"/>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6" name="tx376"/>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7" name="tx377"/>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8" name="tx378"/>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9" name="tx379"/>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80" name="tx380"/>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81" name="tx381"/>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24988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83" name="tx383"/>
            <p:cNvSpPr/>
            <p:nvPr/>
          </p:nvSpPr>
          <p:spPr>
            <a:xfrm>
              <a:off x="508182" y="20788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4" name="tx384"/>
            <p:cNvSpPr/>
            <p:nvPr/>
          </p:nvSpPr>
          <p:spPr>
            <a:xfrm>
              <a:off x="508182" y="16587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85" name="tx385"/>
            <p:cNvSpPr/>
            <p:nvPr/>
          </p:nvSpPr>
          <p:spPr>
            <a:xfrm>
              <a:off x="508182" y="12387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86" name="tx386"/>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7" name="tx387"/>
            <p:cNvSpPr/>
            <p:nvPr/>
          </p:nvSpPr>
          <p:spPr>
            <a:xfrm>
              <a:off x="508182" y="49664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88" name="tx388"/>
            <p:cNvSpPr/>
            <p:nvPr/>
          </p:nvSpPr>
          <p:spPr>
            <a:xfrm>
              <a:off x="508182" y="45464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9" name="tx389"/>
            <p:cNvSpPr/>
            <p:nvPr/>
          </p:nvSpPr>
          <p:spPr>
            <a:xfrm>
              <a:off x="508182" y="41263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90" name="tx390"/>
            <p:cNvSpPr/>
            <p:nvPr/>
          </p:nvSpPr>
          <p:spPr>
            <a:xfrm>
              <a:off x="508182" y="37063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91" name="tx39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2" name="tx39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3" name="tx39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4" name="tx39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5" name="tx39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6" name="tx39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7" name="tx39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8" name="tx39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9" name="tx39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00" name="tx40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01" name="tx40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2" name="tx40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3" name="rc403"/>
            <p:cNvSpPr/>
            <p:nvPr/>
          </p:nvSpPr>
          <p:spPr>
            <a:xfrm>
              <a:off x="3743125" y="6243826"/>
              <a:ext cx="201456" cy="201456"/>
            </a:xfrm>
            <a:prstGeom prst="rect">
              <a:avLst/>
            </a:prstGeom>
            <a:solidFill>
              <a:srgbClr val="2C7FB8">
                <a:alpha val="100000"/>
              </a:srgbClr>
            </a:solidFill>
          </p:spPr>
          <p:txBody>
            <a:bodyPr/>
            <a:lstStyle/>
            <a:p/>
          </p:txBody>
        </p:sp>
        <p:sp>
          <p:nvSpPr>
            <p:cNvPr id="404" name="tx40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5" name="pl40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6" name="tx40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7" name="tx407"/>
            <p:cNvSpPr/>
            <p:nvPr/>
          </p:nvSpPr>
          <p:spPr>
            <a:xfrm>
              <a:off x="714376" y="435349"/>
              <a:ext cx="65583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EAPR, 2006-2025</a:t>
              </a:r>
            </a:p>
          </p:txBody>
        </p:sp>
        <p:sp>
          <p:nvSpPr>
            <p:cNvPr id="408" name="tx40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4092406"/>
              <a:ext cx="3818273" cy="673426"/>
            </a:xfrm>
            <a:custGeom>
              <a:avLst/>
              <a:pathLst>
                <a:path w="3818273" h="673426">
                  <a:moveTo>
                    <a:pt x="0" y="673426"/>
                  </a:moveTo>
                  <a:lnTo>
                    <a:pt x="254551" y="645367"/>
                  </a:lnTo>
                  <a:lnTo>
                    <a:pt x="509103" y="645367"/>
                  </a:lnTo>
                  <a:lnTo>
                    <a:pt x="763654" y="645367"/>
                  </a:lnTo>
                  <a:lnTo>
                    <a:pt x="1018206" y="645367"/>
                  </a:lnTo>
                  <a:lnTo>
                    <a:pt x="1272757" y="589248"/>
                  </a:lnTo>
                  <a:lnTo>
                    <a:pt x="1527309" y="561188"/>
                  </a:lnTo>
                  <a:lnTo>
                    <a:pt x="1781861" y="505070"/>
                  </a:lnTo>
                  <a:lnTo>
                    <a:pt x="2036412" y="533129"/>
                  </a:lnTo>
                  <a:lnTo>
                    <a:pt x="2290964" y="589248"/>
                  </a:lnTo>
                  <a:lnTo>
                    <a:pt x="2545515" y="477010"/>
                  </a:lnTo>
                  <a:lnTo>
                    <a:pt x="2800067" y="645367"/>
                  </a:lnTo>
                  <a:lnTo>
                    <a:pt x="3054619" y="533129"/>
                  </a:lnTo>
                  <a:lnTo>
                    <a:pt x="3309170" y="84178"/>
                  </a:lnTo>
                  <a:lnTo>
                    <a:pt x="3563722" y="0"/>
                  </a:lnTo>
                  <a:lnTo>
                    <a:pt x="3818273" y="28059"/>
                  </a:lnTo>
                </a:path>
              </a:pathLst>
            </a:custGeom>
            <a:ln w="29811" cap="flat">
              <a:solidFill>
                <a:srgbClr val="FF0000">
                  <a:alpha val="100000"/>
                </a:srgbClr>
              </a:solidFill>
              <a:prstDash val="solid"/>
              <a:round/>
            </a:ln>
          </p:spPr>
          <p:txBody>
            <a:bodyPr/>
            <a:lstStyle/>
            <a:p/>
          </p:txBody>
        </p:sp>
        <p:sp>
          <p:nvSpPr>
            <p:cNvPr id="33" name="pl33"/>
            <p:cNvSpPr/>
            <p:nvPr/>
          </p:nvSpPr>
          <p:spPr>
            <a:xfrm>
              <a:off x="910081" y="4176585"/>
              <a:ext cx="3818273" cy="617307"/>
            </a:xfrm>
            <a:custGeom>
              <a:avLst/>
              <a:pathLst>
                <a:path w="3818273" h="617307">
                  <a:moveTo>
                    <a:pt x="0" y="617307"/>
                  </a:moveTo>
                  <a:lnTo>
                    <a:pt x="254551" y="561188"/>
                  </a:lnTo>
                  <a:lnTo>
                    <a:pt x="509103" y="561188"/>
                  </a:lnTo>
                  <a:lnTo>
                    <a:pt x="763654" y="561188"/>
                  </a:lnTo>
                  <a:lnTo>
                    <a:pt x="1018206" y="561188"/>
                  </a:lnTo>
                  <a:lnTo>
                    <a:pt x="1272757" y="505070"/>
                  </a:lnTo>
                  <a:lnTo>
                    <a:pt x="1527309" y="533129"/>
                  </a:lnTo>
                  <a:lnTo>
                    <a:pt x="1781861" y="477010"/>
                  </a:lnTo>
                  <a:lnTo>
                    <a:pt x="2036412" y="533129"/>
                  </a:lnTo>
                  <a:lnTo>
                    <a:pt x="2290964" y="561188"/>
                  </a:lnTo>
                  <a:lnTo>
                    <a:pt x="2545515" y="533129"/>
                  </a:lnTo>
                  <a:lnTo>
                    <a:pt x="2800067" y="589248"/>
                  </a:lnTo>
                  <a:lnTo>
                    <a:pt x="3054619" y="533129"/>
                  </a:lnTo>
                  <a:lnTo>
                    <a:pt x="3309170" y="308653"/>
                  </a:lnTo>
                  <a:lnTo>
                    <a:pt x="3563722" y="56118"/>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6568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5726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6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6568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5445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6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151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40675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409564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460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2078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4151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8" name="tx68"/>
            <p:cNvSpPr/>
            <p:nvPr/>
          </p:nvSpPr>
          <p:spPr>
            <a:xfrm>
              <a:off x="1928287"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9" name="tx69"/>
            <p:cNvSpPr/>
            <p:nvPr/>
          </p:nvSpPr>
          <p:spPr>
            <a:xfrm>
              <a:off x="2437390"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70" name="tx70"/>
            <p:cNvSpPr/>
            <p:nvPr/>
          </p:nvSpPr>
          <p:spPr>
            <a:xfrm>
              <a:off x="2946494"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71" name="tx71"/>
            <p:cNvSpPr/>
            <p:nvPr/>
          </p:nvSpPr>
          <p:spPr>
            <a:xfrm>
              <a:off x="3455597"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72" name="tx72"/>
            <p:cNvSpPr/>
            <p:nvPr/>
          </p:nvSpPr>
          <p:spPr>
            <a:xfrm>
              <a:off x="3964700"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73" name="tx73"/>
            <p:cNvSpPr/>
            <p:nvPr/>
          </p:nvSpPr>
          <p:spPr>
            <a:xfrm>
              <a:off x="4473803" y="43037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20</a:t>
              </a:r>
            </a:p>
          </p:txBody>
        </p:sp>
        <p:sp>
          <p:nvSpPr>
            <p:cNvPr id="74" name="tx74"/>
            <p:cNvSpPr/>
            <p:nvPr/>
          </p:nvSpPr>
          <p:spPr>
            <a:xfrm>
              <a:off x="4728355" y="424763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75" name="tx75"/>
            <p:cNvSpPr/>
            <p:nvPr/>
          </p:nvSpPr>
          <p:spPr>
            <a:xfrm>
              <a:off x="910081"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76" name="tx76"/>
            <p:cNvSpPr/>
            <p:nvPr/>
          </p:nvSpPr>
          <p:spPr>
            <a:xfrm>
              <a:off x="1419184"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77" name="tx77"/>
            <p:cNvSpPr/>
            <p:nvPr/>
          </p:nvSpPr>
          <p:spPr>
            <a:xfrm>
              <a:off x="1928287"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78" name="tx78"/>
            <p:cNvSpPr/>
            <p:nvPr/>
          </p:nvSpPr>
          <p:spPr>
            <a:xfrm>
              <a:off x="2437390" y="44830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79" name="tx79"/>
            <p:cNvSpPr/>
            <p:nvPr/>
          </p:nvSpPr>
          <p:spPr>
            <a:xfrm>
              <a:off x="2946494" y="44550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80" name="tx80"/>
            <p:cNvSpPr/>
            <p:nvPr/>
          </p:nvSpPr>
          <p:spPr>
            <a:xfrm>
              <a:off x="3455597" y="43989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81" name="tx81"/>
            <p:cNvSpPr/>
            <p:nvPr/>
          </p:nvSpPr>
          <p:spPr>
            <a:xfrm>
              <a:off x="3964700" y="44550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82" name="tx82"/>
            <p:cNvSpPr/>
            <p:nvPr/>
          </p:nvSpPr>
          <p:spPr>
            <a:xfrm>
              <a:off x="4473803" y="392188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25</a:t>
              </a:r>
            </a:p>
          </p:txBody>
        </p:sp>
        <p:sp>
          <p:nvSpPr>
            <p:cNvPr id="83" name="tx83"/>
            <p:cNvSpPr/>
            <p:nvPr/>
          </p:nvSpPr>
          <p:spPr>
            <a:xfrm>
              <a:off x="4728355" y="394994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(4)</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(5)</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(6)</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(7)</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(7)</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(7)</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(9)</a:t>
              </a:r>
            </a:p>
          </p:txBody>
        </p:sp>
        <p:sp>
          <p:nvSpPr>
            <p:cNvPr id="177" name="tx177"/>
            <p:cNvSpPr/>
            <p:nvPr/>
          </p:nvSpPr>
          <p:spPr>
            <a:xfrm rot="-2700000">
              <a:off x="225971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(10)</a:t>
              </a:r>
            </a:p>
          </p:txBody>
        </p:sp>
        <p:sp>
          <p:nvSpPr>
            <p:cNvPr id="178" name="tx178"/>
            <p:cNvSpPr/>
            <p:nvPr/>
          </p:nvSpPr>
          <p:spPr>
            <a:xfrm rot="-2700000">
              <a:off x="2514270"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(10)</a:t>
              </a:r>
            </a:p>
          </p:txBody>
        </p:sp>
        <p:sp>
          <p:nvSpPr>
            <p:cNvPr id="179" name="tx179"/>
            <p:cNvSpPr/>
            <p:nvPr/>
          </p:nvSpPr>
          <p:spPr>
            <a:xfrm rot="-2700000">
              <a:off x="276882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(12)</a:t>
              </a:r>
            </a:p>
          </p:txBody>
        </p:sp>
        <p:sp>
          <p:nvSpPr>
            <p:cNvPr id="180" name="tx180"/>
            <p:cNvSpPr/>
            <p:nvPr/>
          </p:nvSpPr>
          <p:spPr>
            <a:xfrm rot="-2700000">
              <a:off x="302337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(14)</a:t>
              </a:r>
            </a:p>
          </p:txBody>
        </p:sp>
        <p:sp>
          <p:nvSpPr>
            <p:cNvPr id="181" name="tx181"/>
            <p:cNvSpPr/>
            <p:nvPr/>
          </p:nvSpPr>
          <p:spPr>
            <a:xfrm rot="-2700000">
              <a:off x="3277924"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(16)</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(18)</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(22)</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(24)</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(25)</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(2)</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3505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EAPR,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declined to 24% and last dose (HPVc) coverage increased to 22%.
HPV1 coverage among boys remained the same at 0% and HPVc coverage remained the same at 0%.
HPV vaccine was available in 25* (out of 27) countries for girls and 2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22% and coverage among boys remained the same at 0%.Increases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695968" y="2103014"/>
              <a:ext cx="430975" cy="17737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 name="rc5"/>
            <p:cNvSpPr/>
            <p:nvPr/>
          </p:nvSpPr>
          <p:spPr>
            <a:xfrm>
              <a:off x="3126944" y="2103014"/>
              <a:ext cx="430975" cy="17737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6" name="rc6"/>
            <p:cNvSpPr/>
            <p:nvPr/>
          </p:nvSpPr>
          <p:spPr>
            <a:xfrm>
              <a:off x="3557920" y="2103014"/>
              <a:ext cx="430975" cy="177373"/>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7" name="rc7"/>
            <p:cNvSpPr/>
            <p:nvPr/>
          </p:nvSpPr>
          <p:spPr>
            <a:xfrm>
              <a:off x="3988895" y="2103014"/>
              <a:ext cx="430975" cy="177373"/>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8" name="rc8"/>
            <p:cNvSpPr/>
            <p:nvPr/>
          </p:nvSpPr>
          <p:spPr>
            <a:xfrm>
              <a:off x="4419871" y="2103014"/>
              <a:ext cx="430975" cy="17737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9" name="rc9"/>
            <p:cNvSpPr/>
            <p:nvPr/>
          </p:nvSpPr>
          <p:spPr>
            <a:xfrm>
              <a:off x="4850847" y="2103014"/>
              <a:ext cx="430975" cy="177373"/>
            </a:xfrm>
            <a:prstGeom prst="rect">
              <a:avLst/>
            </a:prstGeom>
            <a:solidFill>
              <a:srgbClr val="60A940">
                <a:alpha val="100000"/>
              </a:srgbClr>
            </a:solidFill>
            <a:ln w="2710" cap="flat">
              <a:solidFill>
                <a:srgbClr val="FFFFFF">
                  <a:alpha val="100000"/>
                </a:srgbClr>
              </a:solidFill>
              <a:prstDash val="solid"/>
              <a:miter/>
            </a:ln>
          </p:spPr>
          <p:txBody>
            <a:bodyPr/>
            <a:lstStyle/>
            <a:p/>
          </p:txBody>
        </p:sp>
        <p:sp>
          <p:nvSpPr>
            <p:cNvPr id="10" name="rc10"/>
            <p:cNvSpPr/>
            <p:nvPr/>
          </p:nvSpPr>
          <p:spPr>
            <a:xfrm>
              <a:off x="5281823" y="2103014"/>
              <a:ext cx="430975" cy="17737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 name="rc11"/>
            <p:cNvSpPr/>
            <p:nvPr/>
          </p:nvSpPr>
          <p:spPr>
            <a:xfrm>
              <a:off x="5712799" y="2103014"/>
              <a:ext cx="430975" cy="177373"/>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12" name="rc12"/>
            <p:cNvSpPr/>
            <p:nvPr/>
          </p:nvSpPr>
          <p:spPr>
            <a:xfrm>
              <a:off x="6143775" y="2103014"/>
              <a:ext cx="430975" cy="177373"/>
            </a:xfrm>
            <a:prstGeom prst="rect">
              <a:avLst/>
            </a:prstGeom>
            <a:solidFill>
              <a:srgbClr val="60A940">
                <a:alpha val="100000"/>
              </a:srgbClr>
            </a:solidFill>
            <a:ln w="2710" cap="flat">
              <a:solidFill>
                <a:srgbClr val="FFFFFF">
                  <a:alpha val="100000"/>
                </a:srgbClr>
              </a:solidFill>
              <a:prstDash val="solid"/>
              <a:miter/>
            </a:ln>
          </p:spPr>
          <p:txBody>
            <a:bodyPr/>
            <a:lstStyle/>
            <a:p/>
          </p:txBody>
        </p:sp>
        <p:sp>
          <p:nvSpPr>
            <p:cNvPr id="13" name="rc13"/>
            <p:cNvSpPr/>
            <p:nvPr/>
          </p:nvSpPr>
          <p:spPr>
            <a:xfrm>
              <a:off x="6574751" y="2103014"/>
              <a:ext cx="430975" cy="177373"/>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14" name="rc14"/>
            <p:cNvSpPr/>
            <p:nvPr/>
          </p:nvSpPr>
          <p:spPr>
            <a:xfrm>
              <a:off x="7005726" y="2103014"/>
              <a:ext cx="430975" cy="17737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 name="rc15"/>
            <p:cNvSpPr/>
            <p:nvPr/>
          </p:nvSpPr>
          <p:spPr>
            <a:xfrm>
              <a:off x="7436702" y="2103014"/>
              <a:ext cx="430975" cy="17737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7867678" y="2103014"/>
              <a:ext cx="430975" cy="17737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 name="rc17"/>
            <p:cNvSpPr/>
            <p:nvPr/>
          </p:nvSpPr>
          <p:spPr>
            <a:xfrm>
              <a:off x="8298654" y="2103014"/>
              <a:ext cx="430975" cy="17737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18" name="rc18"/>
            <p:cNvSpPr/>
            <p:nvPr/>
          </p:nvSpPr>
          <p:spPr>
            <a:xfrm>
              <a:off x="7436702" y="2280388"/>
              <a:ext cx="430975" cy="177373"/>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19" name="rc19"/>
            <p:cNvSpPr/>
            <p:nvPr/>
          </p:nvSpPr>
          <p:spPr>
            <a:xfrm>
              <a:off x="7867678" y="2280388"/>
              <a:ext cx="430975" cy="17737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20" name="rc20"/>
            <p:cNvSpPr/>
            <p:nvPr/>
          </p:nvSpPr>
          <p:spPr>
            <a:xfrm>
              <a:off x="8298654" y="2280388"/>
              <a:ext cx="430975" cy="17737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21" name="rc21"/>
            <p:cNvSpPr/>
            <p:nvPr/>
          </p:nvSpPr>
          <p:spPr>
            <a:xfrm>
              <a:off x="2264992" y="2457762"/>
              <a:ext cx="430975" cy="177373"/>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22" name="rc22"/>
            <p:cNvSpPr/>
            <p:nvPr/>
          </p:nvSpPr>
          <p:spPr>
            <a:xfrm>
              <a:off x="3126944" y="2457762"/>
              <a:ext cx="430975" cy="177373"/>
            </a:xfrm>
            <a:prstGeom prst="rect">
              <a:avLst/>
            </a:prstGeom>
            <a:solidFill>
              <a:srgbClr val="F9911C">
                <a:alpha val="100000"/>
              </a:srgbClr>
            </a:solidFill>
            <a:ln w="2710" cap="flat">
              <a:solidFill>
                <a:srgbClr val="FFFFFF">
                  <a:alpha val="100000"/>
                </a:srgbClr>
              </a:solidFill>
              <a:prstDash val="solid"/>
              <a:miter/>
            </a:ln>
          </p:spPr>
          <p:txBody>
            <a:bodyPr/>
            <a:lstStyle/>
            <a:p/>
          </p:txBody>
        </p:sp>
        <p:sp>
          <p:nvSpPr>
            <p:cNvPr id="23" name="rc23"/>
            <p:cNvSpPr/>
            <p:nvPr/>
          </p:nvSpPr>
          <p:spPr>
            <a:xfrm>
              <a:off x="3557920" y="2457762"/>
              <a:ext cx="430975" cy="17737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24" name="rc24"/>
            <p:cNvSpPr/>
            <p:nvPr/>
          </p:nvSpPr>
          <p:spPr>
            <a:xfrm>
              <a:off x="3988895" y="2457762"/>
              <a:ext cx="430975" cy="177373"/>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25" name="rc25"/>
            <p:cNvSpPr/>
            <p:nvPr/>
          </p:nvSpPr>
          <p:spPr>
            <a:xfrm>
              <a:off x="4419871" y="2457762"/>
              <a:ext cx="430975" cy="177373"/>
            </a:xfrm>
            <a:prstGeom prst="rect">
              <a:avLst/>
            </a:prstGeom>
            <a:solidFill>
              <a:srgbClr val="F37120">
                <a:alpha val="100000"/>
              </a:srgbClr>
            </a:solidFill>
            <a:ln w="2710" cap="flat">
              <a:solidFill>
                <a:srgbClr val="FFFFFF">
                  <a:alpha val="100000"/>
                </a:srgbClr>
              </a:solidFill>
              <a:prstDash val="solid"/>
              <a:miter/>
            </a:ln>
          </p:spPr>
          <p:txBody>
            <a:bodyPr/>
            <a:lstStyle/>
            <a:p/>
          </p:txBody>
        </p:sp>
        <p:sp>
          <p:nvSpPr>
            <p:cNvPr id="26" name="rc26"/>
            <p:cNvSpPr/>
            <p:nvPr/>
          </p:nvSpPr>
          <p:spPr>
            <a:xfrm>
              <a:off x="4850847" y="2457762"/>
              <a:ext cx="430975" cy="177373"/>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27" name="rc27"/>
            <p:cNvSpPr/>
            <p:nvPr/>
          </p:nvSpPr>
          <p:spPr>
            <a:xfrm>
              <a:off x="5281823" y="2457762"/>
              <a:ext cx="430975" cy="177373"/>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28" name="rc28"/>
            <p:cNvSpPr/>
            <p:nvPr/>
          </p:nvSpPr>
          <p:spPr>
            <a:xfrm>
              <a:off x="5712799" y="2457762"/>
              <a:ext cx="430975" cy="177373"/>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9" name="rc29"/>
            <p:cNvSpPr/>
            <p:nvPr/>
          </p:nvSpPr>
          <p:spPr>
            <a:xfrm>
              <a:off x="7005726" y="2457762"/>
              <a:ext cx="430975" cy="177373"/>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0" name="rc30"/>
            <p:cNvSpPr/>
            <p:nvPr/>
          </p:nvSpPr>
          <p:spPr>
            <a:xfrm>
              <a:off x="7436702" y="2457762"/>
              <a:ext cx="430975" cy="177373"/>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31" name="rc31"/>
            <p:cNvSpPr/>
            <p:nvPr/>
          </p:nvSpPr>
          <p:spPr>
            <a:xfrm>
              <a:off x="7867678" y="2457762"/>
              <a:ext cx="430975" cy="177373"/>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32" name="rc32"/>
            <p:cNvSpPr/>
            <p:nvPr/>
          </p:nvSpPr>
          <p:spPr>
            <a:xfrm>
              <a:off x="8298654" y="2457762"/>
              <a:ext cx="430975" cy="177373"/>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33" name="rc33"/>
            <p:cNvSpPr/>
            <p:nvPr/>
          </p:nvSpPr>
          <p:spPr>
            <a:xfrm>
              <a:off x="3126944" y="3522006"/>
              <a:ext cx="430975" cy="177373"/>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34" name="rc34"/>
            <p:cNvSpPr/>
            <p:nvPr/>
          </p:nvSpPr>
          <p:spPr>
            <a:xfrm>
              <a:off x="3557920" y="3522006"/>
              <a:ext cx="430975" cy="177373"/>
            </a:xfrm>
            <a:prstGeom prst="rect">
              <a:avLst/>
            </a:prstGeom>
            <a:solidFill>
              <a:srgbClr val="78B841">
                <a:alpha val="100000"/>
              </a:srgbClr>
            </a:solidFill>
            <a:ln w="2710" cap="flat">
              <a:solidFill>
                <a:srgbClr val="FFFFFF">
                  <a:alpha val="100000"/>
                </a:srgbClr>
              </a:solidFill>
              <a:prstDash val="solid"/>
              <a:miter/>
            </a:ln>
          </p:spPr>
          <p:txBody>
            <a:bodyPr/>
            <a:lstStyle/>
            <a:p/>
          </p:txBody>
        </p:sp>
        <p:sp>
          <p:nvSpPr>
            <p:cNvPr id="35" name="rc35"/>
            <p:cNvSpPr/>
            <p:nvPr/>
          </p:nvSpPr>
          <p:spPr>
            <a:xfrm>
              <a:off x="3988895" y="3522006"/>
              <a:ext cx="430975" cy="177373"/>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36" name="rc36"/>
            <p:cNvSpPr/>
            <p:nvPr/>
          </p:nvSpPr>
          <p:spPr>
            <a:xfrm>
              <a:off x="4419871" y="3522006"/>
              <a:ext cx="430975" cy="177373"/>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37" name="rc37"/>
            <p:cNvSpPr/>
            <p:nvPr/>
          </p:nvSpPr>
          <p:spPr>
            <a:xfrm>
              <a:off x="4850847" y="3522006"/>
              <a:ext cx="430975" cy="17737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38" name="rc38"/>
            <p:cNvSpPr/>
            <p:nvPr/>
          </p:nvSpPr>
          <p:spPr>
            <a:xfrm>
              <a:off x="5281823" y="3522006"/>
              <a:ext cx="430975" cy="177373"/>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39" name="rc39"/>
            <p:cNvSpPr/>
            <p:nvPr/>
          </p:nvSpPr>
          <p:spPr>
            <a:xfrm>
              <a:off x="5712799" y="3522006"/>
              <a:ext cx="430975" cy="177373"/>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40" name="rc40"/>
            <p:cNvSpPr/>
            <p:nvPr/>
          </p:nvSpPr>
          <p:spPr>
            <a:xfrm>
              <a:off x="6143775" y="3522006"/>
              <a:ext cx="430975" cy="177373"/>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41" name="rc41"/>
            <p:cNvSpPr/>
            <p:nvPr/>
          </p:nvSpPr>
          <p:spPr>
            <a:xfrm>
              <a:off x="6574751" y="3522006"/>
              <a:ext cx="430975" cy="17737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42" name="rc42"/>
            <p:cNvSpPr/>
            <p:nvPr/>
          </p:nvSpPr>
          <p:spPr>
            <a:xfrm>
              <a:off x="7005726" y="3522006"/>
              <a:ext cx="430975" cy="17737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43" name="rc43"/>
            <p:cNvSpPr/>
            <p:nvPr/>
          </p:nvSpPr>
          <p:spPr>
            <a:xfrm>
              <a:off x="7436702" y="3522006"/>
              <a:ext cx="430975" cy="177373"/>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44" name="rc44"/>
            <p:cNvSpPr/>
            <p:nvPr/>
          </p:nvSpPr>
          <p:spPr>
            <a:xfrm>
              <a:off x="7867678" y="3522006"/>
              <a:ext cx="430975" cy="177373"/>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45" name="rc45"/>
            <p:cNvSpPr/>
            <p:nvPr/>
          </p:nvSpPr>
          <p:spPr>
            <a:xfrm>
              <a:off x="8298654" y="3522006"/>
              <a:ext cx="430975" cy="177373"/>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46" name="rc46"/>
            <p:cNvSpPr/>
            <p:nvPr/>
          </p:nvSpPr>
          <p:spPr>
            <a:xfrm>
              <a:off x="4850847" y="2635136"/>
              <a:ext cx="430975" cy="17737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7" name="rc47"/>
            <p:cNvSpPr/>
            <p:nvPr/>
          </p:nvSpPr>
          <p:spPr>
            <a:xfrm>
              <a:off x="5281823" y="2635136"/>
              <a:ext cx="430975" cy="17737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48" name="rc48"/>
            <p:cNvSpPr/>
            <p:nvPr/>
          </p:nvSpPr>
          <p:spPr>
            <a:xfrm>
              <a:off x="5712799" y="2635136"/>
              <a:ext cx="430975" cy="17737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9" name="rc49"/>
            <p:cNvSpPr/>
            <p:nvPr/>
          </p:nvSpPr>
          <p:spPr>
            <a:xfrm>
              <a:off x="6143775" y="2635136"/>
              <a:ext cx="430975" cy="17737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50" name="rc50"/>
            <p:cNvSpPr/>
            <p:nvPr/>
          </p:nvSpPr>
          <p:spPr>
            <a:xfrm>
              <a:off x="6574751" y="2635136"/>
              <a:ext cx="430975" cy="17737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51" name="rc51"/>
            <p:cNvSpPr/>
            <p:nvPr/>
          </p:nvSpPr>
          <p:spPr>
            <a:xfrm>
              <a:off x="7005726" y="2635136"/>
              <a:ext cx="430975" cy="17737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2" name="rc52"/>
            <p:cNvSpPr/>
            <p:nvPr/>
          </p:nvSpPr>
          <p:spPr>
            <a:xfrm>
              <a:off x="7436702" y="2635136"/>
              <a:ext cx="430975" cy="177373"/>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53" name="rc53"/>
            <p:cNvSpPr/>
            <p:nvPr/>
          </p:nvSpPr>
          <p:spPr>
            <a:xfrm>
              <a:off x="7867678" y="2635136"/>
              <a:ext cx="430975" cy="177373"/>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54" name="rc54"/>
            <p:cNvSpPr/>
            <p:nvPr/>
          </p:nvSpPr>
          <p:spPr>
            <a:xfrm>
              <a:off x="8298654" y="2635136"/>
              <a:ext cx="430975" cy="177373"/>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55" name="rc55"/>
            <p:cNvSpPr/>
            <p:nvPr/>
          </p:nvSpPr>
          <p:spPr>
            <a:xfrm>
              <a:off x="7436702" y="1748267"/>
              <a:ext cx="430975" cy="17737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7867678" y="1748267"/>
              <a:ext cx="430975" cy="177373"/>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57" name="rc57"/>
            <p:cNvSpPr/>
            <p:nvPr/>
          </p:nvSpPr>
          <p:spPr>
            <a:xfrm>
              <a:off x="8298654" y="1748267"/>
              <a:ext cx="430975" cy="177373"/>
            </a:xfrm>
            <a:prstGeom prst="rect">
              <a:avLst/>
            </a:prstGeom>
            <a:solidFill>
              <a:srgbClr val="469A3F">
                <a:alpha val="100000"/>
              </a:srgbClr>
            </a:solidFill>
            <a:ln w="2710" cap="flat">
              <a:solidFill>
                <a:srgbClr val="FFFFFF">
                  <a:alpha val="100000"/>
                </a:srgbClr>
              </a:solidFill>
              <a:prstDash val="solid"/>
              <a:miter/>
            </a:ln>
          </p:spPr>
          <p:txBody>
            <a:bodyPr/>
            <a:lstStyle/>
            <a:p/>
          </p:txBody>
        </p:sp>
        <p:sp>
          <p:nvSpPr>
            <p:cNvPr id="58" name="rc58"/>
            <p:cNvSpPr/>
            <p:nvPr/>
          </p:nvSpPr>
          <p:spPr>
            <a:xfrm>
              <a:off x="6574751" y="1393519"/>
              <a:ext cx="430975" cy="177373"/>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59" name="rc59"/>
            <p:cNvSpPr/>
            <p:nvPr/>
          </p:nvSpPr>
          <p:spPr>
            <a:xfrm>
              <a:off x="7005726" y="1393519"/>
              <a:ext cx="430975" cy="177373"/>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60" name="rc60"/>
            <p:cNvSpPr/>
            <p:nvPr/>
          </p:nvSpPr>
          <p:spPr>
            <a:xfrm>
              <a:off x="7436702" y="1393519"/>
              <a:ext cx="430975" cy="177373"/>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61" name="rc61"/>
            <p:cNvSpPr/>
            <p:nvPr/>
          </p:nvSpPr>
          <p:spPr>
            <a:xfrm>
              <a:off x="7867678" y="1393519"/>
              <a:ext cx="430975" cy="177373"/>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62" name="rc62"/>
            <p:cNvSpPr/>
            <p:nvPr/>
          </p:nvSpPr>
          <p:spPr>
            <a:xfrm>
              <a:off x="8298654" y="1393519"/>
              <a:ext cx="430975" cy="177373"/>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63" name="rc63"/>
            <p:cNvSpPr/>
            <p:nvPr/>
          </p:nvSpPr>
          <p:spPr>
            <a:xfrm>
              <a:off x="2264992" y="2812510"/>
              <a:ext cx="430975" cy="177373"/>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64" name="rc64"/>
            <p:cNvSpPr/>
            <p:nvPr/>
          </p:nvSpPr>
          <p:spPr>
            <a:xfrm>
              <a:off x="2695968" y="2812510"/>
              <a:ext cx="430975" cy="17737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65" name="rc65"/>
            <p:cNvSpPr/>
            <p:nvPr/>
          </p:nvSpPr>
          <p:spPr>
            <a:xfrm>
              <a:off x="3126944" y="2812510"/>
              <a:ext cx="430975" cy="177373"/>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66" name="rc66"/>
            <p:cNvSpPr/>
            <p:nvPr/>
          </p:nvSpPr>
          <p:spPr>
            <a:xfrm>
              <a:off x="3557920" y="2812510"/>
              <a:ext cx="430975" cy="177373"/>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67" name="rc67"/>
            <p:cNvSpPr/>
            <p:nvPr/>
          </p:nvSpPr>
          <p:spPr>
            <a:xfrm>
              <a:off x="3988895" y="2812510"/>
              <a:ext cx="430975" cy="177373"/>
            </a:xfrm>
            <a:prstGeom prst="rect">
              <a:avLst/>
            </a:prstGeom>
            <a:solidFill>
              <a:srgbClr val="78B841">
                <a:alpha val="100000"/>
              </a:srgbClr>
            </a:solidFill>
            <a:ln w="2710" cap="flat">
              <a:solidFill>
                <a:srgbClr val="FFFFFF">
                  <a:alpha val="100000"/>
                </a:srgbClr>
              </a:solidFill>
              <a:prstDash val="solid"/>
              <a:miter/>
            </a:ln>
          </p:spPr>
          <p:txBody>
            <a:bodyPr/>
            <a:lstStyle/>
            <a:p/>
          </p:txBody>
        </p:sp>
        <p:sp>
          <p:nvSpPr>
            <p:cNvPr id="68" name="rc68"/>
            <p:cNvSpPr/>
            <p:nvPr/>
          </p:nvSpPr>
          <p:spPr>
            <a:xfrm>
              <a:off x="4419871" y="2812510"/>
              <a:ext cx="430975" cy="177373"/>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69" name="rc69"/>
            <p:cNvSpPr/>
            <p:nvPr/>
          </p:nvSpPr>
          <p:spPr>
            <a:xfrm>
              <a:off x="4850847" y="2812510"/>
              <a:ext cx="430975" cy="17737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0" name="rc70"/>
            <p:cNvSpPr/>
            <p:nvPr/>
          </p:nvSpPr>
          <p:spPr>
            <a:xfrm>
              <a:off x="5281823" y="2812510"/>
              <a:ext cx="430975" cy="177373"/>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71" name="rc71"/>
            <p:cNvSpPr/>
            <p:nvPr/>
          </p:nvSpPr>
          <p:spPr>
            <a:xfrm>
              <a:off x="5712799" y="2812510"/>
              <a:ext cx="430975" cy="177373"/>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72" name="rc72"/>
            <p:cNvSpPr/>
            <p:nvPr/>
          </p:nvSpPr>
          <p:spPr>
            <a:xfrm>
              <a:off x="6143775" y="2812510"/>
              <a:ext cx="430975" cy="177373"/>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73" name="rc73"/>
            <p:cNvSpPr/>
            <p:nvPr/>
          </p:nvSpPr>
          <p:spPr>
            <a:xfrm>
              <a:off x="6574751" y="2812510"/>
              <a:ext cx="430975" cy="17737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4" name="rc74"/>
            <p:cNvSpPr/>
            <p:nvPr/>
          </p:nvSpPr>
          <p:spPr>
            <a:xfrm>
              <a:off x="7436702" y="2812510"/>
              <a:ext cx="430975" cy="177373"/>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75" name="rc75"/>
            <p:cNvSpPr/>
            <p:nvPr/>
          </p:nvSpPr>
          <p:spPr>
            <a:xfrm>
              <a:off x="7867678" y="2812510"/>
              <a:ext cx="430975" cy="177373"/>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76" name="rc76"/>
            <p:cNvSpPr/>
            <p:nvPr/>
          </p:nvSpPr>
          <p:spPr>
            <a:xfrm>
              <a:off x="8298654" y="2812510"/>
              <a:ext cx="430975" cy="177373"/>
            </a:xfrm>
            <a:prstGeom prst="rect">
              <a:avLst/>
            </a:prstGeom>
            <a:solidFill>
              <a:srgbClr val="78B841">
                <a:alpha val="100000"/>
              </a:srgbClr>
            </a:solidFill>
            <a:ln w="2710" cap="flat">
              <a:solidFill>
                <a:srgbClr val="FFFFFF">
                  <a:alpha val="100000"/>
                </a:srgbClr>
              </a:solidFill>
              <a:prstDash val="solid"/>
              <a:miter/>
            </a:ln>
          </p:spPr>
          <p:txBody>
            <a:bodyPr/>
            <a:lstStyle/>
            <a:p/>
          </p:txBody>
        </p:sp>
        <p:sp>
          <p:nvSpPr>
            <p:cNvPr id="77" name="rc77"/>
            <p:cNvSpPr/>
            <p:nvPr/>
          </p:nvSpPr>
          <p:spPr>
            <a:xfrm>
              <a:off x="1834016" y="4054128"/>
              <a:ext cx="430975" cy="177373"/>
            </a:xfrm>
            <a:prstGeom prst="rect">
              <a:avLst/>
            </a:prstGeom>
            <a:solidFill>
              <a:srgbClr val="F06320">
                <a:alpha val="100000"/>
              </a:srgbClr>
            </a:solidFill>
            <a:ln w="2710" cap="flat">
              <a:solidFill>
                <a:srgbClr val="FFFFFF">
                  <a:alpha val="100000"/>
                </a:srgbClr>
              </a:solidFill>
              <a:prstDash val="solid"/>
              <a:miter/>
            </a:ln>
          </p:spPr>
          <p:txBody>
            <a:bodyPr/>
            <a:lstStyle/>
            <a:p/>
          </p:txBody>
        </p:sp>
        <p:sp>
          <p:nvSpPr>
            <p:cNvPr id="78" name="rc78"/>
            <p:cNvSpPr/>
            <p:nvPr/>
          </p:nvSpPr>
          <p:spPr>
            <a:xfrm>
              <a:off x="2695968" y="4054128"/>
              <a:ext cx="430975" cy="17737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79" name="rc79"/>
            <p:cNvSpPr/>
            <p:nvPr/>
          </p:nvSpPr>
          <p:spPr>
            <a:xfrm>
              <a:off x="3126944" y="4054128"/>
              <a:ext cx="430975" cy="17737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0" name="rc80"/>
            <p:cNvSpPr/>
            <p:nvPr/>
          </p:nvSpPr>
          <p:spPr>
            <a:xfrm>
              <a:off x="3557920" y="4054128"/>
              <a:ext cx="430975" cy="177373"/>
            </a:xfrm>
            <a:prstGeom prst="rect">
              <a:avLst/>
            </a:prstGeom>
            <a:solidFill>
              <a:srgbClr val="E2241A">
                <a:alpha val="100000"/>
              </a:srgbClr>
            </a:solidFill>
            <a:ln w="2710" cap="flat">
              <a:solidFill>
                <a:srgbClr val="FFFFFF">
                  <a:alpha val="100000"/>
                </a:srgbClr>
              </a:solidFill>
              <a:prstDash val="solid"/>
              <a:miter/>
            </a:ln>
          </p:spPr>
          <p:txBody>
            <a:bodyPr/>
            <a:lstStyle/>
            <a:p/>
          </p:txBody>
        </p:sp>
        <p:sp>
          <p:nvSpPr>
            <p:cNvPr id="81" name="rc81"/>
            <p:cNvSpPr/>
            <p:nvPr/>
          </p:nvSpPr>
          <p:spPr>
            <a:xfrm>
              <a:off x="3988895" y="4054128"/>
              <a:ext cx="430975" cy="177373"/>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82" name="rc82"/>
            <p:cNvSpPr/>
            <p:nvPr/>
          </p:nvSpPr>
          <p:spPr>
            <a:xfrm>
              <a:off x="4419871" y="4054128"/>
              <a:ext cx="430975" cy="17737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3" name="rc83"/>
            <p:cNvSpPr/>
            <p:nvPr/>
          </p:nvSpPr>
          <p:spPr>
            <a:xfrm>
              <a:off x="4850847" y="4054128"/>
              <a:ext cx="430975" cy="177373"/>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84" name="rc84"/>
            <p:cNvSpPr/>
            <p:nvPr/>
          </p:nvSpPr>
          <p:spPr>
            <a:xfrm>
              <a:off x="5281823" y="4054128"/>
              <a:ext cx="430975" cy="177373"/>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85" name="rc85"/>
            <p:cNvSpPr/>
            <p:nvPr/>
          </p:nvSpPr>
          <p:spPr>
            <a:xfrm>
              <a:off x="5712799" y="4054128"/>
              <a:ext cx="430975" cy="17737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6" name="rc86"/>
            <p:cNvSpPr/>
            <p:nvPr/>
          </p:nvSpPr>
          <p:spPr>
            <a:xfrm>
              <a:off x="6143775" y="4054128"/>
              <a:ext cx="430975" cy="177373"/>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87" name="rc87"/>
            <p:cNvSpPr/>
            <p:nvPr/>
          </p:nvSpPr>
          <p:spPr>
            <a:xfrm>
              <a:off x="6574751" y="4054128"/>
              <a:ext cx="430975" cy="177373"/>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88" name="rc88"/>
            <p:cNvSpPr/>
            <p:nvPr/>
          </p:nvSpPr>
          <p:spPr>
            <a:xfrm>
              <a:off x="7005726" y="4054128"/>
              <a:ext cx="430975" cy="177373"/>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89" name="rc89"/>
            <p:cNvSpPr/>
            <p:nvPr/>
          </p:nvSpPr>
          <p:spPr>
            <a:xfrm>
              <a:off x="7436702" y="4054128"/>
              <a:ext cx="430975" cy="177373"/>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90" name="rc90"/>
            <p:cNvSpPr/>
            <p:nvPr/>
          </p:nvSpPr>
          <p:spPr>
            <a:xfrm>
              <a:off x="7867678" y="4054128"/>
              <a:ext cx="430975" cy="17737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91" name="rc91"/>
            <p:cNvSpPr/>
            <p:nvPr/>
          </p:nvSpPr>
          <p:spPr>
            <a:xfrm>
              <a:off x="8298654" y="4054128"/>
              <a:ext cx="430975" cy="17737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92" name="rc92"/>
            <p:cNvSpPr/>
            <p:nvPr/>
          </p:nvSpPr>
          <p:spPr>
            <a:xfrm>
              <a:off x="4850847" y="4586250"/>
              <a:ext cx="430975" cy="177373"/>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93" name="rc93"/>
            <p:cNvSpPr/>
            <p:nvPr/>
          </p:nvSpPr>
          <p:spPr>
            <a:xfrm>
              <a:off x="5281823" y="4586250"/>
              <a:ext cx="430975" cy="17737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4" name="rc94"/>
            <p:cNvSpPr/>
            <p:nvPr/>
          </p:nvSpPr>
          <p:spPr>
            <a:xfrm>
              <a:off x="5712799" y="4586250"/>
              <a:ext cx="430975" cy="17737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5" name="rc95"/>
            <p:cNvSpPr/>
            <p:nvPr/>
          </p:nvSpPr>
          <p:spPr>
            <a:xfrm>
              <a:off x="6143775" y="4586250"/>
              <a:ext cx="430975" cy="17737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6" name="rc96"/>
            <p:cNvSpPr/>
            <p:nvPr/>
          </p:nvSpPr>
          <p:spPr>
            <a:xfrm>
              <a:off x="6574751" y="4586250"/>
              <a:ext cx="430975" cy="177373"/>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97" name="rc97"/>
            <p:cNvSpPr/>
            <p:nvPr/>
          </p:nvSpPr>
          <p:spPr>
            <a:xfrm>
              <a:off x="7005726" y="4586250"/>
              <a:ext cx="430975" cy="177373"/>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98" name="rc98"/>
            <p:cNvSpPr/>
            <p:nvPr/>
          </p:nvSpPr>
          <p:spPr>
            <a:xfrm>
              <a:off x="7436702" y="4586250"/>
              <a:ext cx="430975" cy="177373"/>
            </a:xfrm>
            <a:prstGeom prst="rect">
              <a:avLst/>
            </a:prstGeom>
            <a:solidFill>
              <a:srgbClr val="F9911C">
                <a:alpha val="100000"/>
              </a:srgbClr>
            </a:solidFill>
            <a:ln w="2710" cap="flat">
              <a:solidFill>
                <a:srgbClr val="FFFFFF">
                  <a:alpha val="100000"/>
                </a:srgbClr>
              </a:solidFill>
              <a:prstDash val="solid"/>
              <a:miter/>
            </a:ln>
          </p:spPr>
          <p:txBody>
            <a:bodyPr/>
            <a:lstStyle/>
            <a:p/>
          </p:txBody>
        </p:sp>
        <p:sp>
          <p:nvSpPr>
            <p:cNvPr id="99" name="rc99"/>
            <p:cNvSpPr/>
            <p:nvPr/>
          </p:nvSpPr>
          <p:spPr>
            <a:xfrm>
              <a:off x="7867678" y="4586250"/>
              <a:ext cx="430975" cy="177373"/>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100" name="rc100"/>
            <p:cNvSpPr/>
            <p:nvPr/>
          </p:nvSpPr>
          <p:spPr>
            <a:xfrm>
              <a:off x="8298654" y="4586250"/>
              <a:ext cx="430975" cy="177373"/>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01" name="rc101"/>
            <p:cNvSpPr/>
            <p:nvPr/>
          </p:nvSpPr>
          <p:spPr>
            <a:xfrm>
              <a:off x="7867678" y="3876754"/>
              <a:ext cx="430975" cy="177373"/>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102" name="rc102"/>
            <p:cNvSpPr/>
            <p:nvPr/>
          </p:nvSpPr>
          <p:spPr>
            <a:xfrm>
              <a:off x="8298654" y="3876754"/>
              <a:ext cx="430975" cy="177373"/>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103" name="rc103"/>
            <p:cNvSpPr/>
            <p:nvPr/>
          </p:nvSpPr>
          <p:spPr>
            <a:xfrm>
              <a:off x="7005726" y="1570893"/>
              <a:ext cx="430975" cy="177373"/>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104" name="rc104"/>
            <p:cNvSpPr/>
            <p:nvPr/>
          </p:nvSpPr>
          <p:spPr>
            <a:xfrm>
              <a:off x="7436702" y="1570893"/>
              <a:ext cx="430975" cy="177373"/>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105" name="rc105"/>
            <p:cNvSpPr/>
            <p:nvPr/>
          </p:nvSpPr>
          <p:spPr>
            <a:xfrm>
              <a:off x="7867678" y="1570893"/>
              <a:ext cx="430975" cy="177373"/>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106" name="rc106"/>
            <p:cNvSpPr/>
            <p:nvPr/>
          </p:nvSpPr>
          <p:spPr>
            <a:xfrm>
              <a:off x="8298654" y="1570893"/>
              <a:ext cx="430975" cy="177373"/>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107" name="rc107"/>
            <p:cNvSpPr/>
            <p:nvPr/>
          </p:nvSpPr>
          <p:spPr>
            <a:xfrm>
              <a:off x="7867678" y="5118372"/>
              <a:ext cx="430975" cy="177373"/>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108" name="rc108"/>
            <p:cNvSpPr/>
            <p:nvPr/>
          </p:nvSpPr>
          <p:spPr>
            <a:xfrm>
              <a:off x="8298654" y="5118372"/>
              <a:ext cx="430975" cy="177373"/>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109" name="rc109"/>
            <p:cNvSpPr/>
            <p:nvPr/>
          </p:nvSpPr>
          <p:spPr>
            <a:xfrm>
              <a:off x="6574751" y="1216145"/>
              <a:ext cx="430975" cy="177373"/>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110" name="rc110"/>
            <p:cNvSpPr/>
            <p:nvPr/>
          </p:nvSpPr>
          <p:spPr>
            <a:xfrm>
              <a:off x="7005726" y="1216145"/>
              <a:ext cx="430975" cy="17737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11" name="rc111"/>
            <p:cNvSpPr/>
            <p:nvPr/>
          </p:nvSpPr>
          <p:spPr>
            <a:xfrm>
              <a:off x="7436702" y="1216145"/>
              <a:ext cx="430975" cy="17737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12" name="rc112"/>
            <p:cNvSpPr/>
            <p:nvPr/>
          </p:nvSpPr>
          <p:spPr>
            <a:xfrm>
              <a:off x="7867678" y="1216145"/>
              <a:ext cx="430975" cy="17737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13" name="rc113"/>
            <p:cNvSpPr/>
            <p:nvPr/>
          </p:nvSpPr>
          <p:spPr>
            <a:xfrm>
              <a:off x="8298654" y="1216145"/>
              <a:ext cx="430975" cy="17737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14" name="rc114"/>
            <p:cNvSpPr/>
            <p:nvPr/>
          </p:nvSpPr>
          <p:spPr>
            <a:xfrm>
              <a:off x="1834016" y="4763624"/>
              <a:ext cx="430975" cy="177373"/>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115" name="rc115"/>
            <p:cNvSpPr/>
            <p:nvPr/>
          </p:nvSpPr>
          <p:spPr>
            <a:xfrm>
              <a:off x="2264992" y="4763624"/>
              <a:ext cx="430975" cy="17737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16" name="rc116"/>
            <p:cNvSpPr/>
            <p:nvPr/>
          </p:nvSpPr>
          <p:spPr>
            <a:xfrm>
              <a:off x="2695968" y="4763624"/>
              <a:ext cx="430975" cy="17737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17" name="rc117"/>
            <p:cNvSpPr/>
            <p:nvPr/>
          </p:nvSpPr>
          <p:spPr>
            <a:xfrm>
              <a:off x="3126944" y="4763624"/>
              <a:ext cx="430975" cy="177373"/>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8" name="rc118"/>
            <p:cNvSpPr/>
            <p:nvPr/>
          </p:nvSpPr>
          <p:spPr>
            <a:xfrm>
              <a:off x="3557920" y="4763624"/>
              <a:ext cx="430975" cy="17737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19" name="rc119"/>
            <p:cNvSpPr/>
            <p:nvPr/>
          </p:nvSpPr>
          <p:spPr>
            <a:xfrm>
              <a:off x="3988895" y="4763624"/>
              <a:ext cx="430975" cy="177373"/>
            </a:xfrm>
            <a:prstGeom prst="rect">
              <a:avLst/>
            </a:prstGeom>
            <a:solidFill>
              <a:srgbClr val="E2241A">
                <a:alpha val="100000"/>
              </a:srgbClr>
            </a:solidFill>
            <a:ln w="2710" cap="flat">
              <a:solidFill>
                <a:srgbClr val="FFFFFF">
                  <a:alpha val="100000"/>
                </a:srgbClr>
              </a:solidFill>
              <a:prstDash val="solid"/>
              <a:miter/>
            </a:ln>
          </p:spPr>
          <p:txBody>
            <a:bodyPr/>
            <a:lstStyle/>
            <a:p/>
          </p:txBody>
        </p:sp>
        <p:sp>
          <p:nvSpPr>
            <p:cNvPr id="120" name="rc120"/>
            <p:cNvSpPr/>
            <p:nvPr/>
          </p:nvSpPr>
          <p:spPr>
            <a:xfrm>
              <a:off x="4419871" y="4763624"/>
              <a:ext cx="430975" cy="17737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1" name="rc121"/>
            <p:cNvSpPr/>
            <p:nvPr/>
          </p:nvSpPr>
          <p:spPr>
            <a:xfrm>
              <a:off x="4850847" y="4763624"/>
              <a:ext cx="430975" cy="177373"/>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122" name="rc122"/>
            <p:cNvSpPr/>
            <p:nvPr/>
          </p:nvSpPr>
          <p:spPr>
            <a:xfrm>
              <a:off x="5281823" y="4763624"/>
              <a:ext cx="430975" cy="177373"/>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123" name="rc123"/>
            <p:cNvSpPr/>
            <p:nvPr/>
          </p:nvSpPr>
          <p:spPr>
            <a:xfrm>
              <a:off x="5712799" y="4763624"/>
              <a:ext cx="430975" cy="17737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4" name="rc124"/>
            <p:cNvSpPr/>
            <p:nvPr/>
          </p:nvSpPr>
          <p:spPr>
            <a:xfrm>
              <a:off x="6143775" y="4763624"/>
              <a:ext cx="430975" cy="177373"/>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125" name="rc125"/>
            <p:cNvSpPr/>
            <p:nvPr/>
          </p:nvSpPr>
          <p:spPr>
            <a:xfrm>
              <a:off x="6574751" y="4763624"/>
              <a:ext cx="430975" cy="177373"/>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126" name="rc126"/>
            <p:cNvSpPr/>
            <p:nvPr/>
          </p:nvSpPr>
          <p:spPr>
            <a:xfrm>
              <a:off x="7005726" y="4763624"/>
              <a:ext cx="430975" cy="177373"/>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127" name="rc127"/>
            <p:cNvSpPr/>
            <p:nvPr/>
          </p:nvSpPr>
          <p:spPr>
            <a:xfrm>
              <a:off x="7436702" y="4763624"/>
              <a:ext cx="430975" cy="17737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7867678" y="4763624"/>
              <a:ext cx="430975" cy="177373"/>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29" name="rc129"/>
            <p:cNvSpPr/>
            <p:nvPr/>
          </p:nvSpPr>
          <p:spPr>
            <a:xfrm>
              <a:off x="8298654" y="4763624"/>
              <a:ext cx="430975" cy="177373"/>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30" name="rc130"/>
            <p:cNvSpPr/>
            <p:nvPr/>
          </p:nvSpPr>
          <p:spPr>
            <a:xfrm>
              <a:off x="3988895" y="5295746"/>
              <a:ext cx="430975" cy="177373"/>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31" name="rc131"/>
            <p:cNvSpPr/>
            <p:nvPr/>
          </p:nvSpPr>
          <p:spPr>
            <a:xfrm>
              <a:off x="4419871" y="5295746"/>
              <a:ext cx="430975" cy="177373"/>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32" name="rc132"/>
            <p:cNvSpPr/>
            <p:nvPr/>
          </p:nvSpPr>
          <p:spPr>
            <a:xfrm>
              <a:off x="4850847" y="5295746"/>
              <a:ext cx="430975" cy="17737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3" name="rc133"/>
            <p:cNvSpPr/>
            <p:nvPr/>
          </p:nvSpPr>
          <p:spPr>
            <a:xfrm>
              <a:off x="5281823" y="5295746"/>
              <a:ext cx="430975" cy="17737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4" name="rc134"/>
            <p:cNvSpPr/>
            <p:nvPr/>
          </p:nvSpPr>
          <p:spPr>
            <a:xfrm>
              <a:off x="5712799" y="5295746"/>
              <a:ext cx="430975" cy="17737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5" name="rc135"/>
            <p:cNvSpPr/>
            <p:nvPr/>
          </p:nvSpPr>
          <p:spPr>
            <a:xfrm>
              <a:off x="6143775" y="5295746"/>
              <a:ext cx="430975" cy="17737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36" name="rc136"/>
            <p:cNvSpPr/>
            <p:nvPr/>
          </p:nvSpPr>
          <p:spPr>
            <a:xfrm>
              <a:off x="6574751" y="5295746"/>
              <a:ext cx="430975" cy="1773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7" name="rc137"/>
            <p:cNvSpPr/>
            <p:nvPr/>
          </p:nvSpPr>
          <p:spPr>
            <a:xfrm>
              <a:off x="7436702" y="5295746"/>
              <a:ext cx="430975" cy="17737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8" name="rc138"/>
            <p:cNvSpPr/>
            <p:nvPr/>
          </p:nvSpPr>
          <p:spPr>
            <a:xfrm>
              <a:off x="7867678" y="5295746"/>
              <a:ext cx="430975" cy="17737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39" name="rc139"/>
            <p:cNvSpPr/>
            <p:nvPr/>
          </p:nvSpPr>
          <p:spPr>
            <a:xfrm>
              <a:off x="8298654" y="5295746"/>
              <a:ext cx="430975" cy="17737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40" name="rc140"/>
            <p:cNvSpPr/>
            <p:nvPr/>
          </p:nvSpPr>
          <p:spPr>
            <a:xfrm>
              <a:off x="7005726" y="1925640"/>
              <a:ext cx="430975" cy="177373"/>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141" name="rc141"/>
            <p:cNvSpPr/>
            <p:nvPr/>
          </p:nvSpPr>
          <p:spPr>
            <a:xfrm>
              <a:off x="7436702" y="1925640"/>
              <a:ext cx="430975" cy="17737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142" name="rc142"/>
            <p:cNvSpPr/>
            <p:nvPr/>
          </p:nvSpPr>
          <p:spPr>
            <a:xfrm>
              <a:off x="7867678" y="1925640"/>
              <a:ext cx="430975" cy="177373"/>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143" name="rc143"/>
            <p:cNvSpPr/>
            <p:nvPr/>
          </p:nvSpPr>
          <p:spPr>
            <a:xfrm>
              <a:off x="8298654" y="1925640"/>
              <a:ext cx="430975" cy="177373"/>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144" name="rc144"/>
            <p:cNvSpPr/>
            <p:nvPr/>
          </p:nvSpPr>
          <p:spPr>
            <a:xfrm>
              <a:off x="6143775" y="3167258"/>
              <a:ext cx="430975" cy="177373"/>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45" name="rc145"/>
            <p:cNvSpPr/>
            <p:nvPr/>
          </p:nvSpPr>
          <p:spPr>
            <a:xfrm>
              <a:off x="7005726" y="3167258"/>
              <a:ext cx="430975" cy="177373"/>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146" name="rc146"/>
            <p:cNvSpPr/>
            <p:nvPr/>
          </p:nvSpPr>
          <p:spPr>
            <a:xfrm>
              <a:off x="7436702" y="3167258"/>
              <a:ext cx="430975" cy="177373"/>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147" name="rc147"/>
            <p:cNvSpPr/>
            <p:nvPr/>
          </p:nvSpPr>
          <p:spPr>
            <a:xfrm>
              <a:off x="7867678" y="3167258"/>
              <a:ext cx="430975" cy="177373"/>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148" name="rc148"/>
            <p:cNvSpPr/>
            <p:nvPr/>
          </p:nvSpPr>
          <p:spPr>
            <a:xfrm>
              <a:off x="8298654" y="3167258"/>
              <a:ext cx="430975" cy="177373"/>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149" name="rc149"/>
            <p:cNvSpPr/>
            <p:nvPr/>
          </p:nvSpPr>
          <p:spPr>
            <a:xfrm>
              <a:off x="4850847" y="3699380"/>
              <a:ext cx="430975" cy="17737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5281823" y="3699380"/>
              <a:ext cx="430975" cy="17737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1" name="rc151"/>
            <p:cNvSpPr/>
            <p:nvPr/>
          </p:nvSpPr>
          <p:spPr>
            <a:xfrm>
              <a:off x="5712799" y="3699380"/>
              <a:ext cx="430975" cy="1773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2" name="rc152"/>
            <p:cNvSpPr/>
            <p:nvPr/>
          </p:nvSpPr>
          <p:spPr>
            <a:xfrm>
              <a:off x="6143775" y="3699380"/>
              <a:ext cx="430975" cy="1773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3" name="rc153"/>
            <p:cNvSpPr/>
            <p:nvPr/>
          </p:nvSpPr>
          <p:spPr>
            <a:xfrm>
              <a:off x="6574751" y="3699380"/>
              <a:ext cx="430975" cy="1773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4" name="rc154"/>
            <p:cNvSpPr/>
            <p:nvPr/>
          </p:nvSpPr>
          <p:spPr>
            <a:xfrm>
              <a:off x="7436702" y="3699380"/>
              <a:ext cx="430975" cy="17737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5" name="rc155"/>
            <p:cNvSpPr/>
            <p:nvPr/>
          </p:nvSpPr>
          <p:spPr>
            <a:xfrm>
              <a:off x="7867678" y="3699380"/>
              <a:ext cx="430975" cy="177373"/>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156" name="rc156"/>
            <p:cNvSpPr/>
            <p:nvPr/>
          </p:nvSpPr>
          <p:spPr>
            <a:xfrm>
              <a:off x="8298654" y="3699380"/>
              <a:ext cx="430975" cy="177373"/>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157" name="rc157"/>
            <p:cNvSpPr/>
            <p:nvPr/>
          </p:nvSpPr>
          <p:spPr>
            <a:xfrm>
              <a:off x="7867678" y="4231502"/>
              <a:ext cx="430975" cy="17737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58" name="rc158"/>
            <p:cNvSpPr/>
            <p:nvPr/>
          </p:nvSpPr>
          <p:spPr>
            <a:xfrm>
              <a:off x="8298654" y="4231502"/>
              <a:ext cx="430975" cy="177373"/>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159" name="rc159"/>
            <p:cNvSpPr/>
            <p:nvPr/>
          </p:nvSpPr>
          <p:spPr>
            <a:xfrm>
              <a:off x="7005726" y="4408876"/>
              <a:ext cx="430975" cy="17737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0" name="rc160"/>
            <p:cNvSpPr/>
            <p:nvPr/>
          </p:nvSpPr>
          <p:spPr>
            <a:xfrm>
              <a:off x="7436702" y="4408876"/>
              <a:ext cx="430975" cy="177373"/>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161" name="rc161"/>
            <p:cNvSpPr/>
            <p:nvPr/>
          </p:nvSpPr>
          <p:spPr>
            <a:xfrm>
              <a:off x="7867678" y="4408876"/>
              <a:ext cx="430975" cy="177373"/>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162" name="rc162"/>
            <p:cNvSpPr/>
            <p:nvPr/>
          </p:nvSpPr>
          <p:spPr>
            <a:xfrm>
              <a:off x="8298654" y="4408876"/>
              <a:ext cx="430975" cy="177373"/>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163" name="rc163"/>
            <p:cNvSpPr/>
            <p:nvPr/>
          </p:nvSpPr>
          <p:spPr>
            <a:xfrm>
              <a:off x="6574751" y="3344632"/>
              <a:ext cx="430975" cy="177373"/>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164" name="rc164"/>
            <p:cNvSpPr/>
            <p:nvPr/>
          </p:nvSpPr>
          <p:spPr>
            <a:xfrm>
              <a:off x="7005726" y="3344632"/>
              <a:ext cx="430975" cy="177373"/>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165" name="rc165"/>
            <p:cNvSpPr/>
            <p:nvPr/>
          </p:nvSpPr>
          <p:spPr>
            <a:xfrm>
              <a:off x="7436702" y="3344632"/>
              <a:ext cx="430975" cy="177373"/>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166" name="rc166"/>
            <p:cNvSpPr/>
            <p:nvPr/>
          </p:nvSpPr>
          <p:spPr>
            <a:xfrm>
              <a:off x="7867678" y="3344632"/>
              <a:ext cx="430975" cy="177373"/>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167" name="rc167"/>
            <p:cNvSpPr/>
            <p:nvPr/>
          </p:nvSpPr>
          <p:spPr>
            <a:xfrm>
              <a:off x="8298654" y="3344632"/>
              <a:ext cx="430975" cy="177373"/>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168" name="rc168"/>
            <p:cNvSpPr/>
            <p:nvPr/>
          </p:nvSpPr>
          <p:spPr>
            <a:xfrm>
              <a:off x="7436702" y="2989884"/>
              <a:ext cx="430975" cy="177373"/>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169" name="rc169"/>
            <p:cNvSpPr/>
            <p:nvPr/>
          </p:nvSpPr>
          <p:spPr>
            <a:xfrm>
              <a:off x="7867678" y="2989884"/>
              <a:ext cx="430975" cy="17737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0" name="rc170"/>
            <p:cNvSpPr/>
            <p:nvPr/>
          </p:nvSpPr>
          <p:spPr>
            <a:xfrm>
              <a:off x="8298654" y="2989884"/>
              <a:ext cx="430975" cy="177373"/>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171" name="rc171"/>
            <p:cNvSpPr/>
            <p:nvPr/>
          </p:nvSpPr>
          <p:spPr>
            <a:xfrm>
              <a:off x="1834016" y="4940998"/>
              <a:ext cx="430975" cy="1773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2" name="rc172"/>
            <p:cNvSpPr/>
            <p:nvPr/>
          </p:nvSpPr>
          <p:spPr>
            <a:xfrm>
              <a:off x="2264992" y="4940998"/>
              <a:ext cx="430975" cy="17737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3" name="rc173"/>
            <p:cNvSpPr/>
            <p:nvPr/>
          </p:nvSpPr>
          <p:spPr>
            <a:xfrm>
              <a:off x="2695968" y="4940998"/>
              <a:ext cx="430975" cy="17737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4" name="rc174"/>
            <p:cNvSpPr/>
            <p:nvPr/>
          </p:nvSpPr>
          <p:spPr>
            <a:xfrm>
              <a:off x="3126944" y="4940998"/>
              <a:ext cx="430975" cy="17737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5" name="rc175"/>
            <p:cNvSpPr/>
            <p:nvPr/>
          </p:nvSpPr>
          <p:spPr>
            <a:xfrm>
              <a:off x="3557920" y="4940998"/>
              <a:ext cx="430975" cy="17737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6" name="rc176"/>
            <p:cNvSpPr/>
            <p:nvPr/>
          </p:nvSpPr>
          <p:spPr>
            <a:xfrm>
              <a:off x="3988895" y="4940998"/>
              <a:ext cx="430975" cy="17737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77" name="rc177"/>
            <p:cNvSpPr/>
            <p:nvPr/>
          </p:nvSpPr>
          <p:spPr>
            <a:xfrm>
              <a:off x="4419871" y="4940998"/>
              <a:ext cx="430975" cy="17737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78" name="rc178"/>
            <p:cNvSpPr/>
            <p:nvPr/>
          </p:nvSpPr>
          <p:spPr>
            <a:xfrm>
              <a:off x="4850847" y="4940998"/>
              <a:ext cx="430975" cy="17737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9" name="rc179"/>
            <p:cNvSpPr/>
            <p:nvPr/>
          </p:nvSpPr>
          <p:spPr>
            <a:xfrm>
              <a:off x="5281823" y="4940998"/>
              <a:ext cx="430975" cy="17737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0" name="rc180"/>
            <p:cNvSpPr/>
            <p:nvPr/>
          </p:nvSpPr>
          <p:spPr>
            <a:xfrm>
              <a:off x="5712799" y="4940998"/>
              <a:ext cx="430975" cy="17737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81" name="rc181"/>
            <p:cNvSpPr/>
            <p:nvPr/>
          </p:nvSpPr>
          <p:spPr>
            <a:xfrm>
              <a:off x="6143775" y="4940998"/>
              <a:ext cx="430975" cy="17737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2" name="rc182"/>
            <p:cNvSpPr/>
            <p:nvPr/>
          </p:nvSpPr>
          <p:spPr>
            <a:xfrm>
              <a:off x="6574751" y="4940998"/>
              <a:ext cx="430975" cy="17737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83" name="rc183"/>
            <p:cNvSpPr/>
            <p:nvPr/>
          </p:nvSpPr>
          <p:spPr>
            <a:xfrm>
              <a:off x="7005726" y="4940998"/>
              <a:ext cx="430975" cy="17737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4" name="rc184"/>
            <p:cNvSpPr/>
            <p:nvPr/>
          </p:nvSpPr>
          <p:spPr>
            <a:xfrm>
              <a:off x="7436702" y="4940998"/>
              <a:ext cx="430975" cy="17737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5" name="rc185"/>
            <p:cNvSpPr/>
            <p:nvPr/>
          </p:nvSpPr>
          <p:spPr>
            <a:xfrm>
              <a:off x="7867678" y="4940998"/>
              <a:ext cx="430975" cy="177373"/>
            </a:xfrm>
            <a:prstGeom prst="rect">
              <a:avLst/>
            </a:prstGeom>
            <a:solidFill>
              <a:srgbClr val="E2241A">
                <a:alpha val="100000"/>
              </a:srgbClr>
            </a:solidFill>
            <a:ln w="2710" cap="flat">
              <a:solidFill>
                <a:srgbClr val="FFFFFF">
                  <a:alpha val="100000"/>
                </a:srgbClr>
              </a:solidFill>
              <a:prstDash val="solid"/>
              <a:miter/>
            </a:ln>
          </p:spPr>
          <p:txBody>
            <a:bodyPr/>
            <a:lstStyle/>
            <a:p/>
          </p:txBody>
        </p:sp>
        <p:sp>
          <p:nvSpPr>
            <p:cNvPr id="186" name="rc186"/>
            <p:cNvSpPr/>
            <p:nvPr/>
          </p:nvSpPr>
          <p:spPr>
            <a:xfrm>
              <a:off x="8298654" y="4940998"/>
              <a:ext cx="430975" cy="177373"/>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87" name="tx187"/>
            <p:cNvSpPr/>
            <p:nvPr/>
          </p:nvSpPr>
          <p:spPr>
            <a:xfrm>
              <a:off x="2851197"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88" name="tx188"/>
            <p:cNvSpPr/>
            <p:nvPr/>
          </p:nvSpPr>
          <p:spPr>
            <a:xfrm>
              <a:off x="3282173"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9" name="tx189"/>
            <p:cNvSpPr/>
            <p:nvPr/>
          </p:nvSpPr>
          <p:spPr>
            <a:xfrm>
              <a:off x="3713149"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90" name="tx190"/>
            <p:cNvSpPr/>
            <p:nvPr/>
          </p:nvSpPr>
          <p:spPr>
            <a:xfrm>
              <a:off x="4144124"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91" name="tx191"/>
            <p:cNvSpPr/>
            <p:nvPr/>
          </p:nvSpPr>
          <p:spPr>
            <a:xfrm>
              <a:off x="4575100"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92" name="tx192"/>
            <p:cNvSpPr/>
            <p:nvPr/>
          </p:nvSpPr>
          <p:spPr>
            <a:xfrm>
              <a:off x="5006076"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93" name="tx193"/>
            <p:cNvSpPr/>
            <p:nvPr/>
          </p:nvSpPr>
          <p:spPr>
            <a:xfrm>
              <a:off x="5437052"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94" name="tx194"/>
            <p:cNvSpPr/>
            <p:nvPr/>
          </p:nvSpPr>
          <p:spPr>
            <a:xfrm>
              <a:off x="5868028"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95" name="tx195"/>
            <p:cNvSpPr/>
            <p:nvPr/>
          </p:nvSpPr>
          <p:spPr>
            <a:xfrm>
              <a:off x="6299004"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96" name="tx196"/>
            <p:cNvSpPr/>
            <p:nvPr/>
          </p:nvSpPr>
          <p:spPr>
            <a:xfrm>
              <a:off x="6729980"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97" name="tx197"/>
            <p:cNvSpPr/>
            <p:nvPr/>
          </p:nvSpPr>
          <p:spPr>
            <a:xfrm>
              <a:off x="7160955"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98" name="tx198"/>
            <p:cNvSpPr/>
            <p:nvPr/>
          </p:nvSpPr>
          <p:spPr>
            <a:xfrm>
              <a:off x="7591931"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99" name="tx199"/>
            <p:cNvSpPr/>
            <p:nvPr/>
          </p:nvSpPr>
          <p:spPr>
            <a:xfrm>
              <a:off x="8022907"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00" name="tx200"/>
            <p:cNvSpPr/>
            <p:nvPr/>
          </p:nvSpPr>
          <p:spPr>
            <a:xfrm>
              <a:off x="8453883" y="2152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1" name="tx201"/>
            <p:cNvSpPr/>
            <p:nvPr/>
          </p:nvSpPr>
          <p:spPr>
            <a:xfrm>
              <a:off x="7591931" y="2330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2" name="tx202"/>
            <p:cNvSpPr/>
            <p:nvPr/>
          </p:nvSpPr>
          <p:spPr>
            <a:xfrm>
              <a:off x="8022907" y="2330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3" name="tx203"/>
            <p:cNvSpPr/>
            <p:nvPr/>
          </p:nvSpPr>
          <p:spPr>
            <a:xfrm>
              <a:off x="8453883" y="2330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4" name="tx204"/>
            <p:cNvSpPr/>
            <p:nvPr/>
          </p:nvSpPr>
          <p:spPr>
            <a:xfrm>
              <a:off x="2420221"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05" name="tx205"/>
            <p:cNvSpPr/>
            <p:nvPr/>
          </p:nvSpPr>
          <p:spPr>
            <a:xfrm>
              <a:off x="3713149"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6" name="tx206"/>
            <p:cNvSpPr/>
            <p:nvPr/>
          </p:nvSpPr>
          <p:spPr>
            <a:xfrm>
              <a:off x="4144124"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7" name="tx207"/>
            <p:cNvSpPr/>
            <p:nvPr/>
          </p:nvSpPr>
          <p:spPr>
            <a:xfrm>
              <a:off x="5006076"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08" name="tx208"/>
            <p:cNvSpPr/>
            <p:nvPr/>
          </p:nvSpPr>
          <p:spPr>
            <a:xfrm>
              <a:off x="5437052"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09" name="tx209"/>
            <p:cNvSpPr/>
            <p:nvPr/>
          </p:nvSpPr>
          <p:spPr>
            <a:xfrm>
              <a:off x="5868028"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10" name="tx210"/>
            <p:cNvSpPr/>
            <p:nvPr/>
          </p:nvSpPr>
          <p:spPr>
            <a:xfrm>
              <a:off x="8022907"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1" name="tx211"/>
            <p:cNvSpPr/>
            <p:nvPr/>
          </p:nvSpPr>
          <p:spPr>
            <a:xfrm>
              <a:off x="8453883"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2" name="tx212"/>
            <p:cNvSpPr/>
            <p:nvPr/>
          </p:nvSpPr>
          <p:spPr>
            <a:xfrm>
              <a:off x="3713149"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3" name="tx213"/>
            <p:cNvSpPr/>
            <p:nvPr/>
          </p:nvSpPr>
          <p:spPr>
            <a:xfrm>
              <a:off x="4144124"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14" name="tx214"/>
            <p:cNvSpPr/>
            <p:nvPr/>
          </p:nvSpPr>
          <p:spPr>
            <a:xfrm>
              <a:off x="7591931"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5" name="tx215"/>
            <p:cNvSpPr/>
            <p:nvPr/>
          </p:nvSpPr>
          <p:spPr>
            <a:xfrm>
              <a:off x="8022907"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6" name="tx216"/>
            <p:cNvSpPr/>
            <p:nvPr/>
          </p:nvSpPr>
          <p:spPr>
            <a:xfrm>
              <a:off x="8453883"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7" name="tx217"/>
            <p:cNvSpPr/>
            <p:nvPr/>
          </p:nvSpPr>
          <p:spPr>
            <a:xfrm>
              <a:off x="8022907" y="2685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18" name="tx218"/>
            <p:cNvSpPr/>
            <p:nvPr/>
          </p:nvSpPr>
          <p:spPr>
            <a:xfrm>
              <a:off x="8453883" y="2685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9" name="tx219"/>
            <p:cNvSpPr/>
            <p:nvPr/>
          </p:nvSpPr>
          <p:spPr>
            <a:xfrm>
              <a:off x="8022907" y="1798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0" name="tx220"/>
            <p:cNvSpPr/>
            <p:nvPr/>
          </p:nvSpPr>
          <p:spPr>
            <a:xfrm>
              <a:off x="8453883" y="1798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21" name="tx221"/>
            <p:cNvSpPr/>
            <p:nvPr/>
          </p:nvSpPr>
          <p:spPr>
            <a:xfrm>
              <a:off x="8022907" y="1443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2" name="tx222"/>
            <p:cNvSpPr/>
            <p:nvPr/>
          </p:nvSpPr>
          <p:spPr>
            <a:xfrm>
              <a:off x="8453883" y="1443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3" name="tx223"/>
            <p:cNvSpPr/>
            <p:nvPr/>
          </p:nvSpPr>
          <p:spPr>
            <a:xfrm>
              <a:off x="2420221"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4" name="tx224"/>
            <p:cNvSpPr/>
            <p:nvPr/>
          </p:nvSpPr>
          <p:spPr>
            <a:xfrm>
              <a:off x="2851197"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5" name="tx225"/>
            <p:cNvSpPr/>
            <p:nvPr/>
          </p:nvSpPr>
          <p:spPr>
            <a:xfrm>
              <a:off x="3282173"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26" name="tx226"/>
            <p:cNvSpPr/>
            <p:nvPr/>
          </p:nvSpPr>
          <p:spPr>
            <a:xfrm>
              <a:off x="3713149"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7" name="tx227"/>
            <p:cNvSpPr/>
            <p:nvPr/>
          </p:nvSpPr>
          <p:spPr>
            <a:xfrm>
              <a:off x="4144124"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28" name="tx228"/>
            <p:cNvSpPr/>
            <p:nvPr/>
          </p:nvSpPr>
          <p:spPr>
            <a:xfrm>
              <a:off x="4575100"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29" name="tx229"/>
            <p:cNvSpPr/>
            <p:nvPr/>
          </p:nvSpPr>
          <p:spPr>
            <a:xfrm>
              <a:off x="5006076"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0" name="tx230"/>
            <p:cNvSpPr/>
            <p:nvPr/>
          </p:nvSpPr>
          <p:spPr>
            <a:xfrm>
              <a:off x="5437052"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1" name="tx231"/>
            <p:cNvSpPr/>
            <p:nvPr/>
          </p:nvSpPr>
          <p:spPr>
            <a:xfrm>
              <a:off x="5868028"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32" name="tx232"/>
            <p:cNvSpPr/>
            <p:nvPr/>
          </p:nvSpPr>
          <p:spPr>
            <a:xfrm>
              <a:off x="6299004"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33" name="tx233"/>
            <p:cNvSpPr/>
            <p:nvPr/>
          </p:nvSpPr>
          <p:spPr>
            <a:xfrm>
              <a:off x="7591931"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34" name="tx234"/>
            <p:cNvSpPr/>
            <p:nvPr/>
          </p:nvSpPr>
          <p:spPr>
            <a:xfrm>
              <a:off x="8022907"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35" name="tx235"/>
            <p:cNvSpPr/>
            <p:nvPr/>
          </p:nvSpPr>
          <p:spPr>
            <a:xfrm>
              <a:off x="8453883"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36" name="tx236"/>
            <p:cNvSpPr/>
            <p:nvPr/>
          </p:nvSpPr>
          <p:spPr>
            <a:xfrm>
              <a:off x="5006076" y="4636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37" name="tx237"/>
            <p:cNvSpPr/>
            <p:nvPr/>
          </p:nvSpPr>
          <p:spPr>
            <a:xfrm>
              <a:off x="7591931" y="16207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8" name="tx238"/>
            <p:cNvSpPr/>
            <p:nvPr/>
          </p:nvSpPr>
          <p:spPr>
            <a:xfrm>
              <a:off x="8022907" y="16207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9" name="tx239"/>
            <p:cNvSpPr/>
            <p:nvPr/>
          </p:nvSpPr>
          <p:spPr>
            <a:xfrm>
              <a:off x="8453883" y="16207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0" name="tx240"/>
            <p:cNvSpPr/>
            <p:nvPr/>
          </p:nvSpPr>
          <p:spPr>
            <a:xfrm>
              <a:off x="6729980" y="1266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41" name="tx241"/>
            <p:cNvSpPr/>
            <p:nvPr/>
          </p:nvSpPr>
          <p:spPr>
            <a:xfrm>
              <a:off x="7160955" y="1266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2" name="tx242"/>
            <p:cNvSpPr/>
            <p:nvPr/>
          </p:nvSpPr>
          <p:spPr>
            <a:xfrm>
              <a:off x="7591931" y="1266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3" name="tx243"/>
            <p:cNvSpPr/>
            <p:nvPr/>
          </p:nvSpPr>
          <p:spPr>
            <a:xfrm>
              <a:off x="8022907" y="1266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4" name="tx244"/>
            <p:cNvSpPr/>
            <p:nvPr/>
          </p:nvSpPr>
          <p:spPr>
            <a:xfrm>
              <a:off x="8453883" y="1266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5" name="tx245"/>
            <p:cNvSpPr/>
            <p:nvPr/>
          </p:nvSpPr>
          <p:spPr>
            <a:xfrm>
              <a:off x="7160955" y="1975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6" name="tx246"/>
            <p:cNvSpPr/>
            <p:nvPr/>
          </p:nvSpPr>
          <p:spPr>
            <a:xfrm>
              <a:off x="7591931" y="1975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7" name="tx247"/>
            <p:cNvSpPr/>
            <p:nvPr/>
          </p:nvSpPr>
          <p:spPr>
            <a:xfrm>
              <a:off x="8022907" y="1975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8453883" y="1975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9" name="tx249"/>
            <p:cNvSpPr/>
            <p:nvPr/>
          </p:nvSpPr>
          <p:spPr>
            <a:xfrm>
              <a:off x="7591931" y="3217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0" name="tx250"/>
            <p:cNvSpPr/>
            <p:nvPr/>
          </p:nvSpPr>
          <p:spPr>
            <a:xfrm>
              <a:off x="8022907" y="3217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51" name="tx251"/>
            <p:cNvSpPr/>
            <p:nvPr/>
          </p:nvSpPr>
          <p:spPr>
            <a:xfrm>
              <a:off x="8453883" y="3217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2" name="tx252"/>
            <p:cNvSpPr/>
            <p:nvPr/>
          </p:nvSpPr>
          <p:spPr>
            <a:xfrm>
              <a:off x="5006076" y="3749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53" name="tx253"/>
            <p:cNvSpPr/>
            <p:nvPr/>
          </p:nvSpPr>
          <p:spPr>
            <a:xfrm>
              <a:off x="8453883" y="3749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54" name="tx254"/>
            <p:cNvSpPr/>
            <p:nvPr/>
          </p:nvSpPr>
          <p:spPr>
            <a:xfrm>
              <a:off x="8022907" y="4281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55" name="tx255"/>
            <p:cNvSpPr/>
            <p:nvPr/>
          </p:nvSpPr>
          <p:spPr>
            <a:xfrm>
              <a:off x="8022907" y="4458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56" name="tx256"/>
            <p:cNvSpPr/>
            <p:nvPr/>
          </p:nvSpPr>
          <p:spPr>
            <a:xfrm>
              <a:off x="7160955" y="3394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57" name="tx257"/>
            <p:cNvSpPr/>
            <p:nvPr/>
          </p:nvSpPr>
          <p:spPr>
            <a:xfrm>
              <a:off x="7591931" y="3394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8" name="tx258"/>
            <p:cNvSpPr/>
            <p:nvPr/>
          </p:nvSpPr>
          <p:spPr>
            <a:xfrm>
              <a:off x="8022907" y="3394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59" name="tx259"/>
            <p:cNvSpPr/>
            <p:nvPr/>
          </p:nvSpPr>
          <p:spPr>
            <a:xfrm>
              <a:off x="8453883" y="3394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60" name="tx260"/>
            <p:cNvSpPr/>
            <p:nvPr/>
          </p:nvSpPr>
          <p:spPr>
            <a:xfrm>
              <a:off x="8453883" y="3039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61" name="tx261"/>
            <p:cNvSpPr/>
            <p:nvPr/>
          </p:nvSpPr>
          <p:spPr>
            <a:xfrm>
              <a:off x="3282173"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262" name="tx262"/>
            <p:cNvSpPr/>
            <p:nvPr/>
          </p:nvSpPr>
          <p:spPr>
            <a:xfrm>
              <a:off x="4575100"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263" name="tx263"/>
            <p:cNvSpPr/>
            <p:nvPr/>
          </p:nvSpPr>
          <p:spPr>
            <a:xfrm>
              <a:off x="7191085" y="25076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264" name="tx264"/>
            <p:cNvSpPr/>
            <p:nvPr/>
          </p:nvSpPr>
          <p:spPr>
            <a:xfrm>
              <a:off x="7591931" y="2507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265" name="tx265"/>
            <p:cNvSpPr/>
            <p:nvPr/>
          </p:nvSpPr>
          <p:spPr>
            <a:xfrm>
              <a:off x="3282173"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266" name="tx266"/>
            <p:cNvSpPr/>
            <p:nvPr/>
          </p:nvSpPr>
          <p:spPr>
            <a:xfrm>
              <a:off x="4575100"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67" name="tx267"/>
            <p:cNvSpPr/>
            <p:nvPr/>
          </p:nvSpPr>
          <p:spPr>
            <a:xfrm>
              <a:off x="5006076"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68" name="tx268"/>
            <p:cNvSpPr/>
            <p:nvPr/>
          </p:nvSpPr>
          <p:spPr>
            <a:xfrm>
              <a:off x="5437052"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269" name="tx269"/>
            <p:cNvSpPr/>
            <p:nvPr/>
          </p:nvSpPr>
          <p:spPr>
            <a:xfrm>
              <a:off x="5868028"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270" name="tx270"/>
            <p:cNvSpPr/>
            <p:nvPr/>
          </p:nvSpPr>
          <p:spPr>
            <a:xfrm>
              <a:off x="6299004"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271" name="tx271"/>
            <p:cNvSpPr/>
            <p:nvPr/>
          </p:nvSpPr>
          <p:spPr>
            <a:xfrm>
              <a:off x="6729980"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72" name="tx272"/>
            <p:cNvSpPr/>
            <p:nvPr/>
          </p:nvSpPr>
          <p:spPr>
            <a:xfrm>
              <a:off x="7160955" y="3571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73" name="tx273"/>
            <p:cNvSpPr/>
            <p:nvPr/>
          </p:nvSpPr>
          <p:spPr>
            <a:xfrm>
              <a:off x="5036206" y="26850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74" name="tx274"/>
            <p:cNvSpPr/>
            <p:nvPr/>
          </p:nvSpPr>
          <p:spPr>
            <a:xfrm>
              <a:off x="5467181" y="26850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75" name="tx275"/>
            <p:cNvSpPr/>
            <p:nvPr/>
          </p:nvSpPr>
          <p:spPr>
            <a:xfrm>
              <a:off x="5898157" y="26850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76" name="tx276"/>
            <p:cNvSpPr/>
            <p:nvPr/>
          </p:nvSpPr>
          <p:spPr>
            <a:xfrm>
              <a:off x="6329133" y="26850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77" name="tx277"/>
            <p:cNvSpPr/>
            <p:nvPr/>
          </p:nvSpPr>
          <p:spPr>
            <a:xfrm>
              <a:off x="6760109" y="26850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78" name="tx278"/>
            <p:cNvSpPr/>
            <p:nvPr/>
          </p:nvSpPr>
          <p:spPr>
            <a:xfrm>
              <a:off x="7191085" y="26850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279" name="tx279"/>
            <p:cNvSpPr/>
            <p:nvPr/>
          </p:nvSpPr>
          <p:spPr>
            <a:xfrm>
              <a:off x="7591931" y="2685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280" name="tx280"/>
            <p:cNvSpPr/>
            <p:nvPr/>
          </p:nvSpPr>
          <p:spPr>
            <a:xfrm>
              <a:off x="7591931" y="1798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281" name="tx281"/>
            <p:cNvSpPr/>
            <p:nvPr/>
          </p:nvSpPr>
          <p:spPr>
            <a:xfrm>
              <a:off x="6729980" y="1443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282" name="tx282"/>
            <p:cNvSpPr/>
            <p:nvPr/>
          </p:nvSpPr>
          <p:spPr>
            <a:xfrm>
              <a:off x="7160955" y="1443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283" name="tx283"/>
            <p:cNvSpPr/>
            <p:nvPr/>
          </p:nvSpPr>
          <p:spPr>
            <a:xfrm>
              <a:off x="7591931" y="1443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284" name="tx284"/>
            <p:cNvSpPr/>
            <p:nvPr/>
          </p:nvSpPr>
          <p:spPr>
            <a:xfrm>
              <a:off x="6729980" y="2862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285" name="tx285"/>
            <p:cNvSpPr/>
            <p:nvPr/>
          </p:nvSpPr>
          <p:spPr>
            <a:xfrm>
              <a:off x="1989245"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286" name="tx286"/>
            <p:cNvSpPr/>
            <p:nvPr/>
          </p:nvSpPr>
          <p:spPr>
            <a:xfrm>
              <a:off x="2881326" y="4103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87" name="tx287"/>
            <p:cNvSpPr/>
            <p:nvPr/>
          </p:nvSpPr>
          <p:spPr>
            <a:xfrm>
              <a:off x="3282173"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288" name="tx288"/>
            <p:cNvSpPr/>
            <p:nvPr/>
          </p:nvSpPr>
          <p:spPr>
            <a:xfrm>
              <a:off x="3713149"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289" name="tx289"/>
            <p:cNvSpPr/>
            <p:nvPr/>
          </p:nvSpPr>
          <p:spPr>
            <a:xfrm>
              <a:off x="4144124"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290" name="tx290"/>
            <p:cNvSpPr/>
            <p:nvPr/>
          </p:nvSpPr>
          <p:spPr>
            <a:xfrm>
              <a:off x="4575100"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91" name="tx291"/>
            <p:cNvSpPr/>
            <p:nvPr/>
          </p:nvSpPr>
          <p:spPr>
            <a:xfrm>
              <a:off x="5006076"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292" name="tx292"/>
            <p:cNvSpPr/>
            <p:nvPr/>
          </p:nvSpPr>
          <p:spPr>
            <a:xfrm>
              <a:off x="5437052"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293" name="tx293"/>
            <p:cNvSpPr/>
            <p:nvPr/>
          </p:nvSpPr>
          <p:spPr>
            <a:xfrm>
              <a:off x="5868028"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294" name="tx294"/>
            <p:cNvSpPr/>
            <p:nvPr/>
          </p:nvSpPr>
          <p:spPr>
            <a:xfrm>
              <a:off x="6299004"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295" name="tx295"/>
            <p:cNvSpPr/>
            <p:nvPr/>
          </p:nvSpPr>
          <p:spPr>
            <a:xfrm>
              <a:off x="6729980"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296" name="tx296"/>
            <p:cNvSpPr/>
            <p:nvPr/>
          </p:nvSpPr>
          <p:spPr>
            <a:xfrm>
              <a:off x="7160955"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297" name="tx297"/>
            <p:cNvSpPr/>
            <p:nvPr/>
          </p:nvSpPr>
          <p:spPr>
            <a:xfrm>
              <a:off x="7591931"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298" name="tx298"/>
            <p:cNvSpPr/>
            <p:nvPr/>
          </p:nvSpPr>
          <p:spPr>
            <a:xfrm>
              <a:off x="8022907"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99" name="tx299"/>
            <p:cNvSpPr/>
            <p:nvPr/>
          </p:nvSpPr>
          <p:spPr>
            <a:xfrm>
              <a:off x="8453883" y="4103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300" name="tx300"/>
            <p:cNvSpPr/>
            <p:nvPr/>
          </p:nvSpPr>
          <p:spPr>
            <a:xfrm>
              <a:off x="5437052" y="4636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01" name="tx301"/>
            <p:cNvSpPr/>
            <p:nvPr/>
          </p:nvSpPr>
          <p:spPr>
            <a:xfrm>
              <a:off x="5868028" y="4636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02" name="tx302"/>
            <p:cNvSpPr/>
            <p:nvPr/>
          </p:nvSpPr>
          <p:spPr>
            <a:xfrm>
              <a:off x="6299004" y="4636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303" name="tx303"/>
            <p:cNvSpPr/>
            <p:nvPr/>
          </p:nvSpPr>
          <p:spPr>
            <a:xfrm>
              <a:off x="6729980" y="4636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304" name="tx304"/>
            <p:cNvSpPr/>
            <p:nvPr/>
          </p:nvSpPr>
          <p:spPr>
            <a:xfrm>
              <a:off x="7160955" y="4636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305" name="tx305"/>
            <p:cNvSpPr/>
            <p:nvPr/>
          </p:nvSpPr>
          <p:spPr>
            <a:xfrm>
              <a:off x="7591931" y="4636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306" name="tx306"/>
            <p:cNvSpPr/>
            <p:nvPr/>
          </p:nvSpPr>
          <p:spPr>
            <a:xfrm>
              <a:off x="8022907" y="4636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307" name="tx307"/>
            <p:cNvSpPr/>
            <p:nvPr/>
          </p:nvSpPr>
          <p:spPr>
            <a:xfrm>
              <a:off x="8453883" y="4636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308" name="tx308"/>
            <p:cNvSpPr/>
            <p:nvPr/>
          </p:nvSpPr>
          <p:spPr>
            <a:xfrm>
              <a:off x="8022907" y="3926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309" name="tx309"/>
            <p:cNvSpPr/>
            <p:nvPr/>
          </p:nvSpPr>
          <p:spPr>
            <a:xfrm>
              <a:off x="8453883" y="3926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310" name="tx310"/>
            <p:cNvSpPr/>
            <p:nvPr/>
          </p:nvSpPr>
          <p:spPr>
            <a:xfrm>
              <a:off x="7160955" y="16207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311" name="tx311"/>
            <p:cNvSpPr/>
            <p:nvPr/>
          </p:nvSpPr>
          <p:spPr>
            <a:xfrm>
              <a:off x="8053037" y="51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312" name="tx312"/>
            <p:cNvSpPr/>
            <p:nvPr/>
          </p:nvSpPr>
          <p:spPr>
            <a:xfrm>
              <a:off x="8484012" y="51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313" name="tx313"/>
            <p:cNvSpPr/>
            <p:nvPr/>
          </p:nvSpPr>
          <p:spPr>
            <a:xfrm>
              <a:off x="2019375" y="48134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314" name="tx314"/>
            <p:cNvSpPr/>
            <p:nvPr/>
          </p:nvSpPr>
          <p:spPr>
            <a:xfrm>
              <a:off x="2450351" y="48134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315" name="tx315"/>
            <p:cNvSpPr/>
            <p:nvPr/>
          </p:nvSpPr>
          <p:spPr>
            <a:xfrm>
              <a:off x="2855220" y="481349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316" name="tx316"/>
            <p:cNvSpPr/>
            <p:nvPr/>
          </p:nvSpPr>
          <p:spPr>
            <a:xfrm>
              <a:off x="3312302" y="48134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317" name="tx317"/>
            <p:cNvSpPr/>
            <p:nvPr/>
          </p:nvSpPr>
          <p:spPr>
            <a:xfrm>
              <a:off x="3713149"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318" name="tx318"/>
            <p:cNvSpPr/>
            <p:nvPr/>
          </p:nvSpPr>
          <p:spPr>
            <a:xfrm>
              <a:off x="4144124"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319" name="tx319"/>
            <p:cNvSpPr/>
            <p:nvPr/>
          </p:nvSpPr>
          <p:spPr>
            <a:xfrm>
              <a:off x="4575100"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320" name="tx320"/>
            <p:cNvSpPr/>
            <p:nvPr/>
          </p:nvSpPr>
          <p:spPr>
            <a:xfrm>
              <a:off x="5006076"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321" name="tx321"/>
            <p:cNvSpPr/>
            <p:nvPr/>
          </p:nvSpPr>
          <p:spPr>
            <a:xfrm>
              <a:off x="5437052"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322" name="tx322"/>
            <p:cNvSpPr/>
            <p:nvPr/>
          </p:nvSpPr>
          <p:spPr>
            <a:xfrm>
              <a:off x="5868028"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323" name="tx323"/>
            <p:cNvSpPr/>
            <p:nvPr/>
          </p:nvSpPr>
          <p:spPr>
            <a:xfrm>
              <a:off x="6299004"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324" name="tx324"/>
            <p:cNvSpPr/>
            <p:nvPr/>
          </p:nvSpPr>
          <p:spPr>
            <a:xfrm>
              <a:off x="6729980"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325" name="tx325"/>
            <p:cNvSpPr/>
            <p:nvPr/>
          </p:nvSpPr>
          <p:spPr>
            <a:xfrm>
              <a:off x="7160955"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326" name="tx326"/>
            <p:cNvSpPr/>
            <p:nvPr/>
          </p:nvSpPr>
          <p:spPr>
            <a:xfrm>
              <a:off x="7591931"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327" name="tx327"/>
            <p:cNvSpPr/>
            <p:nvPr/>
          </p:nvSpPr>
          <p:spPr>
            <a:xfrm>
              <a:off x="8022907"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328" name="tx328"/>
            <p:cNvSpPr/>
            <p:nvPr/>
          </p:nvSpPr>
          <p:spPr>
            <a:xfrm>
              <a:off x="8453883" y="4813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329" name="tx329"/>
            <p:cNvSpPr/>
            <p:nvPr/>
          </p:nvSpPr>
          <p:spPr>
            <a:xfrm>
              <a:off x="4144124" y="5345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330" name="tx330"/>
            <p:cNvSpPr/>
            <p:nvPr/>
          </p:nvSpPr>
          <p:spPr>
            <a:xfrm>
              <a:off x="4575100" y="5345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331" name="tx331"/>
            <p:cNvSpPr/>
            <p:nvPr/>
          </p:nvSpPr>
          <p:spPr>
            <a:xfrm>
              <a:off x="5036206" y="534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332" name="tx332"/>
            <p:cNvSpPr/>
            <p:nvPr/>
          </p:nvSpPr>
          <p:spPr>
            <a:xfrm>
              <a:off x="5467181" y="534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333" name="tx333"/>
            <p:cNvSpPr/>
            <p:nvPr/>
          </p:nvSpPr>
          <p:spPr>
            <a:xfrm>
              <a:off x="5898157" y="534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334" name="tx334"/>
            <p:cNvSpPr/>
            <p:nvPr/>
          </p:nvSpPr>
          <p:spPr>
            <a:xfrm>
              <a:off x="6329133" y="534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335" name="tx335"/>
            <p:cNvSpPr/>
            <p:nvPr/>
          </p:nvSpPr>
          <p:spPr>
            <a:xfrm>
              <a:off x="6760109" y="534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336" name="tx336"/>
            <p:cNvSpPr/>
            <p:nvPr/>
          </p:nvSpPr>
          <p:spPr>
            <a:xfrm>
              <a:off x="7591931" y="5345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337" name="tx337"/>
            <p:cNvSpPr/>
            <p:nvPr/>
          </p:nvSpPr>
          <p:spPr>
            <a:xfrm>
              <a:off x="8053037" y="534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338" name="tx338"/>
            <p:cNvSpPr/>
            <p:nvPr/>
          </p:nvSpPr>
          <p:spPr>
            <a:xfrm>
              <a:off x="8484012" y="534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339" name="tx339"/>
            <p:cNvSpPr/>
            <p:nvPr/>
          </p:nvSpPr>
          <p:spPr>
            <a:xfrm>
              <a:off x="6299004" y="3217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340" name="tx340"/>
            <p:cNvSpPr/>
            <p:nvPr/>
          </p:nvSpPr>
          <p:spPr>
            <a:xfrm>
              <a:off x="7191085" y="3217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341" name="tx341"/>
            <p:cNvSpPr/>
            <p:nvPr/>
          </p:nvSpPr>
          <p:spPr>
            <a:xfrm>
              <a:off x="5437052" y="3749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342" name="tx342"/>
            <p:cNvSpPr/>
            <p:nvPr/>
          </p:nvSpPr>
          <p:spPr>
            <a:xfrm>
              <a:off x="5898157" y="37492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343" name="tx343"/>
            <p:cNvSpPr/>
            <p:nvPr/>
          </p:nvSpPr>
          <p:spPr>
            <a:xfrm>
              <a:off x="6329133" y="37492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344" name="tx344"/>
            <p:cNvSpPr/>
            <p:nvPr/>
          </p:nvSpPr>
          <p:spPr>
            <a:xfrm>
              <a:off x="6760109" y="37492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345" name="tx345"/>
            <p:cNvSpPr/>
            <p:nvPr/>
          </p:nvSpPr>
          <p:spPr>
            <a:xfrm>
              <a:off x="7591931" y="3749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346" name="tx346"/>
            <p:cNvSpPr/>
            <p:nvPr/>
          </p:nvSpPr>
          <p:spPr>
            <a:xfrm>
              <a:off x="8022907" y="3749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347" name="tx347"/>
            <p:cNvSpPr/>
            <p:nvPr/>
          </p:nvSpPr>
          <p:spPr>
            <a:xfrm>
              <a:off x="8453883" y="4281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348" name="tx348"/>
            <p:cNvSpPr/>
            <p:nvPr/>
          </p:nvSpPr>
          <p:spPr>
            <a:xfrm>
              <a:off x="7160955" y="4458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349" name="tx349"/>
            <p:cNvSpPr/>
            <p:nvPr/>
          </p:nvSpPr>
          <p:spPr>
            <a:xfrm>
              <a:off x="7591931" y="4458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350" name="tx350"/>
            <p:cNvSpPr/>
            <p:nvPr/>
          </p:nvSpPr>
          <p:spPr>
            <a:xfrm>
              <a:off x="8453883" y="4458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351" name="tx351"/>
            <p:cNvSpPr/>
            <p:nvPr/>
          </p:nvSpPr>
          <p:spPr>
            <a:xfrm>
              <a:off x="6729980" y="3394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352" name="tx352"/>
            <p:cNvSpPr/>
            <p:nvPr/>
          </p:nvSpPr>
          <p:spPr>
            <a:xfrm>
              <a:off x="7591931" y="3039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353" name="tx353"/>
            <p:cNvSpPr/>
            <p:nvPr/>
          </p:nvSpPr>
          <p:spPr>
            <a:xfrm>
              <a:off x="8022907" y="3039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354" name="tx354"/>
            <p:cNvSpPr/>
            <p:nvPr/>
          </p:nvSpPr>
          <p:spPr>
            <a:xfrm>
              <a:off x="2019375"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355" name="tx355"/>
            <p:cNvSpPr/>
            <p:nvPr/>
          </p:nvSpPr>
          <p:spPr>
            <a:xfrm>
              <a:off x="2450351"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356" name="tx356"/>
            <p:cNvSpPr/>
            <p:nvPr/>
          </p:nvSpPr>
          <p:spPr>
            <a:xfrm>
              <a:off x="2881326"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357" name="tx357"/>
            <p:cNvSpPr/>
            <p:nvPr/>
          </p:nvSpPr>
          <p:spPr>
            <a:xfrm>
              <a:off x="3312302"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358" name="tx358"/>
            <p:cNvSpPr/>
            <p:nvPr/>
          </p:nvSpPr>
          <p:spPr>
            <a:xfrm>
              <a:off x="3743278"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359" name="tx359"/>
            <p:cNvSpPr/>
            <p:nvPr/>
          </p:nvSpPr>
          <p:spPr>
            <a:xfrm>
              <a:off x="4174254"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360" name="tx360"/>
            <p:cNvSpPr/>
            <p:nvPr/>
          </p:nvSpPr>
          <p:spPr>
            <a:xfrm>
              <a:off x="4605230"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361" name="tx361"/>
            <p:cNvSpPr/>
            <p:nvPr/>
          </p:nvSpPr>
          <p:spPr>
            <a:xfrm>
              <a:off x="5036206"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362" name="tx362"/>
            <p:cNvSpPr/>
            <p:nvPr/>
          </p:nvSpPr>
          <p:spPr>
            <a:xfrm>
              <a:off x="5467181"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363" name="tx363"/>
            <p:cNvSpPr/>
            <p:nvPr/>
          </p:nvSpPr>
          <p:spPr>
            <a:xfrm>
              <a:off x="5898157"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364" name="tx364"/>
            <p:cNvSpPr/>
            <p:nvPr/>
          </p:nvSpPr>
          <p:spPr>
            <a:xfrm>
              <a:off x="6329133"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365" name="tx365"/>
            <p:cNvSpPr/>
            <p:nvPr/>
          </p:nvSpPr>
          <p:spPr>
            <a:xfrm>
              <a:off x="6760109"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366" name="tx366"/>
            <p:cNvSpPr/>
            <p:nvPr/>
          </p:nvSpPr>
          <p:spPr>
            <a:xfrm>
              <a:off x="7191085" y="4990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367" name="tx367"/>
            <p:cNvSpPr/>
            <p:nvPr/>
          </p:nvSpPr>
          <p:spPr>
            <a:xfrm>
              <a:off x="7595955" y="499086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368" name="tx368"/>
            <p:cNvSpPr/>
            <p:nvPr/>
          </p:nvSpPr>
          <p:spPr>
            <a:xfrm>
              <a:off x="8022907" y="4990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369" name="tx369"/>
            <p:cNvSpPr/>
            <p:nvPr/>
          </p:nvSpPr>
          <p:spPr>
            <a:xfrm>
              <a:off x="8453883" y="4990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370" name="rc37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1834016" y="4940998"/>
              <a:ext cx="6895613" cy="177373"/>
            </a:xfrm>
            <a:prstGeom prst="rect">
              <a:avLst/>
            </a:prstGeom>
            <a:noFill/>
            <a:ln w="27101" cap="flat">
              <a:solidFill>
                <a:srgbClr val="000000">
                  <a:alpha val="100000"/>
                </a:srgbClr>
              </a:solidFill>
              <a:prstDash val="solid"/>
              <a:miter/>
            </a:ln>
          </p:spPr>
          <p:txBody>
            <a:bodyPr/>
            <a:lstStyle/>
            <a:p/>
          </p:txBody>
        </p:sp>
        <p:sp>
          <p:nvSpPr>
            <p:cNvPr id="553" name="tx553"/>
            <p:cNvSpPr/>
            <p:nvPr/>
          </p:nvSpPr>
          <p:spPr>
            <a:xfrm rot="-2700000">
              <a:off x="19686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54" name="tx554"/>
            <p:cNvSpPr/>
            <p:nvPr/>
          </p:nvSpPr>
          <p:spPr>
            <a:xfrm rot="-2700000">
              <a:off x="240109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555" name="tx555"/>
            <p:cNvSpPr/>
            <p:nvPr/>
          </p:nvSpPr>
          <p:spPr>
            <a:xfrm rot="-2700000">
              <a:off x="28305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556" name="tx556"/>
            <p:cNvSpPr/>
            <p:nvPr/>
          </p:nvSpPr>
          <p:spPr>
            <a:xfrm rot="-2700000">
              <a:off x="32615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557" name="tx557"/>
            <p:cNvSpPr/>
            <p:nvPr/>
          </p:nvSpPr>
          <p:spPr>
            <a:xfrm rot="-2700000">
              <a:off x="36925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558" name="tx558"/>
            <p:cNvSpPr/>
            <p:nvPr/>
          </p:nvSpPr>
          <p:spPr>
            <a:xfrm rot="-2700000">
              <a:off x="41234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59" name="tx559"/>
            <p:cNvSpPr/>
            <p:nvPr/>
          </p:nvSpPr>
          <p:spPr>
            <a:xfrm rot="-2700000">
              <a:off x="45544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560" name="tx560"/>
            <p:cNvSpPr/>
            <p:nvPr/>
          </p:nvSpPr>
          <p:spPr>
            <a:xfrm rot="-2700000">
              <a:off x="49854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561" name="tx561"/>
            <p:cNvSpPr/>
            <p:nvPr/>
          </p:nvSpPr>
          <p:spPr>
            <a:xfrm rot="-2700000">
              <a:off x="54164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562" name="tx562"/>
            <p:cNvSpPr/>
            <p:nvPr/>
          </p:nvSpPr>
          <p:spPr>
            <a:xfrm rot="-2700000">
              <a:off x="584738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63" name="tx563"/>
            <p:cNvSpPr/>
            <p:nvPr/>
          </p:nvSpPr>
          <p:spPr>
            <a:xfrm rot="-2700000">
              <a:off x="62783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64" name="tx564"/>
            <p:cNvSpPr/>
            <p:nvPr/>
          </p:nvSpPr>
          <p:spPr>
            <a:xfrm rot="-2700000">
              <a:off x="67093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565" name="tx565"/>
            <p:cNvSpPr/>
            <p:nvPr/>
          </p:nvSpPr>
          <p:spPr>
            <a:xfrm rot="-2700000">
              <a:off x="71403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566" name="tx566"/>
            <p:cNvSpPr/>
            <p:nvPr/>
          </p:nvSpPr>
          <p:spPr>
            <a:xfrm rot="-2700000">
              <a:off x="75712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567" name="tx567"/>
            <p:cNvSpPr/>
            <p:nvPr/>
          </p:nvSpPr>
          <p:spPr>
            <a:xfrm rot="-2700000">
              <a:off x="80022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68" name="tx568"/>
            <p:cNvSpPr/>
            <p:nvPr/>
          </p:nvSpPr>
          <p:spPr>
            <a:xfrm rot="-2700000">
              <a:off x="84332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9" name="tx569"/>
            <p:cNvSpPr/>
            <p:nvPr/>
          </p:nvSpPr>
          <p:spPr>
            <a:xfrm>
              <a:off x="904300" y="5334370"/>
              <a:ext cx="52230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Philippines</a:t>
              </a:r>
            </a:p>
          </p:txBody>
        </p:sp>
        <p:sp>
          <p:nvSpPr>
            <p:cNvPr id="570" name="tx570"/>
            <p:cNvSpPr/>
            <p:nvPr/>
          </p:nvSpPr>
          <p:spPr>
            <a:xfrm>
              <a:off x="1132443" y="5156996"/>
              <a:ext cx="29416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Nauru</a:t>
              </a:r>
            </a:p>
          </p:txBody>
        </p:sp>
        <p:sp>
          <p:nvSpPr>
            <p:cNvPr id="571" name="tx571"/>
            <p:cNvSpPr/>
            <p:nvPr/>
          </p:nvSpPr>
          <p:spPr>
            <a:xfrm>
              <a:off x="1126499" y="4979622"/>
              <a:ext cx="300106"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EAPR</a:t>
              </a:r>
            </a:p>
          </p:txBody>
        </p:sp>
        <p:sp>
          <p:nvSpPr>
            <p:cNvPr id="572" name="tx572"/>
            <p:cNvSpPr/>
            <p:nvPr/>
          </p:nvSpPr>
          <p:spPr>
            <a:xfrm>
              <a:off x="1150365" y="4802248"/>
              <a:ext cx="27624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Palau</a:t>
              </a:r>
            </a:p>
          </p:txBody>
        </p:sp>
        <p:sp>
          <p:nvSpPr>
            <p:cNvPr id="573" name="tx573"/>
            <p:cNvSpPr/>
            <p:nvPr/>
          </p:nvSpPr>
          <p:spPr>
            <a:xfrm>
              <a:off x="904392" y="4624874"/>
              <a:ext cx="52221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Micronesia</a:t>
              </a:r>
            </a:p>
          </p:txBody>
        </p:sp>
        <p:sp>
          <p:nvSpPr>
            <p:cNvPr id="574" name="tx574"/>
            <p:cNvSpPr/>
            <p:nvPr/>
          </p:nvSpPr>
          <p:spPr>
            <a:xfrm>
              <a:off x="1132352" y="4447500"/>
              <a:ext cx="29425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Tonga</a:t>
              </a:r>
            </a:p>
          </p:txBody>
        </p:sp>
        <p:sp>
          <p:nvSpPr>
            <p:cNvPr id="575" name="tx575"/>
            <p:cNvSpPr/>
            <p:nvPr/>
          </p:nvSpPr>
          <p:spPr>
            <a:xfrm>
              <a:off x="854557" y="4270126"/>
              <a:ext cx="57204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Timor-Leste</a:t>
              </a:r>
            </a:p>
          </p:txBody>
        </p:sp>
        <p:sp>
          <p:nvSpPr>
            <p:cNvPr id="576" name="tx576"/>
            <p:cNvSpPr/>
            <p:nvPr/>
          </p:nvSpPr>
          <p:spPr>
            <a:xfrm>
              <a:off x="646257" y="4092752"/>
              <a:ext cx="40809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Marshall</a:t>
              </a:r>
            </a:p>
          </p:txBody>
        </p:sp>
        <p:sp>
          <p:nvSpPr>
            <p:cNvPr id="577" name="tx577"/>
            <p:cNvSpPr/>
            <p:nvPr/>
          </p:nvSpPr>
          <p:spPr>
            <a:xfrm>
              <a:off x="1084346" y="4092752"/>
              <a:ext cx="3422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Islands</a:t>
              </a:r>
            </a:p>
          </p:txBody>
        </p:sp>
        <p:sp>
          <p:nvSpPr>
            <p:cNvPr id="578" name="tx578"/>
            <p:cNvSpPr/>
            <p:nvPr/>
          </p:nvSpPr>
          <p:spPr>
            <a:xfrm>
              <a:off x="988334" y="3915378"/>
              <a:ext cx="43827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Mongolia</a:t>
              </a:r>
            </a:p>
          </p:txBody>
        </p:sp>
        <p:sp>
          <p:nvSpPr>
            <p:cNvPr id="579" name="tx579"/>
            <p:cNvSpPr/>
            <p:nvPr/>
          </p:nvSpPr>
          <p:spPr>
            <a:xfrm>
              <a:off x="1012382" y="3738004"/>
              <a:ext cx="41422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Thailand</a:t>
              </a:r>
            </a:p>
          </p:txBody>
        </p:sp>
        <p:sp>
          <p:nvSpPr>
            <p:cNvPr id="580" name="tx580"/>
            <p:cNvSpPr/>
            <p:nvPr/>
          </p:nvSpPr>
          <p:spPr>
            <a:xfrm>
              <a:off x="1288805" y="3560630"/>
              <a:ext cx="13780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Fiji</a:t>
              </a:r>
            </a:p>
          </p:txBody>
        </p:sp>
        <p:sp>
          <p:nvSpPr>
            <p:cNvPr id="581" name="tx581"/>
            <p:cNvSpPr/>
            <p:nvPr/>
          </p:nvSpPr>
          <p:spPr>
            <a:xfrm>
              <a:off x="1106474" y="3383256"/>
              <a:ext cx="32013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Tuvalu</a:t>
              </a:r>
            </a:p>
          </p:txBody>
        </p:sp>
        <p:sp>
          <p:nvSpPr>
            <p:cNvPr id="582" name="tx582"/>
            <p:cNvSpPr/>
            <p:nvPr/>
          </p:nvSpPr>
          <p:spPr>
            <a:xfrm>
              <a:off x="628060" y="3205882"/>
              <a:ext cx="42629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Solomon</a:t>
              </a:r>
            </a:p>
          </p:txBody>
        </p:sp>
        <p:sp>
          <p:nvSpPr>
            <p:cNvPr id="583" name="tx583"/>
            <p:cNvSpPr/>
            <p:nvPr/>
          </p:nvSpPr>
          <p:spPr>
            <a:xfrm>
              <a:off x="1084346" y="3205882"/>
              <a:ext cx="3422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Islands</a:t>
              </a:r>
            </a:p>
          </p:txBody>
        </p:sp>
        <p:sp>
          <p:nvSpPr>
            <p:cNvPr id="584" name="tx584"/>
            <p:cNvSpPr/>
            <p:nvPr/>
          </p:nvSpPr>
          <p:spPr>
            <a:xfrm>
              <a:off x="1032225" y="3028508"/>
              <a:ext cx="3943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Vanuatu</a:t>
              </a:r>
            </a:p>
          </p:txBody>
        </p:sp>
        <p:sp>
          <p:nvSpPr>
            <p:cNvPr id="585" name="tx585"/>
            <p:cNvSpPr/>
            <p:nvPr/>
          </p:nvSpPr>
          <p:spPr>
            <a:xfrm>
              <a:off x="1000404" y="2851134"/>
              <a:ext cx="42620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Malaysia</a:t>
              </a:r>
            </a:p>
          </p:txBody>
        </p:sp>
        <p:sp>
          <p:nvSpPr>
            <p:cNvPr id="586" name="tx586"/>
            <p:cNvSpPr/>
            <p:nvPr/>
          </p:nvSpPr>
          <p:spPr>
            <a:xfrm>
              <a:off x="958158" y="2673760"/>
              <a:ext cx="46844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Indonesia</a:t>
              </a:r>
            </a:p>
          </p:txBody>
        </p:sp>
        <p:sp>
          <p:nvSpPr>
            <p:cNvPr id="587" name="tx587"/>
            <p:cNvSpPr/>
            <p:nvPr/>
          </p:nvSpPr>
          <p:spPr>
            <a:xfrm>
              <a:off x="802162" y="2496386"/>
              <a:ext cx="25219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Cook</a:t>
              </a:r>
            </a:p>
          </p:txBody>
        </p:sp>
        <p:sp>
          <p:nvSpPr>
            <p:cNvPr id="588" name="tx588"/>
            <p:cNvSpPr/>
            <p:nvPr/>
          </p:nvSpPr>
          <p:spPr>
            <a:xfrm>
              <a:off x="1084346" y="2496386"/>
              <a:ext cx="3422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Islands</a:t>
              </a:r>
            </a:p>
          </p:txBody>
        </p:sp>
        <p:sp>
          <p:nvSpPr>
            <p:cNvPr id="589" name="tx589"/>
            <p:cNvSpPr/>
            <p:nvPr/>
          </p:nvSpPr>
          <p:spPr>
            <a:xfrm>
              <a:off x="934293" y="2319012"/>
              <a:ext cx="49231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Cambodia</a:t>
              </a:r>
            </a:p>
          </p:txBody>
        </p:sp>
        <p:sp>
          <p:nvSpPr>
            <p:cNvPr id="590" name="tx590"/>
            <p:cNvSpPr/>
            <p:nvPr/>
          </p:nvSpPr>
          <p:spPr>
            <a:xfrm>
              <a:off x="508182" y="2141638"/>
              <a:ext cx="31217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Brunei</a:t>
              </a:r>
            </a:p>
          </p:txBody>
        </p:sp>
        <p:sp>
          <p:nvSpPr>
            <p:cNvPr id="591" name="tx591"/>
            <p:cNvSpPr/>
            <p:nvPr/>
          </p:nvSpPr>
          <p:spPr>
            <a:xfrm>
              <a:off x="850351" y="2141638"/>
              <a:ext cx="57625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Darussalam</a:t>
              </a:r>
            </a:p>
          </p:txBody>
        </p:sp>
        <p:sp>
          <p:nvSpPr>
            <p:cNvPr id="592" name="tx592"/>
            <p:cNvSpPr/>
            <p:nvPr/>
          </p:nvSpPr>
          <p:spPr>
            <a:xfrm>
              <a:off x="1084346" y="1964264"/>
              <a:ext cx="3422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Samoa</a:t>
              </a:r>
            </a:p>
          </p:txBody>
        </p:sp>
        <p:sp>
          <p:nvSpPr>
            <p:cNvPr id="593" name="tx593"/>
            <p:cNvSpPr/>
            <p:nvPr/>
          </p:nvSpPr>
          <p:spPr>
            <a:xfrm>
              <a:off x="1096599" y="1786890"/>
              <a:ext cx="33000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Kiribati</a:t>
              </a:r>
            </a:p>
          </p:txBody>
        </p:sp>
        <p:sp>
          <p:nvSpPr>
            <p:cNvPr id="594" name="tx594"/>
            <p:cNvSpPr/>
            <p:nvPr/>
          </p:nvSpPr>
          <p:spPr>
            <a:xfrm>
              <a:off x="976446" y="1609516"/>
              <a:ext cx="4501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Myanmar</a:t>
              </a:r>
            </a:p>
          </p:txBody>
        </p:sp>
        <p:sp>
          <p:nvSpPr>
            <p:cNvPr id="595" name="tx595"/>
            <p:cNvSpPr/>
            <p:nvPr/>
          </p:nvSpPr>
          <p:spPr>
            <a:xfrm>
              <a:off x="1192336" y="1432142"/>
              <a:ext cx="23426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Laos</a:t>
              </a:r>
            </a:p>
          </p:txBody>
        </p:sp>
        <p:sp>
          <p:nvSpPr>
            <p:cNvPr id="596" name="tx596"/>
            <p:cNvSpPr/>
            <p:nvPr/>
          </p:nvSpPr>
          <p:spPr>
            <a:xfrm>
              <a:off x="1204498" y="1254768"/>
              <a:ext cx="22210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Niue</a:t>
              </a:r>
            </a:p>
          </p:txBody>
        </p:sp>
        <p:sp>
          <p:nvSpPr>
            <p:cNvPr id="597" name="tx597"/>
            <p:cNvSpPr/>
            <p:nvPr/>
          </p:nvSpPr>
          <p:spPr>
            <a:xfrm>
              <a:off x="3337165"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598" name="pic598"/>
            <p:cNvPicPr/>
            <p:nvPr/>
          </p:nvPicPr>
          <p:blipFill>
            <a:blip r:embed="rId2" cstate="print"/>
            <a:stretch>
              <a:fillRect/>
            </a:stretch>
          </p:blipFill>
          <p:spPr>
            <a:xfrm>
              <a:off x="5066481" y="5699625"/>
              <a:ext cx="2160000" cy="219455"/>
            </a:xfrm>
            <a:prstGeom prst="rect">
              <a:avLst/>
            </a:prstGeom>
          </p:spPr>
        </p:pic>
        <p:sp>
          <p:nvSpPr>
            <p:cNvPr id="599" name="pl599"/>
            <p:cNvSpPr/>
            <p:nvPr/>
          </p:nvSpPr>
          <p:spPr>
            <a:xfrm>
              <a:off x="507008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0" name="pl600"/>
            <p:cNvSpPr/>
            <p:nvPr/>
          </p:nvSpPr>
          <p:spPr>
            <a:xfrm>
              <a:off x="561371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1" name="pl601"/>
            <p:cNvSpPr/>
            <p:nvPr/>
          </p:nvSpPr>
          <p:spPr>
            <a:xfrm>
              <a:off x="615735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2" name="pl602"/>
            <p:cNvSpPr/>
            <p:nvPr/>
          </p:nvSpPr>
          <p:spPr>
            <a:xfrm>
              <a:off x="670099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3" name="pl603"/>
            <p:cNvSpPr/>
            <p:nvPr/>
          </p:nvSpPr>
          <p:spPr>
            <a:xfrm>
              <a:off x="507008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4" name="pl604"/>
            <p:cNvSpPr/>
            <p:nvPr/>
          </p:nvSpPr>
          <p:spPr>
            <a:xfrm>
              <a:off x="561371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5" name="pl605"/>
            <p:cNvSpPr/>
            <p:nvPr/>
          </p:nvSpPr>
          <p:spPr>
            <a:xfrm>
              <a:off x="615735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6" name="pl606"/>
            <p:cNvSpPr/>
            <p:nvPr/>
          </p:nvSpPr>
          <p:spPr>
            <a:xfrm>
              <a:off x="670099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7" name="tx607"/>
            <p:cNvSpPr/>
            <p:nvPr/>
          </p:nvSpPr>
          <p:spPr>
            <a:xfrm>
              <a:off x="5038992"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08" name="tx608"/>
            <p:cNvSpPr/>
            <p:nvPr/>
          </p:nvSpPr>
          <p:spPr>
            <a:xfrm>
              <a:off x="555153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609" name="tx609"/>
            <p:cNvSpPr/>
            <p:nvPr/>
          </p:nvSpPr>
          <p:spPr>
            <a:xfrm>
              <a:off x="6095175"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610" name="tx610"/>
            <p:cNvSpPr/>
            <p:nvPr/>
          </p:nvSpPr>
          <p:spPr>
            <a:xfrm>
              <a:off x="6638811"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611" name="tx611"/>
            <p:cNvSpPr/>
            <p:nvPr/>
          </p:nvSpPr>
          <p:spPr>
            <a:xfrm>
              <a:off x="1489236" y="435349"/>
              <a:ext cx="47642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EAPR, 2010-2025</a:t>
              </a:r>
            </a:p>
          </p:txBody>
        </p:sp>
        <p:sp>
          <p:nvSpPr>
            <p:cNvPr id="612" name="tx612"/>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13" name="tx613"/>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614" name="tx614"/>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615" name="tx615"/>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6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Niue had the highest HPVc coverage (99%), and Philippines had the lowest coverage (5%).
Countries without HPV vaccine in 2025 (n=3): DPRK, Papua New Guinea, and Viet Nam.</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241680"/>
              <a:ext cx="6481525" cy="560724"/>
            </a:xfrm>
            <a:custGeom>
              <a:avLst/>
              <a:pathLst>
                <a:path w="6481525" h="560724">
                  <a:moveTo>
                    <a:pt x="0" y="480621"/>
                  </a:moveTo>
                  <a:lnTo>
                    <a:pt x="259261" y="480621"/>
                  </a:lnTo>
                  <a:lnTo>
                    <a:pt x="518522" y="560724"/>
                  </a:lnTo>
                  <a:lnTo>
                    <a:pt x="777783" y="440569"/>
                  </a:lnTo>
                  <a:lnTo>
                    <a:pt x="1037044" y="400517"/>
                  </a:lnTo>
                  <a:lnTo>
                    <a:pt x="1296305" y="400517"/>
                  </a:lnTo>
                  <a:lnTo>
                    <a:pt x="1555566" y="280362"/>
                  </a:lnTo>
                  <a:lnTo>
                    <a:pt x="1814827" y="240310"/>
                  </a:lnTo>
                  <a:lnTo>
                    <a:pt x="2074088" y="120155"/>
                  </a:lnTo>
                  <a:lnTo>
                    <a:pt x="2333349" y="40051"/>
                  </a:lnTo>
                  <a:lnTo>
                    <a:pt x="2592610" y="40051"/>
                  </a:lnTo>
                  <a:lnTo>
                    <a:pt x="2851871" y="40051"/>
                  </a:lnTo>
                  <a:lnTo>
                    <a:pt x="3111132" y="0"/>
                  </a:lnTo>
                  <a:lnTo>
                    <a:pt x="3370393" y="80103"/>
                  </a:lnTo>
                  <a:lnTo>
                    <a:pt x="3629654" y="0"/>
                  </a:lnTo>
                  <a:lnTo>
                    <a:pt x="3888915" y="40051"/>
                  </a:lnTo>
                  <a:lnTo>
                    <a:pt x="4148176" y="40051"/>
                  </a:lnTo>
                  <a:lnTo>
                    <a:pt x="4407437" y="40051"/>
                  </a:lnTo>
                  <a:lnTo>
                    <a:pt x="4666698" y="80103"/>
                  </a:lnTo>
                  <a:lnTo>
                    <a:pt x="4925959" y="80103"/>
                  </a:lnTo>
                  <a:lnTo>
                    <a:pt x="5185220" y="160207"/>
                  </a:lnTo>
                  <a:lnTo>
                    <a:pt x="5444481" y="440569"/>
                  </a:lnTo>
                  <a:lnTo>
                    <a:pt x="5703742" y="80103"/>
                  </a:lnTo>
                  <a:lnTo>
                    <a:pt x="5963003" y="280362"/>
                  </a:lnTo>
                  <a:lnTo>
                    <a:pt x="6222264" y="280362"/>
                  </a:lnTo>
                  <a:lnTo>
                    <a:pt x="6481525" y="240310"/>
                  </a:lnTo>
                </a:path>
              </a:pathLst>
            </a:custGeom>
            <a:ln w="27101" cap="flat">
              <a:solidFill>
                <a:srgbClr val="F8766D">
                  <a:alpha val="100000"/>
                </a:srgbClr>
              </a:solidFill>
              <a:prstDash val="solid"/>
              <a:round/>
            </a:ln>
          </p:spPr>
          <p:txBody>
            <a:bodyPr/>
            <a:lstStyle/>
            <a:p/>
          </p:txBody>
        </p:sp>
        <p:sp>
          <p:nvSpPr>
            <p:cNvPr id="25" name="pl25"/>
            <p:cNvSpPr/>
            <p:nvPr/>
          </p:nvSpPr>
          <p:spPr>
            <a:xfrm>
              <a:off x="1698435" y="1481991"/>
              <a:ext cx="6481525" cy="3444452"/>
            </a:xfrm>
            <a:custGeom>
              <a:avLst/>
              <a:pathLst>
                <a:path w="6481525" h="3444452">
                  <a:moveTo>
                    <a:pt x="0" y="3404401"/>
                  </a:moveTo>
                  <a:lnTo>
                    <a:pt x="259261" y="3444452"/>
                  </a:lnTo>
                  <a:lnTo>
                    <a:pt x="518522" y="3444452"/>
                  </a:lnTo>
                  <a:lnTo>
                    <a:pt x="777783" y="3284245"/>
                  </a:lnTo>
                  <a:lnTo>
                    <a:pt x="1037044" y="3244193"/>
                  </a:lnTo>
                  <a:lnTo>
                    <a:pt x="1296305" y="1281656"/>
                  </a:lnTo>
                  <a:lnTo>
                    <a:pt x="1555566" y="881139"/>
                  </a:lnTo>
                  <a:lnTo>
                    <a:pt x="1814827" y="720931"/>
                  </a:lnTo>
                  <a:lnTo>
                    <a:pt x="2074088" y="440569"/>
                  </a:lnTo>
                  <a:lnTo>
                    <a:pt x="2333349" y="280362"/>
                  </a:lnTo>
                  <a:lnTo>
                    <a:pt x="2592610" y="200258"/>
                  </a:lnTo>
                  <a:lnTo>
                    <a:pt x="2851871" y="120155"/>
                  </a:lnTo>
                  <a:lnTo>
                    <a:pt x="3111132" y="80103"/>
                  </a:lnTo>
                  <a:lnTo>
                    <a:pt x="3370393" y="40051"/>
                  </a:lnTo>
                  <a:lnTo>
                    <a:pt x="3629654" y="320414"/>
                  </a:lnTo>
                  <a:lnTo>
                    <a:pt x="3888915" y="280362"/>
                  </a:lnTo>
                  <a:lnTo>
                    <a:pt x="4148176" y="80103"/>
                  </a:lnTo>
                  <a:lnTo>
                    <a:pt x="4407437" y="40051"/>
                  </a:lnTo>
                  <a:lnTo>
                    <a:pt x="4666698" y="40051"/>
                  </a:lnTo>
                  <a:lnTo>
                    <a:pt x="4925959" y="0"/>
                  </a:lnTo>
                  <a:lnTo>
                    <a:pt x="5185220" y="40051"/>
                  </a:lnTo>
                  <a:lnTo>
                    <a:pt x="5444481" y="240310"/>
                  </a:lnTo>
                  <a:lnTo>
                    <a:pt x="5703742" y="80103"/>
                  </a:lnTo>
                  <a:lnTo>
                    <a:pt x="5963003" y="200258"/>
                  </a:lnTo>
                  <a:lnTo>
                    <a:pt x="6222264" y="80103"/>
                  </a:lnTo>
                  <a:lnTo>
                    <a:pt x="6481525" y="160207"/>
                  </a:lnTo>
                </a:path>
              </a:pathLst>
            </a:custGeom>
            <a:ln w="27101" cap="flat">
              <a:solidFill>
                <a:srgbClr val="7CAE00">
                  <a:alpha val="100000"/>
                </a:srgbClr>
              </a:solidFill>
              <a:prstDash val="solid"/>
              <a:round/>
            </a:ln>
          </p:spPr>
          <p:txBody>
            <a:bodyPr/>
            <a:lstStyle/>
            <a:p/>
          </p:txBody>
        </p:sp>
        <p:sp>
          <p:nvSpPr>
            <p:cNvPr id="26" name="pl26"/>
            <p:cNvSpPr/>
            <p:nvPr/>
          </p:nvSpPr>
          <p:spPr>
            <a:xfrm>
              <a:off x="3772523" y="3845046"/>
              <a:ext cx="4407437" cy="1201553"/>
            </a:xfrm>
            <a:custGeom>
              <a:avLst/>
              <a:pathLst>
                <a:path w="4407437" h="1201553">
                  <a:moveTo>
                    <a:pt x="0" y="1201553"/>
                  </a:moveTo>
                  <a:lnTo>
                    <a:pt x="259261" y="1201553"/>
                  </a:lnTo>
                  <a:lnTo>
                    <a:pt x="518522" y="1201553"/>
                  </a:lnTo>
                  <a:lnTo>
                    <a:pt x="777783" y="1201553"/>
                  </a:lnTo>
                  <a:lnTo>
                    <a:pt x="1037044" y="1201553"/>
                  </a:lnTo>
                  <a:lnTo>
                    <a:pt x="1296305" y="1201553"/>
                  </a:lnTo>
                  <a:lnTo>
                    <a:pt x="1555566" y="1081397"/>
                  </a:lnTo>
                  <a:lnTo>
                    <a:pt x="1814827" y="1081397"/>
                  </a:lnTo>
                  <a:lnTo>
                    <a:pt x="2074088" y="1001294"/>
                  </a:lnTo>
                  <a:lnTo>
                    <a:pt x="2333349" y="921190"/>
                  </a:lnTo>
                  <a:lnTo>
                    <a:pt x="2592610" y="841087"/>
                  </a:lnTo>
                  <a:lnTo>
                    <a:pt x="2851871" y="760983"/>
                  </a:lnTo>
                  <a:lnTo>
                    <a:pt x="3111132" y="680880"/>
                  </a:lnTo>
                  <a:lnTo>
                    <a:pt x="3370393" y="760983"/>
                  </a:lnTo>
                  <a:lnTo>
                    <a:pt x="3629654" y="560724"/>
                  </a:lnTo>
                  <a:lnTo>
                    <a:pt x="3888915" y="280362"/>
                  </a:lnTo>
                  <a:lnTo>
                    <a:pt x="4148176" y="0"/>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4165460"/>
              <a:ext cx="3888915" cy="881139"/>
            </a:xfrm>
            <a:custGeom>
              <a:avLst/>
              <a:pathLst>
                <a:path w="3888915" h="881139">
                  <a:moveTo>
                    <a:pt x="0" y="881139"/>
                  </a:moveTo>
                  <a:lnTo>
                    <a:pt x="259261" y="801035"/>
                  </a:lnTo>
                  <a:lnTo>
                    <a:pt x="518522" y="801035"/>
                  </a:lnTo>
                  <a:lnTo>
                    <a:pt x="777783" y="801035"/>
                  </a:lnTo>
                  <a:lnTo>
                    <a:pt x="1037044" y="801035"/>
                  </a:lnTo>
                  <a:lnTo>
                    <a:pt x="1296305" y="720931"/>
                  </a:lnTo>
                  <a:lnTo>
                    <a:pt x="1555566" y="760983"/>
                  </a:lnTo>
                  <a:lnTo>
                    <a:pt x="1814827" y="680880"/>
                  </a:lnTo>
                  <a:lnTo>
                    <a:pt x="2074088" y="760983"/>
                  </a:lnTo>
                  <a:lnTo>
                    <a:pt x="2333349" y="801035"/>
                  </a:lnTo>
                  <a:lnTo>
                    <a:pt x="2592610" y="760983"/>
                  </a:lnTo>
                  <a:lnTo>
                    <a:pt x="2851871" y="841087"/>
                  </a:lnTo>
                  <a:lnTo>
                    <a:pt x="3111132" y="760983"/>
                  </a:lnTo>
                  <a:lnTo>
                    <a:pt x="3370393" y="440569"/>
                  </a:lnTo>
                  <a:lnTo>
                    <a:pt x="3629654" y="80103"/>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4685" y="174340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83</a:t>
              </a:r>
            </a:p>
          </p:txBody>
        </p:sp>
        <p:sp>
          <p:nvSpPr>
            <p:cNvPr id="30" name="tx30"/>
            <p:cNvSpPr/>
            <p:nvPr/>
          </p:nvSpPr>
          <p:spPr>
            <a:xfrm>
              <a:off x="1554606" y="4857092"/>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4</a:t>
              </a:r>
            </a:p>
          </p:txBody>
        </p:sp>
        <p:sp>
          <p:nvSpPr>
            <p:cNvPr id="31" name="tx31"/>
            <p:cNvSpPr/>
            <p:nvPr/>
          </p:nvSpPr>
          <p:spPr>
            <a:xfrm>
              <a:off x="3628682" y="5017305"/>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02" y="5017305"/>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553" y="1463255"/>
              <a:ext cx="199594" cy="17138"/>
            </a:xfrm>
            <a:custGeom>
              <a:avLst/>
              <a:pathLst>
                <a:path w="199594" h="17138">
                  <a:moveTo>
                    <a:pt x="199594" y="0"/>
                  </a:moveTo>
                  <a:lnTo>
                    <a:pt x="0" y="17138"/>
                  </a:lnTo>
                </a:path>
              </a:pathLst>
            </a:custGeom>
          </p:spPr>
          <p:txBody>
            <a:bodyPr/>
            <a:lstStyle/>
            <a:p/>
          </p:txBody>
        </p:sp>
        <p:sp>
          <p:nvSpPr>
            <p:cNvPr id="34" name="pl34"/>
            <p:cNvSpPr/>
            <p:nvPr/>
          </p:nvSpPr>
          <p:spPr>
            <a:xfrm>
              <a:off x="8198620" y="1643555"/>
              <a:ext cx="199542" cy="14515"/>
            </a:xfrm>
            <a:custGeom>
              <a:avLst/>
              <a:pathLst>
                <a:path w="199542" h="14515">
                  <a:moveTo>
                    <a:pt x="199542" y="14515"/>
                  </a:moveTo>
                  <a:lnTo>
                    <a:pt x="0" y="0"/>
                  </a:lnTo>
                </a:path>
              </a:pathLst>
            </a:custGeom>
          </p:spPr>
          <p:txBody>
            <a:bodyPr/>
            <a:lstStyle/>
            <a:p/>
          </p:txBody>
        </p:sp>
        <p:sp>
          <p:nvSpPr>
            <p:cNvPr id="35" name="pl35"/>
            <p:cNvSpPr/>
            <p:nvPr/>
          </p:nvSpPr>
          <p:spPr>
            <a:xfrm>
              <a:off x="8198793" y="3845043"/>
              <a:ext cx="199369" cy="2"/>
            </a:xfrm>
            <a:custGeom>
              <a:avLst/>
              <a:pathLst>
                <a:path w="199369" h="2">
                  <a:moveTo>
                    <a:pt x="199369" y="0"/>
                  </a:moveTo>
                  <a:lnTo>
                    <a:pt x="0" y="2"/>
                  </a:lnTo>
                </a:path>
              </a:pathLst>
            </a:custGeom>
          </p:spPr>
          <p:txBody>
            <a:bodyPr/>
            <a:lstStyle/>
            <a:p/>
          </p:txBody>
        </p:sp>
        <p:sp>
          <p:nvSpPr>
            <p:cNvPr id="36" name="pl36"/>
            <p:cNvSpPr/>
            <p:nvPr/>
          </p:nvSpPr>
          <p:spPr>
            <a:xfrm>
              <a:off x="8198793" y="4165460"/>
              <a:ext cx="199363" cy="0"/>
            </a:xfrm>
            <a:custGeom>
              <a:avLst/>
              <a:pathLst>
                <a:path w="199363" h="0">
                  <a:moveTo>
                    <a:pt x="199363" y="0"/>
                  </a:moveTo>
                  <a:lnTo>
                    <a:pt x="0" y="0"/>
                  </a:lnTo>
                </a:path>
              </a:pathLst>
            </a:custGeom>
          </p:spPr>
          <p:txBody>
            <a:bodyPr/>
            <a:lstStyle/>
            <a:p/>
          </p:txBody>
        </p:sp>
        <p:sp>
          <p:nvSpPr>
            <p:cNvPr id="37" name="tx37"/>
            <p:cNvSpPr/>
            <p:nvPr/>
          </p:nvSpPr>
          <p:spPr>
            <a:xfrm>
              <a:off x="8421007" y="141129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89</a:t>
              </a:r>
            </a:p>
          </p:txBody>
        </p:sp>
        <p:sp>
          <p:nvSpPr>
            <p:cNvPr id="38" name="tx38"/>
            <p:cNvSpPr/>
            <p:nvPr/>
          </p:nvSpPr>
          <p:spPr>
            <a:xfrm>
              <a:off x="8421022" y="160651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85</a:t>
              </a:r>
            </a:p>
          </p:txBody>
        </p:sp>
        <p:sp>
          <p:nvSpPr>
            <p:cNvPr id="39" name="tx39"/>
            <p:cNvSpPr/>
            <p:nvPr/>
          </p:nvSpPr>
          <p:spPr>
            <a:xfrm>
              <a:off x="8421023" y="37933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30</a:t>
              </a:r>
            </a:p>
          </p:txBody>
        </p:sp>
        <p:sp>
          <p:nvSpPr>
            <p:cNvPr id="40" name="tx40"/>
            <p:cNvSpPr/>
            <p:nvPr/>
          </p:nvSpPr>
          <p:spPr>
            <a:xfrm>
              <a:off x="8421017" y="411375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22</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EAPR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 name="rc5"/>
            <p:cNvSpPr/>
            <p:nvPr/>
          </p:nvSpPr>
          <p:spPr>
            <a:xfrm>
              <a:off x="955973"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955973" y="2052043"/>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955973" y="2736893"/>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 name="rc8"/>
            <p:cNvSpPr/>
            <p:nvPr/>
          </p:nvSpPr>
          <p:spPr>
            <a:xfrm>
              <a:off x="955973" y="13671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 name="rc9"/>
            <p:cNvSpPr/>
            <p:nvPr/>
          </p:nvSpPr>
          <p:spPr>
            <a:xfrm>
              <a:off x="955973"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5973" y="444901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955973" y="51338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 name="rc12"/>
            <p:cNvSpPr/>
            <p:nvPr/>
          </p:nvSpPr>
          <p:spPr>
            <a:xfrm>
              <a:off x="955973" y="47914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 name="rc13"/>
            <p:cNvSpPr/>
            <p:nvPr/>
          </p:nvSpPr>
          <p:spPr>
            <a:xfrm>
              <a:off x="1267024"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 name="rc14"/>
            <p:cNvSpPr/>
            <p:nvPr/>
          </p:nvSpPr>
          <p:spPr>
            <a:xfrm>
              <a:off x="1267024"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 name="rc15"/>
            <p:cNvSpPr/>
            <p:nvPr/>
          </p:nvSpPr>
          <p:spPr>
            <a:xfrm>
              <a:off x="1267024" y="2052043"/>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1267024" y="2736893"/>
              <a:ext cx="311051" cy="34242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 name="rc17"/>
            <p:cNvSpPr/>
            <p:nvPr/>
          </p:nvSpPr>
          <p:spPr>
            <a:xfrm>
              <a:off x="1267024" y="13671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8" name="rc18"/>
            <p:cNvSpPr/>
            <p:nvPr/>
          </p:nvSpPr>
          <p:spPr>
            <a:xfrm>
              <a:off x="1267024"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024" y="444901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 name="rc20"/>
            <p:cNvSpPr/>
            <p:nvPr/>
          </p:nvSpPr>
          <p:spPr>
            <a:xfrm>
              <a:off x="1267024" y="51338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1" name="rc21"/>
            <p:cNvSpPr/>
            <p:nvPr/>
          </p:nvSpPr>
          <p:spPr>
            <a:xfrm>
              <a:off x="1267024" y="47914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2" name="rc22"/>
            <p:cNvSpPr/>
            <p:nvPr/>
          </p:nvSpPr>
          <p:spPr>
            <a:xfrm>
              <a:off x="1578076"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 name="rc23"/>
            <p:cNvSpPr/>
            <p:nvPr/>
          </p:nvSpPr>
          <p:spPr>
            <a:xfrm>
              <a:off x="1578076" y="17096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1578076" y="2052043"/>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 name="rc25"/>
            <p:cNvSpPr/>
            <p:nvPr/>
          </p:nvSpPr>
          <p:spPr>
            <a:xfrm>
              <a:off x="1578076" y="2736893"/>
              <a:ext cx="311051" cy="34242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 name="rc26"/>
            <p:cNvSpPr/>
            <p:nvPr/>
          </p:nvSpPr>
          <p:spPr>
            <a:xfrm>
              <a:off x="1578076" y="13671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7" name="rc27"/>
            <p:cNvSpPr/>
            <p:nvPr/>
          </p:nvSpPr>
          <p:spPr>
            <a:xfrm>
              <a:off x="1578076"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 name="rc28"/>
            <p:cNvSpPr/>
            <p:nvPr/>
          </p:nvSpPr>
          <p:spPr>
            <a:xfrm>
              <a:off x="1578076" y="444901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 name="rc29"/>
            <p:cNvSpPr/>
            <p:nvPr/>
          </p:nvSpPr>
          <p:spPr>
            <a:xfrm>
              <a:off x="1578076" y="51338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0" name="rc30"/>
            <p:cNvSpPr/>
            <p:nvPr/>
          </p:nvSpPr>
          <p:spPr>
            <a:xfrm>
              <a:off x="1578076" y="47914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1" name="rc31"/>
            <p:cNvSpPr/>
            <p:nvPr/>
          </p:nvSpPr>
          <p:spPr>
            <a:xfrm>
              <a:off x="1889127"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 name="rc32"/>
            <p:cNvSpPr/>
            <p:nvPr/>
          </p:nvSpPr>
          <p:spPr>
            <a:xfrm>
              <a:off x="1889127"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27" y="205204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1889127" y="2736893"/>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5" name="rc35"/>
            <p:cNvSpPr/>
            <p:nvPr/>
          </p:nvSpPr>
          <p:spPr>
            <a:xfrm>
              <a:off x="1889127" y="13671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6" name="rc36"/>
            <p:cNvSpPr/>
            <p:nvPr/>
          </p:nvSpPr>
          <p:spPr>
            <a:xfrm>
              <a:off x="1889127"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1889127" y="44490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 name="rc38"/>
            <p:cNvSpPr/>
            <p:nvPr/>
          </p:nvSpPr>
          <p:spPr>
            <a:xfrm>
              <a:off x="1889127" y="513386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9" name="rc39"/>
            <p:cNvSpPr/>
            <p:nvPr/>
          </p:nvSpPr>
          <p:spPr>
            <a:xfrm>
              <a:off x="1889127" y="47914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0" name="rc40"/>
            <p:cNvSpPr/>
            <p:nvPr/>
          </p:nvSpPr>
          <p:spPr>
            <a:xfrm>
              <a:off x="2200178"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2200178"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2200178" y="20520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2200178" y="2736893"/>
              <a:ext cx="311051" cy="34242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 name="rc44"/>
            <p:cNvSpPr/>
            <p:nvPr/>
          </p:nvSpPr>
          <p:spPr>
            <a:xfrm>
              <a:off x="2200178" y="1367193"/>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5" name="rc45"/>
            <p:cNvSpPr/>
            <p:nvPr/>
          </p:nvSpPr>
          <p:spPr>
            <a:xfrm>
              <a:off x="2200178" y="23944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6" name="rc46"/>
            <p:cNvSpPr/>
            <p:nvPr/>
          </p:nvSpPr>
          <p:spPr>
            <a:xfrm>
              <a:off x="2200178" y="444901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 name="rc47"/>
            <p:cNvSpPr/>
            <p:nvPr/>
          </p:nvSpPr>
          <p:spPr>
            <a:xfrm>
              <a:off x="2200178" y="5133868"/>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48" name="rc48"/>
            <p:cNvSpPr/>
            <p:nvPr/>
          </p:nvSpPr>
          <p:spPr>
            <a:xfrm>
              <a:off x="2200178" y="47914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9" name="rc49"/>
            <p:cNvSpPr/>
            <p:nvPr/>
          </p:nvSpPr>
          <p:spPr>
            <a:xfrm>
              <a:off x="2511229"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 name="rc50"/>
            <p:cNvSpPr/>
            <p:nvPr/>
          </p:nvSpPr>
          <p:spPr>
            <a:xfrm>
              <a:off x="2511229"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2511229" y="20520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 name="rc52"/>
            <p:cNvSpPr/>
            <p:nvPr/>
          </p:nvSpPr>
          <p:spPr>
            <a:xfrm>
              <a:off x="2511229" y="2736893"/>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 name="rc53"/>
            <p:cNvSpPr/>
            <p:nvPr/>
          </p:nvSpPr>
          <p:spPr>
            <a:xfrm>
              <a:off x="2511229" y="1367193"/>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4" name="rc54"/>
            <p:cNvSpPr/>
            <p:nvPr/>
          </p:nvSpPr>
          <p:spPr>
            <a:xfrm>
              <a:off x="2511229" y="23944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55" name="rc55"/>
            <p:cNvSpPr/>
            <p:nvPr/>
          </p:nvSpPr>
          <p:spPr>
            <a:xfrm>
              <a:off x="2511229" y="444901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511229" y="5133868"/>
              <a:ext cx="311051" cy="34242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7" name="rc57"/>
            <p:cNvSpPr/>
            <p:nvPr/>
          </p:nvSpPr>
          <p:spPr>
            <a:xfrm>
              <a:off x="2511229" y="47914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8" name="rc58"/>
            <p:cNvSpPr/>
            <p:nvPr/>
          </p:nvSpPr>
          <p:spPr>
            <a:xfrm>
              <a:off x="2822280"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2822280"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822280" y="20520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822280" y="273689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2822280" y="1367193"/>
              <a:ext cx="311051" cy="34242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 name="rc63"/>
            <p:cNvSpPr/>
            <p:nvPr/>
          </p:nvSpPr>
          <p:spPr>
            <a:xfrm>
              <a:off x="2822280" y="23944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64" name="rc64"/>
            <p:cNvSpPr/>
            <p:nvPr/>
          </p:nvSpPr>
          <p:spPr>
            <a:xfrm>
              <a:off x="2822280"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2822280" y="5133868"/>
              <a:ext cx="311051" cy="34242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6" name="rc66"/>
            <p:cNvSpPr/>
            <p:nvPr/>
          </p:nvSpPr>
          <p:spPr>
            <a:xfrm>
              <a:off x="2822280" y="47914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67" name="rc67"/>
            <p:cNvSpPr/>
            <p:nvPr/>
          </p:nvSpPr>
          <p:spPr>
            <a:xfrm>
              <a:off x="2822280"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8" name="rc68"/>
            <p:cNvSpPr/>
            <p:nvPr/>
          </p:nvSpPr>
          <p:spPr>
            <a:xfrm>
              <a:off x="3133332"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3133332"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3133332"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 name="rc71"/>
            <p:cNvSpPr/>
            <p:nvPr/>
          </p:nvSpPr>
          <p:spPr>
            <a:xfrm>
              <a:off x="3133332"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3133332" y="1367193"/>
              <a:ext cx="311051" cy="34242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3" name="rc73"/>
            <p:cNvSpPr/>
            <p:nvPr/>
          </p:nvSpPr>
          <p:spPr>
            <a:xfrm>
              <a:off x="3133332" y="23944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74" name="rc74"/>
            <p:cNvSpPr/>
            <p:nvPr/>
          </p:nvSpPr>
          <p:spPr>
            <a:xfrm>
              <a:off x="3133332"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3133332" y="5133868"/>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6" name="rc76"/>
            <p:cNvSpPr/>
            <p:nvPr/>
          </p:nvSpPr>
          <p:spPr>
            <a:xfrm>
              <a:off x="3133332"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32"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8" name="rc78"/>
            <p:cNvSpPr/>
            <p:nvPr/>
          </p:nvSpPr>
          <p:spPr>
            <a:xfrm>
              <a:off x="3444383" y="10247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3444383"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3444383"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 name="rc81"/>
            <p:cNvSpPr/>
            <p:nvPr/>
          </p:nvSpPr>
          <p:spPr>
            <a:xfrm>
              <a:off x="3444383"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3444383" y="1367193"/>
              <a:ext cx="311051" cy="34242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3" name="rc83"/>
            <p:cNvSpPr/>
            <p:nvPr/>
          </p:nvSpPr>
          <p:spPr>
            <a:xfrm>
              <a:off x="3444383" y="23944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4" name="rc84"/>
            <p:cNvSpPr/>
            <p:nvPr/>
          </p:nvSpPr>
          <p:spPr>
            <a:xfrm>
              <a:off x="3444383" y="44490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3444383" y="513386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6" name="rc86"/>
            <p:cNvSpPr/>
            <p:nvPr/>
          </p:nvSpPr>
          <p:spPr>
            <a:xfrm>
              <a:off x="3444383"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83"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88" name="rc88"/>
            <p:cNvSpPr/>
            <p:nvPr/>
          </p:nvSpPr>
          <p:spPr>
            <a:xfrm>
              <a:off x="3444383"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9" name="rc89"/>
            <p:cNvSpPr/>
            <p:nvPr/>
          </p:nvSpPr>
          <p:spPr>
            <a:xfrm>
              <a:off x="3755434"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755434"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34"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3755434" y="273689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3755434" y="1367193"/>
              <a:ext cx="311051" cy="34242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4" name="rc94"/>
            <p:cNvSpPr/>
            <p:nvPr/>
          </p:nvSpPr>
          <p:spPr>
            <a:xfrm>
              <a:off x="3755434" y="23944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5" name="rc95"/>
            <p:cNvSpPr/>
            <p:nvPr/>
          </p:nvSpPr>
          <p:spPr>
            <a:xfrm>
              <a:off x="3755434"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3755434" y="513386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7" name="rc97"/>
            <p:cNvSpPr/>
            <p:nvPr/>
          </p:nvSpPr>
          <p:spPr>
            <a:xfrm>
              <a:off x="3755434"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755434" y="47914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9" name="rc99"/>
            <p:cNvSpPr/>
            <p:nvPr/>
          </p:nvSpPr>
          <p:spPr>
            <a:xfrm>
              <a:off x="3755434"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85"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4066485"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85"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4066485" y="273689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4066485" y="1367193"/>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5" name="rc105"/>
            <p:cNvSpPr/>
            <p:nvPr/>
          </p:nvSpPr>
          <p:spPr>
            <a:xfrm>
              <a:off x="4066485" y="239446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6" name="rc106"/>
            <p:cNvSpPr/>
            <p:nvPr/>
          </p:nvSpPr>
          <p:spPr>
            <a:xfrm>
              <a:off x="4066485"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4066485" y="51338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85"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4066485" y="4791443"/>
              <a:ext cx="311051" cy="34242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85"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37"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37"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37"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4377537" y="27368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37" y="1367193"/>
              <a:ext cx="311051" cy="34242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37" y="2394468"/>
              <a:ext cx="311051" cy="34242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37"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37" y="51338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37"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37" y="4791443"/>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1" name="rc121"/>
            <p:cNvSpPr/>
            <p:nvPr/>
          </p:nvSpPr>
          <p:spPr>
            <a:xfrm>
              <a:off x="4377537"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88588"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4688588"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4688588"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4688588" y="273689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88" y="1367193"/>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7" name="rc127"/>
            <p:cNvSpPr/>
            <p:nvPr/>
          </p:nvSpPr>
          <p:spPr>
            <a:xfrm>
              <a:off x="4688588" y="2394468"/>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28" name="rc128"/>
            <p:cNvSpPr/>
            <p:nvPr/>
          </p:nvSpPr>
          <p:spPr>
            <a:xfrm>
              <a:off x="4688588"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88"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88"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88" y="4791443"/>
              <a:ext cx="311051" cy="34242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2" name="rc132"/>
            <p:cNvSpPr/>
            <p:nvPr/>
          </p:nvSpPr>
          <p:spPr>
            <a:xfrm>
              <a:off x="4688588"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999639"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39"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39"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39" y="273689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39" y="1367193"/>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39" y="2394468"/>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39"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39"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39"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39" y="479144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39" y="342174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4" name="rc144"/>
            <p:cNvSpPr/>
            <p:nvPr/>
          </p:nvSpPr>
          <p:spPr>
            <a:xfrm>
              <a:off x="5310690"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90"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90"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90" y="273689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90" y="1367193"/>
              <a:ext cx="311051" cy="34242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9" name="rc149"/>
            <p:cNvSpPr/>
            <p:nvPr/>
          </p:nvSpPr>
          <p:spPr>
            <a:xfrm>
              <a:off x="5310690" y="2394468"/>
              <a:ext cx="311051" cy="342425"/>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50" name="rc150"/>
            <p:cNvSpPr/>
            <p:nvPr/>
          </p:nvSpPr>
          <p:spPr>
            <a:xfrm>
              <a:off x="5310690"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5310690" y="513386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90" y="307931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53" name="rc153"/>
            <p:cNvSpPr/>
            <p:nvPr/>
          </p:nvSpPr>
          <p:spPr>
            <a:xfrm>
              <a:off x="5310690" y="4791443"/>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4" name="rc154"/>
            <p:cNvSpPr/>
            <p:nvPr/>
          </p:nvSpPr>
          <p:spPr>
            <a:xfrm>
              <a:off x="5310690"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42"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42"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5621742"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42" y="273689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42" y="1367193"/>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42" y="2394468"/>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42" y="37641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62" name="rc162"/>
            <p:cNvSpPr/>
            <p:nvPr/>
          </p:nvSpPr>
          <p:spPr>
            <a:xfrm>
              <a:off x="5621742"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42" y="513386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4" name="rc164"/>
            <p:cNvSpPr/>
            <p:nvPr/>
          </p:nvSpPr>
          <p:spPr>
            <a:xfrm>
              <a:off x="5621742" y="307931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42" y="4791443"/>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42"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93"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5932793"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93"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93" y="273689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93" y="1367193"/>
              <a:ext cx="311051" cy="34242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93" y="2394468"/>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93" y="3764168"/>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93"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5932793"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93" y="3079318"/>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93" y="479144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93"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44" y="10247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44"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44"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44" y="273689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44" y="1367193"/>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44" y="2394468"/>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5" name="rc185"/>
            <p:cNvSpPr/>
            <p:nvPr/>
          </p:nvSpPr>
          <p:spPr>
            <a:xfrm>
              <a:off x="6243844" y="3764168"/>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44"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44"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44" y="307931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44" y="4791443"/>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44"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95"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95"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95"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95" y="273689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95" y="136719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95" y="2394468"/>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97" name="rc197"/>
            <p:cNvSpPr/>
            <p:nvPr/>
          </p:nvSpPr>
          <p:spPr>
            <a:xfrm>
              <a:off x="6554895" y="37641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95"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95"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95" y="3079318"/>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95" y="47914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95"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47"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47"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47"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47" y="273689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47" y="13671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47" y="2394468"/>
              <a:ext cx="311051" cy="34242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47" y="37641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47"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47" y="51338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47" y="3079318"/>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47" y="47914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47"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8"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8" y="17096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8" y="20520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8"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9" name="rc219"/>
            <p:cNvSpPr/>
            <p:nvPr/>
          </p:nvSpPr>
          <p:spPr>
            <a:xfrm>
              <a:off x="7176998" y="1367193"/>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8" y="2394468"/>
              <a:ext cx="311051" cy="34242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8" y="37641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8" y="44490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8"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8" y="3079318"/>
              <a:ext cx="311051" cy="342425"/>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8" y="47914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8" y="342174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9" y="10247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9" y="170961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9" y="205204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9" y="273689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1" name="rc231"/>
            <p:cNvSpPr/>
            <p:nvPr/>
          </p:nvSpPr>
          <p:spPr>
            <a:xfrm>
              <a:off x="7488049" y="1367193"/>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2" name="rc232"/>
            <p:cNvSpPr/>
            <p:nvPr/>
          </p:nvSpPr>
          <p:spPr>
            <a:xfrm>
              <a:off x="7488049" y="2394468"/>
              <a:ext cx="311051" cy="34242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9" y="37641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9" y="4106593"/>
              <a:ext cx="311051" cy="34242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5" name="rc235"/>
            <p:cNvSpPr/>
            <p:nvPr/>
          </p:nvSpPr>
          <p:spPr>
            <a:xfrm>
              <a:off x="7488049" y="444901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9" y="51338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9" y="3079318"/>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9" y="479144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9" y="34217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100"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100" y="17096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100"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100" y="27368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100" y="1367193"/>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100" y="2394468"/>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100" y="37641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7" name="rc247"/>
            <p:cNvSpPr/>
            <p:nvPr/>
          </p:nvSpPr>
          <p:spPr>
            <a:xfrm>
              <a:off x="7799100" y="4106593"/>
              <a:ext cx="311051" cy="34242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100" y="44490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100"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100" y="3079318"/>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100" y="47914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2" name="rc252"/>
            <p:cNvSpPr/>
            <p:nvPr/>
          </p:nvSpPr>
          <p:spPr>
            <a:xfrm>
              <a:off x="7799100" y="34217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53" name="rc253"/>
            <p:cNvSpPr/>
            <p:nvPr/>
          </p:nvSpPr>
          <p:spPr>
            <a:xfrm>
              <a:off x="8110152"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52"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5" name="rc255"/>
            <p:cNvSpPr/>
            <p:nvPr/>
          </p:nvSpPr>
          <p:spPr>
            <a:xfrm>
              <a:off x="8110152" y="20520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6" name="rc256"/>
            <p:cNvSpPr/>
            <p:nvPr/>
          </p:nvSpPr>
          <p:spPr>
            <a:xfrm>
              <a:off x="8110152"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7" name="rc257"/>
            <p:cNvSpPr/>
            <p:nvPr/>
          </p:nvSpPr>
          <p:spPr>
            <a:xfrm>
              <a:off x="8110152" y="136719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52" y="2394468"/>
              <a:ext cx="311051" cy="34242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59" name="rc259"/>
            <p:cNvSpPr/>
            <p:nvPr/>
          </p:nvSpPr>
          <p:spPr>
            <a:xfrm>
              <a:off x="8110152" y="37641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52" y="4106593"/>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52" y="44490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52" y="51338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3" name="rc263"/>
            <p:cNvSpPr/>
            <p:nvPr/>
          </p:nvSpPr>
          <p:spPr>
            <a:xfrm>
              <a:off x="8110152" y="3079318"/>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64" name="rc264"/>
            <p:cNvSpPr/>
            <p:nvPr/>
          </p:nvSpPr>
          <p:spPr>
            <a:xfrm>
              <a:off x="8110152" y="47914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52" y="3421743"/>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3" y="10247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3"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3" y="20520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8421203"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3" y="1367193"/>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3" y="2394468"/>
              <a:ext cx="311051" cy="34242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72" name="rc272"/>
            <p:cNvSpPr/>
            <p:nvPr/>
          </p:nvSpPr>
          <p:spPr>
            <a:xfrm>
              <a:off x="8421203" y="37641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3" name="rc273"/>
            <p:cNvSpPr/>
            <p:nvPr/>
          </p:nvSpPr>
          <p:spPr>
            <a:xfrm>
              <a:off x="8421203" y="4106593"/>
              <a:ext cx="311051" cy="34242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4" name="rc274"/>
            <p:cNvSpPr/>
            <p:nvPr/>
          </p:nvSpPr>
          <p:spPr>
            <a:xfrm>
              <a:off x="8421203"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5" name="rc275"/>
            <p:cNvSpPr/>
            <p:nvPr/>
          </p:nvSpPr>
          <p:spPr>
            <a:xfrm>
              <a:off x="8421203"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6" name="rc276"/>
            <p:cNvSpPr/>
            <p:nvPr/>
          </p:nvSpPr>
          <p:spPr>
            <a:xfrm>
              <a:off x="8421203" y="3079318"/>
              <a:ext cx="311051" cy="34242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77" name="rc277"/>
            <p:cNvSpPr/>
            <p:nvPr/>
          </p:nvSpPr>
          <p:spPr>
            <a:xfrm>
              <a:off x="8421203" y="47914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8" name="rc278"/>
            <p:cNvSpPr/>
            <p:nvPr/>
          </p:nvSpPr>
          <p:spPr>
            <a:xfrm>
              <a:off x="8421203" y="3421743"/>
              <a:ext cx="311051" cy="342425"/>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79" name="rc279"/>
            <p:cNvSpPr/>
            <p:nvPr/>
          </p:nvSpPr>
          <p:spPr>
            <a:xfrm>
              <a:off x="8732254"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0" name="rc280"/>
            <p:cNvSpPr/>
            <p:nvPr/>
          </p:nvSpPr>
          <p:spPr>
            <a:xfrm>
              <a:off x="8732254"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1" name="rc281"/>
            <p:cNvSpPr/>
            <p:nvPr/>
          </p:nvSpPr>
          <p:spPr>
            <a:xfrm>
              <a:off x="8732254"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2" name="rc282"/>
            <p:cNvSpPr/>
            <p:nvPr/>
          </p:nvSpPr>
          <p:spPr>
            <a:xfrm>
              <a:off x="8732254"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3" name="rc283"/>
            <p:cNvSpPr/>
            <p:nvPr/>
          </p:nvSpPr>
          <p:spPr>
            <a:xfrm>
              <a:off x="8732254" y="1367193"/>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4" name="rc284"/>
            <p:cNvSpPr/>
            <p:nvPr/>
          </p:nvSpPr>
          <p:spPr>
            <a:xfrm>
              <a:off x="8732254" y="2394468"/>
              <a:ext cx="311051" cy="34242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85" name="rc285"/>
            <p:cNvSpPr/>
            <p:nvPr/>
          </p:nvSpPr>
          <p:spPr>
            <a:xfrm>
              <a:off x="8732254" y="37641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6" name="rc286"/>
            <p:cNvSpPr/>
            <p:nvPr/>
          </p:nvSpPr>
          <p:spPr>
            <a:xfrm>
              <a:off x="8732254" y="4106593"/>
              <a:ext cx="311051" cy="34242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7" name="rc287"/>
            <p:cNvSpPr/>
            <p:nvPr/>
          </p:nvSpPr>
          <p:spPr>
            <a:xfrm>
              <a:off x="8732254"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8" name="rc288"/>
            <p:cNvSpPr/>
            <p:nvPr/>
          </p:nvSpPr>
          <p:spPr>
            <a:xfrm>
              <a:off x="8732254" y="51338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4" y="3079318"/>
              <a:ext cx="311051" cy="34242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90" name="rc290"/>
            <p:cNvSpPr/>
            <p:nvPr/>
          </p:nvSpPr>
          <p:spPr>
            <a:xfrm>
              <a:off x="8732254" y="47914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1" name="rc291"/>
            <p:cNvSpPr/>
            <p:nvPr/>
          </p:nvSpPr>
          <p:spPr>
            <a:xfrm>
              <a:off x="8732254" y="3421743"/>
              <a:ext cx="311051" cy="342425"/>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92" name="rc292"/>
            <p:cNvSpPr/>
            <p:nvPr/>
          </p:nvSpPr>
          <p:spPr>
            <a:xfrm>
              <a:off x="4066485"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3" name="rc293"/>
            <p:cNvSpPr/>
            <p:nvPr/>
          </p:nvSpPr>
          <p:spPr>
            <a:xfrm>
              <a:off x="4377537"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4" name="rc294"/>
            <p:cNvSpPr/>
            <p:nvPr/>
          </p:nvSpPr>
          <p:spPr>
            <a:xfrm>
              <a:off x="4688588"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5" name="rc295"/>
            <p:cNvSpPr/>
            <p:nvPr/>
          </p:nvSpPr>
          <p:spPr>
            <a:xfrm>
              <a:off x="4999639"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6" name="rc296"/>
            <p:cNvSpPr/>
            <p:nvPr/>
          </p:nvSpPr>
          <p:spPr>
            <a:xfrm>
              <a:off x="5310690"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7" name="rc297"/>
            <p:cNvSpPr/>
            <p:nvPr/>
          </p:nvSpPr>
          <p:spPr>
            <a:xfrm>
              <a:off x="5621742"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98" name="rc298"/>
            <p:cNvSpPr/>
            <p:nvPr/>
          </p:nvSpPr>
          <p:spPr>
            <a:xfrm>
              <a:off x="5932793"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99" name="rc299"/>
            <p:cNvSpPr/>
            <p:nvPr/>
          </p:nvSpPr>
          <p:spPr>
            <a:xfrm>
              <a:off x="6243844" y="547629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0" name="rc300"/>
            <p:cNvSpPr/>
            <p:nvPr/>
          </p:nvSpPr>
          <p:spPr>
            <a:xfrm>
              <a:off x="6554895"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01" name="rc301"/>
            <p:cNvSpPr/>
            <p:nvPr/>
          </p:nvSpPr>
          <p:spPr>
            <a:xfrm>
              <a:off x="6865947"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02" name="rc302"/>
            <p:cNvSpPr/>
            <p:nvPr/>
          </p:nvSpPr>
          <p:spPr>
            <a:xfrm>
              <a:off x="7176998"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03" name="rc303"/>
            <p:cNvSpPr/>
            <p:nvPr/>
          </p:nvSpPr>
          <p:spPr>
            <a:xfrm>
              <a:off x="7488049"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4" name="rc304"/>
            <p:cNvSpPr/>
            <p:nvPr/>
          </p:nvSpPr>
          <p:spPr>
            <a:xfrm>
              <a:off x="7799100"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05" name="rc305"/>
            <p:cNvSpPr/>
            <p:nvPr/>
          </p:nvSpPr>
          <p:spPr>
            <a:xfrm>
              <a:off x="8110152" y="5476293"/>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03" y="54762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07" name="rc307"/>
            <p:cNvSpPr/>
            <p:nvPr/>
          </p:nvSpPr>
          <p:spPr>
            <a:xfrm>
              <a:off x="8732254" y="5476293"/>
              <a:ext cx="311051" cy="342425"/>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08" name="rc308"/>
            <p:cNvSpPr/>
            <p:nvPr/>
          </p:nvSpPr>
          <p:spPr>
            <a:xfrm>
              <a:off x="4066485"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9" name="rc309"/>
            <p:cNvSpPr/>
            <p:nvPr/>
          </p:nvSpPr>
          <p:spPr>
            <a:xfrm>
              <a:off x="4377537"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10" name="rc310"/>
            <p:cNvSpPr/>
            <p:nvPr/>
          </p:nvSpPr>
          <p:spPr>
            <a:xfrm>
              <a:off x="4688588"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11" name="rc311"/>
            <p:cNvSpPr/>
            <p:nvPr/>
          </p:nvSpPr>
          <p:spPr>
            <a:xfrm>
              <a:off x="4999639"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12" name="rc312"/>
            <p:cNvSpPr/>
            <p:nvPr/>
          </p:nvSpPr>
          <p:spPr>
            <a:xfrm>
              <a:off x="5310690"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13" name="rc313"/>
            <p:cNvSpPr/>
            <p:nvPr/>
          </p:nvSpPr>
          <p:spPr>
            <a:xfrm>
              <a:off x="5621742"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14" name="rc314"/>
            <p:cNvSpPr/>
            <p:nvPr/>
          </p:nvSpPr>
          <p:spPr>
            <a:xfrm>
              <a:off x="5932793"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15" name="rc315"/>
            <p:cNvSpPr/>
            <p:nvPr/>
          </p:nvSpPr>
          <p:spPr>
            <a:xfrm>
              <a:off x="6243844" y="547629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16" name="rc316"/>
            <p:cNvSpPr/>
            <p:nvPr/>
          </p:nvSpPr>
          <p:spPr>
            <a:xfrm>
              <a:off x="6554895"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17" name="rc317"/>
            <p:cNvSpPr/>
            <p:nvPr/>
          </p:nvSpPr>
          <p:spPr>
            <a:xfrm>
              <a:off x="6865947"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18" name="rc318"/>
            <p:cNvSpPr/>
            <p:nvPr/>
          </p:nvSpPr>
          <p:spPr>
            <a:xfrm>
              <a:off x="7176998"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19" name="rc319"/>
            <p:cNvSpPr/>
            <p:nvPr/>
          </p:nvSpPr>
          <p:spPr>
            <a:xfrm>
              <a:off x="7488049"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20" name="rc320"/>
            <p:cNvSpPr/>
            <p:nvPr/>
          </p:nvSpPr>
          <p:spPr>
            <a:xfrm>
              <a:off x="7799100"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21" name="rc321"/>
            <p:cNvSpPr/>
            <p:nvPr/>
          </p:nvSpPr>
          <p:spPr>
            <a:xfrm>
              <a:off x="8110152" y="5476293"/>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22" name="rc322"/>
            <p:cNvSpPr/>
            <p:nvPr/>
          </p:nvSpPr>
          <p:spPr>
            <a:xfrm>
              <a:off x="8421203" y="54762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4" y="5476293"/>
              <a:ext cx="311051" cy="342425"/>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24" name="tx324"/>
            <p:cNvSpPr/>
            <p:nvPr/>
          </p:nvSpPr>
          <p:spPr>
            <a:xfrm>
              <a:off x="105124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5" name="tx325"/>
            <p:cNvSpPr/>
            <p:nvPr/>
          </p:nvSpPr>
          <p:spPr>
            <a:xfrm>
              <a:off x="105124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6" name="tx326"/>
            <p:cNvSpPr/>
            <p:nvPr/>
          </p:nvSpPr>
          <p:spPr>
            <a:xfrm>
              <a:off x="105124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27" name="tx327"/>
            <p:cNvSpPr/>
            <p:nvPr/>
          </p:nvSpPr>
          <p:spPr>
            <a:xfrm>
              <a:off x="105124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28" name="tx328"/>
            <p:cNvSpPr/>
            <p:nvPr/>
          </p:nvSpPr>
          <p:spPr>
            <a:xfrm>
              <a:off x="136229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9" name="tx329"/>
            <p:cNvSpPr/>
            <p:nvPr/>
          </p:nvSpPr>
          <p:spPr>
            <a:xfrm>
              <a:off x="136229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0" name="tx330"/>
            <p:cNvSpPr/>
            <p:nvPr/>
          </p:nvSpPr>
          <p:spPr>
            <a:xfrm>
              <a:off x="136229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1" name="tx331"/>
            <p:cNvSpPr/>
            <p:nvPr/>
          </p:nvSpPr>
          <p:spPr>
            <a:xfrm>
              <a:off x="136229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2" name="tx332"/>
            <p:cNvSpPr/>
            <p:nvPr/>
          </p:nvSpPr>
          <p:spPr>
            <a:xfrm>
              <a:off x="167334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3" name="tx333"/>
            <p:cNvSpPr/>
            <p:nvPr/>
          </p:nvSpPr>
          <p:spPr>
            <a:xfrm>
              <a:off x="167334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4" name="tx334"/>
            <p:cNvSpPr/>
            <p:nvPr/>
          </p:nvSpPr>
          <p:spPr>
            <a:xfrm>
              <a:off x="167334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5" name="tx335"/>
            <p:cNvSpPr/>
            <p:nvPr/>
          </p:nvSpPr>
          <p:spPr>
            <a:xfrm>
              <a:off x="167334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6" name="tx336"/>
            <p:cNvSpPr/>
            <p:nvPr/>
          </p:nvSpPr>
          <p:spPr>
            <a:xfrm>
              <a:off x="167334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7" name="tx337"/>
            <p:cNvSpPr/>
            <p:nvPr/>
          </p:nvSpPr>
          <p:spPr>
            <a:xfrm>
              <a:off x="198439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8" name="tx338"/>
            <p:cNvSpPr/>
            <p:nvPr/>
          </p:nvSpPr>
          <p:spPr>
            <a:xfrm>
              <a:off x="198439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9" name="tx339"/>
            <p:cNvSpPr/>
            <p:nvPr/>
          </p:nvSpPr>
          <p:spPr>
            <a:xfrm>
              <a:off x="198439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0" name="tx340"/>
            <p:cNvSpPr/>
            <p:nvPr/>
          </p:nvSpPr>
          <p:spPr>
            <a:xfrm>
              <a:off x="198439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1" name="tx341"/>
            <p:cNvSpPr/>
            <p:nvPr/>
          </p:nvSpPr>
          <p:spPr>
            <a:xfrm>
              <a:off x="198439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2" name="tx342"/>
            <p:cNvSpPr/>
            <p:nvPr/>
          </p:nvSpPr>
          <p:spPr>
            <a:xfrm>
              <a:off x="229544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3" name="tx343"/>
            <p:cNvSpPr/>
            <p:nvPr/>
          </p:nvSpPr>
          <p:spPr>
            <a:xfrm>
              <a:off x="229544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4" name="tx344"/>
            <p:cNvSpPr/>
            <p:nvPr/>
          </p:nvSpPr>
          <p:spPr>
            <a:xfrm>
              <a:off x="229544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5" name="tx345"/>
            <p:cNvSpPr/>
            <p:nvPr/>
          </p:nvSpPr>
          <p:spPr>
            <a:xfrm>
              <a:off x="229544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46" name="tx346"/>
            <p:cNvSpPr/>
            <p:nvPr/>
          </p:nvSpPr>
          <p:spPr>
            <a:xfrm>
              <a:off x="229544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7" name="tx347"/>
            <p:cNvSpPr/>
            <p:nvPr/>
          </p:nvSpPr>
          <p:spPr>
            <a:xfrm>
              <a:off x="260649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8" name="tx348"/>
            <p:cNvSpPr/>
            <p:nvPr/>
          </p:nvSpPr>
          <p:spPr>
            <a:xfrm>
              <a:off x="260649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9" name="tx349"/>
            <p:cNvSpPr/>
            <p:nvPr/>
          </p:nvSpPr>
          <p:spPr>
            <a:xfrm>
              <a:off x="260649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0" name="tx350"/>
            <p:cNvSpPr/>
            <p:nvPr/>
          </p:nvSpPr>
          <p:spPr>
            <a:xfrm>
              <a:off x="260649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1" name="tx351"/>
            <p:cNvSpPr/>
            <p:nvPr/>
          </p:nvSpPr>
          <p:spPr>
            <a:xfrm>
              <a:off x="260649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2" name="tx352"/>
            <p:cNvSpPr/>
            <p:nvPr/>
          </p:nvSpPr>
          <p:spPr>
            <a:xfrm>
              <a:off x="291754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3" name="tx353"/>
            <p:cNvSpPr/>
            <p:nvPr/>
          </p:nvSpPr>
          <p:spPr>
            <a:xfrm>
              <a:off x="291754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4" name="tx354"/>
            <p:cNvSpPr/>
            <p:nvPr/>
          </p:nvSpPr>
          <p:spPr>
            <a:xfrm>
              <a:off x="291754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5" name="tx355"/>
            <p:cNvSpPr/>
            <p:nvPr/>
          </p:nvSpPr>
          <p:spPr>
            <a:xfrm>
              <a:off x="291754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6" name="tx356"/>
            <p:cNvSpPr/>
            <p:nvPr/>
          </p:nvSpPr>
          <p:spPr>
            <a:xfrm>
              <a:off x="291754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7" name="tx357"/>
            <p:cNvSpPr/>
            <p:nvPr/>
          </p:nvSpPr>
          <p:spPr>
            <a:xfrm>
              <a:off x="291754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8" name="tx358"/>
            <p:cNvSpPr/>
            <p:nvPr/>
          </p:nvSpPr>
          <p:spPr>
            <a:xfrm>
              <a:off x="322859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9" name="tx359"/>
            <p:cNvSpPr/>
            <p:nvPr/>
          </p:nvSpPr>
          <p:spPr>
            <a:xfrm>
              <a:off x="322859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0" name="tx360"/>
            <p:cNvSpPr/>
            <p:nvPr/>
          </p:nvSpPr>
          <p:spPr>
            <a:xfrm>
              <a:off x="322859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1" name="tx361"/>
            <p:cNvSpPr/>
            <p:nvPr/>
          </p:nvSpPr>
          <p:spPr>
            <a:xfrm>
              <a:off x="322859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2" name="tx362"/>
            <p:cNvSpPr/>
            <p:nvPr/>
          </p:nvSpPr>
          <p:spPr>
            <a:xfrm>
              <a:off x="322859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3" name="tx363"/>
            <p:cNvSpPr/>
            <p:nvPr/>
          </p:nvSpPr>
          <p:spPr>
            <a:xfrm>
              <a:off x="322859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4" name="tx364"/>
            <p:cNvSpPr/>
            <p:nvPr/>
          </p:nvSpPr>
          <p:spPr>
            <a:xfrm>
              <a:off x="353965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5" name="tx365"/>
            <p:cNvSpPr/>
            <p:nvPr/>
          </p:nvSpPr>
          <p:spPr>
            <a:xfrm>
              <a:off x="353965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6" name="tx366"/>
            <p:cNvSpPr/>
            <p:nvPr/>
          </p:nvSpPr>
          <p:spPr>
            <a:xfrm>
              <a:off x="353965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7" name="tx367"/>
            <p:cNvSpPr/>
            <p:nvPr/>
          </p:nvSpPr>
          <p:spPr>
            <a:xfrm>
              <a:off x="353965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8" name="tx368"/>
            <p:cNvSpPr/>
            <p:nvPr/>
          </p:nvSpPr>
          <p:spPr>
            <a:xfrm>
              <a:off x="353965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69" name="tx369"/>
            <p:cNvSpPr/>
            <p:nvPr/>
          </p:nvSpPr>
          <p:spPr>
            <a:xfrm>
              <a:off x="353965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70" name="tx370"/>
            <p:cNvSpPr/>
            <p:nvPr/>
          </p:nvSpPr>
          <p:spPr>
            <a:xfrm>
              <a:off x="353965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1" name="tx371"/>
            <p:cNvSpPr/>
            <p:nvPr/>
          </p:nvSpPr>
          <p:spPr>
            <a:xfrm>
              <a:off x="385070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2" name="tx372"/>
            <p:cNvSpPr/>
            <p:nvPr/>
          </p:nvSpPr>
          <p:spPr>
            <a:xfrm>
              <a:off x="385070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3" name="tx373"/>
            <p:cNvSpPr/>
            <p:nvPr/>
          </p:nvSpPr>
          <p:spPr>
            <a:xfrm>
              <a:off x="385070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4" name="tx374"/>
            <p:cNvSpPr/>
            <p:nvPr/>
          </p:nvSpPr>
          <p:spPr>
            <a:xfrm>
              <a:off x="385070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5" name="tx375"/>
            <p:cNvSpPr/>
            <p:nvPr/>
          </p:nvSpPr>
          <p:spPr>
            <a:xfrm>
              <a:off x="385070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76" name="tx376"/>
            <p:cNvSpPr/>
            <p:nvPr/>
          </p:nvSpPr>
          <p:spPr>
            <a:xfrm>
              <a:off x="385070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7" name="tx377"/>
            <p:cNvSpPr/>
            <p:nvPr/>
          </p:nvSpPr>
          <p:spPr>
            <a:xfrm>
              <a:off x="385070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8" name="tx378"/>
            <p:cNvSpPr/>
            <p:nvPr/>
          </p:nvSpPr>
          <p:spPr>
            <a:xfrm>
              <a:off x="416175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9" name="tx379"/>
            <p:cNvSpPr/>
            <p:nvPr/>
          </p:nvSpPr>
          <p:spPr>
            <a:xfrm>
              <a:off x="416175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0" name="tx380"/>
            <p:cNvSpPr/>
            <p:nvPr/>
          </p:nvSpPr>
          <p:spPr>
            <a:xfrm>
              <a:off x="416175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1" name="tx381"/>
            <p:cNvSpPr/>
            <p:nvPr/>
          </p:nvSpPr>
          <p:spPr>
            <a:xfrm>
              <a:off x="416175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2" name="tx382"/>
            <p:cNvSpPr/>
            <p:nvPr/>
          </p:nvSpPr>
          <p:spPr>
            <a:xfrm>
              <a:off x="416175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83" name="tx383"/>
            <p:cNvSpPr/>
            <p:nvPr/>
          </p:nvSpPr>
          <p:spPr>
            <a:xfrm>
              <a:off x="416175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4" name="tx384"/>
            <p:cNvSpPr/>
            <p:nvPr/>
          </p:nvSpPr>
          <p:spPr>
            <a:xfrm>
              <a:off x="416175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5" name="tx385"/>
            <p:cNvSpPr/>
            <p:nvPr/>
          </p:nvSpPr>
          <p:spPr>
            <a:xfrm>
              <a:off x="447280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6" name="tx386"/>
            <p:cNvSpPr/>
            <p:nvPr/>
          </p:nvSpPr>
          <p:spPr>
            <a:xfrm>
              <a:off x="447280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7" name="tx387"/>
            <p:cNvSpPr/>
            <p:nvPr/>
          </p:nvSpPr>
          <p:spPr>
            <a:xfrm>
              <a:off x="447280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8" name="tx388"/>
            <p:cNvSpPr/>
            <p:nvPr/>
          </p:nvSpPr>
          <p:spPr>
            <a:xfrm>
              <a:off x="447280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9" name="tx389"/>
            <p:cNvSpPr/>
            <p:nvPr/>
          </p:nvSpPr>
          <p:spPr>
            <a:xfrm>
              <a:off x="447280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0" name="tx390"/>
            <p:cNvSpPr/>
            <p:nvPr/>
          </p:nvSpPr>
          <p:spPr>
            <a:xfrm>
              <a:off x="447280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1" name="tx391"/>
            <p:cNvSpPr/>
            <p:nvPr/>
          </p:nvSpPr>
          <p:spPr>
            <a:xfrm>
              <a:off x="447280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2" name="tx392"/>
            <p:cNvSpPr/>
            <p:nvPr/>
          </p:nvSpPr>
          <p:spPr>
            <a:xfrm>
              <a:off x="447280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3" name="tx393"/>
            <p:cNvSpPr/>
            <p:nvPr/>
          </p:nvSpPr>
          <p:spPr>
            <a:xfrm>
              <a:off x="478385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4" name="tx394"/>
            <p:cNvSpPr/>
            <p:nvPr/>
          </p:nvSpPr>
          <p:spPr>
            <a:xfrm>
              <a:off x="478385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5" name="tx395"/>
            <p:cNvSpPr/>
            <p:nvPr/>
          </p:nvSpPr>
          <p:spPr>
            <a:xfrm>
              <a:off x="478385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6" name="tx396"/>
            <p:cNvSpPr/>
            <p:nvPr/>
          </p:nvSpPr>
          <p:spPr>
            <a:xfrm>
              <a:off x="478385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7" name="tx397"/>
            <p:cNvSpPr/>
            <p:nvPr/>
          </p:nvSpPr>
          <p:spPr>
            <a:xfrm>
              <a:off x="478385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8" name="tx398"/>
            <p:cNvSpPr/>
            <p:nvPr/>
          </p:nvSpPr>
          <p:spPr>
            <a:xfrm>
              <a:off x="478385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9" name="tx399"/>
            <p:cNvSpPr/>
            <p:nvPr/>
          </p:nvSpPr>
          <p:spPr>
            <a:xfrm>
              <a:off x="478385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0" name="tx400"/>
            <p:cNvSpPr/>
            <p:nvPr/>
          </p:nvSpPr>
          <p:spPr>
            <a:xfrm>
              <a:off x="478385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1" name="tx401"/>
            <p:cNvSpPr/>
            <p:nvPr/>
          </p:nvSpPr>
          <p:spPr>
            <a:xfrm>
              <a:off x="509490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2" name="tx402"/>
            <p:cNvSpPr/>
            <p:nvPr/>
          </p:nvSpPr>
          <p:spPr>
            <a:xfrm>
              <a:off x="509490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3" name="tx403"/>
            <p:cNvSpPr/>
            <p:nvPr/>
          </p:nvSpPr>
          <p:spPr>
            <a:xfrm>
              <a:off x="509490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4" name="tx404"/>
            <p:cNvSpPr/>
            <p:nvPr/>
          </p:nvSpPr>
          <p:spPr>
            <a:xfrm>
              <a:off x="509490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5" name="tx405"/>
            <p:cNvSpPr/>
            <p:nvPr/>
          </p:nvSpPr>
          <p:spPr>
            <a:xfrm>
              <a:off x="509490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6" name="tx406"/>
            <p:cNvSpPr/>
            <p:nvPr/>
          </p:nvSpPr>
          <p:spPr>
            <a:xfrm>
              <a:off x="509490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7" name="tx407"/>
            <p:cNvSpPr/>
            <p:nvPr/>
          </p:nvSpPr>
          <p:spPr>
            <a:xfrm>
              <a:off x="509490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8" name="tx408"/>
            <p:cNvSpPr/>
            <p:nvPr/>
          </p:nvSpPr>
          <p:spPr>
            <a:xfrm>
              <a:off x="509490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9" name="tx409"/>
            <p:cNvSpPr/>
            <p:nvPr/>
          </p:nvSpPr>
          <p:spPr>
            <a:xfrm>
              <a:off x="540595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0" name="tx410"/>
            <p:cNvSpPr/>
            <p:nvPr/>
          </p:nvSpPr>
          <p:spPr>
            <a:xfrm>
              <a:off x="540595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1" name="tx411"/>
            <p:cNvSpPr/>
            <p:nvPr/>
          </p:nvSpPr>
          <p:spPr>
            <a:xfrm>
              <a:off x="540595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2" name="tx412"/>
            <p:cNvSpPr/>
            <p:nvPr/>
          </p:nvSpPr>
          <p:spPr>
            <a:xfrm>
              <a:off x="540595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3" name="tx413"/>
            <p:cNvSpPr/>
            <p:nvPr/>
          </p:nvSpPr>
          <p:spPr>
            <a:xfrm>
              <a:off x="540595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14" name="tx414"/>
            <p:cNvSpPr/>
            <p:nvPr/>
          </p:nvSpPr>
          <p:spPr>
            <a:xfrm>
              <a:off x="540595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5" name="tx415"/>
            <p:cNvSpPr/>
            <p:nvPr/>
          </p:nvSpPr>
          <p:spPr>
            <a:xfrm>
              <a:off x="540595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6" name="tx416"/>
            <p:cNvSpPr/>
            <p:nvPr/>
          </p:nvSpPr>
          <p:spPr>
            <a:xfrm>
              <a:off x="540595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7" name="tx417"/>
            <p:cNvSpPr/>
            <p:nvPr/>
          </p:nvSpPr>
          <p:spPr>
            <a:xfrm>
              <a:off x="571700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8" name="tx418"/>
            <p:cNvSpPr/>
            <p:nvPr/>
          </p:nvSpPr>
          <p:spPr>
            <a:xfrm>
              <a:off x="571700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9" name="tx419"/>
            <p:cNvSpPr/>
            <p:nvPr/>
          </p:nvSpPr>
          <p:spPr>
            <a:xfrm>
              <a:off x="571700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0" name="tx420"/>
            <p:cNvSpPr/>
            <p:nvPr/>
          </p:nvSpPr>
          <p:spPr>
            <a:xfrm>
              <a:off x="571700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1" name="tx421"/>
            <p:cNvSpPr/>
            <p:nvPr/>
          </p:nvSpPr>
          <p:spPr>
            <a:xfrm>
              <a:off x="571700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2" name="tx422"/>
            <p:cNvSpPr/>
            <p:nvPr/>
          </p:nvSpPr>
          <p:spPr>
            <a:xfrm>
              <a:off x="571700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3" name="tx423"/>
            <p:cNvSpPr/>
            <p:nvPr/>
          </p:nvSpPr>
          <p:spPr>
            <a:xfrm>
              <a:off x="571700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4" name="tx424"/>
            <p:cNvSpPr/>
            <p:nvPr/>
          </p:nvSpPr>
          <p:spPr>
            <a:xfrm>
              <a:off x="571700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5" name="tx425"/>
            <p:cNvSpPr/>
            <p:nvPr/>
          </p:nvSpPr>
          <p:spPr>
            <a:xfrm>
              <a:off x="602806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6" name="tx426"/>
            <p:cNvSpPr/>
            <p:nvPr/>
          </p:nvSpPr>
          <p:spPr>
            <a:xfrm>
              <a:off x="602806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7" name="tx427"/>
            <p:cNvSpPr/>
            <p:nvPr/>
          </p:nvSpPr>
          <p:spPr>
            <a:xfrm>
              <a:off x="602806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8" name="tx428"/>
            <p:cNvSpPr/>
            <p:nvPr/>
          </p:nvSpPr>
          <p:spPr>
            <a:xfrm>
              <a:off x="602806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9" name="tx429"/>
            <p:cNvSpPr/>
            <p:nvPr/>
          </p:nvSpPr>
          <p:spPr>
            <a:xfrm>
              <a:off x="602806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0" name="tx430"/>
            <p:cNvSpPr/>
            <p:nvPr/>
          </p:nvSpPr>
          <p:spPr>
            <a:xfrm>
              <a:off x="602806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1" name="tx431"/>
            <p:cNvSpPr/>
            <p:nvPr/>
          </p:nvSpPr>
          <p:spPr>
            <a:xfrm>
              <a:off x="602806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2" name="tx432"/>
            <p:cNvSpPr/>
            <p:nvPr/>
          </p:nvSpPr>
          <p:spPr>
            <a:xfrm>
              <a:off x="602806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3" name="tx433"/>
            <p:cNvSpPr/>
            <p:nvPr/>
          </p:nvSpPr>
          <p:spPr>
            <a:xfrm>
              <a:off x="633911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4" name="tx434"/>
            <p:cNvSpPr/>
            <p:nvPr/>
          </p:nvSpPr>
          <p:spPr>
            <a:xfrm>
              <a:off x="633911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5" name="tx435"/>
            <p:cNvSpPr/>
            <p:nvPr/>
          </p:nvSpPr>
          <p:spPr>
            <a:xfrm>
              <a:off x="633911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6" name="tx436"/>
            <p:cNvSpPr/>
            <p:nvPr/>
          </p:nvSpPr>
          <p:spPr>
            <a:xfrm>
              <a:off x="633911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7" name="tx437"/>
            <p:cNvSpPr/>
            <p:nvPr/>
          </p:nvSpPr>
          <p:spPr>
            <a:xfrm>
              <a:off x="633911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8" name="tx438"/>
            <p:cNvSpPr/>
            <p:nvPr/>
          </p:nvSpPr>
          <p:spPr>
            <a:xfrm>
              <a:off x="633911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9" name="tx439"/>
            <p:cNvSpPr/>
            <p:nvPr/>
          </p:nvSpPr>
          <p:spPr>
            <a:xfrm>
              <a:off x="633911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0" name="tx440"/>
            <p:cNvSpPr/>
            <p:nvPr/>
          </p:nvSpPr>
          <p:spPr>
            <a:xfrm>
              <a:off x="633911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41" name="tx441"/>
            <p:cNvSpPr/>
            <p:nvPr/>
          </p:nvSpPr>
          <p:spPr>
            <a:xfrm>
              <a:off x="633911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2" name="tx442"/>
            <p:cNvSpPr/>
            <p:nvPr/>
          </p:nvSpPr>
          <p:spPr>
            <a:xfrm>
              <a:off x="665016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43" name="tx443"/>
            <p:cNvSpPr/>
            <p:nvPr/>
          </p:nvSpPr>
          <p:spPr>
            <a:xfrm>
              <a:off x="665016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4" name="tx444"/>
            <p:cNvSpPr/>
            <p:nvPr/>
          </p:nvSpPr>
          <p:spPr>
            <a:xfrm>
              <a:off x="665016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5" name="tx445"/>
            <p:cNvSpPr/>
            <p:nvPr/>
          </p:nvSpPr>
          <p:spPr>
            <a:xfrm>
              <a:off x="665016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6" name="tx446"/>
            <p:cNvSpPr/>
            <p:nvPr/>
          </p:nvSpPr>
          <p:spPr>
            <a:xfrm>
              <a:off x="665016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7" name="tx447"/>
            <p:cNvSpPr/>
            <p:nvPr/>
          </p:nvSpPr>
          <p:spPr>
            <a:xfrm>
              <a:off x="6650162"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48" name="tx448"/>
            <p:cNvSpPr/>
            <p:nvPr/>
          </p:nvSpPr>
          <p:spPr>
            <a:xfrm>
              <a:off x="665016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9" name="tx449"/>
            <p:cNvSpPr/>
            <p:nvPr/>
          </p:nvSpPr>
          <p:spPr>
            <a:xfrm>
              <a:off x="665016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0" name="tx450"/>
            <p:cNvSpPr/>
            <p:nvPr/>
          </p:nvSpPr>
          <p:spPr>
            <a:xfrm>
              <a:off x="665016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51" name="tx451"/>
            <p:cNvSpPr/>
            <p:nvPr/>
          </p:nvSpPr>
          <p:spPr>
            <a:xfrm>
              <a:off x="696121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2" name="tx452"/>
            <p:cNvSpPr/>
            <p:nvPr/>
          </p:nvSpPr>
          <p:spPr>
            <a:xfrm>
              <a:off x="696121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3" name="tx453"/>
            <p:cNvSpPr/>
            <p:nvPr/>
          </p:nvSpPr>
          <p:spPr>
            <a:xfrm>
              <a:off x="696121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4" name="tx454"/>
            <p:cNvSpPr/>
            <p:nvPr/>
          </p:nvSpPr>
          <p:spPr>
            <a:xfrm>
              <a:off x="696121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5" name="tx455"/>
            <p:cNvSpPr/>
            <p:nvPr/>
          </p:nvSpPr>
          <p:spPr>
            <a:xfrm>
              <a:off x="696121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6" name="tx456"/>
            <p:cNvSpPr/>
            <p:nvPr/>
          </p:nvSpPr>
          <p:spPr>
            <a:xfrm>
              <a:off x="6961213"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7" name="tx457"/>
            <p:cNvSpPr/>
            <p:nvPr/>
          </p:nvSpPr>
          <p:spPr>
            <a:xfrm>
              <a:off x="696121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8" name="tx458"/>
            <p:cNvSpPr/>
            <p:nvPr/>
          </p:nvSpPr>
          <p:spPr>
            <a:xfrm>
              <a:off x="696121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9" name="tx459"/>
            <p:cNvSpPr/>
            <p:nvPr/>
          </p:nvSpPr>
          <p:spPr>
            <a:xfrm>
              <a:off x="696121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60" name="tx460"/>
            <p:cNvSpPr/>
            <p:nvPr/>
          </p:nvSpPr>
          <p:spPr>
            <a:xfrm>
              <a:off x="727226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1" name="tx461"/>
            <p:cNvSpPr/>
            <p:nvPr/>
          </p:nvSpPr>
          <p:spPr>
            <a:xfrm>
              <a:off x="727226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2" name="tx462"/>
            <p:cNvSpPr/>
            <p:nvPr/>
          </p:nvSpPr>
          <p:spPr>
            <a:xfrm>
              <a:off x="727226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3" name="tx463"/>
            <p:cNvSpPr/>
            <p:nvPr/>
          </p:nvSpPr>
          <p:spPr>
            <a:xfrm>
              <a:off x="727226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4" name="tx464"/>
            <p:cNvSpPr/>
            <p:nvPr/>
          </p:nvSpPr>
          <p:spPr>
            <a:xfrm>
              <a:off x="727226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5" name="tx465"/>
            <p:cNvSpPr/>
            <p:nvPr/>
          </p:nvSpPr>
          <p:spPr>
            <a:xfrm>
              <a:off x="7272265"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6" name="tx466"/>
            <p:cNvSpPr/>
            <p:nvPr/>
          </p:nvSpPr>
          <p:spPr>
            <a:xfrm>
              <a:off x="727226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7" name="tx467"/>
            <p:cNvSpPr/>
            <p:nvPr/>
          </p:nvSpPr>
          <p:spPr>
            <a:xfrm>
              <a:off x="727226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8" name="tx468"/>
            <p:cNvSpPr/>
            <p:nvPr/>
          </p:nvSpPr>
          <p:spPr>
            <a:xfrm>
              <a:off x="727226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9" name="tx469"/>
            <p:cNvSpPr/>
            <p:nvPr/>
          </p:nvSpPr>
          <p:spPr>
            <a:xfrm>
              <a:off x="758331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70" name="tx470"/>
            <p:cNvSpPr/>
            <p:nvPr/>
          </p:nvSpPr>
          <p:spPr>
            <a:xfrm>
              <a:off x="758331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71" name="tx471"/>
            <p:cNvSpPr/>
            <p:nvPr/>
          </p:nvSpPr>
          <p:spPr>
            <a:xfrm>
              <a:off x="758331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2" name="tx472"/>
            <p:cNvSpPr/>
            <p:nvPr/>
          </p:nvSpPr>
          <p:spPr>
            <a:xfrm>
              <a:off x="758331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3" name="tx473"/>
            <p:cNvSpPr/>
            <p:nvPr/>
          </p:nvSpPr>
          <p:spPr>
            <a:xfrm>
              <a:off x="758331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4" name="tx474"/>
            <p:cNvSpPr/>
            <p:nvPr/>
          </p:nvSpPr>
          <p:spPr>
            <a:xfrm>
              <a:off x="7583316"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5" name="tx475"/>
            <p:cNvSpPr/>
            <p:nvPr/>
          </p:nvSpPr>
          <p:spPr>
            <a:xfrm>
              <a:off x="758331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6" name="tx476"/>
            <p:cNvSpPr/>
            <p:nvPr/>
          </p:nvSpPr>
          <p:spPr>
            <a:xfrm>
              <a:off x="758331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7" name="tx477"/>
            <p:cNvSpPr/>
            <p:nvPr/>
          </p:nvSpPr>
          <p:spPr>
            <a:xfrm>
              <a:off x="758331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8" name="tx478"/>
            <p:cNvSpPr/>
            <p:nvPr/>
          </p:nvSpPr>
          <p:spPr>
            <a:xfrm>
              <a:off x="789436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9" name="tx479"/>
            <p:cNvSpPr/>
            <p:nvPr/>
          </p:nvSpPr>
          <p:spPr>
            <a:xfrm>
              <a:off x="789436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0" name="tx480"/>
            <p:cNvSpPr/>
            <p:nvPr/>
          </p:nvSpPr>
          <p:spPr>
            <a:xfrm>
              <a:off x="789436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1" name="tx481"/>
            <p:cNvSpPr/>
            <p:nvPr/>
          </p:nvSpPr>
          <p:spPr>
            <a:xfrm>
              <a:off x="789436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2" name="tx482"/>
            <p:cNvSpPr/>
            <p:nvPr/>
          </p:nvSpPr>
          <p:spPr>
            <a:xfrm>
              <a:off x="789436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3" name="tx483"/>
            <p:cNvSpPr/>
            <p:nvPr/>
          </p:nvSpPr>
          <p:spPr>
            <a:xfrm>
              <a:off x="7894367"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4" name="tx484"/>
            <p:cNvSpPr/>
            <p:nvPr/>
          </p:nvSpPr>
          <p:spPr>
            <a:xfrm>
              <a:off x="789436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5" name="tx485"/>
            <p:cNvSpPr/>
            <p:nvPr/>
          </p:nvSpPr>
          <p:spPr>
            <a:xfrm>
              <a:off x="789436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6" name="tx486"/>
            <p:cNvSpPr/>
            <p:nvPr/>
          </p:nvSpPr>
          <p:spPr>
            <a:xfrm>
              <a:off x="789436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7" name="tx487"/>
            <p:cNvSpPr/>
            <p:nvPr/>
          </p:nvSpPr>
          <p:spPr>
            <a:xfrm>
              <a:off x="820541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8" name="tx488"/>
            <p:cNvSpPr/>
            <p:nvPr/>
          </p:nvSpPr>
          <p:spPr>
            <a:xfrm>
              <a:off x="820541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9" name="tx489"/>
            <p:cNvSpPr/>
            <p:nvPr/>
          </p:nvSpPr>
          <p:spPr>
            <a:xfrm>
              <a:off x="820541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0" name="tx490"/>
            <p:cNvSpPr/>
            <p:nvPr/>
          </p:nvSpPr>
          <p:spPr>
            <a:xfrm>
              <a:off x="820541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1" name="tx491"/>
            <p:cNvSpPr/>
            <p:nvPr/>
          </p:nvSpPr>
          <p:spPr>
            <a:xfrm>
              <a:off x="820541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2" name="tx492"/>
            <p:cNvSpPr/>
            <p:nvPr/>
          </p:nvSpPr>
          <p:spPr>
            <a:xfrm>
              <a:off x="8205418"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93" name="tx493"/>
            <p:cNvSpPr/>
            <p:nvPr/>
          </p:nvSpPr>
          <p:spPr>
            <a:xfrm>
              <a:off x="8205418"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94" name="tx494"/>
            <p:cNvSpPr/>
            <p:nvPr/>
          </p:nvSpPr>
          <p:spPr>
            <a:xfrm>
              <a:off x="820541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5" name="tx495"/>
            <p:cNvSpPr/>
            <p:nvPr/>
          </p:nvSpPr>
          <p:spPr>
            <a:xfrm>
              <a:off x="820541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6" name="tx496"/>
            <p:cNvSpPr/>
            <p:nvPr/>
          </p:nvSpPr>
          <p:spPr>
            <a:xfrm>
              <a:off x="820541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7" name="tx497"/>
            <p:cNvSpPr/>
            <p:nvPr/>
          </p:nvSpPr>
          <p:spPr>
            <a:xfrm>
              <a:off x="851647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8" name="tx498"/>
            <p:cNvSpPr/>
            <p:nvPr/>
          </p:nvSpPr>
          <p:spPr>
            <a:xfrm>
              <a:off x="851647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9" name="tx499"/>
            <p:cNvSpPr/>
            <p:nvPr/>
          </p:nvSpPr>
          <p:spPr>
            <a:xfrm>
              <a:off x="851647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00" name="tx500"/>
            <p:cNvSpPr/>
            <p:nvPr/>
          </p:nvSpPr>
          <p:spPr>
            <a:xfrm>
              <a:off x="851647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1" name="tx501"/>
            <p:cNvSpPr/>
            <p:nvPr/>
          </p:nvSpPr>
          <p:spPr>
            <a:xfrm>
              <a:off x="851647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02" name="tx502"/>
            <p:cNvSpPr/>
            <p:nvPr/>
          </p:nvSpPr>
          <p:spPr>
            <a:xfrm>
              <a:off x="851647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03" name="tx503"/>
            <p:cNvSpPr/>
            <p:nvPr/>
          </p:nvSpPr>
          <p:spPr>
            <a:xfrm>
              <a:off x="8516470"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04" name="tx504"/>
            <p:cNvSpPr/>
            <p:nvPr/>
          </p:nvSpPr>
          <p:spPr>
            <a:xfrm>
              <a:off x="851647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5" name="tx505"/>
            <p:cNvSpPr/>
            <p:nvPr/>
          </p:nvSpPr>
          <p:spPr>
            <a:xfrm>
              <a:off x="851647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6" name="tx506"/>
            <p:cNvSpPr/>
            <p:nvPr/>
          </p:nvSpPr>
          <p:spPr>
            <a:xfrm>
              <a:off x="851647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7" name="tx507"/>
            <p:cNvSpPr/>
            <p:nvPr/>
          </p:nvSpPr>
          <p:spPr>
            <a:xfrm>
              <a:off x="882752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8" name="tx508"/>
            <p:cNvSpPr/>
            <p:nvPr/>
          </p:nvSpPr>
          <p:spPr>
            <a:xfrm>
              <a:off x="882752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09" name="tx509"/>
            <p:cNvSpPr/>
            <p:nvPr/>
          </p:nvSpPr>
          <p:spPr>
            <a:xfrm>
              <a:off x="882752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0" name="tx510"/>
            <p:cNvSpPr/>
            <p:nvPr/>
          </p:nvSpPr>
          <p:spPr>
            <a:xfrm>
              <a:off x="882752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11" name="tx511"/>
            <p:cNvSpPr/>
            <p:nvPr/>
          </p:nvSpPr>
          <p:spPr>
            <a:xfrm>
              <a:off x="882752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12" name="tx512"/>
            <p:cNvSpPr/>
            <p:nvPr/>
          </p:nvSpPr>
          <p:spPr>
            <a:xfrm>
              <a:off x="882752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3" name="tx513"/>
            <p:cNvSpPr/>
            <p:nvPr/>
          </p:nvSpPr>
          <p:spPr>
            <a:xfrm>
              <a:off x="8827521"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4" name="tx514"/>
            <p:cNvSpPr/>
            <p:nvPr/>
          </p:nvSpPr>
          <p:spPr>
            <a:xfrm>
              <a:off x="882752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5" name="tx515"/>
            <p:cNvSpPr/>
            <p:nvPr/>
          </p:nvSpPr>
          <p:spPr>
            <a:xfrm>
              <a:off x="882752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6" name="tx516"/>
            <p:cNvSpPr/>
            <p:nvPr/>
          </p:nvSpPr>
          <p:spPr>
            <a:xfrm>
              <a:off x="882752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17" name="tx517"/>
            <p:cNvSpPr/>
            <p:nvPr/>
          </p:nvSpPr>
          <p:spPr>
            <a:xfrm>
              <a:off x="105124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18" name="tx518"/>
            <p:cNvSpPr/>
            <p:nvPr/>
          </p:nvSpPr>
          <p:spPr>
            <a:xfrm>
              <a:off x="1081369"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19" name="tx519"/>
            <p:cNvSpPr/>
            <p:nvPr/>
          </p:nvSpPr>
          <p:spPr>
            <a:xfrm>
              <a:off x="1081369"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0" name="tx520"/>
            <p:cNvSpPr/>
            <p:nvPr/>
          </p:nvSpPr>
          <p:spPr>
            <a:xfrm>
              <a:off x="1081369"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21" name="tx521"/>
            <p:cNvSpPr/>
            <p:nvPr/>
          </p:nvSpPr>
          <p:spPr>
            <a:xfrm>
              <a:off x="1081369"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22" name="tx522"/>
            <p:cNvSpPr/>
            <p:nvPr/>
          </p:nvSpPr>
          <p:spPr>
            <a:xfrm>
              <a:off x="136229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23" name="tx523"/>
            <p:cNvSpPr/>
            <p:nvPr/>
          </p:nvSpPr>
          <p:spPr>
            <a:xfrm>
              <a:off x="1392420"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24" name="tx524"/>
            <p:cNvSpPr/>
            <p:nvPr/>
          </p:nvSpPr>
          <p:spPr>
            <a:xfrm>
              <a:off x="1392420"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5" name="tx525"/>
            <p:cNvSpPr/>
            <p:nvPr/>
          </p:nvSpPr>
          <p:spPr>
            <a:xfrm>
              <a:off x="1392420"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6" name="tx526"/>
            <p:cNvSpPr/>
            <p:nvPr/>
          </p:nvSpPr>
          <p:spPr>
            <a:xfrm>
              <a:off x="1392420"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27" name="tx527"/>
            <p:cNvSpPr/>
            <p:nvPr/>
          </p:nvSpPr>
          <p:spPr>
            <a:xfrm>
              <a:off x="1703472"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28" name="tx528"/>
            <p:cNvSpPr/>
            <p:nvPr/>
          </p:nvSpPr>
          <p:spPr>
            <a:xfrm>
              <a:off x="1703472"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9" name="tx529"/>
            <p:cNvSpPr/>
            <p:nvPr/>
          </p:nvSpPr>
          <p:spPr>
            <a:xfrm>
              <a:off x="1703472"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30" name="tx530"/>
            <p:cNvSpPr/>
            <p:nvPr/>
          </p:nvSpPr>
          <p:spPr>
            <a:xfrm>
              <a:off x="1703472"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31" name="tx531"/>
            <p:cNvSpPr/>
            <p:nvPr/>
          </p:nvSpPr>
          <p:spPr>
            <a:xfrm>
              <a:off x="2014523"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32" name="tx532"/>
            <p:cNvSpPr/>
            <p:nvPr/>
          </p:nvSpPr>
          <p:spPr>
            <a:xfrm>
              <a:off x="2014523"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3" name="tx533"/>
            <p:cNvSpPr/>
            <p:nvPr/>
          </p:nvSpPr>
          <p:spPr>
            <a:xfrm>
              <a:off x="2014523"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34" name="tx534"/>
            <p:cNvSpPr/>
            <p:nvPr/>
          </p:nvSpPr>
          <p:spPr>
            <a:xfrm>
              <a:off x="2014523"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35" name="tx535"/>
            <p:cNvSpPr/>
            <p:nvPr/>
          </p:nvSpPr>
          <p:spPr>
            <a:xfrm>
              <a:off x="229544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36" name="tx536"/>
            <p:cNvSpPr/>
            <p:nvPr/>
          </p:nvSpPr>
          <p:spPr>
            <a:xfrm>
              <a:off x="2325574"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37" name="tx537"/>
            <p:cNvSpPr/>
            <p:nvPr/>
          </p:nvSpPr>
          <p:spPr>
            <a:xfrm>
              <a:off x="2325574"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38" name="tx538"/>
            <p:cNvSpPr/>
            <p:nvPr/>
          </p:nvSpPr>
          <p:spPr>
            <a:xfrm>
              <a:off x="2325574"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39" name="tx539"/>
            <p:cNvSpPr/>
            <p:nvPr/>
          </p:nvSpPr>
          <p:spPr>
            <a:xfrm>
              <a:off x="260649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40" name="tx540"/>
            <p:cNvSpPr/>
            <p:nvPr/>
          </p:nvSpPr>
          <p:spPr>
            <a:xfrm>
              <a:off x="2636625"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41" name="tx541"/>
            <p:cNvSpPr/>
            <p:nvPr/>
          </p:nvSpPr>
          <p:spPr>
            <a:xfrm>
              <a:off x="260649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42" name="tx542"/>
            <p:cNvSpPr/>
            <p:nvPr/>
          </p:nvSpPr>
          <p:spPr>
            <a:xfrm>
              <a:off x="2636625"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43" name="tx543"/>
            <p:cNvSpPr/>
            <p:nvPr/>
          </p:nvSpPr>
          <p:spPr>
            <a:xfrm>
              <a:off x="291754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44" name="tx544"/>
            <p:cNvSpPr/>
            <p:nvPr/>
          </p:nvSpPr>
          <p:spPr>
            <a:xfrm>
              <a:off x="2947677"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45" name="tx545"/>
            <p:cNvSpPr/>
            <p:nvPr/>
          </p:nvSpPr>
          <p:spPr>
            <a:xfrm>
              <a:off x="2947677"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46" name="tx546"/>
            <p:cNvSpPr/>
            <p:nvPr/>
          </p:nvSpPr>
          <p:spPr>
            <a:xfrm>
              <a:off x="294767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7" name="tx547"/>
            <p:cNvSpPr/>
            <p:nvPr/>
          </p:nvSpPr>
          <p:spPr>
            <a:xfrm>
              <a:off x="322859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48" name="tx548"/>
            <p:cNvSpPr/>
            <p:nvPr/>
          </p:nvSpPr>
          <p:spPr>
            <a:xfrm>
              <a:off x="3258728"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49" name="tx549"/>
            <p:cNvSpPr/>
            <p:nvPr/>
          </p:nvSpPr>
          <p:spPr>
            <a:xfrm>
              <a:off x="3258728"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50" name="tx550"/>
            <p:cNvSpPr/>
            <p:nvPr/>
          </p:nvSpPr>
          <p:spPr>
            <a:xfrm>
              <a:off x="325872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1" name="tx551"/>
            <p:cNvSpPr/>
            <p:nvPr/>
          </p:nvSpPr>
          <p:spPr>
            <a:xfrm>
              <a:off x="3569779"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52" name="tx552"/>
            <p:cNvSpPr/>
            <p:nvPr/>
          </p:nvSpPr>
          <p:spPr>
            <a:xfrm>
              <a:off x="3569779"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3" name="tx553"/>
            <p:cNvSpPr/>
            <p:nvPr/>
          </p:nvSpPr>
          <p:spPr>
            <a:xfrm>
              <a:off x="3569779"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54" name="tx554"/>
            <p:cNvSpPr/>
            <p:nvPr/>
          </p:nvSpPr>
          <p:spPr>
            <a:xfrm>
              <a:off x="356977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5" name="tx555"/>
            <p:cNvSpPr/>
            <p:nvPr/>
          </p:nvSpPr>
          <p:spPr>
            <a:xfrm>
              <a:off x="3880830"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56" name="tx556"/>
            <p:cNvSpPr/>
            <p:nvPr/>
          </p:nvSpPr>
          <p:spPr>
            <a:xfrm>
              <a:off x="3880830"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7" name="tx557"/>
            <p:cNvSpPr/>
            <p:nvPr/>
          </p:nvSpPr>
          <p:spPr>
            <a:xfrm>
              <a:off x="3880830"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58" name="tx558"/>
            <p:cNvSpPr/>
            <p:nvPr/>
          </p:nvSpPr>
          <p:spPr>
            <a:xfrm>
              <a:off x="3880830"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9" name="tx559"/>
            <p:cNvSpPr/>
            <p:nvPr/>
          </p:nvSpPr>
          <p:spPr>
            <a:xfrm>
              <a:off x="4191882"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60" name="tx560"/>
            <p:cNvSpPr/>
            <p:nvPr/>
          </p:nvSpPr>
          <p:spPr>
            <a:xfrm>
              <a:off x="4191882"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1" name="tx561"/>
            <p:cNvSpPr/>
            <p:nvPr/>
          </p:nvSpPr>
          <p:spPr>
            <a:xfrm>
              <a:off x="416175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62" name="tx562"/>
            <p:cNvSpPr/>
            <p:nvPr/>
          </p:nvSpPr>
          <p:spPr>
            <a:xfrm>
              <a:off x="4191882"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3" name="tx563"/>
            <p:cNvSpPr/>
            <p:nvPr/>
          </p:nvSpPr>
          <p:spPr>
            <a:xfrm>
              <a:off x="447280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64" name="tx564"/>
            <p:cNvSpPr/>
            <p:nvPr/>
          </p:nvSpPr>
          <p:spPr>
            <a:xfrm>
              <a:off x="4502933"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5" name="tx565"/>
            <p:cNvSpPr/>
            <p:nvPr/>
          </p:nvSpPr>
          <p:spPr>
            <a:xfrm>
              <a:off x="4502933"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6" name="tx566"/>
            <p:cNvSpPr/>
            <p:nvPr/>
          </p:nvSpPr>
          <p:spPr>
            <a:xfrm>
              <a:off x="478385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67" name="tx567"/>
            <p:cNvSpPr/>
            <p:nvPr/>
          </p:nvSpPr>
          <p:spPr>
            <a:xfrm>
              <a:off x="4813984"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8" name="tx568"/>
            <p:cNvSpPr/>
            <p:nvPr/>
          </p:nvSpPr>
          <p:spPr>
            <a:xfrm>
              <a:off x="4813984"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9" name="tx569"/>
            <p:cNvSpPr/>
            <p:nvPr/>
          </p:nvSpPr>
          <p:spPr>
            <a:xfrm>
              <a:off x="509490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70" name="tx570"/>
            <p:cNvSpPr/>
            <p:nvPr/>
          </p:nvSpPr>
          <p:spPr>
            <a:xfrm>
              <a:off x="5125035"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1" name="tx571"/>
            <p:cNvSpPr/>
            <p:nvPr/>
          </p:nvSpPr>
          <p:spPr>
            <a:xfrm>
              <a:off x="5125035"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72" name="tx572"/>
            <p:cNvSpPr/>
            <p:nvPr/>
          </p:nvSpPr>
          <p:spPr>
            <a:xfrm>
              <a:off x="540595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73" name="tx573"/>
            <p:cNvSpPr/>
            <p:nvPr/>
          </p:nvSpPr>
          <p:spPr>
            <a:xfrm>
              <a:off x="5436087"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74" name="tx574"/>
            <p:cNvSpPr/>
            <p:nvPr/>
          </p:nvSpPr>
          <p:spPr>
            <a:xfrm>
              <a:off x="543608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5" name="tx575"/>
            <p:cNvSpPr/>
            <p:nvPr/>
          </p:nvSpPr>
          <p:spPr>
            <a:xfrm>
              <a:off x="571700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76" name="tx576"/>
            <p:cNvSpPr/>
            <p:nvPr/>
          </p:nvSpPr>
          <p:spPr>
            <a:xfrm>
              <a:off x="5747138" y="3896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77" name="tx577"/>
            <p:cNvSpPr/>
            <p:nvPr/>
          </p:nvSpPr>
          <p:spPr>
            <a:xfrm>
              <a:off x="5747138"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78" name="tx578"/>
            <p:cNvSpPr/>
            <p:nvPr/>
          </p:nvSpPr>
          <p:spPr>
            <a:xfrm>
              <a:off x="574713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602806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80" name="tx580"/>
            <p:cNvSpPr/>
            <p:nvPr/>
          </p:nvSpPr>
          <p:spPr>
            <a:xfrm>
              <a:off x="6058189" y="3896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81" name="tx581"/>
            <p:cNvSpPr/>
            <p:nvPr/>
          </p:nvSpPr>
          <p:spPr>
            <a:xfrm>
              <a:off x="6058189"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82" name="tx582"/>
            <p:cNvSpPr/>
            <p:nvPr/>
          </p:nvSpPr>
          <p:spPr>
            <a:xfrm>
              <a:off x="605818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3" name="tx583"/>
            <p:cNvSpPr/>
            <p:nvPr/>
          </p:nvSpPr>
          <p:spPr>
            <a:xfrm>
              <a:off x="633911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84" name="tx584"/>
            <p:cNvSpPr/>
            <p:nvPr/>
          </p:nvSpPr>
          <p:spPr>
            <a:xfrm>
              <a:off x="6369240"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85" name="tx585"/>
            <p:cNvSpPr/>
            <p:nvPr/>
          </p:nvSpPr>
          <p:spPr>
            <a:xfrm>
              <a:off x="6369240"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6" name="tx586"/>
            <p:cNvSpPr/>
            <p:nvPr/>
          </p:nvSpPr>
          <p:spPr>
            <a:xfrm>
              <a:off x="665016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87" name="tx587"/>
            <p:cNvSpPr/>
            <p:nvPr/>
          </p:nvSpPr>
          <p:spPr>
            <a:xfrm>
              <a:off x="6680292"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88" name="tx588"/>
            <p:cNvSpPr/>
            <p:nvPr/>
          </p:nvSpPr>
          <p:spPr>
            <a:xfrm>
              <a:off x="6680292"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9" name="tx589"/>
            <p:cNvSpPr/>
            <p:nvPr/>
          </p:nvSpPr>
          <p:spPr>
            <a:xfrm>
              <a:off x="696121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90" name="tx590"/>
            <p:cNvSpPr/>
            <p:nvPr/>
          </p:nvSpPr>
          <p:spPr>
            <a:xfrm>
              <a:off x="6965237" y="321171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91" name="tx591"/>
            <p:cNvSpPr/>
            <p:nvPr/>
          </p:nvSpPr>
          <p:spPr>
            <a:xfrm>
              <a:off x="6991343"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2" name="tx592"/>
            <p:cNvSpPr/>
            <p:nvPr/>
          </p:nvSpPr>
          <p:spPr>
            <a:xfrm>
              <a:off x="727226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93" name="tx593"/>
            <p:cNvSpPr/>
            <p:nvPr/>
          </p:nvSpPr>
          <p:spPr>
            <a:xfrm>
              <a:off x="7272265"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94" name="tx594"/>
            <p:cNvSpPr/>
            <p:nvPr/>
          </p:nvSpPr>
          <p:spPr>
            <a:xfrm>
              <a:off x="7302394"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95" name="tx595"/>
            <p:cNvSpPr/>
            <p:nvPr/>
          </p:nvSpPr>
          <p:spPr>
            <a:xfrm>
              <a:off x="758331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96" name="tx596"/>
            <p:cNvSpPr/>
            <p:nvPr/>
          </p:nvSpPr>
          <p:spPr>
            <a:xfrm>
              <a:off x="7583316"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97" name="tx597"/>
            <p:cNvSpPr/>
            <p:nvPr/>
          </p:nvSpPr>
          <p:spPr>
            <a:xfrm>
              <a:off x="7587339" y="321171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98" name="tx598"/>
            <p:cNvSpPr/>
            <p:nvPr/>
          </p:nvSpPr>
          <p:spPr>
            <a:xfrm>
              <a:off x="7613445"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99" name="tx599"/>
            <p:cNvSpPr/>
            <p:nvPr/>
          </p:nvSpPr>
          <p:spPr>
            <a:xfrm>
              <a:off x="789436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00" name="tx600"/>
            <p:cNvSpPr/>
            <p:nvPr/>
          </p:nvSpPr>
          <p:spPr>
            <a:xfrm>
              <a:off x="7894367"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01" name="tx601"/>
            <p:cNvSpPr/>
            <p:nvPr/>
          </p:nvSpPr>
          <p:spPr>
            <a:xfrm>
              <a:off x="7894367"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02" name="tx602"/>
            <p:cNvSpPr/>
            <p:nvPr/>
          </p:nvSpPr>
          <p:spPr>
            <a:xfrm>
              <a:off x="792449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03" name="tx603"/>
            <p:cNvSpPr/>
            <p:nvPr/>
          </p:nvSpPr>
          <p:spPr>
            <a:xfrm>
              <a:off x="820541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04" name="tx604"/>
            <p:cNvSpPr/>
            <p:nvPr/>
          </p:nvSpPr>
          <p:spPr>
            <a:xfrm>
              <a:off x="8205418"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05" name="tx605"/>
            <p:cNvSpPr/>
            <p:nvPr/>
          </p:nvSpPr>
          <p:spPr>
            <a:xfrm>
              <a:off x="823554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06" name="tx606"/>
            <p:cNvSpPr/>
            <p:nvPr/>
          </p:nvSpPr>
          <p:spPr>
            <a:xfrm>
              <a:off x="851647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07" name="tx607"/>
            <p:cNvSpPr/>
            <p:nvPr/>
          </p:nvSpPr>
          <p:spPr>
            <a:xfrm>
              <a:off x="851647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08" name="tx608"/>
            <p:cNvSpPr/>
            <p:nvPr/>
          </p:nvSpPr>
          <p:spPr>
            <a:xfrm>
              <a:off x="8516470"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09" name="tx609"/>
            <p:cNvSpPr/>
            <p:nvPr/>
          </p:nvSpPr>
          <p:spPr>
            <a:xfrm>
              <a:off x="882752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10" name="tx610"/>
            <p:cNvSpPr/>
            <p:nvPr/>
          </p:nvSpPr>
          <p:spPr>
            <a:xfrm>
              <a:off x="882752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11" name="tx611"/>
            <p:cNvSpPr/>
            <p:nvPr/>
          </p:nvSpPr>
          <p:spPr>
            <a:xfrm>
              <a:off x="8827521"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12" name="tx612"/>
            <p:cNvSpPr/>
            <p:nvPr/>
          </p:nvSpPr>
          <p:spPr>
            <a:xfrm>
              <a:off x="419188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3" name="tx613"/>
            <p:cNvSpPr/>
            <p:nvPr/>
          </p:nvSpPr>
          <p:spPr>
            <a:xfrm>
              <a:off x="450293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14" name="tx614"/>
            <p:cNvSpPr/>
            <p:nvPr/>
          </p:nvSpPr>
          <p:spPr>
            <a:xfrm>
              <a:off x="481398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15" name="tx615"/>
            <p:cNvSpPr/>
            <p:nvPr/>
          </p:nvSpPr>
          <p:spPr>
            <a:xfrm>
              <a:off x="512503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16" name="tx616"/>
            <p:cNvSpPr/>
            <p:nvPr/>
          </p:nvSpPr>
          <p:spPr>
            <a:xfrm>
              <a:off x="543608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17" name="tx617"/>
            <p:cNvSpPr/>
            <p:nvPr/>
          </p:nvSpPr>
          <p:spPr>
            <a:xfrm>
              <a:off x="574713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18" name="tx618"/>
            <p:cNvSpPr/>
            <p:nvPr/>
          </p:nvSpPr>
          <p:spPr>
            <a:xfrm>
              <a:off x="605818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19" name="tx619"/>
            <p:cNvSpPr/>
            <p:nvPr/>
          </p:nvSpPr>
          <p:spPr>
            <a:xfrm>
              <a:off x="636924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20" name="tx620"/>
            <p:cNvSpPr/>
            <p:nvPr/>
          </p:nvSpPr>
          <p:spPr>
            <a:xfrm>
              <a:off x="668029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21" name="tx621"/>
            <p:cNvSpPr/>
            <p:nvPr/>
          </p:nvSpPr>
          <p:spPr>
            <a:xfrm>
              <a:off x="699134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22" name="tx622"/>
            <p:cNvSpPr/>
            <p:nvPr/>
          </p:nvSpPr>
          <p:spPr>
            <a:xfrm>
              <a:off x="730239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23" name="tx623"/>
            <p:cNvSpPr/>
            <p:nvPr/>
          </p:nvSpPr>
          <p:spPr>
            <a:xfrm>
              <a:off x="761344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24" name="tx624"/>
            <p:cNvSpPr/>
            <p:nvPr/>
          </p:nvSpPr>
          <p:spPr>
            <a:xfrm>
              <a:off x="792449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25" name="tx625"/>
            <p:cNvSpPr/>
            <p:nvPr/>
          </p:nvSpPr>
          <p:spPr>
            <a:xfrm>
              <a:off x="8209442" y="560868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26" name="tx626"/>
            <p:cNvSpPr/>
            <p:nvPr/>
          </p:nvSpPr>
          <p:spPr>
            <a:xfrm>
              <a:off x="851647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27" name="tx627"/>
            <p:cNvSpPr/>
            <p:nvPr/>
          </p:nvSpPr>
          <p:spPr>
            <a:xfrm>
              <a:off x="8827521"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28" name="tx628"/>
            <p:cNvSpPr/>
            <p:nvPr/>
          </p:nvSpPr>
          <p:spPr>
            <a:xfrm>
              <a:off x="419188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9" name="tx629"/>
            <p:cNvSpPr/>
            <p:nvPr/>
          </p:nvSpPr>
          <p:spPr>
            <a:xfrm>
              <a:off x="450293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30" name="tx630"/>
            <p:cNvSpPr/>
            <p:nvPr/>
          </p:nvSpPr>
          <p:spPr>
            <a:xfrm>
              <a:off x="481398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31" name="tx631"/>
            <p:cNvSpPr/>
            <p:nvPr/>
          </p:nvSpPr>
          <p:spPr>
            <a:xfrm>
              <a:off x="512503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32" name="tx632"/>
            <p:cNvSpPr/>
            <p:nvPr/>
          </p:nvSpPr>
          <p:spPr>
            <a:xfrm>
              <a:off x="543608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33" name="tx633"/>
            <p:cNvSpPr/>
            <p:nvPr/>
          </p:nvSpPr>
          <p:spPr>
            <a:xfrm>
              <a:off x="574713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34" name="tx634"/>
            <p:cNvSpPr/>
            <p:nvPr/>
          </p:nvSpPr>
          <p:spPr>
            <a:xfrm>
              <a:off x="605818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35" name="tx635"/>
            <p:cNvSpPr/>
            <p:nvPr/>
          </p:nvSpPr>
          <p:spPr>
            <a:xfrm>
              <a:off x="636924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36" name="tx636"/>
            <p:cNvSpPr/>
            <p:nvPr/>
          </p:nvSpPr>
          <p:spPr>
            <a:xfrm>
              <a:off x="668029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37" name="tx637"/>
            <p:cNvSpPr/>
            <p:nvPr/>
          </p:nvSpPr>
          <p:spPr>
            <a:xfrm>
              <a:off x="699134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38" name="tx638"/>
            <p:cNvSpPr/>
            <p:nvPr/>
          </p:nvSpPr>
          <p:spPr>
            <a:xfrm>
              <a:off x="730239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39" name="tx639"/>
            <p:cNvSpPr/>
            <p:nvPr/>
          </p:nvSpPr>
          <p:spPr>
            <a:xfrm>
              <a:off x="761344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0" name="tx640"/>
            <p:cNvSpPr/>
            <p:nvPr/>
          </p:nvSpPr>
          <p:spPr>
            <a:xfrm>
              <a:off x="792449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41" name="tx641"/>
            <p:cNvSpPr/>
            <p:nvPr/>
          </p:nvSpPr>
          <p:spPr>
            <a:xfrm>
              <a:off x="8209442" y="560868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42" name="tx642"/>
            <p:cNvSpPr/>
            <p:nvPr/>
          </p:nvSpPr>
          <p:spPr>
            <a:xfrm>
              <a:off x="851647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43" name="tx643"/>
            <p:cNvSpPr/>
            <p:nvPr/>
          </p:nvSpPr>
          <p:spPr>
            <a:xfrm>
              <a:off x="8827521"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44" name="tx644"/>
            <p:cNvSpPr/>
            <p:nvPr/>
          </p:nvSpPr>
          <p:spPr>
            <a:xfrm>
              <a:off x="98714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45" name="tx645"/>
            <p:cNvSpPr/>
            <p:nvPr/>
          </p:nvSpPr>
          <p:spPr>
            <a:xfrm>
              <a:off x="129819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46" name="tx646"/>
            <p:cNvSpPr/>
            <p:nvPr/>
          </p:nvSpPr>
          <p:spPr>
            <a:xfrm>
              <a:off x="160924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47" name="tx647"/>
            <p:cNvSpPr/>
            <p:nvPr/>
          </p:nvSpPr>
          <p:spPr>
            <a:xfrm>
              <a:off x="19202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48" name="tx648"/>
            <p:cNvSpPr/>
            <p:nvPr/>
          </p:nvSpPr>
          <p:spPr>
            <a:xfrm>
              <a:off x="223134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49" name="tx649"/>
            <p:cNvSpPr/>
            <p:nvPr/>
          </p:nvSpPr>
          <p:spPr>
            <a:xfrm>
              <a:off x="254239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50" name="tx650"/>
            <p:cNvSpPr/>
            <p:nvPr/>
          </p:nvSpPr>
          <p:spPr>
            <a:xfrm>
              <a:off x="285344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51" name="tx651"/>
            <p:cNvSpPr/>
            <p:nvPr/>
          </p:nvSpPr>
          <p:spPr>
            <a:xfrm>
              <a:off x="316449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52" name="tx652"/>
            <p:cNvSpPr/>
            <p:nvPr/>
          </p:nvSpPr>
          <p:spPr>
            <a:xfrm>
              <a:off x="34755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53" name="tx653"/>
            <p:cNvSpPr/>
            <p:nvPr/>
          </p:nvSpPr>
          <p:spPr>
            <a:xfrm>
              <a:off x="378660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54" name="tx654"/>
            <p:cNvSpPr/>
            <p:nvPr/>
          </p:nvSpPr>
          <p:spPr>
            <a:xfrm>
              <a:off x="409765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55" name="tx655"/>
            <p:cNvSpPr/>
            <p:nvPr/>
          </p:nvSpPr>
          <p:spPr>
            <a:xfrm>
              <a:off x="4412864"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56" name="tx656"/>
            <p:cNvSpPr/>
            <p:nvPr/>
          </p:nvSpPr>
          <p:spPr>
            <a:xfrm>
              <a:off x="471975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57" name="tx657"/>
            <p:cNvSpPr/>
            <p:nvPr/>
          </p:nvSpPr>
          <p:spPr>
            <a:xfrm>
              <a:off x="503080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58" name="tx658"/>
            <p:cNvSpPr/>
            <p:nvPr/>
          </p:nvSpPr>
          <p:spPr>
            <a:xfrm>
              <a:off x="534185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59" name="tx659"/>
            <p:cNvSpPr/>
            <p:nvPr/>
          </p:nvSpPr>
          <p:spPr>
            <a:xfrm>
              <a:off x="565290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660" name="tx660"/>
            <p:cNvSpPr/>
            <p:nvPr/>
          </p:nvSpPr>
          <p:spPr>
            <a:xfrm>
              <a:off x="596396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661" name="tx661"/>
            <p:cNvSpPr/>
            <p:nvPr/>
          </p:nvSpPr>
          <p:spPr>
            <a:xfrm>
              <a:off x="627501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662" name="tx662"/>
            <p:cNvSpPr/>
            <p:nvPr/>
          </p:nvSpPr>
          <p:spPr>
            <a:xfrm>
              <a:off x="658606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3" name="tx663"/>
            <p:cNvSpPr/>
            <p:nvPr/>
          </p:nvSpPr>
          <p:spPr>
            <a:xfrm>
              <a:off x="689711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4" name="tx664"/>
            <p:cNvSpPr/>
            <p:nvPr/>
          </p:nvSpPr>
          <p:spPr>
            <a:xfrm>
              <a:off x="720816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5" name="tx665"/>
            <p:cNvSpPr/>
            <p:nvPr/>
          </p:nvSpPr>
          <p:spPr>
            <a:xfrm>
              <a:off x="75192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6" name="tx666"/>
            <p:cNvSpPr/>
            <p:nvPr/>
          </p:nvSpPr>
          <p:spPr>
            <a:xfrm>
              <a:off x="78302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7" name="tx667"/>
            <p:cNvSpPr/>
            <p:nvPr/>
          </p:nvSpPr>
          <p:spPr>
            <a:xfrm>
              <a:off x="814131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8" name="tx668"/>
            <p:cNvSpPr/>
            <p:nvPr/>
          </p:nvSpPr>
          <p:spPr>
            <a:xfrm>
              <a:off x="845237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9" name="tx669"/>
            <p:cNvSpPr/>
            <p:nvPr/>
          </p:nvSpPr>
          <p:spPr>
            <a:xfrm>
              <a:off x="8763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0" name="tx670"/>
            <p:cNvSpPr/>
            <p:nvPr/>
          </p:nvSpPr>
          <p:spPr>
            <a:xfrm>
              <a:off x="576671" y="560750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71" name="tx671"/>
            <p:cNvSpPr/>
            <p:nvPr/>
          </p:nvSpPr>
          <p:spPr>
            <a:xfrm>
              <a:off x="551799" y="526507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72" name="tx672"/>
            <p:cNvSpPr/>
            <p:nvPr/>
          </p:nvSpPr>
          <p:spPr>
            <a:xfrm>
              <a:off x="564235" y="4922650"/>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73" name="tx673"/>
            <p:cNvSpPr/>
            <p:nvPr/>
          </p:nvSpPr>
          <p:spPr>
            <a:xfrm>
              <a:off x="551799" y="458022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74" name="tx674"/>
            <p:cNvSpPr/>
            <p:nvPr/>
          </p:nvSpPr>
          <p:spPr>
            <a:xfrm>
              <a:off x="601451" y="423780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75" name="tx675"/>
            <p:cNvSpPr/>
            <p:nvPr/>
          </p:nvSpPr>
          <p:spPr>
            <a:xfrm>
              <a:off x="619922" y="389537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76" name="tx676"/>
            <p:cNvSpPr/>
            <p:nvPr/>
          </p:nvSpPr>
          <p:spPr>
            <a:xfrm>
              <a:off x="545490" y="3552950"/>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77" name="tx677"/>
            <p:cNvSpPr/>
            <p:nvPr/>
          </p:nvSpPr>
          <p:spPr>
            <a:xfrm>
              <a:off x="551890" y="321052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78" name="tx678"/>
            <p:cNvSpPr/>
            <p:nvPr/>
          </p:nvSpPr>
          <p:spPr>
            <a:xfrm>
              <a:off x="520527" y="2868100"/>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79" name="tx679"/>
            <p:cNvSpPr/>
            <p:nvPr/>
          </p:nvSpPr>
          <p:spPr>
            <a:xfrm>
              <a:off x="632449" y="252567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80" name="tx680"/>
            <p:cNvSpPr/>
            <p:nvPr/>
          </p:nvSpPr>
          <p:spPr>
            <a:xfrm>
              <a:off x="576671" y="218325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81" name="tx681"/>
            <p:cNvSpPr/>
            <p:nvPr/>
          </p:nvSpPr>
          <p:spPr>
            <a:xfrm>
              <a:off x="576671" y="184082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82" name="tx682"/>
            <p:cNvSpPr/>
            <p:nvPr/>
          </p:nvSpPr>
          <p:spPr>
            <a:xfrm>
              <a:off x="508182" y="1498400"/>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83" name="tx683"/>
            <p:cNvSpPr/>
            <p:nvPr/>
          </p:nvSpPr>
          <p:spPr>
            <a:xfrm>
              <a:off x="620105" y="115597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84" name="tx684"/>
            <p:cNvSpPr/>
            <p:nvPr/>
          </p:nvSpPr>
          <p:spPr>
            <a:xfrm>
              <a:off x="3093843"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85" name="pic685"/>
            <p:cNvPicPr/>
            <p:nvPr/>
          </p:nvPicPr>
          <p:blipFill>
            <a:blip r:embed="rId2" cstate="print"/>
            <a:stretch>
              <a:fillRect/>
            </a:stretch>
          </p:blipFill>
          <p:spPr>
            <a:xfrm>
              <a:off x="4745435" y="6061727"/>
              <a:ext cx="2160000" cy="219455"/>
            </a:xfrm>
            <a:prstGeom prst="rect">
              <a:avLst/>
            </a:prstGeom>
          </p:spPr>
        </p:pic>
        <p:sp>
          <p:nvSpPr>
            <p:cNvPr id="686" name="pl686"/>
            <p:cNvSpPr/>
            <p:nvPr/>
          </p:nvSpPr>
          <p:spPr>
            <a:xfrm>
              <a:off x="47490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604071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625599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9" name="pl689"/>
            <p:cNvSpPr/>
            <p:nvPr/>
          </p:nvSpPr>
          <p:spPr>
            <a:xfrm>
              <a:off x="647127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0" name="pl690"/>
            <p:cNvSpPr/>
            <p:nvPr/>
          </p:nvSpPr>
          <p:spPr>
            <a:xfrm>
              <a:off x="668655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1" name="pl691"/>
            <p:cNvSpPr/>
            <p:nvPr/>
          </p:nvSpPr>
          <p:spPr>
            <a:xfrm>
              <a:off x="69018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2" name="pl692"/>
            <p:cNvSpPr/>
            <p:nvPr/>
          </p:nvSpPr>
          <p:spPr>
            <a:xfrm>
              <a:off x="47490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604071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pl694"/>
            <p:cNvSpPr/>
            <p:nvPr/>
          </p:nvSpPr>
          <p:spPr>
            <a:xfrm>
              <a:off x="625599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5" name="pl695"/>
            <p:cNvSpPr/>
            <p:nvPr/>
          </p:nvSpPr>
          <p:spPr>
            <a:xfrm>
              <a:off x="647127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6" name="pl696"/>
            <p:cNvSpPr/>
            <p:nvPr/>
          </p:nvSpPr>
          <p:spPr>
            <a:xfrm>
              <a:off x="668655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7" name="pl697"/>
            <p:cNvSpPr/>
            <p:nvPr/>
          </p:nvSpPr>
          <p:spPr>
            <a:xfrm>
              <a:off x="69018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8" name="tx698"/>
            <p:cNvSpPr/>
            <p:nvPr/>
          </p:nvSpPr>
          <p:spPr>
            <a:xfrm>
              <a:off x="4717946"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99" name="tx699"/>
            <p:cNvSpPr/>
            <p:nvPr/>
          </p:nvSpPr>
          <p:spPr>
            <a:xfrm>
              <a:off x="597853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00" name="tx700"/>
            <p:cNvSpPr/>
            <p:nvPr/>
          </p:nvSpPr>
          <p:spPr>
            <a:xfrm>
              <a:off x="619381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01" name="tx701"/>
            <p:cNvSpPr/>
            <p:nvPr/>
          </p:nvSpPr>
          <p:spPr>
            <a:xfrm>
              <a:off x="640909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02" name="tx702"/>
            <p:cNvSpPr/>
            <p:nvPr/>
          </p:nvSpPr>
          <p:spPr>
            <a:xfrm>
              <a:off x="662437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03" name="tx703"/>
            <p:cNvSpPr/>
            <p:nvPr/>
          </p:nvSpPr>
          <p:spPr>
            <a:xfrm>
              <a:off x="6808567"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04" name="tx704"/>
            <p:cNvSpPr/>
            <p:nvPr/>
          </p:nvSpPr>
          <p:spPr>
            <a:xfrm>
              <a:off x="924868" y="435349"/>
              <a:ext cx="37031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EAPR, 2000-2025</a:t>
              </a:r>
            </a:p>
          </p:txBody>
        </p:sp>
        <p:sp>
          <p:nvSpPr>
            <p:cNvPr id="705" name="tx705"/>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EAPR since 2000, with green cells indicating coverage of 90% or more.
In 2015, 5 out of 13 (38%) vaccines with data achieved coverage of 90% or more.
In 2025, 2 out of 14 (14%) vaccines achieved coverage of 90% or more.
Since 2006, estimates have been made for 5 new vaccines. IPVC is the newest vaccine being reported (2021), which achieved 75%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614835"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2672931"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3201979"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4260075"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43883" y="1182286"/>
              <a:ext cx="529047"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 name="rc9"/>
            <p:cNvSpPr/>
            <p:nvPr/>
          </p:nvSpPr>
          <p:spPr>
            <a:xfrm>
              <a:off x="3731027"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5847218"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6376266"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6905314"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7963410"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7434362" y="11822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1614835" y="3448556"/>
              <a:ext cx="529047"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 name="rc16"/>
            <p:cNvSpPr/>
            <p:nvPr/>
          </p:nvSpPr>
          <p:spPr>
            <a:xfrm>
              <a:off x="2672931" y="3448556"/>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 name="rc17"/>
            <p:cNvSpPr/>
            <p:nvPr/>
          </p:nvSpPr>
          <p:spPr>
            <a:xfrm>
              <a:off x="3201979" y="3448556"/>
              <a:ext cx="529047"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 name="rc18"/>
            <p:cNvSpPr/>
            <p:nvPr/>
          </p:nvSpPr>
          <p:spPr>
            <a:xfrm>
              <a:off x="4260075" y="3448556"/>
              <a:ext cx="529047"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 name="rc19"/>
            <p:cNvSpPr/>
            <p:nvPr/>
          </p:nvSpPr>
          <p:spPr>
            <a:xfrm>
              <a:off x="2143883" y="3448556"/>
              <a:ext cx="529047" cy="17432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 name="rc20"/>
            <p:cNvSpPr/>
            <p:nvPr/>
          </p:nvSpPr>
          <p:spPr>
            <a:xfrm>
              <a:off x="3731027" y="3448556"/>
              <a:ext cx="529047"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 name="rc21"/>
            <p:cNvSpPr/>
            <p:nvPr/>
          </p:nvSpPr>
          <p:spPr>
            <a:xfrm>
              <a:off x="5847218" y="3448556"/>
              <a:ext cx="529047"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 name="rc22"/>
            <p:cNvSpPr/>
            <p:nvPr/>
          </p:nvSpPr>
          <p:spPr>
            <a:xfrm>
              <a:off x="6905314" y="3448556"/>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 name="rc23"/>
            <p:cNvSpPr/>
            <p:nvPr/>
          </p:nvSpPr>
          <p:spPr>
            <a:xfrm>
              <a:off x="7963410" y="3448556"/>
              <a:ext cx="529047" cy="17432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 name="rc24"/>
            <p:cNvSpPr/>
            <p:nvPr/>
          </p:nvSpPr>
          <p:spPr>
            <a:xfrm>
              <a:off x="4789123" y="3448556"/>
              <a:ext cx="529047" cy="17432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7434362" y="3448556"/>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 name="rc26"/>
            <p:cNvSpPr/>
            <p:nvPr/>
          </p:nvSpPr>
          <p:spPr>
            <a:xfrm>
              <a:off x="1614835" y="1705272"/>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2672931" y="1705272"/>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3201979" y="1705272"/>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4260075" y="1705272"/>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2143883" y="1705272"/>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5847218" y="1705272"/>
              <a:ext cx="529047"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6376266" y="1705272"/>
              <a:ext cx="529047"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6905314" y="1705272"/>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7963410" y="1705272"/>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7434362" y="1705272"/>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1614835" y="1879600"/>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2672931" y="1879600"/>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201979" y="1879600"/>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4260075" y="1879600"/>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2143883" y="1879600"/>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3731027" y="1879600"/>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847218" y="1879600"/>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6905314" y="1879600"/>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7963410" y="1879600"/>
              <a:ext cx="529047"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4789123" y="1879600"/>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7434362" y="1879600"/>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5318170" y="1879600"/>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 name="rc48"/>
            <p:cNvSpPr/>
            <p:nvPr/>
          </p:nvSpPr>
          <p:spPr>
            <a:xfrm>
              <a:off x="1614835"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2672931"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3201979"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4260075"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2143883"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3731027"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5847218"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6905314"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7963410"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7434362" y="100795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614835" y="2576914"/>
              <a:ext cx="529047"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2672931" y="2576914"/>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3201979" y="2576914"/>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4260075" y="2576914"/>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 name="rc62"/>
            <p:cNvSpPr/>
            <p:nvPr/>
          </p:nvSpPr>
          <p:spPr>
            <a:xfrm>
              <a:off x="2143883" y="2576914"/>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731027" y="2576914"/>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5847218" y="2576914"/>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6905314" y="2576914"/>
              <a:ext cx="529047"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7963410" y="2576914"/>
              <a:ext cx="529047" cy="17432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7" name="rc67"/>
            <p:cNvSpPr/>
            <p:nvPr/>
          </p:nvSpPr>
          <p:spPr>
            <a:xfrm>
              <a:off x="4789123" y="2576914"/>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7434362" y="2576914"/>
              <a:ext cx="529047"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5318170" y="2576914"/>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1614835" y="3971542"/>
              <a:ext cx="529047"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2672931" y="3971542"/>
              <a:ext cx="529047"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3201979" y="3971542"/>
              <a:ext cx="529047" cy="17432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3" name="rc73"/>
            <p:cNvSpPr/>
            <p:nvPr/>
          </p:nvSpPr>
          <p:spPr>
            <a:xfrm>
              <a:off x="4260075" y="3971542"/>
              <a:ext cx="529047" cy="17432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4" name="rc74"/>
            <p:cNvSpPr/>
            <p:nvPr/>
          </p:nvSpPr>
          <p:spPr>
            <a:xfrm>
              <a:off x="2143883" y="3971542"/>
              <a:ext cx="529047" cy="17432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5" name="rc75"/>
            <p:cNvSpPr/>
            <p:nvPr/>
          </p:nvSpPr>
          <p:spPr>
            <a:xfrm>
              <a:off x="3731027" y="3971542"/>
              <a:ext cx="529047" cy="17432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6" name="rc76"/>
            <p:cNvSpPr/>
            <p:nvPr/>
          </p:nvSpPr>
          <p:spPr>
            <a:xfrm>
              <a:off x="5847218" y="3971542"/>
              <a:ext cx="529047"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6376266" y="3971542"/>
              <a:ext cx="529047"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8" name="rc78"/>
            <p:cNvSpPr/>
            <p:nvPr/>
          </p:nvSpPr>
          <p:spPr>
            <a:xfrm>
              <a:off x="6905314" y="3971542"/>
              <a:ext cx="529047"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7963410" y="3971542"/>
              <a:ext cx="529047" cy="17432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0" name="rc80"/>
            <p:cNvSpPr/>
            <p:nvPr/>
          </p:nvSpPr>
          <p:spPr>
            <a:xfrm>
              <a:off x="4789123" y="3971542"/>
              <a:ext cx="529047" cy="17432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1" name="rc81"/>
            <p:cNvSpPr/>
            <p:nvPr/>
          </p:nvSpPr>
          <p:spPr>
            <a:xfrm>
              <a:off x="7434362" y="3971542"/>
              <a:ext cx="529047"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5318170" y="3971542"/>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 name="rc83"/>
            <p:cNvSpPr/>
            <p:nvPr/>
          </p:nvSpPr>
          <p:spPr>
            <a:xfrm>
              <a:off x="1614835" y="3797213"/>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2672931" y="3797213"/>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3201979" y="3797213"/>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6" name="rc86"/>
            <p:cNvSpPr/>
            <p:nvPr/>
          </p:nvSpPr>
          <p:spPr>
            <a:xfrm>
              <a:off x="4260075" y="3797213"/>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2143883" y="3797213"/>
              <a:ext cx="529047" cy="17432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8" name="rc88"/>
            <p:cNvSpPr/>
            <p:nvPr/>
          </p:nvSpPr>
          <p:spPr>
            <a:xfrm>
              <a:off x="3731027" y="3797213"/>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9" name="rc89"/>
            <p:cNvSpPr/>
            <p:nvPr/>
          </p:nvSpPr>
          <p:spPr>
            <a:xfrm>
              <a:off x="5847218" y="3797213"/>
              <a:ext cx="529047" cy="17432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0" name="rc90"/>
            <p:cNvSpPr/>
            <p:nvPr/>
          </p:nvSpPr>
          <p:spPr>
            <a:xfrm>
              <a:off x="6376266" y="3797213"/>
              <a:ext cx="529047" cy="17432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1" name="rc91"/>
            <p:cNvSpPr/>
            <p:nvPr/>
          </p:nvSpPr>
          <p:spPr>
            <a:xfrm>
              <a:off x="6905314" y="3797213"/>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7963410" y="3797213"/>
              <a:ext cx="529047" cy="17432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3" name="rc93"/>
            <p:cNvSpPr/>
            <p:nvPr/>
          </p:nvSpPr>
          <p:spPr>
            <a:xfrm>
              <a:off x="4789123" y="3797213"/>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4" name="rc94"/>
            <p:cNvSpPr/>
            <p:nvPr/>
          </p:nvSpPr>
          <p:spPr>
            <a:xfrm>
              <a:off x="7434362" y="3797213"/>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5" name="rc95"/>
            <p:cNvSpPr/>
            <p:nvPr/>
          </p:nvSpPr>
          <p:spPr>
            <a:xfrm>
              <a:off x="5318170" y="3797213"/>
              <a:ext cx="529047"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1614835" y="5191841"/>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7" name="rc97"/>
            <p:cNvSpPr/>
            <p:nvPr/>
          </p:nvSpPr>
          <p:spPr>
            <a:xfrm>
              <a:off x="2672931" y="5191841"/>
              <a:ext cx="529047" cy="17432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8" name="rc98"/>
            <p:cNvSpPr/>
            <p:nvPr/>
          </p:nvSpPr>
          <p:spPr>
            <a:xfrm>
              <a:off x="3201979" y="5191841"/>
              <a:ext cx="529047" cy="17432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9" name="rc99"/>
            <p:cNvSpPr/>
            <p:nvPr/>
          </p:nvSpPr>
          <p:spPr>
            <a:xfrm>
              <a:off x="4260075" y="5191841"/>
              <a:ext cx="529047" cy="17432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0" name="rc100"/>
            <p:cNvSpPr/>
            <p:nvPr/>
          </p:nvSpPr>
          <p:spPr>
            <a:xfrm>
              <a:off x="2143883" y="5191841"/>
              <a:ext cx="529047" cy="17432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1" name="rc101"/>
            <p:cNvSpPr/>
            <p:nvPr/>
          </p:nvSpPr>
          <p:spPr>
            <a:xfrm>
              <a:off x="3731027" y="5191841"/>
              <a:ext cx="529047" cy="17432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2" name="rc102"/>
            <p:cNvSpPr/>
            <p:nvPr/>
          </p:nvSpPr>
          <p:spPr>
            <a:xfrm>
              <a:off x="5847218" y="5191841"/>
              <a:ext cx="529047" cy="17432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3" name="rc103"/>
            <p:cNvSpPr/>
            <p:nvPr/>
          </p:nvSpPr>
          <p:spPr>
            <a:xfrm>
              <a:off x="6376266" y="5191841"/>
              <a:ext cx="529047" cy="17432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4" name="rc104"/>
            <p:cNvSpPr/>
            <p:nvPr/>
          </p:nvSpPr>
          <p:spPr>
            <a:xfrm>
              <a:off x="6905314" y="5191841"/>
              <a:ext cx="529047" cy="17432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5" name="rc105"/>
            <p:cNvSpPr/>
            <p:nvPr/>
          </p:nvSpPr>
          <p:spPr>
            <a:xfrm>
              <a:off x="7963410" y="5191841"/>
              <a:ext cx="529047" cy="17432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6" name="rc106"/>
            <p:cNvSpPr/>
            <p:nvPr/>
          </p:nvSpPr>
          <p:spPr>
            <a:xfrm>
              <a:off x="4789123" y="5191841"/>
              <a:ext cx="529047" cy="17432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7" name="rc107"/>
            <p:cNvSpPr/>
            <p:nvPr/>
          </p:nvSpPr>
          <p:spPr>
            <a:xfrm>
              <a:off x="7434362" y="5191841"/>
              <a:ext cx="529047" cy="17432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8" name="rc108"/>
            <p:cNvSpPr/>
            <p:nvPr/>
          </p:nvSpPr>
          <p:spPr>
            <a:xfrm>
              <a:off x="1614835" y="2228257"/>
              <a:ext cx="529047"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2672931" y="2228257"/>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3201979" y="2228257"/>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4260075" y="2228257"/>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2143883" y="2228257"/>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3" name="rc113"/>
            <p:cNvSpPr/>
            <p:nvPr/>
          </p:nvSpPr>
          <p:spPr>
            <a:xfrm>
              <a:off x="3731027" y="2228257"/>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5847218" y="2228257"/>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6376266" y="2228257"/>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6905314" y="2228257"/>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7963410" y="2228257"/>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8" name="rc118"/>
            <p:cNvSpPr/>
            <p:nvPr/>
          </p:nvSpPr>
          <p:spPr>
            <a:xfrm>
              <a:off x="4789123" y="2228257"/>
              <a:ext cx="529047"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7434362" y="2228257"/>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1614835" y="4145870"/>
              <a:ext cx="529047"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2672931" y="4145870"/>
              <a:ext cx="529047"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3201979" y="4145870"/>
              <a:ext cx="529047"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3" name="rc123"/>
            <p:cNvSpPr/>
            <p:nvPr/>
          </p:nvSpPr>
          <p:spPr>
            <a:xfrm>
              <a:off x="4260075" y="4145870"/>
              <a:ext cx="529047"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2143883" y="4145870"/>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3731027" y="4145870"/>
              <a:ext cx="529047" cy="17432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6" name="rc126"/>
            <p:cNvSpPr/>
            <p:nvPr/>
          </p:nvSpPr>
          <p:spPr>
            <a:xfrm>
              <a:off x="5847218" y="4145870"/>
              <a:ext cx="529047"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6376266" y="4145870"/>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8" name="rc128"/>
            <p:cNvSpPr/>
            <p:nvPr/>
          </p:nvSpPr>
          <p:spPr>
            <a:xfrm>
              <a:off x="6905314" y="4145870"/>
              <a:ext cx="529047"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9" name="rc129"/>
            <p:cNvSpPr/>
            <p:nvPr/>
          </p:nvSpPr>
          <p:spPr>
            <a:xfrm>
              <a:off x="7963410" y="4145870"/>
              <a:ext cx="529047" cy="17432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0" name="rc130"/>
            <p:cNvSpPr/>
            <p:nvPr/>
          </p:nvSpPr>
          <p:spPr>
            <a:xfrm>
              <a:off x="4789123" y="4145870"/>
              <a:ext cx="529047" cy="17432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1" name="rc131"/>
            <p:cNvSpPr/>
            <p:nvPr/>
          </p:nvSpPr>
          <p:spPr>
            <a:xfrm>
              <a:off x="7434362" y="4145870"/>
              <a:ext cx="529047"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2" name="rc132"/>
            <p:cNvSpPr/>
            <p:nvPr/>
          </p:nvSpPr>
          <p:spPr>
            <a:xfrm>
              <a:off x="5318170" y="4145870"/>
              <a:ext cx="529047" cy="17432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3" name="rc133"/>
            <p:cNvSpPr/>
            <p:nvPr/>
          </p:nvSpPr>
          <p:spPr>
            <a:xfrm>
              <a:off x="1614835" y="4668856"/>
              <a:ext cx="529047" cy="17432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4" name="rc134"/>
            <p:cNvSpPr/>
            <p:nvPr/>
          </p:nvSpPr>
          <p:spPr>
            <a:xfrm>
              <a:off x="2672931" y="4668856"/>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3201979" y="4668856"/>
              <a:ext cx="529047" cy="17432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6" name="rc136"/>
            <p:cNvSpPr/>
            <p:nvPr/>
          </p:nvSpPr>
          <p:spPr>
            <a:xfrm>
              <a:off x="4260075" y="4668856"/>
              <a:ext cx="529047"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2143883" y="4668856"/>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3731027" y="4668856"/>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9" name="rc139"/>
            <p:cNvSpPr/>
            <p:nvPr/>
          </p:nvSpPr>
          <p:spPr>
            <a:xfrm>
              <a:off x="5847218" y="4668856"/>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6376266" y="4668856"/>
              <a:ext cx="529047" cy="17432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1" name="rc141"/>
            <p:cNvSpPr/>
            <p:nvPr/>
          </p:nvSpPr>
          <p:spPr>
            <a:xfrm>
              <a:off x="6905314" y="4668856"/>
              <a:ext cx="529047"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2" name="rc142"/>
            <p:cNvSpPr/>
            <p:nvPr/>
          </p:nvSpPr>
          <p:spPr>
            <a:xfrm>
              <a:off x="7963410" y="4668856"/>
              <a:ext cx="529047" cy="17432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3" name="rc143"/>
            <p:cNvSpPr/>
            <p:nvPr/>
          </p:nvSpPr>
          <p:spPr>
            <a:xfrm>
              <a:off x="4789123" y="4668856"/>
              <a:ext cx="529047" cy="17432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4" name="rc144"/>
            <p:cNvSpPr/>
            <p:nvPr/>
          </p:nvSpPr>
          <p:spPr>
            <a:xfrm>
              <a:off x="7434362" y="4668856"/>
              <a:ext cx="529047"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5" name="rc145"/>
            <p:cNvSpPr/>
            <p:nvPr/>
          </p:nvSpPr>
          <p:spPr>
            <a:xfrm>
              <a:off x="5318170" y="4668856"/>
              <a:ext cx="529047" cy="174328"/>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46" name="rc146"/>
            <p:cNvSpPr/>
            <p:nvPr/>
          </p:nvSpPr>
          <p:spPr>
            <a:xfrm>
              <a:off x="1614835" y="2402586"/>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2672931" y="2402586"/>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3201979" y="2402586"/>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4260075" y="2402586"/>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2143883" y="2402586"/>
              <a:ext cx="529047"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3731027" y="2402586"/>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5847218" y="2402586"/>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6905314" y="2402586"/>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963410" y="2402586"/>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4789123" y="2402586"/>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7434362" y="2402586"/>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1614835" y="4843184"/>
              <a:ext cx="529047" cy="17432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8" name="rc158"/>
            <p:cNvSpPr/>
            <p:nvPr/>
          </p:nvSpPr>
          <p:spPr>
            <a:xfrm>
              <a:off x="2672931" y="4843184"/>
              <a:ext cx="529047"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9" name="rc159"/>
            <p:cNvSpPr/>
            <p:nvPr/>
          </p:nvSpPr>
          <p:spPr>
            <a:xfrm>
              <a:off x="3201979" y="4843184"/>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0" name="rc160"/>
            <p:cNvSpPr/>
            <p:nvPr/>
          </p:nvSpPr>
          <p:spPr>
            <a:xfrm>
              <a:off x="4260075" y="4843184"/>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1" name="rc161"/>
            <p:cNvSpPr/>
            <p:nvPr/>
          </p:nvSpPr>
          <p:spPr>
            <a:xfrm>
              <a:off x="2143883" y="4843184"/>
              <a:ext cx="529047" cy="174328"/>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62" name="rc162"/>
            <p:cNvSpPr/>
            <p:nvPr/>
          </p:nvSpPr>
          <p:spPr>
            <a:xfrm>
              <a:off x="3731027" y="4843184"/>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3" name="rc163"/>
            <p:cNvSpPr/>
            <p:nvPr/>
          </p:nvSpPr>
          <p:spPr>
            <a:xfrm>
              <a:off x="5847218" y="4843184"/>
              <a:ext cx="529047" cy="17432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4" name="rc164"/>
            <p:cNvSpPr/>
            <p:nvPr/>
          </p:nvSpPr>
          <p:spPr>
            <a:xfrm>
              <a:off x="6905314" y="4843184"/>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7963410" y="4843184"/>
              <a:ext cx="529047" cy="17432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6" name="rc166"/>
            <p:cNvSpPr/>
            <p:nvPr/>
          </p:nvSpPr>
          <p:spPr>
            <a:xfrm>
              <a:off x="4789123" y="4843184"/>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7" name="rc167"/>
            <p:cNvSpPr/>
            <p:nvPr/>
          </p:nvSpPr>
          <p:spPr>
            <a:xfrm>
              <a:off x="7434362" y="4843184"/>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8170" y="4843184"/>
              <a:ext cx="529047" cy="17432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9" name="rc169"/>
            <p:cNvSpPr/>
            <p:nvPr/>
          </p:nvSpPr>
          <p:spPr>
            <a:xfrm>
              <a:off x="1614835" y="5017513"/>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2672931" y="501751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3201979" y="5017513"/>
              <a:ext cx="529047"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2" name="rc172"/>
            <p:cNvSpPr/>
            <p:nvPr/>
          </p:nvSpPr>
          <p:spPr>
            <a:xfrm>
              <a:off x="4260075" y="5017513"/>
              <a:ext cx="529047"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3" name="rc173"/>
            <p:cNvSpPr/>
            <p:nvPr/>
          </p:nvSpPr>
          <p:spPr>
            <a:xfrm>
              <a:off x="2143883" y="5017513"/>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3731027" y="5017513"/>
              <a:ext cx="529047"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5" name="rc175"/>
            <p:cNvSpPr/>
            <p:nvPr/>
          </p:nvSpPr>
          <p:spPr>
            <a:xfrm>
              <a:off x="5847218" y="5017513"/>
              <a:ext cx="529047"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6" name="rc176"/>
            <p:cNvSpPr/>
            <p:nvPr/>
          </p:nvSpPr>
          <p:spPr>
            <a:xfrm>
              <a:off x="6905314" y="5017513"/>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7" name="rc177"/>
            <p:cNvSpPr/>
            <p:nvPr/>
          </p:nvSpPr>
          <p:spPr>
            <a:xfrm>
              <a:off x="7963410" y="5017513"/>
              <a:ext cx="529047" cy="17432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8" name="rc178"/>
            <p:cNvSpPr/>
            <p:nvPr/>
          </p:nvSpPr>
          <p:spPr>
            <a:xfrm>
              <a:off x="4789123" y="5017513"/>
              <a:ext cx="529047"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9" name="rc179"/>
            <p:cNvSpPr/>
            <p:nvPr/>
          </p:nvSpPr>
          <p:spPr>
            <a:xfrm>
              <a:off x="7434362" y="5017513"/>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0" name="rc180"/>
            <p:cNvSpPr/>
            <p:nvPr/>
          </p:nvSpPr>
          <p:spPr>
            <a:xfrm>
              <a:off x="5318170" y="5017513"/>
              <a:ext cx="529047" cy="17432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1" name="rc181"/>
            <p:cNvSpPr/>
            <p:nvPr/>
          </p:nvSpPr>
          <p:spPr>
            <a:xfrm>
              <a:off x="1614835" y="153094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2672931" y="153094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3201979" y="153094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4260075" y="153094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3731027" y="153094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5847218" y="153094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6376266" y="153094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6905314" y="1530943"/>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7963410" y="1530943"/>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4789123" y="153094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7434362" y="1530943"/>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5318170" y="1530943"/>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2672931" y="3099899"/>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3201979" y="3099899"/>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4260075" y="3099899"/>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2143883" y="3099899"/>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7" name="rc197"/>
            <p:cNvSpPr/>
            <p:nvPr/>
          </p:nvSpPr>
          <p:spPr>
            <a:xfrm>
              <a:off x="3731027" y="3099899"/>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5847218" y="3099899"/>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6376266" y="3099899"/>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6905314" y="3099899"/>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7963410" y="3099899"/>
              <a:ext cx="529047" cy="17432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2" name="rc202"/>
            <p:cNvSpPr/>
            <p:nvPr/>
          </p:nvSpPr>
          <p:spPr>
            <a:xfrm>
              <a:off x="4789123" y="3099899"/>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7434362" y="3099899"/>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5318170" y="3099899"/>
              <a:ext cx="529047"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5" name="rc205"/>
            <p:cNvSpPr/>
            <p:nvPr/>
          </p:nvSpPr>
          <p:spPr>
            <a:xfrm>
              <a:off x="1614835" y="5540498"/>
              <a:ext cx="529047" cy="17432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6" name="rc206"/>
            <p:cNvSpPr/>
            <p:nvPr/>
          </p:nvSpPr>
          <p:spPr>
            <a:xfrm>
              <a:off x="2672931" y="5540498"/>
              <a:ext cx="529047" cy="17432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7" name="rc207"/>
            <p:cNvSpPr/>
            <p:nvPr/>
          </p:nvSpPr>
          <p:spPr>
            <a:xfrm>
              <a:off x="3201979" y="5540498"/>
              <a:ext cx="529047" cy="17432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08" name="rc208"/>
            <p:cNvSpPr/>
            <p:nvPr/>
          </p:nvSpPr>
          <p:spPr>
            <a:xfrm>
              <a:off x="4260075" y="5540498"/>
              <a:ext cx="529047" cy="17432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09" name="rc209"/>
            <p:cNvSpPr/>
            <p:nvPr/>
          </p:nvSpPr>
          <p:spPr>
            <a:xfrm>
              <a:off x="2143883" y="5540498"/>
              <a:ext cx="529047" cy="174328"/>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0" name="rc210"/>
            <p:cNvSpPr/>
            <p:nvPr/>
          </p:nvSpPr>
          <p:spPr>
            <a:xfrm>
              <a:off x="3731027" y="5540498"/>
              <a:ext cx="529047" cy="17432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5847218" y="5540498"/>
              <a:ext cx="529047" cy="17432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2" name="rc212"/>
            <p:cNvSpPr/>
            <p:nvPr/>
          </p:nvSpPr>
          <p:spPr>
            <a:xfrm>
              <a:off x="6376266" y="5540498"/>
              <a:ext cx="529047" cy="174328"/>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13" name="rc213"/>
            <p:cNvSpPr/>
            <p:nvPr/>
          </p:nvSpPr>
          <p:spPr>
            <a:xfrm>
              <a:off x="6905314" y="5540498"/>
              <a:ext cx="529047" cy="17432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4" name="rc214"/>
            <p:cNvSpPr/>
            <p:nvPr/>
          </p:nvSpPr>
          <p:spPr>
            <a:xfrm>
              <a:off x="7963410" y="5540498"/>
              <a:ext cx="529047" cy="174328"/>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5" name="rc215"/>
            <p:cNvSpPr/>
            <p:nvPr/>
          </p:nvSpPr>
          <p:spPr>
            <a:xfrm>
              <a:off x="4789123" y="5540498"/>
              <a:ext cx="529047" cy="17432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6" name="rc216"/>
            <p:cNvSpPr/>
            <p:nvPr/>
          </p:nvSpPr>
          <p:spPr>
            <a:xfrm>
              <a:off x="7434362" y="5540498"/>
              <a:ext cx="529047" cy="17432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7" name="rc217"/>
            <p:cNvSpPr/>
            <p:nvPr/>
          </p:nvSpPr>
          <p:spPr>
            <a:xfrm>
              <a:off x="1614835" y="5366169"/>
              <a:ext cx="529047" cy="17432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8" name="rc218"/>
            <p:cNvSpPr/>
            <p:nvPr/>
          </p:nvSpPr>
          <p:spPr>
            <a:xfrm>
              <a:off x="2672931" y="5366169"/>
              <a:ext cx="529047" cy="17432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9" name="rc219"/>
            <p:cNvSpPr/>
            <p:nvPr/>
          </p:nvSpPr>
          <p:spPr>
            <a:xfrm>
              <a:off x="3201979" y="5366169"/>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0" name="rc220"/>
            <p:cNvSpPr/>
            <p:nvPr/>
          </p:nvSpPr>
          <p:spPr>
            <a:xfrm>
              <a:off x="4260075" y="5366169"/>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1" name="rc221"/>
            <p:cNvSpPr/>
            <p:nvPr/>
          </p:nvSpPr>
          <p:spPr>
            <a:xfrm>
              <a:off x="2143883" y="5366169"/>
              <a:ext cx="529047" cy="17432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2" name="rc222"/>
            <p:cNvSpPr/>
            <p:nvPr/>
          </p:nvSpPr>
          <p:spPr>
            <a:xfrm>
              <a:off x="3731027" y="5366169"/>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3" name="rc223"/>
            <p:cNvSpPr/>
            <p:nvPr/>
          </p:nvSpPr>
          <p:spPr>
            <a:xfrm>
              <a:off x="5847218" y="5366169"/>
              <a:ext cx="529047" cy="17432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4" name="rc224"/>
            <p:cNvSpPr/>
            <p:nvPr/>
          </p:nvSpPr>
          <p:spPr>
            <a:xfrm>
              <a:off x="6376266" y="5366169"/>
              <a:ext cx="529047" cy="17432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5" name="rc225"/>
            <p:cNvSpPr/>
            <p:nvPr/>
          </p:nvSpPr>
          <p:spPr>
            <a:xfrm>
              <a:off x="6905314" y="5366169"/>
              <a:ext cx="529047" cy="17432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6" name="rc226"/>
            <p:cNvSpPr/>
            <p:nvPr/>
          </p:nvSpPr>
          <p:spPr>
            <a:xfrm>
              <a:off x="7963410" y="5366169"/>
              <a:ext cx="529047" cy="17432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7" name="rc227"/>
            <p:cNvSpPr/>
            <p:nvPr/>
          </p:nvSpPr>
          <p:spPr>
            <a:xfrm>
              <a:off x="4789123" y="5366169"/>
              <a:ext cx="529047" cy="17432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8" name="rc228"/>
            <p:cNvSpPr/>
            <p:nvPr/>
          </p:nvSpPr>
          <p:spPr>
            <a:xfrm>
              <a:off x="7434362" y="5366169"/>
              <a:ext cx="529047" cy="17432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9" name="rc229"/>
            <p:cNvSpPr/>
            <p:nvPr/>
          </p:nvSpPr>
          <p:spPr>
            <a:xfrm>
              <a:off x="1614835" y="3274228"/>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0" name="rc230"/>
            <p:cNvSpPr/>
            <p:nvPr/>
          </p:nvSpPr>
          <p:spPr>
            <a:xfrm>
              <a:off x="2672931" y="3274228"/>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3201979" y="3274228"/>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4260075" y="3274228"/>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3" name="rc233"/>
            <p:cNvSpPr/>
            <p:nvPr/>
          </p:nvSpPr>
          <p:spPr>
            <a:xfrm>
              <a:off x="2143883" y="3274228"/>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4" name="rc234"/>
            <p:cNvSpPr/>
            <p:nvPr/>
          </p:nvSpPr>
          <p:spPr>
            <a:xfrm>
              <a:off x="3731027" y="3274228"/>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5" name="rc235"/>
            <p:cNvSpPr/>
            <p:nvPr/>
          </p:nvSpPr>
          <p:spPr>
            <a:xfrm>
              <a:off x="5847218" y="3274228"/>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6" name="rc236"/>
            <p:cNvSpPr/>
            <p:nvPr/>
          </p:nvSpPr>
          <p:spPr>
            <a:xfrm>
              <a:off x="6905314" y="3274228"/>
              <a:ext cx="529047"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7" name="rc237"/>
            <p:cNvSpPr/>
            <p:nvPr/>
          </p:nvSpPr>
          <p:spPr>
            <a:xfrm>
              <a:off x="7963410" y="3274228"/>
              <a:ext cx="529047"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8" name="rc238"/>
            <p:cNvSpPr/>
            <p:nvPr/>
          </p:nvSpPr>
          <p:spPr>
            <a:xfrm>
              <a:off x="4789123" y="3274228"/>
              <a:ext cx="529047"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9" name="rc239"/>
            <p:cNvSpPr/>
            <p:nvPr/>
          </p:nvSpPr>
          <p:spPr>
            <a:xfrm>
              <a:off x="7434362" y="3274228"/>
              <a:ext cx="529047"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0" name="rc240"/>
            <p:cNvSpPr/>
            <p:nvPr/>
          </p:nvSpPr>
          <p:spPr>
            <a:xfrm>
              <a:off x="5318170" y="3274228"/>
              <a:ext cx="529047" cy="17432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1614835" y="3622885"/>
              <a:ext cx="529047"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2" name="rc242"/>
            <p:cNvSpPr/>
            <p:nvPr/>
          </p:nvSpPr>
          <p:spPr>
            <a:xfrm>
              <a:off x="2672931" y="3622885"/>
              <a:ext cx="529047"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3" name="rc243"/>
            <p:cNvSpPr/>
            <p:nvPr/>
          </p:nvSpPr>
          <p:spPr>
            <a:xfrm>
              <a:off x="3201979" y="3622885"/>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4" name="rc244"/>
            <p:cNvSpPr/>
            <p:nvPr/>
          </p:nvSpPr>
          <p:spPr>
            <a:xfrm>
              <a:off x="4260075" y="3622885"/>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5" name="rc245"/>
            <p:cNvSpPr/>
            <p:nvPr/>
          </p:nvSpPr>
          <p:spPr>
            <a:xfrm>
              <a:off x="2143883" y="3622885"/>
              <a:ext cx="529047"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6" name="rc246"/>
            <p:cNvSpPr/>
            <p:nvPr/>
          </p:nvSpPr>
          <p:spPr>
            <a:xfrm>
              <a:off x="3731027" y="3622885"/>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7" name="rc247"/>
            <p:cNvSpPr/>
            <p:nvPr/>
          </p:nvSpPr>
          <p:spPr>
            <a:xfrm>
              <a:off x="5847218" y="3622885"/>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8" name="rc248"/>
            <p:cNvSpPr/>
            <p:nvPr/>
          </p:nvSpPr>
          <p:spPr>
            <a:xfrm>
              <a:off x="6905314" y="3622885"/>
              <a:ext cx="529047" cy="17432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9" name="rc249"/>
            <p:cNvSpPr/>
            <p:nvPr/>
          </p:nvSpPr>
          <p:spPr>
            <a:xfrm>
              <a:off x="7963410" y="3622885"/>
              <a:ext cx="529047"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0" name="rc250"/>
            <p:cNvSpPr/>
            <p:nvPr/>
          </p:nvSpPr>
          <p:spPr>
            <a:xfrm>
              <a:off x="4789123" y="3622885"/>
              <a:ext cx="529047"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1" name="rc251"/>
            <p:cNvSpPr/>
            <p:nvPr/>
          </p:nvSpPr>
          <p:spPr>
            <a:xfrm>
              <a:off x="7434362" y="3622885"/>
              <a:ext cx="529047" cy="17432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2" name="rc252"/>
            <p:cNvSpPr/>
            <p:nvPr/>
          </p:nvSpPr>
          <p:spPr>
            <a:xfrm>
              <a:off x="5318170" y="3622885"/>
              <a:ext cx="529047" cy="17432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3" name="rc253"/>
            <p:cNvSpPr/>
            <p:nvPr/>
          </p:nvSpPr>
          <p:spPr>
            <a:xfrm>
              <a:off x="1614835" y="2751243"/>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2672931" y="2751243"/>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5" name="rc255"/>
            <p:cNvSpPr/>
            <p:nvPr/>
          </p:nvSpPr>
          <p:spPr>
            <a:xfrm>
              <a:off x="3201979" y="2751243"/>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6" name="rc256"/>
            <p:cNvSpPr/>
            <p:nvPr/>
          </p:nvSpPr>
          <p:spPr>
            <a:xfrm>
              <a:off x="4260075" y="2751243"/>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7" name="rc257"/>
            <p:cNvSpPr/>
            <p:nvPr/>
          </p:nvSpPr>
          <p:spPr>
            <a:xfrm>
              <a:off x="2143883" y="2751243"/>
              <a:ext cx="529047"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8" name="rc258"/>
            <p:cNvSpPr/>
            <p:nvPr/>
          </p:nvSpPr>
          <p:spPr>
            <a:xfrm>
              <a:off x="3731027" y="2751243"/>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9" name="rc259"/>
            <p:cNvSpPr/>
            <p:nvPr/>
          </p:nvSpPr>
          <p:spPr>
            <a:xfrm>
              <a:off x="5847218" y="2751243"/>
              <a:ext cx="529047"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0" name="rc260"/>
            <p:cNvSpPr/>
            <p:nvPr/>
          </p:nvSpPr>
          <p:spPr>
            <a:xfrm>
              <a:off x="6905314" y="2751243"/>
              <a:ext cx="529047"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1" name="rc261"/>
            <p:cNvSpPr/>
            <p:nvPr/>
          </p:nvSpPr>
          <p:spPr>
            <a:xfrm>
              <a:off x="7963410" y="2751243"/>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2" name="rc262"/>
            <p:cNvSpPr/>
            <p:nvPr/>
          </p:nvSpPr>
          <p:spPr>
            <a:xfrm>
              <a:off x="7434362" y="2751243"/>
              <a:ext cx="529047"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3" name="rc263"/>
            <p:cNvSpPr/>
            <p:nvPr/>
          </p:nvSpPr>
          <p:spPr>
            <a:xfrm>
              <a:off x="5318170" y="2751243"/>
              <a:ext cx="529047" cy="17432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4" name="rc264"/>
            <p:cNvSpPr/>
            <p:nvPr/>
          </p:nvSpPr>
          <p:spPr>
            <a:xfrm>
              <a:off x="1614835" y="4494527"/>
              <a:ext cx="529047"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5" name="rc265"/>
            <p:cNvSpPr/>
            <p:nvPr/>
          </p:nvSpPr>
          <p:spPr>
            <a:xfrm>
              <a:off x="2672931" y="4494527"/>
              <a:ext cx="529047"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6" name="rc266"/>
            <p:cNvSpPr/>
            <p:nvPr/>
          </p:nvSpPr>
          <p:spPr>
            <a:xfrm>
              <a:off x="3201979" y="4494527"/>
              <a:ext cx="529047"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7" name="rc267"/>
            <p:cNvSpPr/>
            <p:nvPr/>
          </p:nvSpPr>
          <p:spPr>
            <a:xfrm>
              <a:off x="4260075" y="4494527"/>
              <a:ext cx="529047"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8" name="rc268"/>
            <p:cNvSpPr/>
            <p:nvPr/>
          </p:nvSpPr>
          <p:spPr>
            <a:xfrm>
              <a:off x="2143883" y="4494527"/>
              <a:ext cx="529047"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9" name="rc269"/>
            <p:cNvSpPr/>
            <p:nvPr/>
          </p:nvSpPr>
          <p:spPr>
            <a:xfrm>
              <a:off x="3731027" y="4494527"/>
              <a:ext cx="529047"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0" name="rc270"/>
            <p:cNvSpPr/>
            <p:nvPr/>
          </p:nvSpPr>
          <p:spPr>
            <a:xfrm>
              <a:off x="5847218" y="4494527"/>
              <a:ext cx="529047" cy="17432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1" name="rc271"/>
            <p:cNvSpPr/>
            <p:nvPr/>
          </p:nvSpPr>
          <p:spPr>
            <a:xfrm>
              <a:off x="6905314" y="4494527"/>
              <a:ext cx="529047" cy="17432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2" name="rc272"/>
            <p:cNvSpPr/>
            <p:nvPr/>
          </p:nvSpPr>
          <p:spPr>
            <a:xfrm>
              <a:off x="7963410" y="4494527"/>
              <a:ext cx="529047" cy="17432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3" name="rc273"/>
            <p:cNvSpPr/>
            <p:nvPr/>
          </p:nvSpPr>
          <p:spPr>
            <a:xfrm>
              <a:off x="4789123" y="4494527"/>
              <a:ext cx="529047" cy="17432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4" name="rc274"/>
            <p:cNvSpPr/>
            <p:nvPr/>
          </p:nvSpPr>
          <p:spPr>
            <a:xfrm>
              <a:off x="7434362" y="4494527"/>
              <a:ext cx="529047" cy="17432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5" name="rc275"/>
            <p:cNvSpPr/>
            <p:nvPr/>
          </p:nvSpPr>
          <p:spPr>
            <a:xfrm>
              <a:off x="5318170" y="4494527"/>
              <a:ext cx="529047" cy="174328"/>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76" name="rc276"/>
            <p:cNvSpPr/>
            <p:nvPr/>
          </p:nvSpPr>
          <p:spPr>
            <a:xfrm>
              <a:off x="1614835" y="2925571"/>
              <a:ext cx="529047"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7" name="rc277"/>
            <p:cNvSpPr/>
            <p:nvPr/>
          </p:nvSpPr>
          <p:spPr>
            <a:xfrm>
              <a:off x="2672931" y="2925571"/>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8" name="rc278"/>
            <p:cNvSpPr/>
            <p:nvPr/>
          </p:nvSpPr>
          <p:spPr>
            <a:xfrm>
              <a:off x="3201979" y="2925571"/>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9" name="rc279"/>
            <p:cNvSpPr/>
            <p:nvPr/>
          </p:nvSpPr>
          <p:spPr>
            <a:xfrm>
              <a:off x="4260075" y="2925571"/>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0" name="rc280"/>
            <p:cNvSpPr/>
            <p:nvPr/>
          </p:nvSpPr>
          <p:spPr>
            <a:xfrm>
              <a:off x="2143883" y="2925571"/>
              <a:ext cx="529047"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1" name="rc281"/>
            <p:cNvSpPr/>
            <p:nvPr/>
          </p:nvSpPr>
          <p:spPr>
            <a:xfrm>
              <a:off x="3731027" y="2925571"/>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2" name="rc282"/>
            <p:cNvSpPr/>
            <p:nvPr/>
          </p:nvSpPr>
          <p:spPr>
            <a:xfrm>
              <a:off x="5847218" y="2925571"/>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3" name="rc283"/>
            <p:cNvSpPr/>
            <p:nvPr/>
          </p:nvSpPr>
          <p:spPr>
            <a:xfrm>
              <a:off x="6905314" y="2925571"/>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4" name="rc284"/>
            <p:cNvSpPr/>
            <p:nvPr/>
          </p:nvSpPr>
          <p:spPr>
            <a:xfrm>
              <a:off x="7963410" y="2925571"/>
              <a:ext cx="529047"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5" name="rc285"/>
            <p:cNvSpPr/>
            <p:nvPr/>
          </p:nvSpPr>
          <p:spPr>
            <a:xfrm>
              <a:off x="4789123" y="2925571"/>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6" name="rc286"/>
            <p:cNvSpPr/>
            <p:nvPr/>
          </p:nvSpPr>
          <p:spPr>
            <a:xfrm>
              <a:off x="7434362" y="2925571"/>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7" name="rc287"/>
            <p:cNvSpPr/>
            <p:nvPr/>
          </p:nvSpPr>
          <p:spPr>
            <a:xfrm>
              <a:off x="5318170" y="2925571"/>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8" name="rc288"/>
            <p:cNvSpPr/>
            <p:nvPr/>
          </p:nvSpPr>
          <p:spPr>
            <a:xfrm>
              <a:off x="1614835" y="1356615"/>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9" name="rc289"/>
            <p:cNvSpPr/>
            <p:nvPr/>
          </p:nvSpPr>
          <p:spPr>
            <a:xfrm>
              <a:off x="2672931" y="1356615"/>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0" name="rc290"/>
            <p:cNvSpPr/>
            <p:nvPr/>
          </p:nvSpPr>
          <p:spPr>
            <a:xfrm>
              <a:off x="3201979" y="1356615"/>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1" name="rc291"/>
            <p:cNvSpPr/>
            <p:nvPr/>
          </p:nvSpPr>
          <p:spPr>
            <a:xfrm>
              <a:off x="4260075" y="1356615"/>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2143883" y="1356615"/>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3" name="rc293"/>
            <p:cNvSpPr/>
            <p:nvPr/>
          </p:nvSpPr>
          <p:spPr>
            <a:xfrm>
              <a:off x="3731027" y="1356615"/>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4" name="rc294"/>
            <p:cNvSpPr/>
            <p:nvPr/>
          </p:nvSpPr>
          <p:spPr>
            <a:xfrm>
              <a:off x="5847218" y="1356615"/>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5" name="rc295"/>
            <p:cNvSpPr/>
            <p:nvPr/>
          </p:nvSpPr>
          <p:spPr>
            <a:xfrm>
              <a:off x="6376266" y="1356615"/>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6" name="rc296"/>
            <p:cNvSpPr/>
            <p:nvPr/>
          </p:nvSpPr>
          <p:spPr>
            <a:xfrm>
              <a:off x="6905314" y="1356615"/>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7" name="rc297"/>
            <p:cNvSpPr/>
            <p:nvPr/>
          </p:nvSpPr>
          <p:spPr>
            <a:xfrm>
              <a:off x="7963410" y="1356615"/>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8" name="rc298"/>
            <p:cNvSpPr/>
            <p:nvPr/>
          </p:nvSpPr>
          <p:spPr>
            <a:xfrm>
              <a:off x="4789123" y="1356615"/>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9" name="rc299"/>
            <p:cNvSpPr/>
            <p:nvPr/>
          </p:nvSpPr>
          <p:spPr>
            <a:xfrm>
              <a:off x="7434362" y="1356615"/>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0" name="rc300"/>
            <p:cNvSpPr/>
            <p:nvPr/>
          </p:nvSpPr>
          <p:spPr>
            <a:xfrm>
              <a:off x="5318170" y="1356615"/>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1614835" y="4320199"/>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2672931" y="4320199"/>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3" name="rc303"/>
            <p:cNvSpPr/>
            <p:nvPr/>
          </p:nvSpPr>
          <p:spPr>
            <a:xfrm>
              <a:off x="3201979" y="4320199"/>
              <a:ext cx="529047" cy="17432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4" name="rc304"/>
            <p:cNvSpPr/>
            <p:nvPr/>
          </p:nvSpPr>
          <p:spPr>
            <a:xfrm>
              <a:off x="4260075" y="4320199"/>
              <a:ext cx="529047" cy="17432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5" name="rc305"/>
            <p:cNvSpPr/>
            <p:nvPr/>
          </p:nvSpPr>
          <p:spPr>
            <a:xfrm>
              <a:off x="2143883" y="4320199"/>
              <a:ext cx="529047"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6" name="rc306"/>
            <p:cNvSpPr/>
            <p:nvPr/>
          </p:nvSpPr>
          <p:spPr>
            <a:xfrm>
              <a:off x="3731027" y="4320199"/>
              <a:ext cx="529047" cy="17432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7" name="rc307"/>
            <p:cNvSpPr/>
            <p:nvPr/>
          </p:nvSpPr>
          <p:spPr>
            <a:xfrm>
              <a:off x="5847218" y="4320199"/>
              <a:ext cx="529047" cy="17432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8" name="rc308"/>
            <p:cNvSpPr/>
            <p:nvPr/>
          </p:nvSpPr>
          <p:spPr>
            <a:xfrm>
              <a:off x="6905314" y="4320199"/>
              <a:ext cx="529047" cy="17432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9" name="rc309"/>
            <p:cNvSpPr/>
            <p:nvPr/>
          </p:nvSpPr>
          <p:spPr>
            <a:xfrm>
              <a:off x="7963410" y="4320199"/>
              <a:ext cx="529047" cy="17432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10" name="rc310"/>
            <p:cNvSpPr/>
            <p:nvPr/>
          </p:nvSpPr>
          <p:spPr>
            <a:xfrm>
              <a:off x="4789123" y="4320199"/>
              <a:ext cx="529047"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1" name="rc311"/>
            <p:cNvSpPr/>
            <p:nvPr/>
          </p:nvSpPr>
          <p:spPr>
            <a:xfrm>
              <a:off x="7434362" y="4320199"/>
              <a:ext cx="529047" cy="17432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2" name="rc312"/>
            <p:cNvSpPr/>
            <p:nvPr/>
          </p:nvSpPr>
          <p:spPr>
            <a:xfrm>
              <a:off x="5318170" y="4320199"/>
              <a:ext cx="529047" cy="17432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3" name="rc313"/>
            <p:cNvSpPr/>
            <p:nvPr/>
          </p:nvSpPr>
          <p:spPr>
            <a:xfrm>
              <a:off x="1614835" y="2053929"/>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4" name="rc314"/>
            <p:cNvSpPr/>
            <p:nvPr/>
          </p:nvSpPr>
          <p:spPr>
            <a:xfrm>
              <a:off x="2672931" y="2053929"/>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5" name="rc315"/>
            <p:cNvSpPr/>
            <p:nvPr/>
          </p:nvSpPr>
          <p:spPr>
            <a:xfrm>
              <a:off x="3201979" y="2053929"/>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6" name="rc316"/>
            <p:cNvSpPr/>
            <p:nvPr/>
          </p:nvSpPr>
          <p:spPr>
            <a:xfrm>
              <a:off x="4260075" y="2053929"/>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7" name="rc317"/>
            <p:cNvSpPr/>
            <p:nvPr/>
          </p:nvSpPr>
          <p:spPr>
            <a:xfrm>
              <a:off x="2143883" y="2053929"/>
              <a:ext cx="529047"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8" name="rc318"/>
            <p:cNvSpPr/>
            <p:nvPr/>
          </p:nvSpPr>
          <p:spPr>
            <a:xfrm>
              <a:off x="3731027" y="2053929"/>
              <a:ext cx="529047"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9" name="rc319"/>
            <p:cNvSpPr/>
            <p:nvPr/>
          </p:nvSpPr>
          <p:spPr>
            <a:xfrm>
              <a:off x="5847218" y="2053929"/>
              <a:ext cx="529047"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0" name="rc320"/>
            <p:cNvSpPr/>
            <p:nvPr/>
          </p:nvSpPr>
          <p:spPr>
            <a:xfrm>
              <a:off x="6376266" y="2053929"/>
              <a:ext cx="529047"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1" name="rc321"/>
            <p:cNvSpPr/>
            <p:nvPr/>
          </p:nvSpPr>
          <p:spPr>
            <a:xfrm>
              <a:off x="6905314" y="2053929"/>
              <a:ext cx="529047"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2" name="rc322"/>
            <p:cNvSpPr/>
            <p:nvPr/>
          </p:nvSpPr>
          <p:spPr>
            <a:xfrm>
              <a:off x="7963410" y="2053929"/>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3" name="rc323"/>
            <p:cNvSpPr/>
            <p:nvPr/>
          </p:nvSpPr>
          <p:spPr>
            <a:xfrm>
              <a:off x="7434362" y="2053929"/>
              <a:ext cx="529047"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4" name="rc324"/>
            <p:cNvSpPr/>
            <p:nvPr/>
          </p:nvSpPr>
          <p:spPr>
            <a:xfrm>
              <a:off x="8492458" y="1182286"/>
              <a:ext cx="529047"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5" name="rc325"/>
            <p:cNvSpPr/>
            <p:nvPr/>
          </p:nvSpPr>
          <p:spPr>
            <a:xfrm>
              <a:off x="8492458" y="3448556"/>
              <a:ext cx="529047"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6" name="rc326"/>
            <p:cNvSpPr/>
            <p:nvPr/>
          </p:nvSpPr>
          <p:spPr>
            <a:xfrm>
              <a:off x="8492458" y="1879600"/>
              <a:ext cx="529047"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7" name="rc327"/>
            <p:cNvSpPr/>
            <p:nvPr/>
          </p:nvSpPr>
          <p:spPr>
            <a:xfrm>
              <a:off x="8492458" y="2576914"/>
              <a:ext cx="529047" cy="17432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8" name="rc328"/>
            <p:cNvSpPr/>
            <p:nvPr/>
          </p:nvSpPr>
          <p:spPr>
            <a:xfrm>
              <a:off x="8492458" y="3971542"/>
              <a:ext cx="529047"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9" name="rc329"/>
            <p:cNvSpPr/>
            <p:nvPr/>
          </p:nvSpPr>
          <p:spPr>
            <a:xfrm>
              <a:off x="8492458" y="3797213"/>
              <a:ext cx="529047"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0" name="rc330"/>
            <p:cNvSpPr/>
            <p:nvPr/>
          </p:nvSpPr>
          <p:spPr>
            <a:xfrm>
              <a:off x="8492458" y="5191841"/>
              <a:ext cx="529047"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1" name="rc331"/>
            <p:cNvSpPr/>
            <p:nvPr/>
          </p:nvSpPr>
          <p:spPr>
            <a:xfrm>
              <a:off x="8492458" y="2228257"/>
              <a:ext cx="529047"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2" name="rc332"/>
            <p:cNvSpPr/>
            <p:nvPr/>
          </p:nvSpPr>
          <p:spPr>
            <a:xfrm>
              <a:off x="8492458" y="4145870"/>
              <a:ext cx="529047" cy="17432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3" name="rc333"/>
            <p:cNvSpPr/>
            <p:nvPr/>
          </p:nvSpPr>
          <p:spPr>
            <a:xfrm>
              <a:off x="8492458" y="4668856"/>
              <a:ext cx="529047" cy="17432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34" name="rc334"/>
            <p:cNvSpPr/>
            <p:nvPr/>
          </p:nvSpPr>
          <p:spPr>
            <a:xfrm>
              <a:off x="8492458" y="2402586"/>
              <a:ext cx="529047" cy="17432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5" name="rc335"/>
            <p:cNvSpPr/>
            <p:nvPr/>
          </p:nvSpPr>
          <p:spPr>
            <a:xfrm>
              <a:off x="8492458" y="4843184"/>
              <a:ext cx="529047"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6" name="rc336"/>
            <p:cNvSpPr/>
            <p:nvPr/>
          </p:nvSpPr>
          <p:spPr>
            <a:xfrm>
              <a:off x="8492458" y="5017513"/>
              <a:ext cx="529047" cy="17432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7" name="rc337"/>
            <p:cNvSpPr/>
            <p:nvPr/>
          </p:nvSpPr>
          <p:spPr>
            <a:xfrm>
              <a:off x="8492458" y="1530943"/>
              <a:ext cx="529047"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8" name="rc338"/>
            <p:cNvSpPr/>
            <p:nvPr/>
          </p:nvSpPr>
          <p:spPr>
            <a:xfrm>
              <a:off x="8492458" y="3099899"/>
              <a:ext cx="529047" cy="17432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39" name="rc339"/>
            <p:cNvSpPr/>
            <p:nvPr/>
          </p:nvSpPr>
          <p:spPr>
            <a:xfrm>
              <a:off x="8492458" y="5366169"/>
              <a:ext cx="529047" cy="174328"/>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40" name="rc340"/>
            <p:cNvSpPr/>
            <p:nvPr/>
          </p:nvSpPr>
          <p:spPr>
            <a:xfrm>
              <a:off x="8492458" y="3274228"/>
              <a:ext cx="529047"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1" name="rc341"/>
            <p:cNvSpPr/>
            <p:nvPr/>
          </p:nvSpPr>
          <p:spPr>
            <a:xfrm>
              <a:off x="8492458" y="3622885"/>
              <a:ext cx="529047" cy="17432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2" name="rc342"/>
            <p:cNvSpPr/>
            <p:nvPr/>
          </p:nvSpPr>
          <p:spPr>
            <a:xfrm>
              <a:off x="8492458" y="2751243"/>
              <a:ext cx="529047" cy="17432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43" name="rc343"/>
            <p:cNvSpPr/>
            <p:nvPr/>
          </p:nvSpPr>
          <p:spPr>
            <a:xfrm>
              <a:off x="8492458" y="4494527"/>
              <a:ext cx="529047" cy="17432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44" name="rc344"/>
            <p:cNvSpPr/>
            <p:nvPr/>
          </p:nvSpPr>
          <p:spPr>
            <a:xfrm>
              <a:off x="8492458" y="2925571"/>
              <a:ext cx="529047" cy="17432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45" name="rc345"/>
            <p:cNvSpPr/>
            <p:nvPr/>
          </p:nvSpPr>
          <p:spPr>
            <a:xfrm>
              <a:off x="8492458" y="1356615"/>
              <a:ext cx="529047" cy="17432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46" name="rc346"/>
            <p:cNvSpPr/>
            <p:nvPr/>
          </p:nvSpPr>
          <p:spPr>
            <a:xfrm>
              <a:off x="8492458" y="4320199"/>
              <a:ext cx="529047" cy="17432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7" name="tx347"/>
            <p:cNvSpPr/>
            <p:nvPr/>
          </p:nvSpPr>
          <p:spPr>
            <a:xfrm>
              <a:off x="1825135"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8" name="tx348"/>
            <p:cNvSpPr/>
            <p:nvPr/>
          </p:nvSpPr>
          <p:spPr>
            <a:xfrm>
              <a:off x="2883231"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9" name="tx349"/>
            <p:cNvSpPr/>
            <p:nvPr/>
          </p:nvSpPr>
          <p:spPr>
            <a:xfrm>
              <a:off x="3412279"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0" name="tx350"/>
            <p:cNvSpPr/>
            <p:nvPr/>
          </p:nvSpPr>
          <p:spPr>
            <a:xfrm>
              <a:off x="4470375"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1" name="tx351"/>
            <p:cNvSpPr/>
            <p:nvPr/>
          </p:nvSpPr>
          <p:spPr>
            <a:xfrm>
              <a:off x="2354183"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52" name="tx352"/>
            <p:cNvSpPr/>
            <p:nvPr/>
          </p:nvSpPr>
          <p:spPr>
            <a:xfrm>
              <a:off x="3941327"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3" name="tx353"/>
            <p:cNvSpPr/>
            <p:nvPr/>
          </p:nvSpPr>
          <p:spPr>
            <a:xfrm>
              <a:off x="6057518"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4" name="tx354"/>
            <p:cNvSpPr/>
            <p:nvPr/>
          </p:nvSpPr>
          <p:spPr>
            <a:xfrm>
              <a:off x="6586566"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5" name="tx355"/>
            <p:cNvSpPr/>
            <p:nvPr/>
          </p:nvSpPr>
          <p:spPr>
            <a:xfrm>
              <a:off x="7115614"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6" name="tx356"/>
            <p:cNvSpPr/>
            <p:nvPr/>
          </p:nvSpPr>
          <p:spPr>
            <a:xfrm>
              <a:off x="8173710"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7" name="tx357"/>
            <p:cNvSpPr/>
            <p:nvPr/>
          </p:nvSpPr>
          <p:spPr>
            <a:xfrm>
              <a:off x="7644662"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8" name="tx358"/>
            <p:cNvSpPr/>
            <p:nvPr/>
          </p:nvSpPr>
          <p:spPr>
            <a:xfrm>
              <a:off x="1825135"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9" name="tx359"/>
            <p:cNvSpPr/>
            <p:nvPr/>
          </p:nvSpPr>
          <p:spPr>
            <a:xfrm>
              <a:off x="2883231"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60" name="tx360"/>
            <p:cNvSpPr/>
            <p:nvPr/>
          </p:nvSpPr>
          <p:spPr>
            <a:xfrm>
              <a:off x="3412279"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1" name="tx361"/>
            <p:cNvSpPr/>
            <p:nvPr/>
          </p:nvSpPr>
          <p:spPr>
            <a:xfrm>
              <a:off x="4470375"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2" name="tx362"/>
            <p:cNvSpPr/>
            <p:nvPr/>
          </p:nvSpPr>
          <p:spPr>
            <a:xfrm>
              <a:off x="2354183"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63" name="tx363"/>
            <p:cNvSpPr/>
            <p:nvPr/>
          </p:nvSpPr>
          <p:spPr>
            <a:xfrm>
              <a:off x="3941327"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4" name="tx364"/>
            <p:cNvSpPr/>
            <p:nvPr/>
          </p:nvSpPr>
          <p:spPr>
            <a:xfrm>
              <a:off x="6057518"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5" name="tx365"/>
            <p:cNvSpPr/>
            <p:nvPr/>
          </p:nvSpPr>
          <p:spPr>
            <a:xfrm>
              <a:off x="7115614"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66" name="tx366"/>
            <p:cNvSpPr/>
            <p:nvPr/>
          </p:nvSpPr>
          <p:spPr>
            <a:xfrm>
              <a:off x="8173710"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67" name="tx367"/>
            <p:cNvSpPr/>
            <p:nvPr/>
          </p:nvSpPr>
          <p:spPr>
            <a:xfrm>
              <a:off x="4999423"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68" name="tx368"/>
            <p:cNvSpPr/>
            <p:nvPr/>
          </p:nvSpPr>
          <p:spPr>
            <a:xfrm>
              <a:off x="7644662"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69" name="tx369"/>
            <p:cNvSpPr/>
            <p:nvPr/>
          </p:nvSpPr>
          <p:spPr>
            <a:xfrm>
              <a:off x="1825135"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0" name="tx370"/>
            <p:cNvSpPr/>
            <p:nvPr/>
          </p:nvSpPr>
          <p:spPr>
            <a:xfrm>
              <a:off x="2883231"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71" name="tx371"/>
            <p:cNvSpPr/>
            <p:nvPr/>
          </p:nvSpPr>
          <p:spPr>
            <a:xfrm>
              <a:off x="3412279"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72" name="tx372"/>
            <p:cNvSpPr/>
            <p:nvPr/>
          </p:nvSpPr>
          <p:spPr>
            <a:xfrm>
              <a:off x="4470375"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3" name="tx373"/>
            <p:cNvSpPr/>
            <p:nvPr/>
          </p:nvSpPr>
          <p:spPr>
            <a:xfrm>
              <a:off x="2354183"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74" name="tx374"/>
            <p:cNvSpPr/>
            <p:nvPr/>
          </p:nvSpPr>
          <p:spPr>
            <a:xfrm>
              <a:off x="6057518"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5" name="tx375"/>
            <p:cNvSpPr/>
            <p:nvPr/>
          </p:nvSpPr>
          <p:spPr>
            <a:xfrm>
              <a:off x="6586566"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6" name="tx376"/>
            <p:cNvSpPr/>
            <p:nvPr/>
          </p:nvSpPr>
          <p:spPr>
            <a:xfrm>
              <a:off x="7115614"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77" name="tx377"/>
            <p:cNvSpPr/>
            <p:nvPr/>
          </p:nvSpPr>
          <p:spPr>
            <a:xfrm>
              <a:off x="8173710"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78" name="tx378"/>
            <p:cNvSpPr/>
            <p:nvPr/>
          </p:nvSpPr>
          <p:spPr>
            <a:xfrm>
              <a:off x="7644662"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79" name="tx379"/>
            <p:cNvSpPr/>
            <p:nvPr/>
          </p:nvSpPr>
          <p:spPr>
            <a:xfrm>
              <a:off x="1825135"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0" name="tx380"/>
            <p:cNvSpPr/>
            <p:nvPr/>
          </p:nvSpPr>
          <p:spPr>
            <a:xfrm>
              <a:off x="2883231"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1" name="tx381"/>
            <p:cNvSpPr/>
            <p:nvPr/>
          </p:nvSpPr>
          <p:spPr>
            <a:xfrm>
              <a:off x="3412279"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82" name="tx382"/>
            <p:cNvSpPr/>
            <p:nvPr/>
          </p:nvSpPr>
          <p:spPr>
            <a:xfrm>
              <a:off x="4470375"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83" name="tx383"/>
            <p:cNvSpPr/>
            <p:nvPr/>
          </p:nvSpPr>
          <p:spPr>
            <a:xfrm>
              <a:off x="2354183"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4" name="tx384"/>
            <p:cNvSpPr/>
            <p:nvPr/>
          </p:nvSpPr>
          <p:spPr>
            <a:xfrm>
              <a:off x="3941327"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85" name="tx385"/>
            <p:cNvSpPr/>
            <p:nvPr/>
          </p:nvSpPr>
          <p:spPr>
            <a:xfrm>
              <a:off x="6057518"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86" name="tx386"/>
            <p:cNvSpPr/>
            <p:nvPr/>
          </p:nvSpPr>
          <p:spPr>
            <a:xfrm>
              <a:off x="7115614"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87" name="tx387"/>
            <p:cNvSpPr/>
            <p:nvPr/>
          </p:nvSpPr>
          <p:spPr>
            <a:xfrm>
              <a:off x="8173710"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8" name="tx388"/>
            <p:cNvSpPr/>
            <p:nvPr/>
          </p:nvSpPr>
          <p:spPr>
            <a:xfrm>
              <a:off x="4999423"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9" name="tx389"/>
            <p:cNvSpPr/>
            <p:nvPr/>
          </p:nvSpPr>
          <p:spPr>
            <a:xfrm>
              <a:off x="7644662"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0" name="tx390"/>
            <p:cNvSpPr/>
            <p:nvPr/>
          </p:nvSpPr>
          <p:spPr>
            <a:xfrm>
              <a:off x="5528470"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91" name="tx391"/>
            <p:cNvSpPr/>
            <p:nvPr/>
          </p:nvSpPr>
          <p:spPr>
            <a:xfrm>
              <a:off x="1825135"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2" name="tx392"/>
            <p:cNvSpPr/>
            <p:nvPr/>
          </p:nvSpPr>
          <p:spPr>
            <a:xfrm>
              <a:off x="2883231"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3" name="tx393"/>
            <p:cNvSpPr/>
            <p:nvPr/>
          </p:nvSpPr>
          <p:spPr>
            <a:xfrm>
              <a:off x="3412279"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4" name="tx394"/>
            <p:cNvSpPr/>
            <p:nvPr/>
          </p:nvSpPr>
          <p:spPr>
            <a:xfrm>
              <a:off x="4470375"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5" name="tx395"/>
            <p:cNvSpPr/>
            <p:nvPr/>
          </p:nvSpPr>
          <p:spPr>
            <a:xfrm>
              <a:off x="2354183"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6" name="tx396"/>
            <p:cNvSpPr/>
            <p:nvPr/>
          </p:nvSpPr>
          <p:spPr>
            <a:xfrm>
              <a:off x="3941327"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7" name="tx397"/>
            <p:cNvSpPr/>
            <p:nvPr/>
          </p:nvSpPr>
          <p:spPr>
            <a:xfrm>
              <a:off x="6057518"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8" name="tx398"/>
            <p:cNvSpPr/>
            <p:nvPr/>
          </p:nvSpPr>
          <p:spPr>
            <a:xfrm>
              <a:off x="7115614"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9" name="tx399"/>
            <p:cNvSpPr/>
            <p:nvPr/>
          </p:nvSpPr>
          <p:spPr>
            <a:xfrm>
              <a:off x="8173710"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0" name="tx400"/>
            <p:cNvSpPr/>
            <p:nvPr/>
          </p:nvSpPr>
          <p:spPr>
            <a:xfrm>
              <a:off x="7644662"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1" name="tx401"/>
            <p:cNvSpPr/>
            <p:nvPr/>
          </p:nvSpPr>
          <p:spPr>
            <a:xfrm>
              <a:off x="1825135"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02" name="tx402"/>
            <p:cNvSpPr/>
            <p:nvPr/>
          </p:nvSpPr>
          <p:spPr>
            <a:xfrm>
              <a:off x="2883231"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03" name="tx403"/>
            <p:cNvSpPr/>
            <p:nvPr/>
          </p:nvSpPr>
          <p:spPr>
            <a:xfrm>
              <a:off x="3412279"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04" name="tx404"/>
            <p:cNvSpPr/>
            <p:nvPr/>
          </p:nvSpPr>
          <p:spPr>
            <a:xfrm>
              <a:off x="4470375"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05" name="tx405"/>
            <p:cNvSpPr/>
            <p:nvPr/>
          </p:nvSpPr>
          <p:spPr>
            <a:xfrm>
              <a:off x="2354183"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06" name="tx406"/>
            <p:cNvSpPr/>
            <p:nvPr/>
          </p:nvSpPr>
          <p:spPr>
            <a:xfrm>
              <a:off x="3941327"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07" name="tx407"/>
            <p:cNvSpPr/>
            <p:nvPr/>
          </p:nvSpPr>
          <p:spPr>
            <a:xfrm>
              <a:off x="6057518"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08" name="tx408"/>
            <p:cNvSpPr/>
            <p:nvPr/>
          </p:nvSpPr>
          <p:spPr>
            <a:xfrm>
              <a:off x="7115614"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09" name="tx409"/>
            <p:cNvSpPr/>
            <p:nvPr/>
          </p:nvSpPr>
          <p:spPr>
            <a:xfrm>
              <a:off x="8173710"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10" name="tx410"/>
            <p:cNvSpPr/>
            <p:nvPr/>
          </p:nvSpPr>
          <p:spPr>
            <a:xfrm>
              <a:off x="4999423"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11" name="tx411"/>
            <p:cNvSpPr/>
            <p:nvPr/>
          </p:nvSpPr>
          <p:spPr>
            <a:xfrm>
              <a:off x="7644662"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12" name="tx412"/>
            <p:cNvSpPr/>
            <p:nvPr/>
          </p:nvSpPr>
          <p:spPr>
            <a:xfrm>
              <a:off x="5528470"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13" name="tx413"/>
            <p:cNvSpPr/>
            <p:nvPr/>
          </p:nvSpPr>
          <p:spPr>
            <a:xfrm>
              <a:off x="1825135"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14" name="tx414"/>
            <p:cNvSpPr/>
            <p:nvPr/>
          </p:nvSpPr>
          <p:spPr>
            <a:xfrm>
              <a:off x="2883231"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15" name="tx415"/>
            <p:cNvSpPr/>
            <p:nvPr/>
          </p:nvSpPr>
          <p:spPr>
            <a:xfrm>
              <a:off x="3412279"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6" name="tx416"/>
            <p:cNvSpPr/>
            <p:nvPr/>
          </p:nvSpPr>
          <p:spPr>
            <a:xfrm>
              <a:off x="4470375"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7" name="tx417"/>
            <p:cNvSpPr/>
            <p:nvPr/>
          </p:nvSpPr>
          <p:spPr>
            <a:xfrm>
              <a:off x="2354183"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18" name="tx418"/>
            <p:cNvSpPr/>
            <p:nvPr/>
          </p:nvSpPr>
          <p:spPr>
            <a:xfrm>
              <a:off x="3941327"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9" name="tx419"/>
            <p:cNvSpPr/>
            <p:nvPr/>
          </p:nvSpPr>
          <p:spPr>
            <a:xfrm>
              <a:off x="6057518"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20" name="tx420"/>
            <p:cNvSpPr/>
            <p:nvPr/>
          </p:nvSpPr>
          <p:spPr>
            <a:xfrm>
              <a:off x="6586566"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21" name="tx421"/>
            <p:cNvSpPr/>
            <p:nvPr/>
          </p:nvSpPr>
          <p:spPr>
            <a:xfrm>
              <a:off x="7115614"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22" name="tx422"/>
            <p:cNvSpPr/>
            <p:nvPr/>
          </p:nvSpPr>
          <p:spPr>
            <a:xfrm>
              <a:off x="8173710"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23" name="tx423"/>
            <p:cNvSpPr/>
            <p:nvPr/>
          </p:nvSpPr>
          <p:spPr>
            <a:xfrm>
              <a:off x="4999423"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24" name="tx424"/>
            <p:cNvSpPr/>
            <p:nvPr/>
          </p:nvSpPr>
          <p:spPr>
            <a:xfrm>
              <a:off x="7644662"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25" name="tx425"/>
            <p:cNvSpPr/>
            <p:nvPr/>
          </p:nvSpPr>
          <p:spPr>
            <a:xfrm>
              <a:off x="5528470"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26" name="tx426"/>
            <p:cNvSpPr/>
            <p:nvPr/>
          </p:nvSpPr>
          <p:spPr>
            <a:xfrm>
              <a:off x="1825135"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27" name="tx427"/>
            <p:cNvSpPr/>
            <p:nvPr/>
          </p:nvSpPr>
          <p:spPr>
            <a:xfrm>
              <a:off x="2883231"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28" name="tx428"/>
            <p:cNvSpPr/>
            <p:nvPr/>
          </p:nvSpPr>
          <p:spPr>
            <a:xfrm>
              <a:off x="3412279"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29" name="tx429"/>
            <p:cNvSpPr/>
            <p:nvPr/>
          </p:nvSpPr>
          <p:spPr>
            <a:xfrm>
              <a:off x="4470375"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30" name="tx430"/>
            <p:cNvSpPr/>
            <p:nvPr/>
          </p:nvSpPr>
          <p:spPr>
            <a:xfrm>
              <a:off x="2354183"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31" name="tx431"/>
            <p:cNvSpPr/>
            <p:nvPr/>
          </p:nvSpPr>
          <p:spPr>
            <a:xfrm>
              <a:off x="3941327"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32" name="tx432"/>
            <p:cNvSpPr/>
            <p:nvPr/>
          </p:nvSpPr>
          <p:spPr>
            <a:xfrm>
              <a:off x="6057518"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33" name="tx433"/>
            <p:cNvSpPr/>
            <p:nvPr/>
          </p:nvSpPr>
          <p:spPr>
            <a:xfrm>
              <a:off x="7115614"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34" name="tx434"/>
            <p:cNvSpPr/>
            <p:nvPr/>
          </p:nvSpPr>
          <p:spPr>
            <a:xfrm>
              <a:off x="4999423"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35" name="tx435"/>
            <p:cNvSpPr/>
            <p:nvPr/>
          </p:nvSpPr>
          <p:spPr>
            <a:xfrm>
              <a:off x="7644662"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36" name="tx436"/>
            <p:cNvSpPr/>
            <p:nvPr/>
          </p:nvSpPr>
          <p:spPr>
            <a:xfrm>
              <a:off x="5528470"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37" name="tx437"/>
            <p:cNvSpPr/>
            <p:nvPr/>
          </p:nvSpPr>
          <p:spPr>
            <a:xfrm>
              <a:off x="1825135"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38" name="tx438"/>
            <p:cNvSpPr/>
            <p:nvPr/>
          </p:nvSpPr>
          <p:spPr>
            <a:xfrm>
              <a:off x="2883231"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39" name="tx439"/>
            <p:cNvSpPr/>
            <p:nvPr/>
          </p:nvSpPr>
          <p:spPr>
            <a:xfrm>
              <a:off x="3412279"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40" name="tx440"/>
            <p:cNvSpPr/>
            <p:nvPr/>
          </p:nvSpPr>
          <p:spPr>
            <a:xfrm>
              <a:off x="4470375"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41" name="tx441"/>
            <p:cNvSpPr/>
            <p:nvPr/>
          </p:nvSpPr>
          <p:spPr>
            <a:xfrm>
              <a:off x="3941327"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42" name="tx442"/>
            <p:cNvSpPr/>
            <p:nvPr/>
          </p:nvSpPr>
          <p:spPr>
            <a:xfrm>
              <a:off x="6057518"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43" name="tx443"/>
            <p:cNvSpPr/>
            <p:nvPr/>
          </p:nvSpPr>
          <p:spPr>
            <a:xfrm>
              <a:off x="4999423"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44" name="tx444"/>
            <p:cNvSpPr/>
            <p:nvPr/>
          </p:nvSpPr>
          <p:spPr>
            <a:xfrm>
              <a:off x="1825135"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5" name="tx445"/>
            <p:cNvSpPr/>
            <p:nvPr/>
          </p:nvSpPr>
          <p:spPr>
            <a:xfrm>
              <a:off x="2883231"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46" name="tx446"/>
            <p:cNvSpPr/>
            <p:nvPr/>
          </p:nvSpPr>
          <p:spPr>
            <a:xfrm>
              <a:off x="3412279"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47" name="tx447"/>
            <p:cNvSpPr/>
            <p:nvPr/>
          </p:nvSpPr>
          <p:spPr>
            <a:xfrm>
              <a:off x="4470375"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48" name="tx448"/>
            <p:cNvSpPr/>
            <p:nvPr/>
          </p:nvSpPr>
          <p:spPr>
            <a:xfrm>
              <a:off x="2354183"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49" name="tx449"/>
            <p:cNvSpPr/>
            <p:nvPr/>
          </p:nvSpPr>
          <p:spPr>
            <a:xfrm>
              <a:off x="3941327"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50" name="tx450"/>
            <p:cNvSpPr/>
            <p:nvPr/>
          </p:nvSpPr>
          <p:spPr>
            <a:xfrm>
              <a:off x="6057518"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51" name="tx451"/>
            <p:cNvSpPr/>
            <p:nvPr/>
          </p:nvSpPr>
          <p:spPr>
            <a:xfrm>
              <a:off x="6586566"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52" name="tx452"/>
            <p:cNvSpPr/>
            <p:nvPr/>
          </p:nvSpPr>
          <p:spPr>
            <a:xfrm>
              <a:off x="7115614"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53" name="tx453"/>
            <p:cNvSpPr/>
            <p:nvPr/>
          </p:nvSpPr>
          <p:spPr>
            <a:xfrm>
              <a:off x="8173710"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54" name="tx454"/>
            <p:cNvSpPr/>
            <p:nvPr/>
          </p:nvSpPr>
          <p:spPr>
            <a:xfrm>
              <a:off x="4999423"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55" name="tx455"/>
            <p:cNvSpPr/>
            <p:nvPr/>
          </p:nvSpPr>
          <p:spPr>
            <a:xfrm>
              <a:off x="7644662"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56" name="tx456"/>
            <p:cNvSpPr/>
            <p:nvPr/>
          </p:nvSpPr>
          <p:spPr>
            <a:xfrm>
              <a:off x="1825135"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57" name="tx457"/>
            <p:cNvSpPr/>
            <p:nvPr/>
          </p:nvSpPr>
          <p:spPr>
            <a:xfrm>
              <a:off x="2883231"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58" name="tx458"/>
            <p:cNvSpPr/>
            <p:nvPr/>
          </p:nvSpPr>
          <p:spPr>
            <a:xfrm>
              <a:off x="3412279"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59" name="tx459"/>
            <p:cNvSpPr/>
            <p:nvPr/>
          </p:nvSpPr>
          <p:spPr>
            <a:xfrm>
              <a:off x="4470375"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60" name="tx460"/>
            <p:cNvSpPr/>
            <p:nvPr/>
          </p:nvSpPr>
          <p:spPr>
            <a:xfrm>
              <a:off x="2354183"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61" name="tx461"/>
            <p:cNvSpPr/>
            <p:nvPr/>
          </p:nvSpPr>
          <p:spPr>
            <a:xfrm>
              <a:off x="3941327"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62" name="tx462"/>
            <p:cNvSpPr/>
            <p:nvPr/>
          </p:nvSpPr>
          <p:spPr>
            <a:xfrm>
              <a:off x="6057518"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63" name="tx463"/>
            <p:cNvSpPr/>
            <p:nvPr/>
          </p:nvSpPr>
          <p:spPr>
            <a:xfrm>
              <a:off x="6586566"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4" name="tx464"/>
            <p:cNvSpPr/>
            <p:nvPr/>
          </p:nvSpPr>
          <p:spPr>
            <a:xfrm>
              <a:off x="7115614"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65" name="tx465"/>
            <p:cNvSpPr/>
            <p:nvPr/>
          </p:nvSpPr>
          <p:spPr>
            <a:xfrm>
              <a:off x="8173710"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66" name="tx466"/>
            <p:cNvSpPr/>
            <p:nvPr/>
          </p:nvSpPr>
          <p:spPr>
            <a:xfrm>
              <a:off x="4999423"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67" name="tx467"/>
            <p:cNvSpPr/>
            <p:nvPr/>
          </p:nvSpPr>
          <p:spPr>
            <a:xfrm>
              <a:off x="7644662"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68" name="tx468"/>
            <p:cNvSpPr/>
            <p:nvPr/>
          </p:nvSpPr>
          <p:spPr>
            <a:xfrm>
              <a:off x="1825135"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69" name="tx469"/>
            <p:cNvSpPr/>
            <p:nvPr/>
          </p:nvSpPr>
          <p:spPr>
            <a:xfrm>
              <a:off x="2883231"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0" name="tx470"/>
            <p:cNvSpPr/>
            <p:nvPr/>
          </p:nvSpPr>
          <p:spPr>
            <a:xfrm>
              <a:off x="3412279"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71" name="tx471"/>
            <p:cNvSpPr/>
            <p:nvPr/>
          </p:nvSpPr>
          <p:spPr>
            <a:xfrm>
              <a:off x="4470375"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72" name="tx472"/>
            <p:cNvSpPr/>
            <p:nvPr/>
          </p:nvSpPr>
          <p:spPr>
            <a:xfrm>
              <a:off x="2354183"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73" name="tx473"/>
            <p:cNvSpPr/>
            <p:nvPr/>
          </p:nvSpPr>
          <p:spPr>
            <a:xfrm>
              <a:off x="3941327"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74" name="tx474"/>
            <p:cNvSpPr/>
            <p:nvPr/>
          </p:nvSpPr>
          <p:spPr>
            <a:xfrm>
              <a:off x="6057518"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5" name="tx475"/>
            <p:cNvSpPr/>
            <p:nvPr/>
          </p:nvSpPr>
          <p:spPr>
            <a:xfrm>
              <a:off x="6586566"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76" name="tx476"/>
            <p:cNvSpPr/>
            <p:nvPr/>
          </p:nvSpPr>
          <p:spPr>
            <a:xfrm>
              <a:off x="7115614"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77" name="tx477"/>
            <p:cNvSpPr/>
            <p:nvPr/>
          </p:nvSpPr>
          <p:spPr>
            <a:xfrm>
              <a:off x="8173710"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78" name="tx478"/>
            <p:cNvSpPr/>
            <p:nvPr/>
          </p:nvSpPr>
          <p:spPr>
            <a:xfrm>
              <a:off x="4999423"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79" name="tx479"/>
            <p:cNvSpPr/>
            <p:nvPr/>
          </p:nvSpPr>
          <p:spPr>
            <a:xfrm>
              <a:off x="7644662"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80" name="tx480"/>
            <p:cNvSpPr/>
            <p:nvPr/>
          </p:nvSpPr>
          <p:spPr>
            <a:xfrm>
              <a:off x="1825135"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1" name="tx481"/>
            <p:cNvSpPr/>
            <p:nvPr/>
          </p:nvSpPr>
          <p:spPr>
            <a:xfrm>
              <a:off x="2883231"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82" name="tx482"/>
            <p:cNvSpPr/>
            <p:nvPr/>
          </p:nvSpPr>
          <p:spPr>
            <a:xfrm>
              <a:off x="3412279"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83" name="tx483"/>
            <p:cNvSpPr/>
            <p:nvPr/>
          </p:nvSpPr>
          <p:spPr>
            <a:xfrm>
              <a:off x="4470375"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84" name="tx484"/>
            <p:cNvSpPr/>
            <p:nvPr/>
          </p:nvSpPr>
          <p:spPr>
            <a:xfrm>
              <a:off x="2354183"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85" name="tx485"/>
            <p:cNvSpPr/>
            <p:nvPr/>
          </p:nvSpPr>
          <p:spPr>
            <a:xfrm>
              <a:off x="3941327"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86" name="tx486"/>
            <p:cNvSpPr/>
            <p:nvPr/>
          </p:nvSpPr>
          <p:spPr>
            <a:xfrm>
              <a:off x="6057518"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7" name="tx487"/>
            <p:cNvSpPr/>
            <p:nvPr/>
          </p:nvSpPr>
          <p:spPr>
            <a:xfrm>
              <a:off x="7115614"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88" name="tx488"/>
            <p:cNvSpPr/>
            <p:nvPr/>
          </p:nvSpPr>
          <p:spPr>
            <a:xfrm>
              <a:off x="8173710"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9" name="tx489"/>
            <p:cNvSpPr/>
            <p:nvPr/>
          </p:nvSpPr>
          <p:spPr>
            <a:xfrm>
              <a:off x="4999423"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90" name="tx490"/>
            <p:cNvSpPr/>
            <p:nvPr/>
          </p:nvSpPr>
          <p:spPr>
            <a:xfrm>
              <a:off x="7644662"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91" name="tx491"/>
            <p:cNvSpPr/>
            <p:nvPr/>
          </p:nvSpPr>
          <p:spPr>
            <a:xfrm>
              <a:off x="1825135"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92" name="tx492"/>
            <p:cNvSpPr/>
            <p:nvPr/>
          </p:nvSpPr>
          <p:spPr>
            <a:xfrm>
              <a:off x="2883231"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93" name="tx493"/>
            <p:cNvSpPr/>
            <p:nvPr/>
          </p:nvSpPr>
          <p:spPr>
            <a:xfrm>
              <a:off x="3412279"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94" name="tx494"/>
            <p:cNvSpPr/>
            <p:nvPr/>
          </p:nvSpPr>
          <p:spPr>
            <a:xfrm>
              <a:off x="4470375"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95" name="tx495"/>
            <p:cNvSpPr/>
            <p:nvPr/>
          </p:nvSpPr>
          <p:spPr>
            <a:xfrm>
              <a:off x="3941327"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96" name="tx496"/>
            <p:cNvSpPr/>
            <p:nvPr/>
          </p:nvSpPr>
          <p:spPr>
            <a:xfrm>
              <a:off x="6057518"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97" name="tx497"/>
            <p:cNvSpPr/>
            <p:nvPr/>
          </p:nvSpPr>
          <p:spPr>
            <a:xfrm>
              <a:off x="7115614"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98" name="tx498"/>
            <p:cNvSpPr/>
            <p:nvPr/>
          </p:nvSpPr>
          <p:spPr>
            <a:xfrm>
              <a:off x="8173710"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99" name="tx499"/>
            <p:cNvSpPr/>
            <p:nvPr/>
          </p:nvSpPr>
          <p:spPr>
            <a:xfrm>
              <a:off x="4999423"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00" name="tx500"/>
            <p:cNvSpPr/>
            <p:nvPr/>
          </p:nvSpPr>
          <p:spPr>
            <a:xfrm>
              <a:off x="7644662"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01" name="tx501"/>
            <p:cNvSpPr/>
            <p:nvPr/>
          </p:nvSpPr>
          <p:spPr>
            <a:xfrm>
              <a:off x="5528470"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502" name="tx502"/>
            <p:cNvSpPr/>
            <p:nvPr/>
          </p:nvSpPr>
          <p:spPr>
            <a:xfrm>
              <a:off x="1825135"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03" name="tx503"/>
            <p:cNvSpPr/>
            <p:nvPr/>
          </p:nvSpPr>
          <p:spPr>
            <a:xfrm>
              <a:off x="2883231"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04" name="tx504"/>
            <p:cNvSpPr/>
            <p:nvPr/>
          </p:nvSpPr>
          <p:spPr>
            <a:xfrm>
              <a:off x="3412279"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05" name="tx505"/>
            <p:cNvSpPr/>
            <p:nvPr/>
          </p:nvSpPr>
          <p:spPr>
            <a:xfrm>
              <a:off x="4470375"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06" name="tx506"/>
            <p:cNvSpPr/>
            <p:nvPr/>
          </p:nvSpPr>
          <p:spPr>
            <a:xfrm>
              <a:off x="2354183"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07" name="tx507"/>
            <p:cNvSpPr/>
            <p:nvPr/>
          </p:nvSpPr>
          <p:spPr>
            <a:xfrm>
              <a:off x="3941327"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08" name="tx508"/>
            <p:cNvSpPr/>
            <p:nvPr/>
          </p:nvSpPr>
          <p:spPr>
            <a:xfrm>
              <a:off x="6057518"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09" name="tx509"/>
            <p:cNvSpPr/>
            <p:nvPr/>
          </p:nvSpPr>
          <p:spPr>
            <a:xfrm>
              <a:off x="7115614"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10" name="tx510"/>
            <p:cNvSpPr/>
            <p:nvPr/>
          </p:nvSpPr>
          <p:spPr>
            <a:xfrm>
              <a:off x="4999423"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11" name="tx511"/>
            <p:cNvSpPr/>
            <p:nvPr/>
          </p:nvSpPr>
          <p:spPr>
            <a:xfrm>
              <a:off x="7644662"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12" name="tx512"/>
            <p:cNvSpPr/>
            <p:nvPr/>
          </p:nvSpPr>
          <p:spPr>
            <a:xfrm>
              <a:off x="5528470"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13" name="tx513"/>
            <p:cNvSpPr/>
            <p:nvPr/>
          </p:nvSpPr>
          <p:spPr>
            <a:xfrm>
              <a:off x="1825135"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14" name="tx514"/>
            <p:cNvSpPr/>
            <p:nvPr/>
          </p:nvSpPr>
          <p:spPr>
            <a:xfrm>
              <a:off x="2883231"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15" name="tx515"/>
            <p:cNvSpPr/>
            <p:nvPr/>
          </p:nvSpPr>
          <p:spPr>
            <a:xfrm>
              <a:off x="3412279"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16" name="tx516"/>
            <p:cNvSpPr/>
            <p:nvPr/>
          </p:nvSpPr>
          <p:spPr>
            <a:xfrm>
              <a:off x="4470375"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17" name="tx517"/>
            <p:cNvSpPr/>
            <p:nvPr/>
          </p:nvSpPr>
          <p:spPr>
            <a:xfrm>
              <a:off x="3941327"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18" name="tx518"/>
            <p:cNvSpPr/>
            <p:nvPr/>
          </p:nvSpPr>
          <p:spPr>
            <a:xfrm>
              <a:off x="6057518"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19" name="tx519"/>
            <p:cNvSpPr/>
            <p:nvPr/>
          </p:nvSpPr>
          <p:spPr>
            <a:xfrm>
              <a:off x="6586566"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20" name="tx520"/>
            <p:cNvSpPr/>
            <p:nvPr/>
          </p:nvSpPr>
          <p:spPr>
            <a:xfrm>
              <a:off x="7115614"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1" name="tx521"/>
            <p:cNvSpPr/>
            <p:nvPr/>
          </p:nvSpPr>
          <p:spPr>
            <a:xfrm>
              <a:off x="8173710"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2" name="tx522"/>
            <p:cNvSpPr/>
            <p:nvPr/>
          </p:nvSpPr>
          <p:spPr>
            <a:xfrm>
              <a:off x="4999423"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23" name="tx523"/>
            <p:cNvSpPr/>
            <p:nvPr/>
          </p:nvSpPr>
          <p:spPr>
            <a:xfrm>
              <a:off x="7644662"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4" name="tx524"/>
            <p:cNvSpPr/>
            <p:nvPr/>
          </p:nvSpPr>
          <p:spPr>
            <a:xfrm>
              <a:off x="5528470"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25" name="tx525"/>
            <p:cNvSpPr/>
            <p:nvPr/>
          </p:nvSpPr>
          <p:spPr>
            <a:xfrm>
              <a:off x="2883231"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6" name="tx526"/>
            <p:cNvSpPr/>
            <p:nvPr/>
          </p:nvSpPr>
          <p:spPr>
            <a:xfrm>
              <a:off x="3412279"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27" name="tx527"/>
            <p:cNvSpPr/>
            <p:nvPr/>
          </p:nvSpPr>
          <p:spPr>
            <a:xfrm>
              <a:off x="4470375"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28" name="tx528"/>
            <p:cNvSpPr/>
            <p:nvPr/>
          </p:nvSpPr>
          <p:spPr>
            <a:xfrm>
              <a:off x="2354183"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29" name="tx529"/>
            <p:cNvSpPr/>
            <p:nvPr/>
          </p:nvSpPr>
          <p:spPr>
            <a:xfrm>
              <a:off x="3941327"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30" name="tx530"/>
            <p:cNvSpPr/>
            <p:nvPr/>
          </p:nvSpPr>
          <p:spPr>
            <a:xfrm>
              <a:off x="6057518"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31" name="tx531"/>
            <p:cNvSpPr/>
            <p:nvPr/>
          </p:nvSpPr>
          <p:spPr>
            <a:xfrm>
              <a:off x="6586566"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32" name="tx532"/>
            <p:cNvSpPr/>
            <p:nvPr/>
          </p:nvSpPr>
          <p:spPr>
            <a:xfrm>
              <a:off x="7115614"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33" name="tx533"/>
            <p:cNvSpPr/>
            <p:nvPr/>
          </p:nvSpPr>
          <p:spPr>
            <a:xfrm>
              <a:off x="8173710"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534" name="tx534"/>
            <p:cNvSpPr/>
            <p:nvPr/>
          </p:nvSpPr>
          <p:spPr>
            <a:xfrm>
              <a:off x="4999423"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35" name="tx535"/>
            <p:cNvSpPr/>
            <p:nvPr/>
          </p:nvSpPr>
          <p:spPr>
            <a:xfrm>
              <a:off x="7644662"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36" name="tx536"/>
            <p:cNvSpPr/>
            <p:nvPr/>
          </p:nvSpPr>
          <p:spPr>
            <a:xfrm>
              <a:off x="5528470"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37" name="tx537"/>
            <p:cNvSpPr/>
            <p:nvPr/>
          </p:nvSpPr>
          <p:spPr>
            <a:xfrm>
              <a:off x="1825135"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538" name="tx538"/>
            <p:cNvSpPr/>
            <p:nvPr/>
          </p:nvSpPr>
          <p:spPr>
            <a:xfrm>
              <a:off x="2883231"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539" name="tx539"/>
            <p:cNvSpPr/>
            <p:nvPr/>
          </p:nvSpPr>
          <p:spPr>
            <a:xfrm>
              <a:off x="3412279"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40" name="tx540"/>
            <p:cNvSpPr/>
            <p:nvPr/>
          </p:nvSpPr>
          <p:spPr>
            <a:xfrm>
              <a:off x="4470375"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41" name="tx541"/>
            <p:cNvSpPr/>
            <p:nvPr/>
          </p:nvSpPr>
          <p:spPr>
            <a:xfrm>
              <a:off x="3941327"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42" name="tx542"/>
            <p:cNvSpPr/>
            <p:nvPr/>
          </p:nvSpPr>
          <p:spPr>
            <a:xfrm>
              <a:off x="6057518"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43" name="tx543"/>
            <p:cNvSpPr/>
            <p:nvPr/>
          </p:nvSpPr>
          <p:spPr>
            <a:xfrm>
              <a:off x="7115614"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44" name="tx544"/>
            <p:cNvSpPr/>
            <p:nvPr/>
          </p:nvSpPr>
          <p:spPr>
            <a:xfrm>
              <a:off x="8173710"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545" name="tx545"/>
            <p:cNvSpPr/>
            <p:nvPr/>
          </p:nvSpPr>
          <p:spPr>
            <a:xfrm>
              <a:off x="7644662"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46" name="tx546"/>
            <p:cNvSpPr/>
            <p:nvPr/>
          </p:nvSpPr>
          <p:spPr>
            <a:xfrm>
              <a:off x="1825135"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47" name="tx547"/>
            <p:cNvSpPr/>
            <p:nvPr/>
          </p:nvSpPr>
          <p:spPr>
            <a:xfrm>
              <a:off x="288323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48" name="tx548"/>
            <p:cNvSpPr/>
            <p:nvPr/>
          </p:nvSpPr>
          <p:spPr>
            <a:xfrm>
              <a:off x="341227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49" name="tx549"/>
            <p:cNvSpPr/>
            <p:nvPr/>
          </p:nvSpPr>
          <p:spPr>
            <a:xfrm>
              <a:off x="4470375"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50" name="tx550"/>
            <p:cNvSpPr/>
            <p:nvPr/>
          </p:nvSpPr>
          <p:spPr>
            <a:xfrm>
              <a:off x="235418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51" name="tx551"/>
            <p:cNvSpPr/>
            <p:nvPr/>
          </p:nvSpPr>
          <p:spPr>
            <a:xfrm>
              <a:off x="3941327"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52" name="tx552"/>
            <p:cNvSpPr/>
            <p:nvPr/>
          </p:nvSpPr>
          <p:spPr>
            <a:xfrm>
              <a:off x="605751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53" name="tx553"/>
            <p:cNvSpPr/>
            <p:nvPr/>
          </p:nvSpPr>
          <p:spPr>
            <a:xfrm>
              <a:off x="7115614"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54" name="tx554"/>
            <p:cNvSpPr/>
            <p:nvPr/>
          </p:nvSpPr>
          <p:spPr>
            <a:xfrm>
              <a:off x="817371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55" name="tx555"/>
            <p:cNvSpPr/>
            <p:nvPr/>
          </p:nvSpPr>
          <p:spPr>
            <a:xfrm>
              <a:off x="499942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56" name="tx556"/>
            <p:cNvSpPr/>
            <p:nvPr/>
          </p:nvSpPr>
          <p:spPr>
            <a:xfrm>
              <a:off x="764466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57" name="tx557"/>
            <p:cNvSpPr/>
            <p:nvPr/>
          </p:nvSpPr>
          <p:spPr>
            <a:xfrm>
              <a:off x="552847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558" name="tx558"/>
            <p:cNvSpPr/>
            <p:nvPr/>
          </p:nvSpPr>
          <p:spPr>
            <a:xfrm>
              <a:off x="1825135"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59" name="tx559"/>
            <p:cNvSpPr/>
            <p:nvPr/>
          </p:nvSpPr>
          <p:spPr>
            <a:xfrm>
              <a:off x="2883231"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60" name="tx560"/>
            <p:cNvSpPr/>
            <p:nvPr/>
          </p:nvSpPr>
          <p:spPr>
            <a:xfrm>
              <a:off x="3412279"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61" name="tx561"/>
            <p:cNvSpPr/>
            <p:nvPr/>
          </p:nvSpPr>
          <p:spPr>
            <a:xfrm>
              <a:off x="4470375"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62" name="tx562"/>
            <p:cNvSpPr/>
            <p:nvPr/>
          </p:nvSpPr>
          <p:spPr>
            <a:xfrm>
              <a:off x="2354183"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63" name="tx563"/>
            <p:cNvSpPr/>
            <p:nvPr/>
          </p:nvSpPr>
          <p:spPr>
            <a:xfrm>
              <a:off x="3941327"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64" name="tx564"/>
            <p:cNvSpPr/>
            <p:nvPr/>
          </p:nvSpPr>
          <p:spPr>
            <a:xfrm>
              <a:off x="6057518"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65" name="tx565"/>
            <p:cNvSpPr/>
            <p:nvPr/>
          </p:nvSpPr>
          <p:spPr>
            <a:xfrm>
              <a:off x="7115614"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566" name="tx566"/>
            <p:cNvSpPr/>
            <p:nvPr/>
          </p:nvSpPr>
          <p:spPr>
            <a:xfrm>
              <a:off x="8173710"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67" name="tx567"/>
            <p:cNvSpPr/>
            <p:nvPr/>
          </p:nvSpPr>
          <p:spPr>
            <a:xfrm>
              <a:off x="4999423"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68" name="tx568"/>
            <p:cNvSpPr/>
            <p:nvPr/>
          </p:nvSpPr>
          <p:spPr>
            <a:xfrm>
              <a:off x="7644662"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569" name="tx569"/>
            <p:cNvSpPr/>
            <p:nvPr/>
          </p:nvSpPr>
          <p:spPr>
            <a:xfrm>
              <a:off x="5528470"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570" name="tx570"/>
            <p:cNvSpPr/>
            <p:nvPr/>
          </p:nvSpPr>
          <p:spPr>
            <a:xfrm>
              <a:off x="1825135"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71" name="tx571"/>
            <p:cNvSpPr/>
            <p:nvPr/>
          </p:nvSpPr>
          <p:spPr>
            <a:xfrm>
              <a:off x="2883231"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72" name="tx572"/>
            <p:cNvSpPr/>
            <p:nvPr/>
          </p:nvSpPr>
          <p:spPr>
            <a:xfrm>
              <a:off x="3412279"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73" name="tx573"/>
            <p:cNvSpPr/>
            <p:nvPr/>
          </p:nvSpPr>
          <p:spPr>
            <a:xfrm>
              <a:off x="4470375"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74" name="tx574"/>
            <p:cNvSpPr/>
            <p:nvPr/>
          </p:nvSpPr>
          <p:spPr>
            <a:xfrm>
              <a:off x="2354183"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75" name="tx575"/>
            <p:cNvSpPr/>
            <p:nvPr/>
          </p:nvSpPr>
          <p:spPr>
            <a:xfrm>
              <a:off x="3941327"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76" name="tx576"/>
            <p:cNvSpPr/>
            <p:nvPr/>
          </p:nvSpPr>
          <p:spPr>
            <a:xfrm>
              <a:off x="6057518"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77" name="tx577"/>
            <p:cNvSpPr/>
            <p:nvPr/>
          </p:nvSpPr>
          <p:spPr>
            <a:xfrm>
              <a:off x="7115614"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78" name="tx578"/>
            <p:cNvSpPr/>
            <p:nvPr/>
          </p:nvSpPr>
          <p:spPr>
            <a:xfrm>
              <a:off x="8173710"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79" name="tx579"/>
            <p:cNvSpPr/>
            <p:nvPr/>
          </p:nvSpPr>
          <p:spPr>
            <a:xfrm>
              <a:off x="7644662"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80" name="tx580"/>
            <p:cNvSpPr/>
            <p:nvPr/>
          </p:nvSpPr>
          <p:spPr>
            <a:xfrm>
              <a:off x="5528470"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581" name="tx581"/>
            <p:cNvSpPr/>
            <p:nvPr/>
          </p:nvSpPr>
          <p:spPr>
            <a:xfrm>
              <a:off x="1825135"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82" name="tx582"/>
            <p:cNvSpPr/>
            <p:nvPr/>
          </p:nvSpPr>
          <p:spPr>
            <a:xfrm>
              <a:off x="2883231"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83" name="tx583"/>
            <p:cNvSpPr/>
            <p:nvPr/>
          </p:nvSpPr>
          <p:spPr>
            <a:xfrm>
              <a:off x="3412279"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84" name="tx584"/>
            <p:cNvSpPr/>
            <p:nvPr/>
          </p:nvSpPr>
          <p:spPr>
            <a:xfrm>
              <a:off x="4470375"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85" name="tx585"/>
            <p:cNvSpPr/>
            <p:nvPr/>
          </p:nvSpPr>
          <p:spPr>
            <a:xfrm>
              <a:off x="2354183"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86" name="tx586"/>
            <p:cNvSpPr/>
            <p:nvPr/>
          </p:nvSpPr>
          <p:spPr>
            <a:xfrm>
              <a:off x="3941327"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87" name="tx587"/>
            <p:cNvSpPr/>
            <p:nvPr/>
          </p:nvSpPr>
          <p:spPr>
            <a:xfrm>
              <a:off x="6057518"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588" name="tx588"/>
            <p:cNvSpPr/>
            <p:nvPr/>
          </p:nvSpPr>
          <p:spPr>
            <a:xfrm>
              <a:off x="7115614"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589" name="tx589"/>
            <p:cNvSpPr/>
            <p:nvPr/>
          </p:nvSpPr>
          <p:spPr>
            <a:xfrm>
              <a:off x="4999423"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90" name="tx590"/>
            <p:cNvSpPr/>
            <p:nvPr/>
          </p:nvSpPr>
          <p:spPr>
            <a:xfrm>
              <a:off x="7644662"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591" name="tx591"/>
            <p:cNvSpPr/>
            <p:nvPr/>
          </p:nvSpPr>
          <p:spPr>
            <a:xfrm>
              <a:off x="1825135"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92" name="tx592"/>
            <p:cNvSpPr/>
            <p:nvPr/>
          </p:nvSpPr>
          <p:spPr>
            <a:xfrm>
              <a:off x="2883231"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93" name="tx593"/>
            <p:cNvSpPr/>
            <p:nvPr/>
          </p:nvSpPr>
          <p:spPr>
            <a:xfrm>
              <a:off x="3412279"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94" name="tx594"/>
            <p:cNvSpPr/>
            <p:nvPr/>
          </p:nvSpPr>
          <p:spPr>
            <a:xfrm>
              <a:off x="4470375"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95" name="tx595"/>
            <p:cNvSpPr/>
            <p:nvPr/>
          </p:nvSpPr>
          <p:spPr>
            <a:xfrm>
              <a:off x="2354183"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96" name="tx596"/>
            <p:cNvSpPr/>
            <p:nvPr/>
          </p:nvSpPr>
          <p:spPr>
            <a:xfrm>
              <a:off x="3941327"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97" name="tx597"/>
            <p:cNvSpPr/>
            <p:nvPr/>
          </p:nvSpPr>
          <p:spPr>
            <a:xfrm>
              <a:off x="6057518"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98" name="tx598"/>
            <p:cNvSpPr/>
            <p:nvPr/>
          </p:nvSpPr>
          <p:spPr>
            <a:xfrm>
              <a:off x="7115614"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99" name="tx599"/>
            <p:cNvSpPr/>
            <p:nvPr/>
          </p:nvSpPr>
          <p:spPr>
            <a:xfrm>
              <a:off x="8173710"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600" name="tx600"/>
            <p:cNvSpPr/>
            <p:nvPr/>
          </p:nvSpPr>
          <p:spPr>
            <a:xfrm>
              <a:off x="4999423"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01" name="tx601"/>
            <p:cNvSpPr/>
            <p:nvPr/>
          </p:nvSpPr>
          <p:spPr>
            <a:xfrm>
              <a:off x="7644662"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02" name="tx602"/>
            <p:cNvSpPr/>
            <p:nvPr/>
          </p:nvSpPr>
          <p:spPr>
            <a:xfrm>
              <a:off x="5528470"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03" name="tx603"/>
            <p:cNvSpPr/>
            <p:nvPr/>
          </p:nvSpPr>
          <p:spPr>
            <a:xfrm>
              <a:off x="1825135"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04" name="tx604"/>
            <p:cNvSpPr/>
            <p:nvPr/>
          </p:nvSpPr>
          <p:spPr>
            <a:xfrm>
              <a:off x="2883231"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05" name="tx605"/>
            <p:cNvSpPr/>
            <p:nvPr/>
          </p:nvSpPr>
          <p:spPr>
            <a:xfrm>
              <a:off x="3412279"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06" name="tx606"/>
            <p:cNvSpPr/>
            <p:nvPr/>
          </p:nvSpPr>
          <p:spPr>
            <a:xfrm>
              <a:off x="4470375"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07" name="tx607"/>
            <p:cNvSpPr/>
            <p:nvPr/>
          </p:nvSpPr>
          <p:spPr>
            <a:xfrm>
              <a:off x="2354183"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08" name="tx608"/>
            <p:cNvSpPr/>
            <p:nvPr/>
          </p:nvSpPr>
          <p:spPr>
            <a:xfrm>
              <a:off x="3941327"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09" name="tx609"/>
            <p:cNvSpPr/>
            <p:nvPr/>
          </p:nvSpPr>
          <p:spPr>
            <a:xfrm>
              <a:off x="6057518"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10" name="tx610"/>
            <p:cNvSpPr/>
            <p:nvPr/>
          </p:nvSpPr>
          <p:spPr>
            <a:xfrm>
              <a:off x="6586566"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11" name="tx611"/>
            <p:cNvSpPr/>
            <p:nvPr/>
          </p:nvSpPr>
          <p:spPr>
            <a:xfrm>
              <a:off x="7115614"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12" name="tx612"/>
            <p:cNvSpPr/>
            <p:nvPr/>
          </p:nvSpPr>
          <p:spPr>
            <a:xfrm>
              <a:off x="8173710"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13" name="tx613"/>
            <p:cNvSpPr/>
            <p:nvPr/>
          </p:nvSpPr>
          <p:spPr>
            <a:xfrm>
              <a:off x="4999423"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14" name="tx614"/>
            <p:cNvSpPr/>
            <p:nvPr/>
          </p:nvSpPr>
          <p:spPr>
            <a:xfrm>
              <a:off x="7644662"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15" name="tx615"/>
            <p:cNvSpPr/>
            <p:nvPr/>
          </p:nvSpPr>
          <p:spPr>
            <a:xfrm>
              <a:off x="5528470"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16" name="tx616"/>
            <p:cNvSpPr/>
            <p:nvPr/>
          </p:nvSpPr>
          <p:spPr>
            <a:xfrm>
              <a:off x="1825135"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17" name="tx617"/>
            <p:cNvSpPr/>
            <p:nvPr/>
          </p:nvSpPr>
          <p:spPr>
            <a:xfrm>
              <a:off x="2883231"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18" name="tx618"/>
            <p:cNvSpPr/>
            <p:nvPr/>
          </p:nvSpPr>
          <p:spPr>
            <a:xfrm>
              <a:off x="3412279"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19" name="tx619"/>
            <p:cNvSpPr/>
            <p:nvPr/>
          </p:nvSpPr>
          <p:spPr>
            <a:xfrm>
              <a:off x="4470375"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20" name="tx620"/>
            <p:cNvSpPr/>
            <p:nvPr/>
          </p:nvSpPr>
          <p:spPr>
            <a:xfrm>
              <a:off x="2354183"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621" name="tx621"/>
            <p:cNvSpPr/>
            <p:nvPr/>
          </p:nvSpPr>
          <p:spPr>
            <a:xfrm>
              <a:off x="3941327"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22" name="tx622"/>
            <p:cNvSpPr/>
            <p:nvPr/>
          </p:nvSpPr>
          <p:spPr>
            <a:xfrm>
              <a:off x="6057518"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23" name="tx623"/>
            <p:cNvSpPr/>
            <p:nvPr/>
          </p:nvSpPr>
          <p:spPr>
            <a:xfrm>
              <a:off x="7115614"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624" name="tx624"/>
            <p:cNvSpPr/>
            <p:nvPr/>
          </p:nvSpPr>
          <p:spPr>
            <a:xfrm>
              <a:off x="4999423"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625" name="tx625"/>
            <p:cNvSpPr/>
            <p:nvPr/>
          </p:nvSpPr>
          <p:spPr>
            <a:xfrm>
              <a:off x="7644662"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626" name="tx626"/>
            <p:cNvSpPr/>
            <p:nvPr/>
          </p:nvSpPr>
          <p:spPr>
            <a:xfrm>
              <a:off x="5528470"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627" name="tx627"/>
            <p:cNvSpPr/>
            <p:nvPr/>
          </p:nvSpPr>
          <p:spPr>
            <a:xfrm>
              <a:off x="1825135"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28" name="tx628"/>
            <p:cNvSpPr/>
            <p:nvPr/>
          </p:nvSpPr>
          <p:spPr>
            <a:xfrm>
              <a:off x="2883231"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29" name="tx629"/>
            <p:cNvSpPr/>
            <p:nvPr/>
          </p:nvSpPr>
          <p:spPr>
            <a:xfrm>
              <a:off x="3412279"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30" name="tx630"/>
            <p:cNvSpPr/>
            <p:nvPr/>
          </p:nvSpPr>
          <p:spPr>
            <a:xfrm>
              <a:off x="4470375"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31" name="tx631"/>
            <p:cNvSpPr/>
            <p:nvPr/>
          </p:nvSpPr>
          <p:spPr>
            <a:xfrm>
              <a:off x="2354183"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632" name="tx632"/>
            <p:cNvSpPr/>
            <p:nvPr/>
          </p:nvSpPr>
          <p:spPr>
            <a:xfrm>
              <a:off x="3941327"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33" name="tx633"/>
            <p:cNvSpPr/>
            <p:nvPr/>
          </p:nvSpPr>
          <p:spPr>
            <a:xfrm>
              <a:off x="6057518"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634" name="tx634"/>
            <p:cNvSpPr/>
            <p:nvPr/>
          </p:nvSpPr>
          <p:spPr>
            <a:xfrm>
              <a:off x="6586566"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635" name="tx635"/>
            <p:cNvSpPr/>
            <p:nvPr/>
          </p:nvSpPr>
          <p:spPr>
            <a:xfrm>
              <a:off x="7115614"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636" name="tx636"/>
            <p:cNvSpPr/>
            <p:nvPr/>
          </p:nvSpPr>
          <p:spPr>
            <a:xfrm>
              <a:off x="8173710"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37" name="tx637"/>
            <p:cNvSpPr/>
            <p:nvPr/>
          </p:nvSpPr>
          <p:spPr>
            <a:xfrm>
              <a:off x="7644662"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38" name="tx638"/>
            <p:cNvSpPr/>
            <p:nvPr/>
          </p:nvSpPr>
          <p:spPr>
            <a:xfrm>
              <a:off x="8702758"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639" name="tx639"/>
            <p:cNvSpPr/>
            <p:nvPr/>
          </p:nvSpPr>
          <p:spPr>
            <a:xfrm>
              <a:off x="8702758"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640" name="tx640"/>
            <p:cNvSpPr/>
            <p:nvPr/>
          </p:nvSpPr>
          <p:spPr>
            <a:xfrm>
              <a:off x="8702758"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641" name="tx641"/>
            <p:cNvSpPr/>
            <p:nvPr/>
          </p:nvSpPr>
          <p:spPr>
            <a:xfrm>
              <a:off x="8702758"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42" name="tx642"/>
            <p:cNvSpPr/>
            <p:nvPr/>
          </p:nvSpPr>
          <p:spPr>
            <a:xfrm>
              <a:off x="8702758"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643" name="tx643"/>
            <p:cNvSpPr/>
            <p:nvPr/>
          </p:nvSpPr>
          <p:spPr>
            <a:xfrm>
              <a:off x="8702758"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644" name="tx644"/>
            <p:cNvSpPr/>
            <p:nvPr/>
          </p:nvSpPr>
          <p:spPr>
            <a:xfrm>
              <a:off x="8702758"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45" name="tx645"/>
            <p:cNvSpPr/>
            <p:nvPr/>
          </p:nvSpPr>
          <p:spPr>
            <a:xfrm>
              <a:off x="8702758"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646" name="tx646"/>
            <p:cNvSpPr/>
            <p:nvPr/>
          </p:nvSpPr>
          <p:spPr>
            <a:xfrm>
              <a:off x="8702758"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47" name="tx647"/>
            <p:cNvSpPr/>
            <p:nvPr/>
          </p:nvSpPr>
          <p:spPr>
            <a:xfrm>
              <a:off x="8702758"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48" name="tx648"/>
            <p:cNvSpPr/>
            <p:nvPr/>
          </p:nvSpPr>
          <p:spPr>
            <a:xfrm>
              <a:off x="870275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49" name="tx649"/>
            <p:cNvSpPr/>
            <p:nvPr/>
          </p:nvSpPr>
          <p:spPr>
            <a:xfrm>
              <a:off x="8702758"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650" name="tx650"/>
            <p:cNvSpPr/>
            <p:nvPr/>
          </p:nvSpPr>
          <p:spPr>
            <a:xfrm>
              <a:off x="8702758"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651" name="tx651"/>
            <p:cNvSpPr/>
            <p:nvPr/>
          </p:nvSpPr>
          <p:spPr>
            <a:xfrm>
              <a:off x="8702758"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652" name="tx652"/>
            <p:cNvSpPr/>
            <p:nvPr/>
          </p:nvSpPr>
          <p:spPr>
            <a:xfrm>
              <a:off x="8702758"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653" name="tx653"/>
            <p:cNvSpPr/>
            <p:nvPr/>
          </p:nvSpPr>
          <p:spPr>
            <a:xfrm>
              <a:off x="6586566"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654" name="tx654"/>
            <p:cNvSpPr/>
            <p:nvPr/>
          </p:nvSpPr>
          <p:spPr>
            <a:xfrm>
              <a:off x="8173710"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655" name="tx655"/>
            <p:cNvSpPr/>
            <p:nvPr/>
          </p:nvSpPr>
          <p:spPr>
            <a:xfrm>
              <a:off x="2354183"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656" name="tx656"/>
            <p:cNvSpPr/>
            <p:nvPr/>
          </p:nvSpPr>
          <p:spPr>
            <a:xfrm>
              <a:off x="6586566"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657" name="tx657"/>
            <p:cNvSpPr/>
            <p:nvPr/>
          </p:nvSpPr>
          <p:spPr>
            <a:xfrm>
              <a:off x="7115614"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58" name="tx658"/>
            <p:cNvSpPr/>
            <p:nvPr/>
          </p:nvSpPr>
          <p:spPr>
            <a:xfrm>
              <a:off x="8173710"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59" name="tx659"/>
            <p:cNvSpPr/>
            <p:nvPr/>
          </p:nvSpPr>
          <p:spPr>
            <a:xfrm>
              <a:off x="7644662"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60" name="tx660"/>
            <p:cNvSpPr/>
            <p:nvPr/>
          </p:nvSpPr>
          <p:spPr>
            <a:xfrm>
              <a:off x="5528470"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661" name="tx661"/>
            <p:cNvSpPr/>
            <p:nvPr/>
          </p:nvSpPr>
          <p:spPr>
            <a:xfrm>
              <a:off x="5528470"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29</a:t>
              </a:r>
            </a:p>
          </p:txBody>
        </p:sp>
        <p:sp>
          <p:nvSpPr>
            <p:cNvPr id="662" name="tx662"/>
            <p:cNvSpPr/>
            <p:nvPr/>
          </p:nvSpPr>
          <p:spPr>
            <a:xfrm>
              <a:off x="2354183"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663" name="tx663"/>
            <p:cNvSpPr/>
            <p:nvPr/>
          </p:nvSpPr>
          <p:spPr>
            <a:xfrm>
              <a:off x="8173710"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664" name="tx664"/>
            <p:cNvSpPr/>
            <p:nvPr/>
          </p:nvSpPr>
          <p:spPr>
            <a:xfrm>
              <a:off x="1825135"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665" name="tx665"/>
            <p:cNvSpPr/>
            <p:nvPr/>
          </p:nvSpPr>
          <p:spPr>
            <a:xfrm>
              <a:off x="2883231"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666" name="tx666"/>
            <p:cNvSpPr/>
            <p:nvPr/>
          </p:nvSpPr>
          <p:spPr>
            <a:xfrm>
              <a:off x="3412279"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667" name="tx667"/>
            <p:cNvSpPr/>
            <p:nvPr/>
          </p:nvSpPr>
          <p:spPr>
            <a:xfrm>
              <a:off x="4470375"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668" name="tx668"/>
            <p:cNvSpPr/>
            <p:nvPr/>
          </p:nvSpPr>
          <p:spPr>
            <a:xfrm>
              <a:off x="2354183"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669" name="tx669"/>
            <p:cNvSpPr/>
            <p:nvPr/>
          </p:nvSpPr>
          <p:spPr>
            <a:xfrm>
              <a:off x="3941327"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670" name="tx670"/>
            <p:cNvSpPr/>
            <p:nvPr/>
          </p:nvSpPr>
          <p:spPr>
            <a:xfrm>
              <a:off x="6057518"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671" name="tx671"/>
            <p:cNvSpPr/>
            <p:nvPr/>
          </p:nvSpPr>
          <p:spPr>
            <a:xfrm>
              <a:off x="6586566"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15</a:t>
              </a:r>
            </a:p>
          </p:txBody>
        </p:sp>
        <p:sp>
          <p:nvSpPr>
            <p:cNvPr id="672" name="tx672"/>
            <p:cNvSpPr/>
            <p:nvPr/>
          </p:nvSpPr>
          <p:spPr>
            <a:xfrm>
              <a:off x="7115614"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673" name="tx673"/>
            <p:cNvSpPr/>
            <p:nvPr/>
          </p:nvSpPr>
          <p:spPr>
            <a:xfrm>
              <a:off x="8173710"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674" name="tx674"/>
            <p:cNvSpPr/>
            <p:nvPr/>
          </p:nvSpPr>
          <p:spPr>
            <a:xfrm>
              <a:off x="4999423"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675" name="tx675"/>
            <p:cNvSpPr/>
            <p:nvPr/>
          </p:nvSpPr>
          <p:spPr>
            <a:xfrm>
              <a:off x="7644662"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676" name="tx676"/>
            <p:cNvSpPr/>
            <p:nvPr/>
          </p:nvSpPr>
          <p:spPr>
            <a:xfrm>
              <a:off x="2354183"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677" name="tx677"/>
            <p:cNvSpPr/>
            <p:nvPr/>
          </p:nvSpPr>
          <p:spPr>
            <a:xfrm>
              <a:off x="6586566"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78" name="tx678"/>
            <p:cNvSpPr/>
            <p:nvPr/>
          </p:nvSpPr>
          <p:spPr>
            <a:xfrm>
              <a:off x="4999423"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679" name="tx679"/>
            <p:cNvSpPr/>
            <p:nvPr/>
          </p:nvSpPr>
          <p:spPr>
            <a:xfrm>
              <a:off x="8173710"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680" name="tx680"/>
            <p:cNvSpPr/>
            <p:nvPr/>
          </p:nvSpPr>
          <p:spPr>
            <a:xfrm>
              <a:off x="5528470"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681" name="tx681"/>
            <p:cNvSpPr/>
            <p:nvPr/>
          </p:nvSpPr>
          <p:spPr>
            <a:xfrm>
              <a:off x="8173710"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682" name="tx682"/>
            <p:cNvSpPr/>
            <p:nvPr/>
          </p:nvSpPr>
          <p:spPr>
            <a:xfrm>
              <a:off x="8702758"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683" name="tx683"/>
            <p:cNvSpPr/>
            <p:nvPr/>
          </p:nvSpPr>
          <p:spPr>
            <a:xfrm>
              <a:off x="8702758"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684" name="tx684"/>
            <p:cNvSpPr/>
            <p:nvPr/>
          </p:nvSpPr>
          <p:spPr>
            <a:xfrm>
              <a:off x="8702758"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685" name="tx685"/>
            <p:cNvSpPr/>
            <p:nvPr/>
          </p:nvSpPr>
          <p:spPr>
            <a:xfrm>
              <a:off x="8729870" y="506979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a:t>
              </a:r>
            </a:p>
          </p:txBody>
        </p:sp>
        <p:sp>
          <p:nvSpPr>
            <p:cNvPr id="686" name="tx686"/>
            <p:cNvSpPr/>
            <p:nvPr/>
          </p:nvSpPr>
          <p:spPr>
            <a:xfrm>
              <a:off x="8702758"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687" name="tx687"/>
            <p:cNvSpPr/>
            <p:nvPr/>
          </p:nvSpPr>
          <p:spPr>
            <a:xfrm>
              <a:off x="8729870" y="5418449"/>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a:t>
              </a:r>
            </a:p>
          </p:txBody>
        </p:sp>
        <p:sp>
          <p:nvSpPr>
            <p:cNvPr id="688" name="tx688"/>
            <p:cNvSpPr/>
            <p:nvPr/>
          </p:nvSpPr>
          <p:spPr>
            <a:xfrm>
              <a:off x="8702758"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689" name="tx689"/>
            <p:cNvSpPr/>
            <p:nvPr/>
          </p:nvSpPr>
          <p:spPr>
            <a:xfrm>
              <a:off x="8702758"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25</a:t>
              </a:r>
            </a:p>
          </p:txBody>
        </p:sp>
        <p:sp>
          <p:nvSpPr>
            <p:cNvPr id="690" name="tx690"/>
            <p:cNvSpPr/>
            <p:nvPr/>
          </p:nvSpPr>
          <p:spPr>
            <a:xfrm>
              <a:off x="1758293"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91" name="tx691"/>
            <p:cNvSpPr/>
            <p:nvPr/>
          </p:nvSpPr>
          <p:spPr>
            <a:xfrm>
              <a:off x="2231379"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92" name="tx692"/>
            <p:cNvSpPr/>
            <p:nvPr/>
          </p:nvSpPr>
          <p:spPr>
            <a:xfrm>
              <a:off x="279467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93" name="tx693"/>
            <p:cNvSpPr/>
            <p:nvPr/>
          </p:nvSpPr>
          <p:spPr>
            <a:xfrm>
              <a:off x="332371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94" name="tx694"/>
            <p:cNvSpPr/>
            <p:nvPr/>
          </p:nvSpPr>
          <p:spPr>
            <a:xfrm>
              <a:off x="3880656"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95" name="tx695"/>
            <p:cNvSpPr/>
            <p:nvPr/>
          </p:nvSpPr>
          <p:spPr>
            <a:xfrm>
              <a:off x="4353743"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96" name="tx696"/>
            <p:cNvSpPr/>
            <p:nvPr/>
          </p:nvSpPr>
          <p:spPr>
            <a:xfrm>
              <a:off x="4898473"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97" name="tx697"/>
            <p:cNvSpPr/>
            <p:nvPr/>
          </p:nvSpPr>
          <p:spPr>
            <a:xfrm>
              <a:off x="5424320"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98" name="tx698"/>
            <p:cNvSpPr/>
            <p:nvPr/>
          </p:nvSpPr>
          <p:spPr>
            <a:xfrm>
              <a:off x="5990584"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99" name="tx699"/>
            <p:cNvSpPr/>
            <p:nvPr/>
          </p:nvSpPr>
          <p:spPr>
            <a:xfrm>
              <a:off x="6510397"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00" name="tx700"/>
            <p:cNvSpPr/>
            <p:nvPr/>
          </p:nvSpPr>
          <p:spPr>
            <a:xfrm>
              <a:off x="7014619"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01" name="tx701"/>
            <p:cNvSpPr/>
            <p:nvPr/>
          </p:nvSpPr>
          <p:spPr>
            <a:xfrm>
              <a:off x="7549884"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02" name="tx702"/>
            <p:cNvSpPr/>
            <p:nvPr/>
          </p:nvSpPr>
          <p:spPr>
            <a:xfrm>
              <a:off x="807271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03" name="tx703"/>
            <p:cNvSpPr/>
            <p:nvPr/>
          </p:nvSpPr>
          <p:spPr>
            <a:xfrm>
              <a:off x="8614198"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04" name="tx704"/>
            <p:cNvSpPr/>
            <p:nvPr/>
          </p:nvSpPr>
          <p:spPr>
            <a:xfrm>
              <a:off x="508182" y="5574764"/>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Papua</a:t>
              </a:r>
            </a:p>
          </p:txBody>
        </p:sp>
        <p:sp>
          <p:nvSpPr>
            <p:cNvPr id="705" name="tx705"/>
            <p:cNvSpPr/>
            <p:nvPr/>
          </p:nvSpPr>
          <p:spPr>
            <a:xfrm>
              <a:off x="870376" y="5574764"/>
              <a:ext cx="22869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New</a:t>
              </a:r>
            </a:p>
          </p:txBody>
        </p:sp>
        <p:sp>
          <p:nvSpPr>
            <p:cNvPr id="706" name="tx706"/>
            <p:cNvSpPr/>
            <p:nvPr/>
          </p:nvSpPr>
          <p:spPr>
            <a:xfrm>
              <a:off x="1130797" y="5574764"/>
              <a:ext cx="3685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a:t>
              </a:r>
            </a:p>
          </p:txBody>
        </p:sp>
        <p:sp>
          <p:nvSpPr>
            <p:cNvPr id="707" name="tx707"/>
            <p:cNvSpPr/>
            <p:nvPr/>
          </p:nvSpPr>
          <p:spPr>
            <a:xfrm>
              <a:off x="946454" y="5400436"/>
              <a:ext cx="55284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Philippines</a:t>
              </a:r>
            </a:p>
          </p:txBody>
        </p:sp>
        <p:sp>
          <p:nvSpPr>
            <p:cNvPr id="708" name="tx708"/>
            <p:cNvSpPr/>
            <p:nvPr/>
          </p:nvSpPr>
          <p:spPr>
            <a:xfrm>
              <a:off x="1251498" y="5226107"/>
              <a:ext cx="2478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Laos</a:t>
              </a:r>
            </a:p>
          </p:txBody>
        </p:sp>
        <p:sp>
          <p:nvSpPr>
            <p:cNvPr id="709" name="tx709"/>
            <p:cNvSpPr/>
            <p:nvPr/>
          </p:nvSpPr>
          <p:spPr>
            <a:xfrm>
              <a:off x="1188039" y="5051779"/>
              <a:ext cx="31126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Nauru</a:t>
              </a:r>
            </a:p>
          </p:txBody>
        </p:sp>
        <p:sp>
          <p:nvSpPr>
            <p:cNvPr id="710" name="tx710"/>
            <p:cNvSpPr/>
            <p:nvPr/>
          </p:nvSpPr>
          <p:spPr>
            <a:xfrm>
              <a:off x="1023081" y="4877450"/>
              <a:ext cx="47621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Myanmar</a:t>
              </a:r>
            </a:p>
          </p:txBody>
        </p:sp>
        <p:sp>
          <p:nvSpPr>
            <p:cNvPr id="711" name="tx711"/>
            <p:cNvSpPr/>
            <p:nvPr/>
          </p:nvSpPr>
          <p:spPr>
            <a:xfrm>
              <a:off x="946728" y="4703122"/>
              <a:ext cx="5525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Micronesia</a:t>
              </a:r>
            </a:p>
          </p:txBody>
        </p:sp>
        <p:sp>
          <p:nvSpPr>
            <p:cNvPr id="712" name="tx712"/>
            <p:cNvSpPr/>
            <p:nvPr/>
          </p:nvSpPr>
          <p:spPr>
            <a:xfrm>
              <a:off x="893876" y="4528793"/>
              <a:ext cx="60542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Timor-Leste</a:t>
              </a:r>
            </a:p>
          </p:txBody>
        </p:sp>
        <p:sp>
          <p:nvSpPr>
            <p:cNvPr id="713" name="tx713"/>
            <p:cNvSpPr/>
            <p:nvPr/>
          </p:nvSpPr>
          <p:spPr>
            <a:xfrm>
              <a:off x="1082060" y="4354465"/>
              <a:ext cx="41724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Vanuatu</a:t>
              </a:r>
            </a:p>
          </p:txBody>
        </p:sp>
        <p:sp>
          <p:nvSpPr>
            <p:cNvPr id="714" name="tx714"/>
            <p:cNvSpPr/>
            <p:nvPr/>
          </p:nvSpPr>
          <p:spPr>
            <a:xfrm>
              <a:off x="673597" y="4180136"/>
              <a:ext cx="4318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Marshall</a:t>
              </a:r>
            </a:p>
          </p:txBody>
        </p:sp>
        <p:sp>
          <p:nvSpPr>
            <p:cNvPr id="715" name="tx715"/>
            <p:cNvSpPr/>
            <p:nvPr/>
          </p:nvSpPr>
          <p:spPr>
            <a:xfrm>
              <a:off x="1137198" y="4180136"/>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Islands</a:t>
              </a:r>
            </a:p>
          </p:txBody>
        </p:sp>
        <p:sp>
          <p:nvSpPr>
            <p:cNvPr id="716" name="tx716"/>
            <p:cNvSpPr/>
            <p:nvPr/>
          </p:nvSpPr>
          <p:spPr>
            <a:xfrm>
              <a:off x="1003695" y="4005808"/>
              <a:ext cx="49560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Indonesia</a:t>
              </a:r>
            </a:p>
          </p:txBody>
        </p:sp>
        <p:sp>
          <p:nvSpPr>
            <p:cNvPr id="717" name="tx717"/>
            <p:cNvSpPr/>
            <p:nvPr/>
          </p:nvSpPr>
          <p:spPr>
            <a:xfrm>
              <a:off x="1149908" y="3831479"/>
              <a:ext cx="34939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Kiribati</a:t>
              </a:r>
            </a:p>
          </p:txBody>
        </p:sp>
        <p:sp>
          <p:nvSpPr>
            <p:cNvPr id="718" name="tx718"/>
            <p:cNvSpPr/>
            <p:nvPr/>
          </p:nvSpPr>
          <p:spPr>
            <a:xfrm>
              <a:off x="654395" y="3657151"/>
              <a:ext cx="45107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Solomon</a:t>
              </a:r>
            </a:p>
          </p:txBody>
        </p:sp>
        <p:sp>
          <p:nvSpPr>
            <p:cNvPr id="719" name="tx719"/>
            <p:cNvSpPr/>
            <p:nvPr/>
          </p:nvSpPr>
          <p:spPr>
            <a:xfrm>
              <a:off x="1137198" y="3657151"/>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Islands</a:t>
              </a:r>
            </a:p>
          </p:txBody>
        </p:sp>
        <p:sp>
          <p:nvSpPr>
            <p:cNvPr id="720" name="tx720"/>
            <p:cNvSpPr/>
            <p:nvPr/>
          </p:nvSpPr>
          <p:spPr>
            <a:xfrm>
              <a:off x="978367" y="3482823"/>
              <a:ext cx="5209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Cambodia</a:t>
              </a:r>
            </a:p>
          </p:txBody>
        </p:sp>
        <p:sp>
          <p:nvSpPr>
            <p:cNvPr id="721" name="tx721"/>
            <p:cNvSpPr/>
            <p:nvPr/>
          </p:nvSpPr>
          <p:spPr>
            <a:xfrm>
              <a:off x="1137198" y="3308494"/>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Samoa</a:t>
              </a:r>
            </a:p>
          </p:txBody>
        </p:sp>
        <p:sp>
          <p:nvSpPr>
            <p:cNvPr id="722" name="tx722"/>
            <p:cNvSpPr/>
            <p:nvPr/>
          </p:nvSpPr>
          <p:spPr>
            <a:xfrm>
              <a:off x="1206967" y="3134166"/>
              <a:ext cx="2923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Palau</a:t>
              </a:r>
            </a:p>
          </p:txBody>
        </p:sp>
        <p:sp>
          <p:nvSpPr>
            <p:cNvPr id="723" name="tx723"/>
            <p:cNvSpPr/>
            <p:nvPr/>
          </p:nvSpPr>
          <p:spPr>
            <a:xfrm>
              <a:off x="1187947" y="2959837"/>
              <a:ext cx="3113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Tonga</a:t>
              </a:r>
            </a:p>
          </p:txBody>
        </p:sp>
        <p:sp>
          <p:nvSpPr>
            <p:cNvPr id="724" name="tx724"/>
            <p:cNvSpPr/>
            <p:nvPr/>
          </p:nvSpPr>
          <p:spPr>
            <a:xfrm>
              <a:off x="1060845" y="2785509"/>
              <a:ext cx="43845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Thailand</a:t>
              </a:r>
            </a:p>
          </p:txBody>
        </p:sp>
        <p:sp>
          <p:nvSpPr>
            <p:cNvPr id="725" name="tx725"/>
            <p:cNvSpPr/>
            <p:nvPr/>
          </p:nvSpPr>
          <p:spPr>
            <a:xfrm>
              <a:off x="1353179" y="2611180"/>
              <a:ext cx="1461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Fiji</a:t>
              </a:r>
            </a:p>
          </p:txBody>
        </p:sp>
        <p:sp>
          <p:nvSpPr>
            <p:cNvPr id="726" name="tx726"/>
            <p:cNvSpPr/>
            <p:nvPr/>
          </p:nvSpPr>
          <p:spPr>
            <a:xfrm>
              <a:off x="1035517" y="2436852"/>
              <a:ext cx="4637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Mongolia</a:t>
              </a:r>
            </a:p>
          </p:txBody>
        </p:sp>
        <p:sp>
          <p:nvSpPr>
            <p:cNvPr id="727" name="tx727"/>
            <p:cNvSpPr/>
            <p:nvPr/>
          </p:nvSpPr>
          <p:spPr>
            <a:xfrm>
              <a:off x="1048318" y="2262523"/>
              <a:ext cx="4509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Malaysia</a:t>
              </a:r>
            </a:p>
          </p:txBody>
        </p:sp>
        <p:sp>
          <p:nvSpPr>
            <p:cNvPr id="728" name="tx728"/>
            <p:cNvSpPr/>
            <p:nvPr/>
          </p:nvSpPr>
          <p:spPr>
            <a:xfrm>
              <a:off x="1031402" y="2088195"/>
              <a:ext cx="194858"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Viet</a:t>
              </a:r>
            </a:p>
          </p:txBody>
        </p:sp>
        <p:sp>
          <p:nvSpPr>
            <p:cNvPr id="729" name="tx729"/>
            <p:cNvSpPr/>
            <p:nvPr/>
          </p:nvSpPr>
          <p:spPr>
            <a:xfrm>
              <a:off x="1257990" y="2088195"/>
              <a:ext cx="2413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Nam</a:t>
              </a:r>
            </a:p>
          </p:txBody>
        </p:sp>
        <p:sp>
          <p:nvSpPr>
            <p:cNvPr id="730" name="tx730"/>
            <p:cNvSpPr/>
            <p:nvPr/>
          </p:nvSpPr>
          <p:spPr>
            <a:xfrm>
              <a:off x="838646" y="1913866"/>
              <a:ext cx="2668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Cook</a:t>
              </a:r>
            </a:p>
          </p:txBody>
        </p:sp>
        <p:sp>
          <p:nvSpPr>
            <p:cNvPr id="731" name="tx731"/>
            <p:cNvSpPr/>
            <p:nvPr/>
          </p:nvSpPr>
          <p:spPr>
            <a:xfrm>
              <a:off x="1137198" y="1913866"/>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Islands</a:t>
              </a:r>
            </a:p>
          </p:txBody>
        </p:sp>
        <p:sp>
          <p:nvSpPr>
            <p:cNvPr id="732" name="tx732"/>
            <p:cNvSpPr/>
            <p:nvPr/>
          </p:nvSpPr>
          <p:spPr>
            <a:xfrm>
              <a:off x="1200657" y="1739538"/>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China</a:t>
              </a:r>
            </a:p>
          </p:txBody>
        </p:sp>
        <p:sp>
          <p:nvSpPr>
            <p:cNvPr id="733" name="tx733"/>
            <p:cNvSpPr/>
            <p:nvPr/>
          </p:nvSpPr>
          <p:spPr>
            <a:xfrm>
              <a:off x="1264208" y="1565209"/>
              <a:ext cx="23509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Niue</a:t>
              </a:r>
            </a:p>
          </p:txBody>
        </p:sp>
        <p:sp>
          <p:nvSpPr>
            <p:cNvPr id="734" name="tx734"/>
            <p:cNvSpPr/>
            <p:nvPr/>
          </p:nvSpPr>
          <p:spPr>
            <a:xfrm>
              <a:off x="1160424" y="1390881"/>
              <a:ext cx="33887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Tuvalu</a:t>
              </a:r>
            </a:p>
          </p:txBody>
        </p:sp>
        <p:sp>
          <p:nvSpPr>
            <p:cNvPr id="735" name="tx735"/>
            <p:cNvSpPr/>
            <p:nvPr/>
          </p:nvSpPr>
          <p:spPr>
            <a:xfrm>
              <a:off x="527476" y="1216553"/>
              <a:ext cx="33037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Brunei</a:t>
              </a:r>
            </a:p>
          </p:txBody>
        </p:sp>
        <p:sp>
          <p:nvSpPr>
            <p:cNvPr id="736" name="tx736"/>
            <p:cNvSpPr/>
            <p:nvPr/>
          </p:nvSpPr>
          <p:spPr>
            <a:xfrm>
              <a:off x="889578" y="1216553"/>
              <a:ext cx="6097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Darussalam</a:t>
              </a:r>
            </a:p>
          </p:txBody>
        </p:sp>
        <p:sp>
          <p:nvSpPr>
            <p:cNvPr id="737" name="tx737"/>
            <p:cNvSpPr/>
            <p:nvPr/>
          </p:nvSpPr>
          <p:spPr>
            <a:xfrm>
              <a:off x="1181638" y="1042224"/>
              <a:ext cx="31766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DPRK</a:t>
              </a:r>
            </a:p>
          </p:txBody>
        </p:sp>
        <p:sp>
          <p:nvSpPr>
            <p:cNvPr id="738" name="tx738"/>
            <p:cNvSpPr/>
            <p:nvPr/>
          </p:nvSpPr>
          <p:spPr>
            <a:xfrm>
              <a:off x="3412374"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39" name="pic739"/>
            <p:cNvPicPr/>
            <p:nvPr/>
          </p:nvPicPr>
          <p:blipFill>
            <a:blip r:embed="rId2" cstate="print"/>
            <a:stretch>
              <a:fillRect/>
            </a:stretch>
          </p:blipFill>
          <p:spPr>
            <a:xfrm>
              <a:off x="5063967" y="5941026"/>
              <a:ext cx="2160000" cy="219455"/>
            </a:xfrm>
            <a:prstGeom prst="rect">
              <a:avLst/>
            </a:prstGeom>
          </p:spPr>
        </p:pic>
        <p:sp>
          <p:nvSpPr>
            <p:cNvPr id="740" name="pl740"/>
            <p:cNvSpPr/>
            <p:nvPr/>
          </p:nvSpPr>
          <p:spPr>
            <a:xfrm>
              <a:off x="506756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1" name="pl741"/>
            <p:cNvSpPr/>
            <p:nvPr/>
          </p:nvSpPr>
          <p:spPr>
            <a:xfrm>
              <a:off x="635924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2" name="pl742"/>
            <p:cNvSpPr/>
            <p:nvPr/>
          </p:nvSpPr>
          <p:spPr>
            <a:xfrm>
              <a:off x="657452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3" name="pl743"/>
            <p:cNvSpPr/>
            <p:nvPr/>
          </p:nvSpPr>
          <p:spPr>
            <a:xfrm>
              <a:off x="678980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4" name="pl744"/>
            <p:cNvSpPr/>
            <p:nvPr/>
          </p:nvSpPr>
          <p:spPr>
            <a:xfrm>
              <a:off x="700508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5" name="pl745"/>
            <p:cNvSpPr/>
            <p:nvPr/>
          </p:nvSpPr>
          <p:spPr>
            <a:xfrm>
              <a:off x="722036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6" name="pl746"/>
            <p:cNvSpPr/>
            <p:nvPr/>
          </p:nvSpPr>
          <p:spPr>
            <a:xfrm>
              <a:off x="506756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7" name="pl747"/>
            <p:cNvSpPr/>
            <p:nvPr/>
          </p:nvSpPr>
          <p:spPr>
            <a:xfrm>
              <a:off x="635924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8" name="pl748"/>
            <p:cNvSpPr/>
            <p:nvPr/>
          </p:nvSpPr>
          <p:spPr>
            <a:xfrm>
              <a:off x="657452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9" name="pl749"/>
            <p:cNvSpPr/>
            <p:nvPr/>
          </p:nvSpPr>
          <p:spPr>
            <a:xfrm>
              <a:off x="678980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0" name="pl750"/>
            <p:cNvSpPr/>
            <p:nvPr/>
          </p:nvSpPr>
          <p:spPr>
            <a:xfrm>
              <a:off x="700508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1" name="pl751"/>
            <p:cNvSpPr/>
            <p:nvPr/>
          </p:nvSpPr>
          <p:spPr>
            <a:xfrm>
              <a:off x="722036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2" name="tx752"/>
            <p:cNvSpPr/>
            <p:nvPr/>
          </p:nvSpPr>
          <p:spPr>
            <a:xfrm>
              <a:off x="5036477"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53" name="tx753"/>
            <p:cNvSpPr/>
            <p:nvPr/>
          </p:nvSpPr>
          <p:spPr>
            <a:xfrm>
              <a:off x="629706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54" name="tx754"/>
            <p:cNvSpPr/>
            <p:nvPr/>
          </p:nvSpPr>
          <p:spPr>
            <a:xfrm>
              <a:off x="651234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55" name="tx755"/>
            <p:cNvSpPr/>
            <p:nvPr/>
          </p:nvSpPr>
          <p:spPr>
            <a:xfrm>
              <a:off x="672762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56" name="tx756"/>
            <p:cNvSpPr/>
            <p:nvPr/>
          </p:nvSpPr>
          <p:spPr>
            <a:xfrm>
              <a:off x="694290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57" name="tx757"/>
            <p:cNvSpPr/>
            <p:nvPr/>
          </p:nvSpPr>
          <p:spPr>
            <a:xfrm>
              <a:off x="7127098"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58" name="tx758"/>
            <p:cNvSpPr/>
            <p:nvPr/>
          </p:nvSpPr>
          <p:spPr>
            <a:xfrm>
              <a:off x="1561930" y="435349"/>
              <a:ext cx="31878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EAPR, 2025</a:t>
              </a:r>
            </a:p>
          </p:txBody>
        </p:sp>
        <p:sp>
          <p:nvSpPr>
            <p:cNvPr id="759" name="tx75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7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23 out of 27 countries achieved coverage of 90% or higher in at least one vaccine.
China, DPRK, and Niue had the highest percentage of vaccines (100%) in the national immunization schedule with coverage of at least 90%, followed by Tuvalu (93%).
4 countries had not achieved 90% coverage of any vaccine (Cambodia, Indonesia, Papua New Guinea, and Philippines).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P7TF5XRZ5TZD-1674051314-5656</_dlc_DocId>
    <_dlc_DocIdUrl xmlns="5ce71423-0d49-4a04-8822-86064e799dcd">
      <Url>https://unicef.sharepoint.com/teams/DAPM-DataComm/_layouts/15/DocIdRedir.aspx?ID=P7TF5XRZ5TZD-1674051314-5656</Url>
      <Description>P7TF5XRZ5TZD-1674051314-5656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F01B1B8-7A79-4545-8D52-3CCC4FB7F53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2026-07-17T15:41:43Z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0fcc59c6-ff98-4514-9f66-4928e6c7d349</vt:lpwstr>
  </property>
</Properties>
</file>