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bc3d333c39a6dfffda0ac876b6b13db180c8d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1b3994689af825d257dad8fbc01614ba249c0b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67120650f30944bb7fdf4511ea6db4e6769e10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63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63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6344"/>
              <a:ext cx="311052"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6344"/>
              <a:ext cx="311052"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6344"/>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6344"/>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63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63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6344"/>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6344"/>
              <a:ext cx="311052"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63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63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63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18233"/>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18233"/>
              <a:ext cx="311052"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18233"/>
              <a:ext cx="311052"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18233"/>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18233"/>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18233"/>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18233"/>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18233"/>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18233"/>
              <a:ext cx="311052"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18233"/>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18233"/>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18233"/>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18233"/>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18233"/>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18233"/>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18233"/>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949177"/>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949177"/>
              <a:ext cx="311052"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949177"/>
              <a:ext cx="311052"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949177"/>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949177"/>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949177"/>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949177"/>
              <a:ext cx="311052" cy="33094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949177"/>
              <a:ext cx="311052" cy="33094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949177"/>
              <a:ext cx="311052" cy="33094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949177"/>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949177"/>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949177"/>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949177"/>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949177"/>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949177"/>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949177"/>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949177"/>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611066"/>
              <a:ext cx="311052" cy="33094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611066"/>
              <a:ext cx="311052" cy="33094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611066"/>
              <a:ext cx="311052"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611066"/>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611066"/>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611066"/>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611066"/>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611066"/>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611066"/>
              <a:ext cx="311052"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611066"/>
              <a:ext cx="311052" cy="33094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611066"/>
              <a:ext cx="311052"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611066"/>
              <a:ext cx="311052"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611066"/>
              <a:ext cx="311052" cy="33094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611066"/>
              <a:ext cx="311052" cy="33094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611066"/>
              <a:ext cx="311052"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611066"/>
              <a:ext cx="311052"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611066"/>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611066"/>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611066"/>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611066"/>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611066"/>
              <a:ext cx="311052"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611066"/>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611066"/>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611066"/>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87289"/>
              <a:ext cx="311052"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87289"/>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87289"/>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8728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87289"/>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87289"/>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8728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87289"/>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87289"/>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87289"/>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87289"/>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87289"/>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87289"/>
              <a:ext cx="311052"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87289"/>
              <a:ext cx="311052"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87289"/>
              <a:ext cx="311052" cy="33094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87289"/>
              <a:ext cx="311052"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87289"/>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87289"/>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87289"/>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87289"/>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87289"/>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87289"/>
              <a:ext cx="311052"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87289"/>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87289"/>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3" name="rc133"/>
            <p:cNvSpPr/>
            <p:nvPr/>
          </p:nvSpPr>
          <p:spPr>
            <a:xfrm>
              <a:off x="2822259" y="3280122"/>
              <a:ext cx="311052" cy="330944"/>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3280122"/>
              <a:ext cx="311052"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3280122"/>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3280122"/>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3280122"/>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3280122"/>
              <a:ext cx="311052"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3280122"/>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3280122"/>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3280122"/>
              <a:ext cx="311052" cy="33094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3280122"/>
              <a:ext cx="311052" cy="33094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3280122"/>
              <a:ext cx="311052"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3280122"/>
              <a:ext cx="311052"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3280122"/>
              <a:ext cx="311052"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3280122"/>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3280122"/>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3280122"/>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3280122"/>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3280122"/>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3280122"/>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3280122"/>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3942011"/>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3942011"/>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3942011"/>
              <a:ext cx="311052" cy="33094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3942011"/>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3942011"/>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3942011"/>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3942011"/>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3942011"/>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3942011"/>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3942011"/>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3942011"/>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272955"/>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272955"/>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272955"/>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272955"/>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272955"/>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603899"/>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603899"/>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603899"/>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603899"/>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603899"/>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603899"/>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603899"/>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603899"/>
              <a:ext cx="311052"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603899"/>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603899"/>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60389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603899"/>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603899"/>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603899"/>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60389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603899"/>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955945" y="5265788"/>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1266997" y="5265788"/>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1578050" y="5265788"/>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1889102" y="5265788"/>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5265788"/>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5265788"/>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5265788"/>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5265788"/>
              <a:ext cx="311052"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5265788"/>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5265788"/>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5265788"/>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5265788"/>
              <a:ext cx="311052"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5265788"/>
              <a:ext cx="311052"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5265788"/>
              <a:ext cx="311052"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5265788"/>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5265788"/>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5265788"/>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5265788"/>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5265788"/>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5265788"/>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5265788"/>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5265788"/>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5265788"/>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1266997" y="49348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1578050" y="49348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1889102" y="49348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2200154" y="49348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2511207"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2822259" y="49348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3133311"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3444364" y="49348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9" name="rc229"/>
            <p:cNvSpPr/>
            <p:nvPr/>
          </p:nvSpPr>
          <p:spPr>
            <a:xfrm>
              <a:off x="3755416" y="4934844"/>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4066468" y="4934844"/>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1" name="rc231"/>
            <p:cNvSpPr/>
            <p:nvPr/>
          </p:nvSpPr>
          <p:spPr>
            <a:xfrm>
              <a:off x="4377521" y="4934844"/>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2" name="rc232"/>
            <p:cNvSpPr/>
            <p:nvPr/>
          </p:nvSpPr>
          <p:spPr>
            <a:xfrm>
              <a:off x="4688573" y="4934844"/>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3" name="rc233"/>
            <p:cNvSpPr/>
            <p:nvPr/>
          </p:nvSpPr>
          <p:spPr>
            <a:xfrm>
              <a:off x="4999625" y="4934844"/>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4934844"/>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4934844"/>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4934844"/>
              <a:ext cx="311052"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4934844"/>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49348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49348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4934844"/>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4934844"/>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49348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49348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6" name="tx246"/>
            <p:cNvSpPr/>
            <p:nvPr/>
          </p:nvSpPr>
          <p:spPr>
            <a:xfrm>
              <a:off x="105118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136223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167328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198433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229539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260644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291749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322854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353960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385065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41617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4451664"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8" name="tx258"/>
            <p:cNvSpPr/>
            <p:nvPr/>
          </p:nvSpPr>
          <p:spPr>
            <a:xfrm>
              <a:off x="478380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509486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600692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1" name="tx261"/>
            <p:cNvSpPr/>
            <p:nvPr/>
          </p:nvSpPr>
          <p:spPr>
            <a:xfrm>
              <a:off x="633907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2" name="tx262"/>
            <p:cNvSpPr/>
            <p:nvPr/>
          </p:nvSpPr>
          <p:spPr>
            <a:xfrm>
              <a:off x="665012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3" name="tx263"/>
            <p:cNvSpPr/>
            <p:nvPr/>
          </p:nvSpPr>
          <p:spPr>
            <a:xfrm>
              <a:off x="696117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4" name="tx264"/>
            <p:cNvSpPr/>
            <p:nvPr/>
          </p:nvSpPr>
          <p:spPr>
            <a:xfrm>
              <a:off x="727222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756218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6" name="tx266"/>
            <p:cNvSpPr/>
            <p:nvPr/>
          </p:nvSpPr>
          <p:spPr>
            <a:xfrm>
              <a:off x="7873239"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67" name="tx267"/>
            <p:cNvSpPr/>
            <p:nvPr/>
          </p:nvSpPr>
          <p:spPr>
            <a:xfrm>
              <a:off x="820538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8" name="tx268"/>
            <p:cNvSpPr/>
            <p:nvPr/>
          </p:nvSpPr>
          <p:spPr>
            <a:xfrm>
              <a:off x="8516437"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9" name="tx269"/>
            <p:cNvSpPr/>
            <p:nvPr/>
          </p:nvSpPr>
          <p:spPr>
            <a:xfrm>
              <a:off x="882748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0" name="tx270"/>
            <p:cNvSpPr/>
            <p:nvPr/>
          </p:nvSpPr>
          <p:spPr>
            <a:xfrm>
              <a:off x="105118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3622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67328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98433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29539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260644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9174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22854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353960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9" name="tx279"/>
            <p:cNvSpPr/>
            <p:nvPr/>
          </p:nvSpPr>
          <p:spPr>
            <a:xfrm>
              <a:off x="3850652"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0" name="tx280"/>
            <p:cNvSpPr/>
            <p:nvPr/>
          </p:nvSpPr>
          <p:spPr>
            <a:xfrm>
              <a:off x="478380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1" name="tx281"/>
            <p:cNvSpPr/>
            <p:nvPr/>
          </p:nvSpPr>
          <p:spPr>
            <a:xfrm>
              <a:off x="509486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2" name="tx282"/>
            <p:cNvSpPr/>
            <p:nvPr/>
          </p:nvSpPr>
          <p:spPr>
            <a:xfrm>
              <a:off x="63390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3" name="tx283"/>
            <p:cNvSpPr/>
            <p:nvPr/>
          </p:nvSpPr>
          <p:spPr>
            <a:xfrm>
              <a:off x="665012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4" name="tx284"/>
            <p:cNvSpPr/>
            <p:nvPr/>
          </p:nvSpPr>
          <p:spPr>
            <a:xfrm>
              <a:off x="696117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727222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75832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789433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8" name="tx288"/>
            <p:cNvSpPr/>
            <p:nvPr/>
          </p:nvSpPr>
          <p:spPr>
            <a:xfrm>
              <a:off x="8205385"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851643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882748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105118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136223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167328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198433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229539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260644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29174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322854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353960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0" name="tx300"/>
            <p:cNvSpPr/>
            <p:nvPr/>
          </p:nvSpPr>
          <p:spPr>
            <a:xfrm>
              <a:off x="3850652"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1" name="tx301"/>
            <p:cNvSpPr/>
            <p:nvPr/>
          </p:nvSpPr>
          <p:spPr>
            <a:xfrm>
              <a:off x="478380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2" name="tx302"/>
            <p:cNvSpPr/>
            <p:nvPr/>
          </p:nvSpPr>
          <p:spPr>
            <a:xfrm>
              <a:off x="509486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665012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4" name="tx304"/>
            <p:cNvSpPr/>
            <p:nvPr/>
          </p:nvSpPr>
          <p:spPr>
            <a:xfrm>
              <a:off x="696117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5" name="tx305"/>
            <p:cNvSpPr/>
            <p:nvPr/>
          </p:nvSpPr>
          <p:spPr>
            <a:xfrm>
              <a:off x="7272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75832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7" name="tx307"/>
            <p:cNvSpPr/>
            <p:nvPr/>
          </p:nvSpPr>
          <p:spPr>
            <a:xfrm>
              <a:off x="7894332"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8" name="tx308"/>
            <p:cNvSpPr/>
            <p:nvPr/>
          </p:nvSpPr>
          <p:spPr>
            <a:xfrm>
              <a:off x="8205385"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851643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0" name="tx310"/>
            <p:cNvSpPr/>
            <p:nvPr/>
          </p:nvSpPr>
          <p:spPr>
            <a:xfrm>
              <a:off x="882748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1984338"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2" name="tx312"/>
            <p:cNvSpPr/>
            <p:nvPr/>
          </p:nvSpPr>
          <p:spPr>
            <a:xfrm>
              <a:off x="229539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260644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291749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322854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8" name="tx31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9" name="tx319"/>
            <p:cNvSpPr/>
            <p:nvPr/>
          </p:nvSpPr>
          <p:spPr>
            <a:xfrm>
              <a:off x="6961175"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0" name="tx32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1" name="tx321"/>
            <p:cNvSpPr/>
            <p:nvPr/>
          </p:nvSpPr>
          <p:spPr>
            <a:xfrm>
              <a:off x="7583280"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3" name="tx32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4" name="tx32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167328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7" name="tx327"/>
            <p:cNvSpPr/>
            <p:nvPr/>
          </p:nvSpPr>
          <p:spPr>
            <a:xfrm>
              <a:off x="198433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229539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260644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291749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322854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353960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3" name="tx333"/>
            <p:cNvSpPr/>
            <p:nvPr/>
          </p:nvSpPr>
          <p:spPr>
            <a:xfrm>
              <a:off x="3850652"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4" name="tx334"/>
            <p:cNvSpPr/>
            <p:nvPr/>
          </p:nvSpPr>
          <p:spPr>
            <a:xfrm>
              <a:off x="41617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5" name="tx335"/>
            <p:cNvSpPr/>
            <p:nvPr/>
          </p:nvSpPr>
          <p:spPr>
            <a:xfrm>
              <a:off x="665012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6" name="tx336"/>
            <p:cNvSpPr/>
            <p:nvPr/>
          </p:nvSpPr>
          <p:spPr>
            <a:xfrm>
              <a:off x="696117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7" name="tx337"/>
            <p:cNvSpPr/>
            <p:nvPr/>
          </p:nvSpPr>
          <p:spPr>
            <a:xfrm>
              <a:off x="7272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8" name="tx338"/>
            <p:cNvSpPr/>
            <p:nvPr/>
          </p:nvSpPr>
          <p:spPr>
            <a:xfrm>
              <a:off x="8516437"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9" name="tx339"/>
            <p:cNvSpPr/>
            <p:nvPr/>
          </p:nvSpPr>
          <p:spPr>
            <a:xfrm>
              <a:off x="8827489" y="24139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353960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1" name="tx341"/>
            <p:cNvSpPr/>
            <p:nvPr/>
          </p:nvSpPr>
          <p:spPr>
            <a:xfrm>
              <a:off x="385065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2" name="tx342"/>
            <p:cNvSpPr/>
            <p:nvPr/>
          </p:nvSpPr>
          <p:spPr>
            <a:xfrm>
              <a:off x="4783809"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5094862"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4" name="tx344"/>
            <p:cNvSpPr/>
            <p:nvPr/>
          </p:nvSpPr>
          <p:spPr>
            <a:xfrm>
              <a:off x="696117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5" name="tx345"/>
            <p:cNvSpPr/>
            <p:nvPr/>
          </p:nvSpPr>
          <p:spPr>
            <a:xfrm>
              <a:off x="7272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75832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789433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8" name="tx348"/>
            <p:cNvSpPr/>
            <p:nvPr/>
          </p:nvSpPr>
          <p:spPr>
            <a:xfrm>
              <a:off x="820538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9" name="tx349"/>
            <p:cNvSpPr/>
            <p:nvPr/>
          </p:nvSpPr>
          <p:spPr>
            <a:xfrm>
              <a:off x="8516437"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882748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6028019" y="4068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2" name="tx352"/>
            <p:cNvSpPr/>
            <p:nvPr/>
          </p:nvSpPr>
          <p:spPr>
            <a:xfrm>
              <a:off x="6629030"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6940082"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4" name="tx354"/>
            <p:cNvSpPr/>
            <p:nvPr/>
          </p:nvSpPr>
          <p:spPr>
            <a:xfrm>
              <a:off x="7272228"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75832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6" name="tx356"/>
            <p:cNvSpPr/>
            <p:nvPr/>
          </p:nvSpPr>
          <p:spPr>
            <a:xfrm>
              <a:off x="7873239"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7" name="tx357"/>
            <p:cNvSpPr/>
            <p:nvPr/>
          </p:nvSpPr>
          <p:spPr>
            <a:xfrm>
              <a:off x="820538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8516437"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8827489"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75832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1" name="tx361"/>
            <p:cNvSpPr/>
            <p:nvPr/>
          </p:nvSpPr>
          <p:spPr>
            <a:xfrm>
              <a:off x="7894332"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2" name="tx362"/>
            <p:cNvSpPr/>
            <p:nvPr/>
          </p:nvSpPr>
          <p:spPr>
            <a:xfrm>
              <a:off x="820538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851643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4" name="tx364"/>
            <p:cNvSpPr/>
            <p:nvPr/>
          </p:nvSpPr>
          <p:spPr>
            <a:xfrm>
              <a:off x="882748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105118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13622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167328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198433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229539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260644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29174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322854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353960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3850652"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5" name="tx375"/>
            <p:cNvSpPr/>
            <p:nvPr/>
          </p:nvSpPr>
          <p:spPr>
            <a:xfrm>
              <a:off x="4451664"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6" name="tx376"/>
            <p:cNvSpPr/>
            <p:nvPr/>
          </p:nvSpPr>
          <p:spPr>
            <a:xfrm>
              <a:off x="478380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7" name="tx377"/>
            <p:cNvSpPr/>
            <p:nvPr/>
          </p:nvSpPr>
          <p:spPr>
            <a:xfrm>
              <a:off x="509486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8" name="tx378"/>
            <p:cNvSpPr/>
            <p:nvPr/>
          </p:nvSpPr>
          <p:spPr>
            <a:xfrm>
              <a:off x="633907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9" name="tx379"/>
            <p:cNvSpPr/>
            <p:nvPr/>
          </p:nvSpPr>
          <p:spPr>
            <a:xfrm>
              <a:off x="665012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6940082" y="47278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1" name="tx381"/>
            <p:cNvSpPr/>
            <p:nvPr/>
          </p:nvSpPr>
          <p:spPr>
            <a:xfrm>
              <a:off x="7272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75832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7894332"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4" name="tx384"/>
            <p:cNvSpPr/>
            <p:nvPr/>
          </p:nvSpPr>
          <p:spPr>
            <a:xfrm>
              <a:off x="820538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851643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882748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105118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136223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167328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198433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229539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260644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291749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322854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353960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385065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7" name="tx397"/>
            <p:cNvSpPr/>
            <p:nvPr/>
          </p:nvSpPr>
          <p:spPr>
            <a:xfrm>
              <a:off x="633907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665012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6940082"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727222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1" name="tx401"/>
            <p:cNvSpPr/>
            <p:nvPr/>
          </p:nvSpPr>
          <p:spPr>
            <a:xfrm>
              <a:off x="75832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789433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3" name="tx403"/>
            <p:cNvSpPr/>
            <p:nvPr/>
          </p:nvSpPr>
          <p:spPr>
            <a:xfrm>
              <a:off x="820538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8516437"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5" name="tx405"/>
            <p:cNvSpPr/>
            <p:nvPr/>
          </p:nvSpPr>
          <p:spPr>
            <a:xfrm>
              <a:off x="882748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136223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67328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198433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229539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260644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9174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322854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353960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3850652"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5" name="tx415"/>
            <p:cNvSpPr/>
            <p:nvPr/>
          </p:nvSpPr>
          <p:spPr>
            <a:xfrm>
              <a:off x="447275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6" name="tx416"/>
            <p:cNvSpPr/>
            <p:nvPr/>
          </p:nvSpPr>
          <p:spPr>
            <a:xfrm>
              <a:off x="478380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7" name="tx417"/>
            <p:cNvSpPr/>
            <p:nvPr/>
          </p:nvSpPr>
          <p:spPr>
            <a:xfrm>
              <a:off x="509486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8" name="tx418"/>
            <p:cNvSpPr/>
            <p:nvPr/>
          </p:nvSpPr>
          <p:spPr>
            <a:xfrm>
              <a:off x="633907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665012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96117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7272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75832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7894332"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4" name="tx424"/>
            <p:cNvSpPr/>
            <p:nvPr/>
          </p:nvSpPr>
          <p:spPr>
            <a:xfrm>
              <a:off x="820538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851643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882748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5405914"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8" name="tx428"/>
            <p:cNvSpPr/>
            <p:nvPr/>
          </p:nvSpPr>
          <p:spPr>
            <a:xfrm>
              <a:off x="5695873" y="208031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9" name="tx429"/>
            <p:cNvSpPr/>
            <p:nvPr/>
          </p:nvSpPr>
          <p:spPr>
            <a:xfrm>
              <a:off x="41617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0" name="tx430"/>
            <p:cNvSpPr/>
            <p:nvPr/>
          </p:nvSpPr>
          <p:spPr>
            <a:xfrm>
              <a:off x="4451664"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1" name="tx431"/>
            <p:cNvSpPr/>
            <p:nvPr/>
          </p:nvSpPr>
          <p:spPr>
            <a:xfrm>
              <a:off x="540591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2" name="tx432"/>
            <p:cNvSpPr/>
            <p:nvPr/>
          </p:nvSpPr>
          <p:spPr>
            <a:xfrm>
              <a:off x="5695873"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3" name="tx433"/>
            <p:cNvSpPr/>
            <p:nvPr/>
          </p:nvSpPr>
          <p:spPr>
            <a:xfrm>
              <a:off x="6006925"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34" name="tx434"/>
            <p:cNvSpPr/>
            <p:nvPr/>
          </p:nvSpPr>
          <p:spPr>
            <a:xfrm>
              <a:off x="41617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5" name="tx435"/>
            <p:cNvSpPr/>
            <p:nvPr/>
          </p:nvSpPr>
          <p:spPr>
            <a:xfrm>
              <a:off x="4451664"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6" name="tx436"/>
            <p:cNvSpPr/>
            <p:nvPr/>
          </p:nvSpPr>
          <p:spPr>
            <a:xfrm>
              <a:off x="540591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37" name="tx437"/>
            <p:cNvSpPr/>
            <p:nvPr/>
          </p:nvSpPr>
          <p:spPr>
            <a:xfrm>
              <a:off x="5695873"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38" name="tx438"/>
            <p:cNvSpPr/>
            <p:nvPr/>
          </p:nvSpPr>
          <p:spPr>
            <a:xfrm>
              <a:off x="600692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39" name="tx439"/>
            <p:cNvSpPr/>
            <p:nvPr/>
          </p:nvSpPr>
          <p:spPr>
            <a:xfrm>
              <a:off x="63390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0" name="tx440"/>
            <p:cNvSpPr/>
            <p:nvPr/>
          </p:nvSpPr>
          <p:spPr>
            <a:xfrm>
              <a:off x="1081326" y="37377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1" name="tx441"/>
            <p:cNvSpPr/>
            <p:nvPr/>
          </p:nvSpPr>
          <p:spPr>
            <a:xfrm>
              <a:off x="1392379" y="3738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2" name="tx442"/>
            <p:cNvSpPr/>
            <p:nvPr/>
          </p:nvSpPr>
          <p:spPr>
            <a:xfrm>
              <a:off x="167328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3" name="tx443"/>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4" name="tx444"/>
            <p:cNvSpPr/>
            <p:nvPr/>
          </p:nvSpPr>
          <p:spPr>
            <a:xfrm>
              <a:off x="4451664"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45" name="tx445"/>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6" name="tx446"/>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7" name="tx447"/>
            <p:cNvSpPr/>
            <p:nvPr/>
          </p:nvSpPr>
          <p:spPr>
            <a:xfrm>
              <a:off x="5405914"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8" name="tx448"/>
            <p:cNvSpPr/>
            <p:nvPr/>
          </p:nvSpPr>
          <p:spPr>
            <a:xfrm>
              <a:off x="5695873"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9" name="tx449"/>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50" name="tx450"/>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1" name="tx451"/>
            <p:cNvSpPr/>
            <p:nvPr/>
          </p:nvSpPr>
          <p:spPr>
            <a:xfrm>
              <a:off x="136223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52" name="tx452"/>
            <p:cNvSpPr/>
            <p:nvPr/>
          </p:nvSpPr>
          <p:spPr>
            <a:xfrm>
              <a:off x="4451664" y="24112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3" name="tx453"/>
            <p:cNvSpPr/>
            <p:nvPr/>
          </p:nvSpPr>
          <p:spPr>
            <a:xfrm>
              <a:off x="478380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4" name="tx454"/>
            <p:cNvSpPr/>
            <p:nvPr/>
          </p:nvSpPr>
          <p:spPr>
            <a:xfrm>
              <a:off x="509486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5" name="tx455"/>
            <p:cNvSpPr/>
            <p:nvPr/>
          </p:nvSpPr>
          <p:spPr>
            <a:xfrm>
              <a:off x="5405914"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6" name="tx456"/>
            <p:cNvSpPr/>
            <p:nvPr/>
          </p:nvSpPr>
          <p:spPr>
            <a:xfrm>
              <a:off x="5716966"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7" name="tx457"/>
            <p:cNvSpPr/>
            <p:nvPr/>
          </p:nvSpPr>
          <p:spPr>
            <a:xfrm>
              <a:off x="6028019"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58" name="tx458"/>
            <p:cNvSpPr/>
            <p:nvPr/>
          </p:nvSpPr>
          <p:spPr>
            <a:xfrm>
              <a:off x="633907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9" name="tx459"/>
            <p:cNvSpPr/>
            <p:nvPr/>
          </p:nvSpPr>
          <p:spPr>
            <a:xfrm>
              <a:off x="75832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0" name="tx460"/>
            <p:cNvSpPr/>
            <p:nvPr/>
          </p:nvSpPr>
          <p:spPr>
            <a:xfrm>
              <a:off x="7873239" y="24112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61" name="tx461"/>
            <p:cNvSpPr/>
            <p:nvPr/>
          </p:nvSpPr>
          <p:spPr>
            <a:xfrm>
              <a:off x="8205385" y="24136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62" name="tx462"/>
            <p:cNvSpPr/>
            <p:nvPr/>
          </p:nvSpPr>
          <p:spPr>
            <a:xfrm>
              <a:off x="2896402"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63" name="tx463"/>
            <p:cNvSpPr/>
            <p:nvPr/>
          </p:nvSpPr>
          <p:spPr>
            <a:xfrm>
              <a:off x="322854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64" name="tx464"/>
            <p:cNvSpPr/>
            <p:nvPr/>
          </p:nvSpPr>
          <p:spPr>
            <a:xfrm>
              <a:off x="41617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5" name="tx465"/>
            <p:cNvSpPr/>
            <p:nvPr/>
          </p:nvSpPr>
          <p:spPr>
            <a:xfrm>
              <a:off x="4451664"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66" name="tx466"/>
            <p:cNvSpPr/>
            <p:nvPr/>
          </p:nvSpPr>
          <p:spPr>
            <a:xfrm>
              <a:off x="5405914"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67" name="tx467"/>
            <p:cNvSpPr/>
            <p:nvPr/>
          </p:nvSpPr>
          <p:spPr>
            <a:xfrm>
              <a:off x="5695873"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68" name="tx468"/>
            <p:cNvSpPr/>
            <p:nvPr/>
          </p:nvSpPr>
          <p:spPr>
            <a:xfrm>
              <a:off x="6006925"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69" name="tx469"/>
            <p:cNvSpPr/>
            <p:nvPr/>
          </p:nvSpPr>
          <p:spPr>
            <a:xfrm>
              <a:off x="6339071"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70" name="tx470"/>
            <p:cNvSpPr/>
            <p:nvPr/>
          </p:nvSpPr>
          <p:spPr>
            <a:xfrm>
              <a:off x="665012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1" name="tx471"/>
            <p:cNvSpPr/>
            <p:nvPr/>
          </p:nvSpPr>
          <p:spPr>
            <a:xfrm>
              <a:off x="571696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2" name="tx472"/>
            <p:cNvSpPr/>
            <p:nvPr/>
          </p:nvSpPr>
          <p:spPr>
            <a:xfrm>
              <a:off x="6317977"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73" name="tx473"/>
            <p:cNvSpPr/>
            <p:nvPr/>
          </p:nvSpPr>
          <p:spPr>
            <a:xfrm>
              <a:off x="41617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4" name="tx474"/>
            <p:cNvSpPr/>
            <p:nvPr/>
          </p:nvSpPr>
          <p:spPr>
            <a:xfrm>
              <a:off x="540591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5" name="tx475"/>
            <p:cNvSpPr/>
            <p:nvPr/>
          </p:nvSpPr>
          <p:spPr>
            <a:xfrm>
              <a:off x="5695873"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6" name="tx476"/>
            <p:cNvSpPr/>
            <p:nvPr/>
          </p:nvSpPr>
          <p:spPr>
            <a:xfrm>
              <a:off x="6006925" y="47292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77" name="tx477"/>
            <p:cNvSpPr/>
            <p:nvPr/>
          </p:nvSpPr>
          <p:spPr>
            <a:xfrm>
              <a:off x="41617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78" name="tx478"/>
            <p:cNvSpPr/>
            <p:nvPr/>
          </p:nvSpPr>
          <p:spPr>
            <a:xfrm>
              <a:off x="4451664"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9" name="tx479"/>
            <p:cNvSpPr/>
            <p:nvPr/>
          </p:nvSpPr>
          <p:spPr>
            <a:xfrm>
              <a:off x="4783809" y="5391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0" name="tx480"/>
            <p:cNvSpPr/>
            <p:nvPr/>
          </p:nvSpPr>
          <p:spPr>
            <a:xfrm>
              <a:off x="5094862" y="5391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1" name="tx481"/>
            <p:cNvSpPr/>
            <p:nvPr/>
          </p:nvSpPr>
          <p:spPr>
            <a:xfrm>
              <a:off x="5405914"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2" name="tx482"/>
            <p:cNvSpPr/>
            <p:nvPr/>
          </p:nvSpPr>
          <p:spPr>
            <a:xfrm>
              <a:off x="5695873"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3" name="tx483"/>
            <p:cNvSpPr/>
            <p:nvPr/>
          </p:nvSpPr>
          <p:spPr>
            <a:xfrm>
              <a:off x="6006925" y="538976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84" name="tx484"/>
            <p:cNvSpPr/>
            <p:nvPr/>
          </p:nvSpPr>
          <p:spPr>
            <a:xfrm>
              <a:off x="41617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5" name="tx485"/>
            <p:cNvSpPr/>
            <p:nvPr/>
          </p:nvSpPr>
          <p:spPr>
            <a:xfrm>
              <a:off x="540591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6" name="tx486"/>
            <p:cNvSpPr/>
            <p:nvPr/>
          </p:nvSpPr>
          <p:spPr>
            <a:xfrm>
              <a:off x="571696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7" name="tx487"/>
            <p:cNvSpPr/>
            <p:nvPr/>
          </p:nvSpPr>
          <p:spPr>
            <a:xfrm>
              <a:off x="6028019"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88" name="tx48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51705"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5" name="tx515"/>
            <p:cNvSpPr/>
            <p:nvPr/>
          </p:nvSpPr>
          <p:spPr>
            <a:xfrm>
              <a:off x="564092"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6" name="tx516"/>
            <p:cNvSpPr/>
            <p:nvPr/>
          </p:nvSpPr>
          <p:spPr>
            <a:xfrm>
              <a:off x="551705"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7" name="tx517"/>
            <p:cNvSpPr/>
            <p:nvPr/>
          </p:nvSpPr>
          <p:spPr>
            <a:xfrm>
              <a:off x="601364" y="439569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8" name="tx518"/>
            <p:cNvSpPr/>
            <p:nvPr/>
          </p:nvSpPr>
          <p:spPr>
            <a:xfrm>
              <a:off x="619917" y="40671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9" name="tx519"/>
            <p:cNvSpPr/>
            <p:nvPr/>
          </p:nvSpPr>
          <p:spPr>
            <a:xfrm>
              <a:off x="520490" y="371400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0" name="tx520"/>
            <p:cNvSpPr/>
            <p:nvPr/>
          </p:nvSpPr>
          <p:spPr>
            <a:xfrm>
              <a:off x="632360" y="34038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1" name="tx521"/>
            <p:cNvSpPr/>
            <p:nvPr/>
          </p:nvSpPr>
          <p:spPr>
            <a:xfrm>
              <a:off x="576534" y="307290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2" name="tx522"/>
            <p:cNvSpPr/>
            <p:nvPr/>
          </p:nvSpPr>
          <p:spPr>
            <a:xfrm>
              <a:off x="576534" y="274337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3" name="tx523"/>
            <p:cNvSpPr/>
            <p:nvPr/>
          </p:nvSpPr>
          <p:spPr>
            <a:xfrm>
              <a:off x="508103" y="239055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4" name="tx524"/>
            <p:cNvSpPr/>
            <p:nvPr/>
          </p:nvSpPr>
          <p:spPr>
            <a:xfrm>
              <a:off x="620027"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5" name="tx52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6" name="pic526"/>
            <p:cNvPicPr/>
            <p:nvPr/>
          </p:nvPicPr>
          <p:blipFill>
            <a:blip r:embed="rId2" cstate="print"/>
            <a:stretch>
              <a:fillRect/>
            </a:stretch>
          </p:blipFill>
          <p:spPr>
            <a:xfrm>
              <a:off x="4653227" y="5838594"/>
              <a:ext cx="2160000" cy="219455"/>
            </a:xfrm>
            <a:prstGeom prst="rect">
              <a:avLst/>
            </a:prstGeom>
          </p:spPr>
        </p:pic>
        <p:sp>
          <p:nvSpPr>
            <p:cNvPr id="527" name="pl52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pl53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tx53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0" name="tx54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1" name="tx54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2" name="tx54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3" name="tx54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4" name="tx54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5" name="tx545"/>
            <p:cNvSpPr/>
            <p:nvPr/>
          </p:nvSpPr>
          <p:spPr>
            <a:xfrm>
              <a:off x="924840" y="1332266"/>
              <a:ext cx="28982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Ukraine, 2000-2025</a:t>
              </a:r>
            </a:p>
          </p:txBody>
        </p:sp>
        <p:sp>
          <p:nvSpPr>
            <p:cNvPr id="546" name="tx54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7" name="tx54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8" name="tx54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11 (82%) vaccines in the schedule achieved coverage of 90% or more. Vaccine coverage ranged from 74% to 96%.
Since 2001, estimates have been made for 5 new vaccines. IPVC is the newest vaccine reported (2021), which achieved 89% coverage in 2025.
In 2025, Ukraine did not report any stockouts of vaccines or supplies.</a:t>
            </a:r>
          </a:p>
        </p:txBody>
      </p:sp>
      <p:sp>
        <p:nvSpPr>
          <p:cNvPr id="5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one, and declined for two, indicating overall progress in routine immunization performance; nine achieved at least 90% coverage.</a:t>
            </a:r>
          </a:p>
        </p:txBody>
      </p:sp>
      <p:grpSp xmlns:pic="http://schemas.openxmlformats.org/drawingml/2006/picture">
        <p:nvGrpSpPr>
          <p:cNvPr id="551" name=""/>
          <p:cNvGrpSpPr/>
          <p:nvPr/>
        </p:nvGrpSpPr>
        <p:grpSpPr>
          <a:xfrm>
            <a:off x="292608" y="1005840"/>
            <a:ext cx="8595360" cy="28575"/>
            <a:chOff x="292608" y="1005840"/>
            <a:chExt cx="8595360" cy="28575"/>
          </a:xfrm>
        </p:grpSpPr>
        <p:sp>
          <p:nvSpPr>
            <p:cNvPr id="5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274455"/>
            </a:xfrm>
            <a:custGeom>
              <a:avLst/>
              <a:pathLst>
                <a:path w="6481656" h="2274455">
                  <a:moveTo>
                    <a:pt x="0" y="0"/>
                  </a:moveTo>
                  <a:lnTo>
                    <a:pt x="259266" y="0"/>
                  </a:lnTo>
                  <a:lnTo>
                    <a:pt x="518532" y="0"/>
                  </a:lnTo>
                  <a:lnTo>
                    <a:pt x="777798" y="0"/>
                  </a:lnTo>
                  <a:lnTo>
                    <a:pt x="1037065" y="0"/>
                  </a:lnTo>
                  <a:lnTo>
                    <a:pt x="1296331" y="0"/>
                  </a:lnTo>
                  <a:lnTo>
                    <a:pt x="1555597" y="0"/>
                  </a:lnTo>
                  <a:lnTo>
                    <a:pt x="1814863" y="0"/>
                  </a:lnTo>
                  <a:lnTo>
                    <a:pt x="2074130" y="359124"/>
                  </a:lnTo>
                  <a:lnTo>
                    <a:pt x="2333396" y="1117276"/>
                  </a:lnTo>
                  <a:lnTo>
                    <a:pt x="2592662" y="1875427"/>
                  </a:lnTo>
                  <a:lnTo>
                    <a:pt x="2851928" y="1955233"/>
                  </a:lnTo>
                  <a:lnTo>
                    <a:pt x="3111195" y="917762"/>
                  </a:lnTo>
                  <a:lnTo>
                    <a:pt x="3370461" y="917762"/>
                  </a:lnTo>
                  <a:lnTo>
                    <a:pt x="3629727" y="1596108"/>
                  </a:lnTo>
                  <a:lnTo>
                    <a:pt x="3888994" y="1596108"/>
                  </a:lnTo>
                  <a:lnTo>
                    <a:pt x="4148260" y="2274455"/>
                  </a:lnTo>
                  <a:lnTo>
                    <a:pt x="4407526" y="1356692"/>
                  </a:lnTo>
                  <a:lnTo>
                    <a:pt x="4666792" y="558638"/>
                  </a:lnTo>
                  <a:lnTo>
                    <a:pt x="4926059" y="399027"/>
                  </a:lnTo>
                  <a:lnTo>
                    <a:pt x="5185325" y="239416"/>
                  </a:lnTo>
                  <a:lnTo>
                    <a:pt x="5444591" y="319221"/>
                  </a:lnTo>
                  <a:lnTo>
                    <a:pt x="5703857" y="837957"/>
                  </a:lnTo>
                  <a:lnTo>
                    <a:pt x="5963124" y="239416"/>
                  </a:lnTo>
                  <a:lnTo>
                    <a:pt x="6222390" y="159610"/>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192217"/>
            </a:xfrm>
            <a:custGeom>
              <a:avLst/>
              <a:pathLst>
                <a:path w="6481656" h="3192217">
                  <a:moveTo>
                    <a:pt x="0" y="0"/>
                  </a:moveTo>
                  <a:lnTo>
                    <a:pt x="259266" y="0"/>
                  </a:lnTo>
                  <a:lnTo>
                    <a:pt x="518532" y="0"/>
                  </a:lnTo>
                  <a:lnTo>
                    <a:pt x="777798" y="79805"/>
                  </a:lnTo>
                  <a:lnTo>
                    <a:pt x="1037065" y="0"/>
                  </a:lnTo>
                  <a:lnTo>
                    <a:pt x="1296331" y="119708"/>
                  </a:lnTo>
                  <a:lnTo>
                    <a:pt x="1555597" y="39902"/>
                  </a:lnTo>
                  <a:lnTo>
                    <a:pt x="1814863" y="39902"/>
                  </a:lnTo>
                  <a:lnTo>
                    <a:pt x="2074130" y="359124"/>
                  </a:lnTo>
                  <a:lnTo>
                    <a:pt x="2333396" y="1117276"/>
                  </a:lnTo>
                  <a:lnTo>
                    <a:pt x="2592662" y="1875427"/>
                  </a:lnTo>
                  <a:lnTo>
                    <a:pt x="2851928" y="1955233"/>
                  </a:lnTo>
                  <a:lnTo>
                    <a:pt x="3111195" y="917762"/>
                  </a:lnTo>
                  <a:lnTo>
                    <a:pt x="3370461" y="917762"/>
                  </a:lnTo>
                  <a:lnTo>
                    <a:pt x="3629727" y="3032606"/>
                  </a:lnTo>
                  <a:lnTo>
                    <a:pt x="3888994" y="3032606"/>
                  </a:lnTo>
                  <a:lnTo>
                    <a:pt x="4148260" y="3192217"/>
                  </a:lnTo>
                  <a:lnTo>
                    <a:pt x="4407526" y="1955233"/>
                  </a:lnTo>
                  <a:lnTo>
                    <a:pt x="4666792" y="1197081"/>
                  </a:lnTo>
                  <a:lnTo>
                    <a:pt x="4926059" y="758151"/>
                  </a:lnTo>
                  <a:lnTo>
                    <a:pt x="5185325" y="718249"/>
                  </a:lnTo>
                  <a:lnTo>
                    <a:pt x="5444591" y="837957"/>
                  </a:lnTo>
                  <a:lnTo>
                    <a:pt x="5703857" y="1037470"/>
                  </a:lnTo>
                  <a:lnTo>
                    <a:pt x="5963124" y="638443"/>
                  </a:lnTo>
                  <a:lnTo>
                    <a:pt x="6222390" y="438929"/>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274455"/>
            </a:xfrm>
            <a:custGeom>
              <a:avLst/>
              <a:pathLst>
                <a:path w="6481656" h="2274455">
                  <a:moveTo>
                    <a:pt x="0" y="0"/>
                  </a:moveTo>
                  <a:lnTo>
                    <a:pt x="259266" y="0"/>
                  </a:lnTo>
                  <a:lnTo>
                    <a:pt x="518532" y="0"/>
                  </a:lnTo>
                  <a:lnTo>
                    <a:pt x="777798" y="0"/>
                  </a:lnTo>
                  <a:lnTo>
                    <a:pt x="1037065" y="0"/>
                  </a:lnTo>
                  <a:lnTo>
                    <a:pt x="1296331" y="119708"/>
                  </a:lnTo>
                  <a:lnTo>
                    <a:pt x="1555597" y="39902"/>
                  </a:lnTo>
                  <a:lnTo>
                    <a:pt x="1814863" y="79805"/>
                  </a:lnTo>
                  <a:lnTo>
                    <a:pt x="2074130" y="199513"/>
                  </a:lnTo>
                  <a:lnTo>
                    <a:pt x="2333396" y="957665"/>
                  </a:lnTo>
                  <a:lnTo>
                    <a:pt x="2592662" y="1715817"/>
                  </a:lnTo>
                  <a:lnTo>
                    <a:pt x="2851928" y="1276887"/>
                  </a:lnTo>
                  <a:lnTo>
                    <a:pt x="3111195" y="798054"/>
                  </a:lnTo>
                  <a:lnTo>
                    <a:pt x="3370461" y="798054"/>
                  </a:lnTo>
                  <a:lnTo>
                    <a:pt x="3629727" y="1715817"/>
                  </a:lnTo>
                  <a:lnTo>
                    <a:pt x="3888994" y="1715817"/>
                  </a:lnTo>
                  <a:lnTo>
                    <a:pt x="4148260" y="2274455"/>
                  </a:lnTo>
                  <a:lnTo>
                    <a:pt x="4407526" y="518735"/>
                  </a:lnTo>
                  <a:lnTo>
                    <a:pt x="4666792" y="319221"/>
                  </a:lnTo>
                  <a:lnTo>
                    <a:pt x="4926059" y="239416"/>
                  </a:lnTo>
                  <a:lnTo>
                    <a:pt x="5185325" y="558638"/>
                  </a:lnTo>
                  <a:lnTo>
                    <a:pt x="5444591" y="399027"/>
                  </a:lnTo>
                  <a:lnTo>
                    <a:pt x="5703857" y="997568"/>
                  </a:lnTo>
                  <a:lnTo>
                    <a:pt x="5963124" y="279319"/>
                  </a:lnTo>
                  <a:lnTo>
                    <a:pt x="6222390" y="319221"/>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713385"/>
            </a:xfrm>
            <a:custGeom>
              <a:avLst/>
              <a:pathLst>
                <a:path w="6481656" h="2713385">
                  <a:moveTo>
                    <a:pt x="0" y="0"/>
                  </a:moveTo>
                  <a:lnTo>
                    <a:pt x="259266" y="39902"/>
                  </a:lnTo>
                  <a:lnTo>
                    <a:pt x="518532" y="39902"/>
                  </a:lnTo>
                  <a:lnTo>
                    <a:pt x="777798" y="0"/>
                  </a:lnTo>
                  <a:lnTo>
                    <a:pt x="1037065" y="79805"/>
                  </a:lnTo>
                  <a:lnTo>
                    <a:pt x="1296331" y="119708"/>
                  </a:lnTo>
                  <a:lnTo>
                    <a:pt x="1555597" y="39902"/>
                  </a:lnTo>
                  <a:lnTo>
                    <a:pt x="1814863" y="119708"/>
                  </a:lnTo>
                  <a:lnTo>
                    <a:pt x="2074130" y="159610"/>
                  </a:lnTo>
                  <a:lnTo>
                    <a:pt x="2333396" y="1236984"/>
                  </a:lnTo>
                  <a:lnTo>
                    <a:pt x="2592662" y="2314357"/>
                  </a:lnTo>
                  <a:lnTo>
                    <a:pt x="2851928" y="1715817"/>
                  </a:lnTo>
                  <a:lnTo>
                    <a:pt x="3111195" y="1795622"/>
                  </a:lnTo>
                  <a:lnTo>
                    <a:pt x="3370461" y="1795622"/>
                  </a:lnTo>
                  <a:lnTo>
                    <a:pt x="3629727" y="1675914"/>
                  </a:lnTo>
                  <a:lnTo>
                    <a:pt x="3888994" y="1675914"/>
                  </a:lnTo>
                  <a:lnTo>
                    <a:pt x="4148260" y="2713385"/>
                  </a:lnTo>
                  <a:lnTo>
                    <a:pt x="4407526" y="598540"/>
                  </a:lnTo>
                  <a:lnTo>
                    <a:pt x="4666792" y="359124"/>
                  </a:lnTo>
                  <a:lnTo>
                    <a:pt x="4926059" y="279319"/>
                  </a:lnTo>
                  <a:lnTo>
                    <a:pt x="5185325" y="678346"/>
                  </a:lnTo>
                  <a:lnTo>
                    <a:pt x="5444591" y="518735"/>
                  </a:lnTo>
                  <a:lnTo>
                    <a:pt x="5703857" y="1197081"/>
                  </a:lnTo>
                  <a:lnTo>
                    <a:pt x="5963124" y="478832"/>
                  </a:lnTo>
                  <a:lnTo>
                    <a:pt x="6222390" y="638443"/>
                  </a:lnTo>
                  <a:lnTo>
                    <a:pt x="6481656"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465" y="1054949"/>
              <a:ext cx="252477" cy="373332"/>
            </a:xfrm>
            <a:custGeom>
              <a:avLst/>
              <a:pathLst>
                <a:path w="252477" h="373332">
                  <a:moveTo>
                    <a:pt x="252477" y="0"/>
                  </a:moveTo>
                  <a:lnTo>
                    <a:pt x="0" y="373332"/>
                  </a:lnTo>
                </a:path>
              </a:pathLst>
            </a:custGeom>
          </p:spPr>
          <p:txBody>
            <a:bodyPr/>
            <a:lstStyle/>
            <a:p/>
          </p:txBody>
        </p:sp>
        <p:sp>
          <p:nvSpPr>
            <p:cNvPr id="42" name="pl42"/>
            <p:cNvSpPr/>
            <p:nvPr/>
          </p:nvSpPr>
          <p:spPr>
            <a:xfrm>
              <a:off x="7934104" y="1335002"/>
              <a:ext cx="245837" cy="135803"/>
            </a:xfrm>
            <a:custGeom>
              <a:avLst/>
              <a:pathLst>
                <a:path w="245837" h="135803">
                  <a:moveTo>
                    <a:pt x="245837" y="0"/>
                  </a:moveTo>
                  <a:lnTo>
                    <a:pt x="0" y="135803"/>
                  </a:lnTo>
                </a:path>
              </a:pathLst>
            </a:custGeom>
          </p:spPr>
          <p:txBody>
            <a:bodyPr/>
            <a:lstStyle/>
            <a:p/>
          </p:txBody>
        </p:sp>
        <p:sp>
          <p:nvSpPr>
            <p:cNvPr id="43" name="pl43"/>
            <p:cNvSpPr/>
            <p:nvPr/>
          </p:nvSpPr>
          <p:spPr>
            <a:xfrm>
              <a:off x="7937780" y="1522222"/>
              <a:ext cx="242161" cy="57992"/>
            </a:xfrm>
            <a:custGeom>
              <a:avLst/>
              <a:pathLst>
                <a:path w="242161" h="57992">
                  <a:moveTo>
                    <a:pt x="242161" y="57992"/>
                  </a:moveTo>
                  <a:lnTo>
                    <a:pt x="0" y="0"/>
                  </a:lnTo>
                </a:path>
              </a:pathLst>
            </a:custGeom>
          </p:spPr>
          <p:txBody>
            <a:bodyPr/>
            <a:lstStyle/>
            <a:p/>
          </p:txBody>
        </p:sp>
        <p:sp>
          <p:nvSpPr>
            <p:cNvPr id="44" name="pl44"/>
            <p:cNvSpPr/>
            <p:nvPr/>
          </p:nvSpPr>
          <p:spPr>
            <a:xfrm>
              <a:off x="7928587" y="1527881"/>
              <a:ext cx="251355" cy="309941"/>
            </a:xfrm>
            <a:custGeom>
              <a:avLst/>
              <a:pathLst>
                <a:path w="251355" h="309941">
                  <a:moveTo>
                    <a:pt x="251355" y="309941"/>
                  </a:moveTo>
                  <a:lnTo>
                    <a:pt x="0" y="0"/>
                  </a:lnTo>
                </a:path>
              </a:pathLst>
            </a:custGeom>
          </p:spPr>
          <p:txBody>
            <a:bodyPr/>
            <a:lstStyle/>
            <a:p/>
          </p:txBody>
        </p:sp>
        <p:sp>
          <p:nvSpPr>
            <p:cNvPr id="45" name="pg45"/>
            <p:cNvSpPr/>
            <p:nvPr/>
          </p:nvSpPr>
          <p:spPr>
            <a:xfrm>
              <a:off x="8111362" y="9462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9870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7" name="pg47"/>
            <p:cNvSpPr/>
            <p:nvPr/>
          </p:nvSpPr>
          <p:spPr>
            <a:xfrm>
              <a:off x="8111362" y="122145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2623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9" name="pg49"/>
            <p:cNvSpPr/>
            <p:nvPr/>
          </p:nvSpPr>
          <p:spPr>
            <a:xfrm>
              <a:off x="8111362" y="14952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360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1" name="pg51"/>
            <p:cNvSpPr/>
            <p:nvPr/>
          </p:nvSpPr>
          <p:spPr>
            <a:xfrm>
              <a:off x="8111362" y="17665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074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567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Ukraine,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55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497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438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378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675506"/>
              <a:ext cx="1861912" cy="211814"/>
            </a:xfrm>
            <a:prstGeom prst="rect">
              <a:avLst/>
            </a:prstGeom>
            <a:solidFill>
              <a:srgbClr val="D9D9D9">
                <a:alpha val="60000"/>
              </a:srgbClr>
            </a:solidFill>
          </p:spPr>
          <p:txBody>
            <a:bodyPr/>
            <a:lstStyle/>
            <a:p/>
          </p:txBody>
        </p:sp>
        <p:sp>
          <p:nvSpPr>
            <p:cNvPr id="10" name="pl10"/>
            <p:cNvSpPr/>
            <p:nvPr/>
          </p:nvSpPr>
          <p:spPr>
            <a:xfrm>
              <a:off x="193786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5034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396517"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16220"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731464"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751167"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9057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79057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6938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89086"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928492"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928492"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948195"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96789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987600"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27006"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27006"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4670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46709"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46709"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46709"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6641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641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543808"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563511"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50507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56890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57741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56418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642991"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698017"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702099"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715297"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730614"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754780"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770019"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805000"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80057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846712"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842325"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820316"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837978"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840019"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848869"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6871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0812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4753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8693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2275410" y="2040062"/>
              <a:ext cx="1861912" cy="211814"/>
            </a:xfrm>
            <a:prstGeom prst="rect">
              <a:avLst/>
            </a:prstGeom>
            <a:solidFill>
              <a:srgbClr val="D9D9D9">
                <a:alpha val="60000"/>
              </a:srgbClr>
            </a:solidFill>
          </p:spPr>
          <p:txBody>
            <a:bodyPr/>
            <a:lstStyle/>
            <a:p/>
          </p:txBody>
        </p:sp>
        <p:sp>
          <p:nvSpPr>
            <p:cNvPr id="61" name="pl61"/>
            <p:cNvSpPr/>
            <p:nvPr/>
          </p:nvSpPr>
          <p:spPr>
            <a:xfrm>
              <a:off x="38102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3375830"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30521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311128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334772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342653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52504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60385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662966"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662966"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722074"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74177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840291"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859994"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859994"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89939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89939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899399"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938805"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95850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97821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97821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97821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319947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325857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495012"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573824"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67233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751149"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344981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343657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4956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55070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622710"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637988"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646799"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673007"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686282"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681818"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738808"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732115"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773827"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760668"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76948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6187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0127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4068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8008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4206912" y="3522766"/>
              <a:ext cx="1861912" cy="211814"/>
            </a:xfrm>
            <a:prstGeom prst="rect">
              <a:avLst/>
            </a:prstGeom>
            <a:solidFill>
              <a:srgbClr val="D9D9D9">
                <a:alpha val="60000"/>
              </a:srgbClr>
            </a:solidFill>
          </p:spPr>
          <p:txBody>
            <a:bodyPr/>
            <a:lstStyle/>
            <a:p/>
          </p:txBody>
        </p:sp>
        <p:sp>
          <p:nvSpPr>
            <p:cNvPr id="112" name="pl112"/>
            <p:cNvSpPr/>
            <p:nvPr/>
          </p:nvSpPr>
          <p:spPr>
            <a:xfrm>
              <a:off x="580086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5366440"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5259520"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5298926"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5555062"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5614171"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5653576"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567327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57323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5752090"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5771793"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5791496"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5791496"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811198"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830901"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890009"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890009"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909712"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909712"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90971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929415"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929415"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92941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5406812"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5446217"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5341906"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54319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5427184"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5482210"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5505995"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5525698"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5554212"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5565103"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5578301"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5593617"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5617784"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5668003"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5663578"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5709715"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5705329"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5683320"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5703023"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5711873"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572068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50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944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383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7323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6138414" y="3205044"/>
              <a:ext cx="1861912" cy="222963"/>
            </a:xfrm>
            <a:prstGeom prst="rect">
              <a:avLst/>
            </a:prstGeom>
            <a:solidFill>
              <a:srgbClr val="D9D9D9">
                <a:alpha val="60000"/>
              </a:srgbClr>
            </a:solidFill>
          </p:spPr>
          <p:txBody>
            <a:bodyPr/>
            <a:lstStyle/>
            <a:p/>
          </p:txBody>
        </p:sp>
        <p:sp>
          <p:nvSpPr>
            <p:cNvPr id="163" name="pl163"/>
            <p:cNvSpPr/>
            <p:nvPr/>
          </p:nvSpPr>
          <p:spPr>
            <a:xfrm>
              <a:off x="759445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7160023"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691518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97429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721072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728953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7348645"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738805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7466861"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758507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758507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7663889"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7683592"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7703295"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7722997"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7722997"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7762403"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7762403"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780180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782151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784121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7860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70624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7121583"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7358016"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7436827"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7495936"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7535341"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761415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7358647"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7394009"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744630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7457199"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748571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7500991"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750980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7536011"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7549286"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7601812"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7595119"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7636831"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7652186"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4817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8757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92698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96638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8069916" y="1616432"/>
              <a:ext cx="1861912" cy="211814"/>
            </a:xfrm>
            <a:prstGeom prst="rect">
              <a:avLst/>
            </a:prstGeom>
            <a:solidFill>
              <a:srgbClr val="D9D9D9">
                <a:alpha val="60000"/>
              </a:srgbClr>
            </a:solidFill>
          </p:spPr>
          <p:txBody>
            <a:bodyPr/>
            <a:lstStyle/>
            <a:p/>
          </p:txBody>
        </p:sp>
        <p:sp>
          <p:nvSpPr>
            <p:cNvPr id="212" name="pl212"/>
            <p:cNvSpPr/>
            <p:nvPr/>
          </p:nvSpPr>
          <p:spPr>
            <a:xfrm>
              <a:off x="96244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9190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80979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8748171"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908311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912252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9142227"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9240741"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9280146"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93983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941806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943776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953628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9555985"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9575688"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965449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965449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9693905"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973331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9733310"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977271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9772716"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97924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8245271"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8895462"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9230410"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9269815"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928951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9388032"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9427437"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9545654"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9226997"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923777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9309851"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93384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9353682"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9441343"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9441382"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9467512"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9506918"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9515729"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9568333"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9555174"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958368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104132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108072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112013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115953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10001418" y="1828247"/>
              <a:ext cx="1861912" cy="211814"/>
            </a:xfrm>
            <a:prstGeom prst="rect">
              <a:avLst/>
            </a:prstGeom>
            <a:solidFill>
              <a:srgbClr val="D9D9D9">
                <a:alpha val="60000"/>
              </a:srgbClr>
            </a:solidFill>
          </p:spPr>
          <p:txBody>
            <a:bodyPr/>
            <a:lstStyle/>
            <a:p/>
          </p:txBody>
        </p:sp>
        <p:sp>
          <p:nvSpPr>
            <p:cNvPr id="263" name="pl263"/>
            <p:cNvSpPr/>
            <p:nvPr/>
          </p:nvSpPr>
          <p:spPr>
            <a:xfrm>
              <a:off x="1155596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11121540"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108372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109949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1107372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1111313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11329865"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11349568"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11388973"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11408676"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1144808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1150719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1150719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1150719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11566298"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11566298"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11566298"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11625407"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1162540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1645109"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170421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172392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1723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10984586"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1114220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11221020"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11260425"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11477156"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11123136"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11166967"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11182284"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11221689"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11307193"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11302845"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1128960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11339906"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11353104"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1135318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1141225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1140782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1141871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11499834"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11506378"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1151519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08" name="rc308"/>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310" name="rc310"/>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312" name="rc312"/>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(91%)</a:t>
              </a:r>
            </a:p>
          </p:txBody>
        </p:sp>
        <p:sp>
          <p:nvSpPr>
            <p:cNvPr id="314" name="rc314"/>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(89%)</a:t>
              </a:r>
            </a:p>
          </p:txBody>
        </p:sp>
        <p:sp>
          <p:nvSpPr>
            <p:cNvPr id="316" name="rc316"/>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18" name="rc318"/>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(94%)</a:t>
              </a:r>
            </a:p>
          </p:txBody>
        </p:sp>
        <p:sp>
          <p:nvSpPr>
            <p:cNvPr id="320" name="pl320"/>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21" name="pl321"/>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755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1497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15438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19378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tx326"/>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27" name="tx327"/>
            <p:cNvSpPr/>
            <p:nvPr/>
          </p:nvSpPr>
          <p:spPr>
            <a:xfrm rot="-5400000">
              <a:off x="692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28" name="tx328"/>
            <p:cNvSpPr/>
            <p:nvPr/>
          </p:nvSpPr>
          <p:spPr>
            <a:xfrm rot="-5400000">
              <a:off x="10867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29" name="tx329"/>
            <p:cNvSpPr/>
            <p:nvPr/>
          </p:nvSpPr>
          <p:spPr>
            <a:xfrm rot="-5400000">
              <a:off x="14808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30" name="tx330"/>
            <p:cNvSpPr/>
            <p:nvPr/>
          </p:nvSpPr>
          <p:spPr>
            <a:xfrm rot="-5400000">
              <a:off x="18748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31" name="pl331"/>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2" name="pl332"/>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26871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30812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34753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38693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tx337"/>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38" name="tx338"/>
            <p:cNvSpPr/>
            <p:nvPr/>
          </p:nvSpPr>
          <p:spPr>
            <a:xfrm rot="-5400000">
              <a:off x="262417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9" name="tx339"/>
            <p:cNvSpPr/>
            <p:nvPr/>
          </p:nvSpPr>
          <p:spPr>
            <a:xfrm rot="-5400000">
              <a:off x="30182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40" name="tx340"/>
            <p:cNvSpPr/>
            <p:nvPr/>
          </p:nvSpPr>
          <p:spPr>
            <a:xfrm rot="-5400000">
              <a:off x="34123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41" name="tx341"/>
            <p:cNvSpPr/>
            <p:nvPr/>
          </p:nvSpPr>
          <p:spPr>
            <a:xfrm rot="-5400000">
              <a:off x="38063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42" name="pl342"/>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3" name="pl343"/>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6187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50127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4068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8008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tx348"/>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9" name="tx349"/>
            <p:cNvSpPr/>
            <p:nvPr/>
          </p:nvSpPr>
          <p:spPr>
            <a:xfrm rot="-5400000">
              <a:off x="45556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50" name="tx350"/>
            <p:cNvSpPr/>
            <p:nvPr/>
          </p:nvSpPr>
          <p:spPr>
            <a:xfrm rot="-5400000">
              <a:off x="494975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51" name="tx351"/>
            <p:cNvSpPr/>
            <p:nvPr/>
          </p:nvSpPr>
          <p:spPr>
            <a:xfrm rot="-5400000">
              <a:off x="534381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52" name="tx352"/>
            <p:cNvSpPr/>
            <p:nvPr/>
          </p:nvSpPr>
          <p:spPr>
            <a:xfrm rot="-5400000">
              <a:off x="57378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53" name="pl353"/>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4" name="pl354"/>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550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44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3383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7323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tx359"/>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60" name="tx360"/>
            <p:cNvSpPr/>
            <p:nvPr/>
          </p:nvSpPr>
          <p:spPr>
            <a:xfrm rot="-5400000">
              <a:off x="6487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1" name="tx361"/>
            <p:cNvSpPr/>
            <p:nvPr/>
          </p:nvSpPr>
          <p:spPr>
            <a:xfrm rot="-5400000">
              <a:off x="68812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62" name="tx362"/>
            <p:cNvSpPr/>
            <p:nvPr/>
          </p:nvSpPr>
          <p:spPr>
            <a:xfrm rot="-5400000">
              <a:off x="72753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63" name="tx363"/>
            <p:cNvSpPr/>
            <p:nvPr/>
          </p:nvSpPr>
          <p:spPr>
            <a:xfrm rot="-5400000">
              <a:off x="76693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64" name="pl36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5" name="pl36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4817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8757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92698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96638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tx370"/>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1" name="tx371"/>
            <p:cNvSpPr/>
            <p:nvPr/>
          </p:nvSpPr>
          <p:spPr>
            <a:xfrm rot="-5400000">
              <a:off x="841867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2" name="tx372"/>
            <p:cNvSpPr/>
            <p:nvPr/>
          </p:nvSpPr>
          <p:spPr>
            <a:xfrm rot="-5400000">
              <a:off x="88127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3" name="tx373"/>
            <p:cNvSpPr/>
            <p:nvPr/>
          </p:nvSpPr>
          <p:spPr>
            <a:xfrm rot="-5400000">
              <a:off x="92068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4" name="tx374"/>
            <p:cNvSpPr/>
            <p:nvPr/>
          </p:nvSpPr>
          <p:spPr>
            <a:xfrm rot="-5400000">
              <a:off x="96008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75" name="pl375"/>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6" name="pl376"/>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104132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108072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pl379"/>
            <p:cNvSpPr/>
            <p:nvPr/>
          </p:nvSpPr>
          <p:spPr>
            <a:xfrm>
              <a:off x="112013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115953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tx381"/>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2" name="tx382"/>
            <p:cNvSpPr/>
            <p:nvPr/>
          </p:nvSpPr>
          <p:spPr>
            <a:xfrm rot="-5400000">
              <a:off x="1035017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3" name="tx383"/>
            <p:cNvSpPr/>
            <p:nvPr/>
          </p:nvSpPr>
          <p:spPr>
            <a:xfrm rot="-5400000">
              <a:off x="10744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4" name="tx384"/>
            <p:cNvSpPr/>
            <p:nvPr/>
          </p:nvSpPr>
          <p:spPr>
            <a:xfrm rot="-5400000">
              <a:off x="111383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85" name="tx385"/>
            <p:cNvSpPr/>
            <p:nvPr/>
          </p:nvSpPr>
          <p:spPr>
            <a:xfrm rot="-5400000">
              <a:off x="115323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6" name="tx38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7" name="tx38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8" name="pt38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9" name="pt38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0" name="pt39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tx39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95" name="tx39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96" name="tx39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97" name="tx39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98" name="tx39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99" name="tx39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00" name="tx40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01" name="tx40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2" name="tx402"/>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ukr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025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7554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858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28903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6206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4109654"/>
              <a:ext cx="235719" cy="6342"/>
            </a:xfrm>
            <a:prstGeom prst="rect">
              <a:avLst/>
            </a:prstGeom>
            <a:solidFill>
              <a:srgbClr val="1CABE2">
                <a:alpha val="85098"/>
              </a:srgbClr>
            </a:solidFill>
          </p:spPr>
          <p:txBody>
            <a:bodyPr/>
            <a:lstStyle/>
            <a:p/>
          </p:txBody>
        </p:sp>
        <p:sp>
          <p:nvSpPr>
            <p:cNvPr id="23" name="rc23"/>
            <p:cNvSpPr/>
            <p:nvPr/>
          </p:nvSpPr>
          <p:spPr>
            <a:xfrm>
              <a:off x="1684176" y="4109744"/>
              <a:ext cx="235719" cy="6253"/>
            </a:xfrm>
            <a:prstGeom prst="rect">
              <a:avLst/>
            </a:prstGeom>
            <a:solidFill>
              <a:srgbClr val="1CABE2">
                <a:alpha val="85098"/>
              </a:srgbClr>
            </a:solidFill>
          </p:spPr>
          <p:txBody>
            <a:bodyPr/>
            <a:lstStyle/>
            <a:p/>
          </p:txBody>
        </p:sp>
        <p:sp>
          <p:nvSpPr>
            <p:cNvPr id="24" name="rc24"/>
            <p:cNvSpPr/>
            <p:nvPr/>
          </p:nvSpPr>
          <p:spPr>
            <a:xfrm>
              <a:off x="1946086" y="4109527"/>
              <a:ext cx="235719" cy="6470"/>
            </a:xfrm>
            <a:prstGeom prst="rect">
              <a:avLst/>
            </a:prstGeom>
            <a:solidFill>
              <a:srgbClr val="1CABE2">
                <a:alpha val="85098"/>
              </a:srgbClr>
            </a:solidFill>
          </p:spPr>
          <p:txBody>
            <a:bodyPr/>
            <a:lstStyle/>
            <a:p/>
          </p:txBody>
        </p:sp>
        <p:sp>
          <p:nvSpPr>
            <p:cNvPr id="25" name="rc25"/>
            <p:cNvSpPr/>
            <p:nvPr/>
          </p:nvSpPr>
          <p:spPr>
            <a:xfrm>
              <a:off x="2207996" y="4109228"/>
              <a:ext cx="235719" cy="6769"/>
            </a:xfrm>
            <a:prstGeom prst="rect">
              <a:avLst/>
            </a:prstGeom>
            <a:solidFill>
              <a:srgbClr val="1CABE2">
                <a:alpha val="85098"/>
              </a:srgbClr>
            </a:solidFill>
          </p:spPr>
          <p:txBody>
            <a:bodyPr/>
            <a:lstStyle/>
            <a:p/>
          </p:txBody>
        </p:sp>
        <p:sp>
          <p:nvSpPr>
            <p:cNvPr id="26" name="rc26"/>
            <p:cNvSpPr/>
            <p:nvPr/>
          </p:nvSpPr>
          <p:spPr>
            <a:xfrm>
              <a:off x="2469906" y="4108948"/>
              <a:ext cx="235719" cy="7049"/>
            </a:xfrm>
            <a:prstGeom prst="rect">
              <a:avLst/>
            </a:prstGeom>
            <a:solidFill>
              <a:srgbClr val="1CABE2">
                <a:alpha val="85098"/>
              </a:srgbClr>
            </a:solidFill>
          </p:spPr>
          <p:txBody>
            <a:bodyPr/>
            <a:lstStyle/>
            <a:p/>
          </p:txBody>
        </p:sp>
        <p:sp>
          <p:nvSpPr>
            <p:cNvPr id="27" name="rc27"/>
            <p:cNvSpPr/>
            <p:nvPr/>
          </p:nvSpPr>
          <p:spPr>
            <a:xfrm>
              <a:off x="2731817" y="4108882"/>
              <a:ext cx="235719" cy="7115"/>
            </a:xfrm>
            <a:prstGeom prst="rect">
              <a:avLst/>
            </a:prstGeom>
            <a:solidFill>
              <a:srgbClr val="1CABE2">
                <a:alpha val="85098"/>
              </a:srgbClr>
            </a:solidFill>
          </p:spPr>
          <p:txBody>
            <a:bodyPr/>
            <a:lstStyle/>
            <a:p/>
          </p:txBody>
        </p:sp>
        <p:sp>
          <p:nvSpPr>
            <p:cNvPr id="28" name="rc28"/>
            <p:cNvSpPr/>
            <p:nvPr/>
          </p:nvSpPr>
          <p:spPr>
            <a:xfrm>
              <a:off x="2993727" y="4108414"/>
              <a:ext cx="235719" cy="7583"/>
            </a:xfrm>
            <a:prstGeom prst="rect">
              <a:avLst/>
            </a:prstGeom>
            <a:solidFill>
              <a:srgbClr val="1CABE2">
                <a:alpha val="85098"/>
              </a:srgbClr>
            </a:solidFill>
          </p:spPr>
          <p:txBody>
            <a:bodyPr/>
            <a:lstStyle/>
            <a:p/>
          </p:txBody>
        </p:sp>
        <p:sp>
          <p:nvSpPr>
            <p:cNvPr id="29" name="rc29"/>
            <p:cNvSpPr/>
            <p:nvPr/>
          </p:nvSpPr>
          <p:spPr>
            <a:xfrm>
              <a:off x="3255637" y="4108129"/>
              <a:ext cx="235719" cy="7867"/>
            </a:xfrm>
            <a:prstGeom prst="rect">
              <a:avLst/>
            </a:prstGeom>
            <a:solidFill>
              <a:srgbClr val="1CABE2">
                <a:alpha val="85098"/>
              </a:srgbClr>
            </a:solidFill>
          </p:spPr>
          <p:txBody>
            <a:bodyPr/>
            <a:lstStyle/>
            <a:p/>
          </p:txBody>
        </p:sp>
        <p:sp>
          <p:nvSpPr>
            <p:cNvPr id="30" name="rc30"/>
            <p:cNvSpPr/>
            <p:nvPr/>
          </p:nvSpPr>
          <p:spPr>
            <a:xfrm>
              <a:off x="3517547" y="4031473"/>
              <a:ext cx="235719" cy="84524"/>
            </a:xfrm>
            <a:prstGeom prst="rect">
              <a:avLst/>
            </a:prstGeom>
            <a:solidFill>
              <a:srgbClr val="1CABE2">
                <a:alpha val="85098"/>
              </a:srgbClr>
            </a:solidFill>
          </p:spPr>
          <p:txBody>
            <a:bodyPr/>
            <a:lstStyle/>
            <a:p/>
          </p:txBody>
        </p:sp>
        <p:sp>
          <p:nvSpPr>
            <p:cNvPr id="31" name="rc31"/>
            <p:cNvSpPr/>
            <p:nvPr/>
          </p:nvSpPr>
          <p:spPr>
            <a:xfrm>
              <a:off x="3779457" y="3867585"/>
              <a:ext cx="235719" cy="248412"/>
            </a:xfrm>
            <a:prstGeom prst="rect">
              <a:avLst/>
            </a:prstGeom>
            <a:solidFill>
              <a:srgbClr val="1CABE2">
                <a:alpha val="85098"/>
              </a:srgbClr>
            </a:solidFill>
          </p:spPr>
          <p:txBody>
            <a:bodyPr/>
            <a:lstStyle/>
            <a:p/>
          </p:txBody>
        </p:sp>
        <p:sp>
          <p:nvSpPr>
            <p:cNvPr id="32" name="rc32"/>
            <p:cNvSpPr/>
            <p:nvPr/>
          </p:nvSpPr>
          <p:spPr>
            <a:xfrm>
              <a:off x="4041368" y="3716645"/>
              <a:ext cx="235719" cy="399351"/>
            </a:xfrm>
            <a:prstGeom prst="rect">
              <a:avLst/>
            </a:prstGeom>
            <a:solidFill>
              <a:srgbClr val="1CABE2">
                <a:alpha val="85098"/>
              </a:srgbClr>
            </a:solidFill>
          </p:spPr>
          <p:txBody>
            <a:bodyPr/>
            <a:lstStyle/>
            <a:p/>
          </p:txBody>
        </p:sp>
        <p:sp>
          <p:nvSpPr>
            <p:cNvPr id="33" name="rc33"/>
            <p:cNvSpPr/>
            <p:nvPr/>
          </p:nvSpPr>
          <p:spPr>
            <a:xfrm>
              <a:off x="4303278" y="3695953"/>
              <a:ext cx="235719" cy="420044"/>
            </a:xfrm>
            <a:prstGeom prst="rect">
              <a:avLst/>
            </a:prstGeom>
            <a:solidFill>
              <a:srgbClr val="1CABE2">
                <a:alpha val="85098"/>
              </a:srgbClr>
            </a:solidFill>
          </p:spPr>
          <p:txBody>
            <a:bodyPr/>
            <a:lstStyle/>
            <a:p/>
          </p:txBody>
        </p:sp>
        <p:sp>
          <p:nvSpPr>
            <p:cNvPr id="34" name="rc34"/>
            <p:cNvSpPr/>
            <p:nvPr/>
          </p:nvSpPr>
          <p:spPr>
            <a:xfrm>
              <a:off x="4565188" y="3908085"/>
              <a:ext cx="235719" cy="207912"/>
            </a:xfrm>
            <a:prstGeom prst="rect">
              <a:avLst/>
            </a:prstGeom>
            <a:solidFill>
              <a:srgbClr val="1CABE2">
                <a:alpha val="85098"/>
              </a:srgbClr>
            </a:solidFill>
          </p:spPr>
          <p:txBody>
            <a:bodyPr/>
            <a:lstStyle/>
            <a:p/>
          </p:txBody>
        </p:sp>
        <p:sp>
          <p:nvSpPr>
            <p:cNvPr id="35" name="rc35"/>
            <p:cNvSpPr/>
            <p:nvPr/>
          </p:nvSpPr>
          <p:spPr>
            <a:xfrm>
              <a:off x="4827098" y="3912845"/>
              <a:ext cx="235719" cy="203152"/>
            </a:xfrm>
            <a:prstGeom prst="rect">
              <a:avLst/>
            </a:prstGeom>
            <a:solidFill>
              <a:srgbClr val="1CABE2">
                <a:alpha val="85098"/>
              </a:srgbClr>
            </a:solidFill>
          </p:spPr>
          <p:txBody>
            <a:bodyPr/>
            <a:lstStyle/>
            <a:p/>
          </p:txBody>
        </p:sp>
        <p:sp>
          <p:nvSpPr>
            <p:cNvPr id="36" name="rc36"/>
            <p:cNvSpPr/>
            <p:nvPr/>
          </p:nvSpPr>
          <p:spPr>
            <a:xfrm>
              <a:off x="5089008" y="3786744"/>
              <a:ext cx="235719" cy="329253"/>
            </a:xfrm>
            <a:prstGeom prst="rect">
              <a:avLst/>
            </a:prstGeom>
            <a:solidFill>
              <a:srgbClr val="1CABE2">
                <a:alpha val="85098"/>
              </a:srgbClr>
            </a:solidFill>
          </p:spPr>
          <p:txBody>
            <a:bodyPr/>
            <a:lstStyle/>
            <a:p/>
          </p:txBody>
        </p:sp>
        <p:sp>
          <p:nvSpPr>
            <p:cNvPr id="37" name="rc37"/>
            <p:cNvSpPr/>
            <p:nvPr/>
          </p:nvSpPr>
          <p:spPr>
            <a:xfrm>
              <a:off x="5350919" y="3813633"/>
              <a:ext cx="235719" cy="302363"/>
            </a:xfrm>
            <a:prstGeom prst="rect">
              <a:avLst/>
            </a:prstGeom>
            <a:solidFill>
              <a:srgbClr val="1CABE2">
                <a:alpha val="85098"/>
              </a:srgbClr>
            </a:solidFill>
          </p:spPr>
          <p:txBody>
            <a:bodyPr/>
            <a:lstStyle/>
            <a:p/>
          </p:txBody>
        </p:sp>
        <p:sp>
          <p:nvSpPr>
            <p:cNvPr id="38" name="rc38"/>
            <p:cNvSpPr/>
            <p:nvPr/>
          </p:nvSpPr>
          <p:spPr>
            <a:xfrm>
              <a:off x="5612829" y="3697982"/>
              <a:ext cx="235719" cy="418014"/>
            </a:xfrm>
            <a:prstGeom prst="rect">
              <a:avLst/>
            </a:prstGeom>
            <a:solidFill>
              <a:srgbClr val="1CABE2">
                <a:alpha val="85098"/>
              </a:srgbClr>
            </a:solidFill>
          </p:spPr>
          <p:txBody>
            <a:bodyPr/>
            <a:lstStyle/>
            <a:p/>
          </p:txBody>
        </p:sp>
        <p:sp>
          <p:nvSpPr>
            <p:cNvPr id="39" name="rc39"/>
            <p:cNvSpPr/>
            <p:nvPr/>
          </p:nvSpPr>
          <p:spPr>
            <a:xfrm>
              <a:off x="5874739" y="3886549"/>
              <a:ext cx="235719" cy="229448"/>
            </a:xfrm>
            <a:prstGeom prst="rect">
              <a:avLst/>
            </a:prstGeom>
            <a:solidFill>
              <a:srgbClr val="1CABE2">
                <a:alpha val="85098"/>
              </a:srgbClr>
            </a:solidFill>
          </p:spPr>
          <p:txBody>
            <a:bodyPr/>
            <a:lstStyle/>
            <a:p/>
          </p:txBody>
        </p:sp>
        <p:sp>
          <p:nvSpPr>
            <p:cNvPr id="40" name="rc40"/>
            <p:cNvSpPr/>
            <p:nvPr/>
          </p:nvSpPr>
          <p:spPr>
            <a:xfrm>
              <a:off x="6136649" y="4025408"/>
              <a:ext cx="235719" cy="90589"/>
            </a:xfrm>
            <a:prstGeom prst="rect">
              <a:avLst/>
            </a:prstGeom>
            <a:solidFill>
              <a:srgbClr val="1CABE2">
                <a:alpha val="85098"/>
              </a:srgbClr>
            </a:solidFill>
          </p:spPr>
          <p:txBody>
            <a:bodyPr/>
            <a:lstStyle/>
            <a:p/>
          </p:txBody>
        </p:sp>
        <p:sp>
          <p:nvSpPr>
            <p:cNvPr id="41" name="rc41"/>
            <p:cNvSpPr/>
            <p:nvPr/>
          </p:nvSpPr>
          <p:spPr>
            <a:xfrm>
              <a:off x="6398559" y="4052369"/>
              <a:ext cx="235719" cy="63628"/>
            </a:xfrm>
            <a:prstGeom prst="rect">
              <a:avLst/>
            </a:prstGeom>
            <a:solidFill>
              <a:srgbClr val="1CABE2">
                <a:alpha val="85098"/>
              </a:srgbClr>
            </a:solidFill>
          </p:spPr>
          <p:txBody>
            <a:bodyPr/>
            <a:lstStyle/>
            <a:p/>
          </p:txBody>
        </p:sp>
        <p:sp>
          <p:nvSpPr>
            <p:cNvPr id="42" name="rc42"/>
            <p:cNvSpPr/>
            <p:nvPr/>
          </p:nvSpPr>
          <p:spPr>
            <a:xfrm>
              <a:off x="6660470" y="4077120"/>
              <a:ext cx="235719" cy="38877"/>
            </a:xfrm>
            <a:prstGeom prst="rect">
              <a:avLst/>
            </a:prstGeom>
            <a:solidFill>
              <a:srgbClr val="1CABE2">
                <a:alpha val="85098"/>
              </a:srgbClr>
            </a:solidFill>
          </p:spPr>
          <p:txBody>
            <a:bodyPr/>
            <a:lstStyle/>
            <a:p/>
          </p:txBody>
        </p:sp>
        <p:sp>
          <p:nvSpPr>
            <p:cNvPr id="43" name="rc43"/>
            <p:cNvSpPr/>
            <p:nvPr/>
          </p:nvSpPr>
          <p:spPr>
            <a:xfrm>
              <a:off x="6922380" y="4070201"/>
              <a:ext cx="235719" cy="45795"/>
            </a:xfrm>
            <a:prstGeom prst="rect">
              <a:avLst/>
            </a:prstGeom>
            <a:solidFill>
              <a:srgbClr val="1CABE2">
                <a:alpha val="85098"/>
              </a:srgbClr>
            </a:solidFill>
          </p:spPr>
          <p:txBody>
            <a:bodyPr/>
            <a:lstStyle/>
            <a:p/>
          </p:txBody>
        </p:sp>
        <p:sp>
          <p:nvSpPr>
            <p:cNvPr id="44" name="rc44"/>
            <p:cNvSpPr/>
            <p:nvPr/>
          </p:nvSpPr>
          <p:spPr>
            <a:xfrm>
              <a:off x="7184290" y="4031617"/>
              <a:ext cx="235719" cy="84380"/>
            </a:xfrm>
            <a:prstGeom prst="rect">
              <a:avLst/>
            </a:prstGeom>
            <a:solidFill>
              <a:srgbClr val="1CABE2">
                <a:alpha val="85098"/>
              </a:srgbClr>
            </a:solidFill>
          </p:spPr>
          <p:txBody>
            <a:bodyPr/>
            <a:lstStyle/>
            <a:p/>
          </p:txBody>
        </p:sp>
        <p:sp>
          <p:nvSpPr>
            <p:cNvPr id="45" name="rc45"/>
            <p:cNvSpPr/>
            <p:nvPr/>
          </p:nvSpPr>
          <p:spPr>
            <a:xfrm>
              <a:off x="7446200" y="4091550"/>
              <a:ext cx="235719" cy="24446"/>
            </a:xfrm>
            <a:prstGeom prst="rect">
              <a:avLst/>
            </a:prstGeom>
            <a:solidFill>
              <a:srgbClr val="1CABE2">
                <a:alpha val="85098"/>
              </a:srgbClr>
            </a:solidFill>
          </p:spPr>
          <p:txBody>
            <a:bodyPr/>
            <a:lstStyle/>
            <a:p/>
          </p:txBody>
        </p:sp>
        <p:sp>
          <p:nvSpPr>
            <p:cNvPr id="46" name="rc46"/>
            <p:cNvSpPr/>
            <p:nvPr/>
          </p:nvSpPr>
          <p:spPr>
            <a:xfrm>
              <a:off x="7708110" y="4098958"/>
              <a:ext cx="235719" cy="17038"/>
            </a:xfrm>
            <a:prstGeom prst="rect">
              <a:avLst/>
            </a:prstGeom>
            <a:solidFill>
              <a:srgbClr val="1CABE2">
                <a:alpha val="85098"/>
              </a:srgbClr>
            </a:solidFill>
          </p:spPr>
          <p:txBody>
            <a:bodyPr/>
            <a:lstStyle/>
            <a:p/>
          </p:txBody>
        </p:sp>
        <p:sp>
          <p:nvSpPr>
            <p:cNvPr id="47" name="rc47"/>
            <p:cNvSpPr/>
            <p:nvPr/>
          </p:nvSpPr>
          <p:spPr>
            <a:xfrm>
              <a:off x="7970021" y="4097863"/>
              <a:ext cx="235719" cy="18133"/>
            </a:xfrm>
            <a:prstGeom prst="rect">
              <a:avLst/>
            </a:prstGeom>
            <a:solidFill>
              <a:srgbClr val="1CABE2">
                <a:alpha val="85098"/>
              </a:srgbClr>
            </a:solidFill>
          </p:spPr>
          <p:txBody>
            <a:bodyPr/>
            <a:lstStyle/>
            <a:p/>
          </p:txBody>
        </p:sp>
        <p:sp>
          <p:nvSpPr>
            <p:cNvPr id="48" name="rc48"/>
            <p:cNvSpPr/>
            <p:nvPr/>
          </p:nvSpPr>
          <p:spPr>
            <a:xfrm>
              <a:off x="1422266" y="4109654"/>
              <a:ext cx="235719" cy="0"/>
            </a:xfrm>
            <a:prstGeom prst="rect">
              <a:avLst/>
            </a:prstGeom>
            <a:solidFill>
              <a:srgbClr val="B3B3B3">
                <a:alpha val="85098"/>
              </a:srgbClr>
            </a:solidFill>
          </p:spPr>
          <p:txBody>
            <a:bodyPr/>
            <a:lstStyle/>
            <a:p/>
          </p:txBody>
        </p:sp>
        <p:sp>
          <p:nvSpPr>
            <p:cNvPr id="49" name="rc49"/>
            <p:cNvSpPr/>
            <p:nvPr/>
          </p:nvSpPr>
          <p:spPr>
            <a:xfrm>
              <a:off x="1684176" y="4109744"/>
              <a:ext cx="235719" cy="0"/>
            </a:xfrm>
            <a:prstGeom prst="rect">
              <a:avLst/>
            </a:prstGeom>
            <a:solidFill>
              <a:srgbClr val="B3B3B3">
                <a:alpha val="85098"/>
              </a:srgbClr>
            </a:solidFill>
          </p:spPr>
          <p:txBody>
            <a:bodyPr/>
            <a:lstStyle/>
            <a:p/>
          </p:txBody>
        </p:sp>
        <p:sp>
          <p:nvSpPr>
            <p:cNvPr id="50" name="rc50"/>
            <p:cNvSpPr/>
            <p:nvPr/>
          </p:nvSpPr>
          <p:spPr>
            <a:xfrm>
              <a:off x="1946086" y="4109527"/>
              <a:ext cx="235719" cy="0"/>
            </a:xfrm>
            <a:prstGeom prst="rect">
              <a:avLst/>
            </a:prstGeom>
            <a:solidFill>
              <a:srgbClr val="B3B3B3">
                <a:alpha val="85098"/>
              </a:srgbClr>
            </a:solidFill>
          </p:spPr>
          <p:txBody>
            <a:bodyPr/>
            <a:lstStyle/>
            <a:p/>
          </p:txBody>
        </p:sp>
        <p:sp>
          <p:nvSpPr>
            <p:cNvPr id="51" name="rc51"/>
            <p:cNvSpPr/>
            <p:nvPr/>
          </p:nvSpPr>
          <p:spPr>
            <a:xfrm>
              <a:off x="2207996" y="4095690"/>
              <a:ext cx="235719" cy="13537"/>
            </a:xfrm>
            <a:prstGeom prst="rect">
              <a:avLst/>
            </a:prstGeom>
            <a:solidFill>
              <a:srgbClr val="B3B3B3">
                <a:alpha val="85098"/>
              </a:srgbClr>
            </a:solidFill>
          </p:spPr>
          <p:txBody>
            <a:bodyPr/>
            <a:lstStyle/>
            <a:p/>
          </p:txBody>
        </p:sp>
        <p:sp>
          <p:nvSpPr>
            <p:cNvPr id="52" name="rc52"/>
            <p:cNvSpPr/>
            <p:nvPr/>
          </p:nvSpPr>
          <p:spPr>
            <a:xfrm>
              <a:off x="2469906" y="4108948"/>
              <a:ext cx="235719" cy="0"/>
            </a:xfrm>
            <a:prstGeom prst="rect">
              <a:avLst/>
            </a:prstGeom>
            <a:solidFill>
              <a:srgbClr val="B3B3B3">
                <a:alpha val="85098"/>
              </a:srgbClr>
            </a:solidFill>
          </p:spPr>
          <p:txBody>
            <a:bodyPr/>
            <a:lstStyle/>
            <a:p/>
          </p:txBody>
        </p:sp>
        <p:sp>
          <p:nvSpPr>
            <p:cNvPr id="53" name="rc53"/>
            <p:cNvSpPr/>
            <p:nvPr/>
          </p:nvSpPr>
          <p:spPr>
            <a:xfrm>
              <a:off x="2731817" y="4087535"/>
              <a:ext cx="235719" cy="21347"/>
            </a:xfrm>
            <a:prstGeom prst="rect">
              <a:avLst/>
            </a:prstGeom>
            <a:solidFill>
              <a:srgbClr val="B3B3B3">
                <a:alpha val="85098"/>
              </a:srgbClr>
            </a:solidFill>
          </p:spPr>
          <p:txBody>
            <a:bodyPr/>
            <a:lstStyle/>
            <a:p/>
          </p:txBody>
        </p:sp>
        <p:sp>
          <p:nvSpPr>
            <p:cNvPr id="54" name="rc54"/>
            <p:cNvSpPr/>
            <p:nvPr/>
          </p:nvSpPr>
          <p:spPr>
            <a:xfrm>
              <a:off x="2993727" y="4100829"/>
              <a:ext cx="235719" cy="7584"/>
            </a:xfrm>
            <a:prstGeom prst="rect">
              <a:avLst/>
            </a:prstGeom>
            <a:solidFill>
              <a:srgbClr val="B3B3B3">
                <a:alpha val="85098"/>
              </a:srgbClr>
            </a:solidFill>
          </p:spPr>
          <p:txBody>
            <a:bodyPr/>
            <a:lstStyle/>
            <a:p/>
          </p:txBody>
        </p:sp>
        <p:sp>
          <p:nvSpPr>
            <p:cNvPr id="55" name="rc55"/>
            <p:cNvSpPr/>
            <p:nvPr/>
          </p:nvSpPr>
          <p:spPr>
            <a:xfrm>
              <a:off x="3255637" y="4100260"/>
              <a:ext cx="235719" cy="7869"/>
            </a:xfrm>
            <a:prstGeom prst="rect">
              <a:avLst/>
            </a:prstGeom>
            <a:solidFill>
              <a:srgbClr val="B3B3B3">
                <a:alpha val="85098"/>
              </a:srgbClr>
            </a:solidFill>
          </p:spPr>
          <p:txBody>
            <a:bodyPr/>
            <a:lstStyle/>
            <a:p/>
          </p:txBody>
        </p:sp>
        <p:sp>
          <p:nvSpPr>
            <p:cNvPr id="56" name="rc56"/>
            <p:cNvSpPr/>
            <p:nvPr/>
          </p:nvSpPr>
          <p:spPr>
            <a:xfrm>
              <a:off x="3517547" y="4031473"/>
              <a:ext cx="235719" cy="0"/>
            </a:xfrm>
            <a:prstGeom prst="rect">
              <a:avLst/>
            </a:prstGeom>
            <a:solidFill>
              <a:srgbClr val="B3B3B3">
                <a:alpha val="85098"/>
              </a:srgbClr>
            </a:solidFill>
          </p:spPr>
          <p:txBody>
            <a:bodyPr/>
            <a:lstStyle/>
            <a:p/>
          </p:txBody>
        </p:sp>
        <p:sp>
          <p:nvSpPr>
            <p:cNvPr id="57" name="rc57"/>
            <p:cNvSpPr/>
            <p:nvPr/>
          </p:nvSpPr>
          <p:spPr>
            <a:xfrm>
              <a:off x="3779457" y="3867585"/>
              <a:ext cx="235719" cy="0"/>
            </a:xfrm>
            <a:prstGeom prst="rect">
              <a:avLst/>
            </a:prstGeom>
            <a:solidFill>
              <a:srgbClr val="B3B3B3">
                <a:alpha val="85098"/>
              </a:srgbClr>
            </a:solidFill>
          </p:spPr>
          <p:txBody>
            <a:bodyPr/>
            <a:lstStyle/>
            <a:p/>
          </p:txBody>
        </p:sp>
        <p:sp>
          <p:nvSpPr>
            <p:cNvPr id="58" name="rc58"/>
            <p:cNvSpPr/>
            <p:nvPr/>
          </p:nvSpPr>
          <p:spPr>
            <a:xfrm>
              <a:off x="4041368" y="3716645"/>
              <a:ext cx="235719" cy="0"/>
            </a:xfrm>
            <a:prstGeom prst="rect">
              <a:avLst/>
            </a:prstGeom>
            <a:solidFill>
              <a:srgbClr val="B3B3B3">
                <a:alpha val="85098"/>
              </a:srgbClr>
            </a:solidFill>
          </p:spPr>
          <p:txBody>
            <a:bodyPr/>
            <a:lstStyle/>
            <a:p/>
          </p:txBody>
        </p:sp>
        <p:sp>
          <p:nvSpPr>
            <p:cNvPr id="59" name="rc59"/>
            <p:cNvSpPr/>
            <p:nvPr/>
          </p:nvSpPr>
          <p:spPr>
            <a:xfrm>
              <a:off x="4303278" y="3695953"/>
              <a:ext cx="235719" cy="0"/>
            </a:xfrm>
            <a:prstGeom prst="rect">
              <a:avLst/>
            </a:prstGeom>
            <a:solidFill>
              <a:srgbClr val="B3B3B3">
                <a:alpha val="85098"/>
              </a:srgbClr>
            </a:solidFill>
          </p:spPr>
          <p:txBody>
            <a:bodyPr/>
            <a:lstStyle/>
            <a:p/>
          </p:txBody>
        </p:sp>
        <p:sp>
          <p:nvSpPr>
            <p:cNvPr id="60" name="rc60"/>
            <p:cNvSpPr/>
            <p:nvPr/>
          </p:nvSpPr>
          <p:spPr>
            <a:xfrm>
              <a:off x="4565188" y="3908085"/>
              <a:ext cx="235719" cy="0"/>
            </a:xfrm>
            <a:prstGeom prst="rect">
              <a:avLst/>
            </a:prstGeom>
            <a:solidFill>
              <a:srgbClr val="B3B3B3">
                <a:alpha val="85098"/>
              </a:srgbClr>
            </a:solidFill>
          </p:spPr>
          <p:txBody>
            <a:bodyPr/>
            <a:lstStyle/>
            <a:p/>
          </p:txBody>
        </p:sp>
        <p:sp>
          <p:nvSpPr>
            <p:cNvPr id="61" name="rc61"/>
            <p:cNvSpPr/>
            <p:nvPr/>
          </p:nvSpPr>
          <p:spPr>
            <a:xfrm>
              <a:off x="4827098" y="3912845"/>
              <a:ext cx="235719" cy="0"/>
            </a:xfrm>
            <a:prstGeom prst="rect">
              <a:avLst/>
            </a:prstGeom>
            <a:solidFill>
              <a:srgbClr val="B3B3B3">
                <a:alpha val="85098"/>
              </a:srgbClr>
            </a:solidFill>
          </p:spPr>
          <p:txBody>
            <a:bodyPr/>
            <a:lstStyle/>
            <a:p/>
          </p:txBody>
        </p:sp>
        <p:sp>
          <p:nvSpPr>
            <p:cNvPr id="62" name="rc62"/>
            <p:cNvSpPr/>
            <p:nvPr/>
          </p:nvSpPr>
          <p:spPr>
            <a:xfrm>
              <a:off x="5089008" y="3497643"/>
              <a:ext cx="235719" cy="289100"/>
            </a:xfrm>
            <a:prstGeom prst="rect">
              <a:avLst/>
            </a:prstGeom>
            <a:solidFill>
              <a:srgbClr val="B3B3B3">
                <a:alpha val="85098"/>
              </a:srgbClr>
            </a:solidFill>
          </p:spPr>
          <p:txBody>
            <a:bodyPr/>
            <a:lstStyle/>
            <a:p/>
          </p:txBody>
        </p:sp>
        <p:sp>
          <p:nvSpPr>
            <p:cNvPr id="63" name="rc63"/>
            <p:cNvSpPr/>
            <p:nvPr/>
          </p:nvSpPr>
          <p:spPr>
            <a:xfrm>
              <a:off x="5350919" y="3548144"/>
              <a:ext cx="235719" cy="265489"/>
            </a:xfrm>
            <a:prstGeom prst="rect">
              <a:avLst/>
            </a:prstGeom>
            <a:solidFill>
              <a:srgbClr val="B3B3B3">
                <a:alpha val="85098"/>
              </a:srgbClr>
            </a:solidFill>
          </p:spPr>
          <p:txBody>
            <a:bodyPr/>
            <a:lstStyle/>
            <a:p/>
          </p:txBody>
        </p:sp>
        <p:sp>
          <p:nvSpPr>
            <p:cNvPr id="64" name="rc64"/>
            <p:cNvSpPr/>
            <p:nvPr/>
          </p:nvSpPr>
          <p:spPr>
            <a:xfrm>
              <a:off x="5612829" y="3532218"/>
              <a:ext cx="235719" cy="165763"/>
            </a:xfrm>
            <a:prstGeom prst="rect">
              <a:avLst/>
            </a:prstGeom>
            <a:solidFill>
              <a:srgbClr val="B3B3B3">
                <a:alpha val="85098"/>
              </a:srgbClr>
            </a:solidFill>
          </p:spPr>
          <p:txBody>
            <a:bodyPr/>
            <a:lstStyle/>
            <a:p/>
          </p:txBody>
        </p:sp>
        <p:sp>
          <p:nvSpPr>
            <p:cNvPr id="65" name="rc65"/>
            <p:cNvSpPr/>
            <p:nvPr/>
          </p:nvSpPr>
          <p:spPr>
            <a:xfrm>
              <a:off x="5874739" y="3788213"/>
              <a:ext cx="235719" cy="98336"/>
            </a:xfrm>
            <a:prstGeom prst="rect">
              <a:avLst/>
            </a:prstGeom>
            <a:solidFill>
              <a:srgbClr val="B3B3B3">
                <a:alpha val="85098"/>
              </a:srgbClr>
            </a:solidFill>
          </p:spPr>
          <p:txBody>
            <a:bodyPr/>
            <a:lstStyle/>
            <a:p/>
          </p:txBody>
        </p:sp>
        <p:sp>
          <p:nvSpPr>
            <p:cNvPr id="66" name="rc66"/>
            <p:cNvSpPr/>
            <p:nvPr/>
          </p:nvSpPr>
          <p:spPr>
            <a:xfrm>
              <a:off x="6136649" y="3928780"/>
              <a:ext cx="235719" cy="96627"/>
            </a:xfrm>
            <a:prstGeom prst="rect">
              <a:avLst/>
            </a:prstGeom>
            <a:solidFill>
              <a:srgbClr val="B3B3B3">
                <a:alpha val="85098"/>
              </a:srgbClr>
            </a:solidFill>
          </p:spPr>
          <p:txBody>
            <a:bodyPr/>
            <a:lstStyle/>
            <a:p/>
          </p:txBody>
        </p:sp>
        <p:sp>
          <p:nvSpPr>
            <p:cNvPr id="67" name="rc67"/>
            <p:cNvSpPr/>
            <p:nvPr/>
          </p:nvSpPr>
          <p:spPr>
            <a:xfrm>
              <a:off x="6398559" y="4000310"/>
              <a:ext cx="235719" cy="52059"/>
            </a:xfrm>
            <a:prstGeom prst="rect">
              <a:avLst/>
            </a:prstGeom>
            <a:solidFill>
              <a:srgbClr val="B3B3B3">
                <a:alpha val="85098"/>
              </a:srgbClr>
            </a:solidFill>
          </p:spPr>
          <p:txBody>
            <a:bodyPr/>
            <a:lstStyle/>
            <a:p/>
          </p:txBody>
        </p:sp>
        <p:sp>
          <p:nvSpPr>
            <p:cNvPr id="68" name="rc68"/>
            <p:cNvSpPr/>
            <p:nvPr/>
          </p:nvSpPr>
          <p:spPr>
            <a:xfrm>
              <a:off x="6660470" y="4010473"/>
              <a:ext cx="235719" cy="66646"/>
            </a:xfrm>
            <a:prstGeom prst="rect">
              <a:avLst/>
            </a:prstGeom>
            <a:solidFill>
              <a:srgbClr val="B3B3B3">
                <a:alpha val="85098"/>
              </a:srgbClr>
            </a:solidFill>
          </p:spPr>
          <p:txBody>
            <a:bodyPr/>
            <a:lstStyle/>
            <a:p/>
          </p:txBody>
        </p:sp>
        <p:sp>
          <p:nvSpPr>
            <p:cNvPr id="69" name="rc69"/>
            <p:cNvSpPr/>
            <p:nvPr/>
          </p:nvSpPr>
          <p:spPr>
            <a:xfrm>
              <a:off x="6922380" y="4004051"/>
              <a:ext cx="235719" cy="66150"/>
            </a:xfrm>
            <a:prstGeom prst="rect">
              <a:avLst/>
            </a:prstGeom>
            <a:solidFill>
              <a:srgbClr val="B3B3B3">
                <a:alpha val="85098"/>
              </a:srgbClr>
            </a:solidFill>
          </p:spPr>
          <p:txBody>
            <a:bodyPr/>
            <a:lstStyle/>
            <a:p/>
          </p:txBody>
        </p:sp>
        <p:sp>
          <p:nvSpPr>
            <p:cNvPr id="70" name="rc70"/>
            <p:cNvSpPr/>
            <p:nvPr/>
          </p:nvSpPr>
          <p:spPr>
            <a:xfrm>
              <a:off x="7184290" y="4012438"/>
              <a:ext cx="235719" cy="19179"/>
            </a:xfrm>
            <a:prstGeom prst="rect">
              <a:avLst/>
            </a:prstGeom>
            <a:solidFill>
              <a:srgbClr val="B3B3B3">
                <a:alpha val="85098"/>
              </a:srgbClr>
            </a:solidFill>
          </p:spPr>
          <p:txBody>
            <a:bodyPr/>
            <a:lstStyle/>
            <a:p/>
          </p:txBody>
        </p:sp>
        <p:sp>
          <p:nvSpPr>
            <p:cNvPr id="71" name="rc71"/>
            <p:cNvSpPr/>
            <p:nvPr/>
          </p:nvSpPr>
          <p:spPr>
            <a:xfrm>
              <a:off x="7446200" y="4056628"/>
              <a:ext cx="235719" cy="34922"/>
            </a:xfrm>
            <a:prstGeom prst="rect">
              <a:avLst/>
            </a:prstGeom>
            <a:solidFill>
              <a:srgbClr val="B3B3B3">
                <a:alpha val="85098"/>
              </a:srgbClr>
            </a:solidFill>
          </p:spPr>
          <p:txBody>
            <a:bodyPr/>
            <a:lstStyle/>
            <a:p/>
          </p:txBody>
        </p:sp>
        <p:sp>
          <p:nvSpPr>
            <p:cNvPr id="72" name="rc72"/>
            <p:cNvSpPr/>
            <p:nvPr/>
          </p:nvSpPr>
          <p:spPr>
            <a:xfrm>
              <a:off x="7708110" y="4075105"/>
              <a:ext cx="235719" cy="23853"/>
            </a:xfrm>
            <a:prstGeom prst="rect">
              <a:avLst/>
            </a:prstGeom>
            <a:solidFill>
              <a:srgbClr val="B3B3B3">
                <a:alpha val="85098"/>
              </a:srgbClr>
            </a:solidFill>
          </p:spPr>
          <p:txBody>
            <a:bodyPr/>
            <a:lstStyle/>
            <a:p/>
          </p:txBody>
        </p:sp>
        <p:sp>
          <p:nvSpPr>
            <p:cNvPr id="73" name="rc73"/>
            <p:cNvSpPr/>
            <p:nvPr/>
          </p:nvSpPr>
          <p:spPr>
            <a:xfrm>
              <a:off x="7970021" y="4094236"/>
              <a:ext cx="235719" cy="3627"/>
            </a:xfrm>
            <a:prstGeom prst="rect">
              <a:avLst/>
            </a:prstGeom>
            <a:solidFill>
              <a:srgbClr val="B3B3B3">
                <a:alpha val="85098"/>
              </a:srgbClr>
            </a:solidFill>
          </p:spPr>
          <p:txBody>
            <a:bodyPr/>
            <a:lstStyle/>
            <a:p/>
          </p:txBody>
        </p:sp>
        <p:sp>
          <p:nvSpPr>
            <p:cNvPr id="74" name="pl74"/>
            <p:cNvSpPr/>
            <p:nvPr/>
          </p:nvSpPr>
          <p:spPr>
            <a:xfrm>
              <a:off x="1540125" y="2075428"/>
              <a:ext cx="6547754" cy="1174872"/>
            </a:xfrm>
            <a:custGeom>
              <a:avLst/>
              <a:pathLst>
                <a:path w="6547754" h="1174872">
                  <a:moveTo>
                    <a:pt x="0" y="0"/>
                  </a:moveTo>
                  <a:lnTo>
                    <a:pt x="261910" y="0"/>
                  </a:lnTo>
                  <a:lnTo>
                    <a:pt x="523820" y="0"/>
                  </a:lnTo>
                  <a:lnTo>
                    <a:pt x="785730" y="0"/>
                  </a:lnTo>
                  <a:lnTo>
                    <a:pt x="1047640" y="0"/>
                  </a:lnTo>
                  <a:lnTo>
                    <a:pt x="1309550" y="0"/>
                  </a:lnTo>
                  <a:lnTo>
                    <a:pt x="1571461" y="0"/>
                  </a:lnTo>
                  <a:lnTo>
                    <a:pt x="1833371" y="0"/>
                  </a:lnTo>
                  <a:lnTo>
                    <a:pt x="2095281" y="185506"/>
                  </a:lnTo>
                  <a:lnTo>
                    <a:pt x="2357191" y="577130"/>
                  </a:lnTo>
                  <a:lnTo>
                    <a:pt x="2619101" y="968754"/>
                  </a:lnTo>
                  <a:lnTo>
                    <a:pt x="2881012" y="1009978"/>
                  </a:lnTo>
                  <a:lnTo>
                    <a:pt x="3142922" y="474071"/>
                  </a:lnTo>
                  <a:lnTo>
                    <a:pt x="3404832" y="474071"/>
                  </a:lnTo>
                  <a:lnTo>
                    <a:pt x="3666742" y="824472"/>
                  </a:lnTo>
                  <a:lnTo>
                    <a:pt x="3928652" y="824472"/>
                  </a:lnTo>
                  <a:lnTo>
                    <a:pt x="4190563" y="1174872"/>
                  </a:lnTo>
                  <a:lnTo>
                    <a:pt x="4452473" y="700801"/>
                  </a:lnTo>
                  <a:lnTo>
                    <a:pt x="4714383" y="288565"/>
                  </a:lnTo>
                  <a:lnTo>
                    <a:pt x="4976293" y="206118"/>
                  </a:lnTo>
                  <a:lnTo>
                    <a:pt x="5238203" y="123670"/>
                  </a:lnTo>
                  <a:lnTo>
                    <a:pt x="5500114" y="164894"/>
                  </a:lnTo>
                  <a:lnTo>
                    <a:pt x="5762024" y="432847"/>
                  </a:lnTo>
                  <a:lnTo>
                    <a:pt x="6023934" y="123670"/>
                  </a:lnTo>
                  <a:lnTo>
                    <a:pt x="6285844" y="82447"/>
                  </a:lnTo>
                  <a:lnTo>
                    <a:pt x="6547754" y="82447"/>
                  </a:lnTo>
                </a:path>
              </a:pathLst>
            </a:custGeom>
            <a:ln w="27101" cap="flat">
              <a:solidFill>
                <a:srgbClr val="0058AB">
                  <a:alpha val="100000"/>
                </a:srgbClr>
              </a:solidFill>
              <a:prstDash val="solid"/>
              <a:round/>
            </a:ln>
          </p:spPr>
          <p:txBody>
            <a:bodyPr/>
            <a:lstStyle/>
            <a:p/>
          </p:txBody>
        </p:sp>
        <p:sp>
          <p:nvSpPr>
            <p:cNvPr id="75" name="pl75"/>
            <p:cNvSpPr/>
            <p:nvPr/>
          </p:nvSpPr>
          <p:spPr>
            <a:xfrm>
              <a:off x="1540125" y="2075428"/>
              <a:ext cx="6547754" cy="1648944"/>
            </a:xfrm>
            <a:custGeom>
              <a:avLst/>
              <a:pathLst>
                <a:path w="6547754" h="1648944">
                  <a:moveTo>
                    <a:pt x="0" y="0"/>
                  </a:moveTo>
                  <a:lnTo>
                    <a:pt x="261910" y="0"/>
                  </a:lnTo>
                  <a:lnTo>
                    <a:pt x="523820" y="0"/>
                  </a:lnTo>
                  <a:lnTo>
                    <a:pt x="785730" y="41223"/>
                  </a:lnTo>
                  <a:lnTo>
                    <a:pt x="1047640" y="0"/>
                  </a:lnTo>
                  <a:lnTo>
                    <a:pt x="1309550" y="61835"/>
                  </a:lnTo>
                  <a:lnTo>
                    <a:pt x="1571461" y="20611"/>
                  </a:lnTo>
                  <a:lnTo>
                    <a:pt x="1833371" y="20611"/>
                  </a:lnTo>
                  <a:lnTo>
                    <a:pt x="2095281" y="185506"/>
                  </a:lnTo>
                  <a:lnTo>
                    <a:pt x="2357191" y="577130"/>
                  </a:lnTo>
                  <a:lnTo>
                    <a:pt x="2619101" y="968754"/>
                  </a:lnTo>
                  <a:lnTo>
                    <a:pt x="2881012" y="1009978"/>
                  </a:lnTo>
                  <a:lnTo>
                    <a:pt x="3142922" y="474071"/>
                  </a:lnTo>
                  <a:lnTo>
                    <a:pt x="3404832" y="474071"/>
                  </a:lnTo>
                  <a:lnTo>
                    <a:pt x="3666742" y="1566497"/>
                  </a:lnTo>
                  <a:lnTo>
                    <a:pt x="3928652" y="1566497"/>
                  </a:lnTo>
                  <a:lnTo>
                    <a:pt x="4190563" y="1648944"/>
                  </a:lnTo>
                  <a:lnTo>
                    <a:pt x="4452473" y="1009978"/>
                  </a:lnTo>
                  <a:lnTo>
                    <a:pt x="4714383" y="618354"/>
                  </a:lnTo>
                  <a:lnTo>
                    <a:pt x="4976293" y="391624"/>
                  </a:lnTo>
                  <a:lnTo>
                    <a:pt x="5238203" y="371012"/>
                  </a:lnTo>
                  <a:lnTo>
                    <a:pt x="5500114" y="432847"/>
                  </a:lnTo>
                  <a:lnTo>
                    <a:pt x="5762024" y="535906"/>
                  </a:lnTo>
                  <a:lnTo>
                    <a:pt x="6023934" y="329788"/>
                  </a:lnTo>
                  <a:lnTo>
                    <a:pt x="6285844" y="226729"/>
                  </a:lnTo>
                  <a:lnTo>
                    <a:pt x="6547754" y="103059"/>
                  </a:lnTo>
                </a:path>
              </a:pathLst>
            </a:custGeom>
            <a:ln w="27101" cap="flat">
              <a:solidFill>
                <a:srgbClr val="F26A21">
                  <a:alpha val="100000"/>
                </a:srgbClr>
              </a:solidFill>
              <a:prstDash val="solid"/>
              <a:round/>
            </a:ln>
          </p:spPr>
          <p:txBody>
            <a:bodyPr/>
            <a:lstStyle/>
            <a:p/>
          </p:txBody>
        </p:sp>
        <p:sp>
          <p:nvSpPr>
            <p:cNvPr id="76" name="tx76"/>
            <p:cNvSpPr/>
            <p:nvPr/>
          </p:nvSpPr>
          <p:spPr>
            <a:xfrm>
              <a:off x="147983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8938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98938" y="2887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9" name="tx79"/>
            <p:cNvSpPr/>
            <p:nvPr/>
          </p:nvSpPr>
          <p:spPr>
            <a:xfrm>
              <a:off x="5408489"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0" name="tx80"/>
            <p:cNvSpPr/>
            <p:nvPr/>
          </p:nvSpPr>
          <p:spPr>
            <a:xfrm>
              <a:off x="6456129"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71803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97995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4186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50377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6568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2759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47983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8" name="tx88"/>
            <p:cNvSpPr/>
            <p:nvPr/>
          </p:nvSpPr>
          <p:spPr>
            <a:xfrm>
              <a:off x="278938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4098938"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90" name="tx90"/>
            <p:cNvSpPr/>
            <p:nvPr/>
          </p:nvSpPr>
          <p:spPr>
            <a:xfrm>
              <a:off x="5408489" y="36945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23</a:t>
              </a:r>
            </a:p>
          </p:txBody>
        </p:sp>
        <p:sp>
          <p:nvSpPr>
            <p:cNvPr id="91" name="tx91"/>
            <p:cNvSpPr/>
            <p:nvPr/>
          </p:nvSpPr>
          <p:spPr>
            <a:xfrm>
              <a:off x="6456129"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2" name="tx92"/>
            <p:cNvSpPr/>
            <p:nvPr/>
          </p:nvSpPr>
          <p:spPr>
            <a:xfrm>
              <a:off x="6718039"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3" name="tx93"/>
            <p:cNvSpPr/>
            <p:nvPr/>
          </p:nvSpPr>
          <p:spPr>
            <a:xfrm>
              <a:off x="697995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4" name="tx94"/>
            <p:cNvSpPr/>
            <p:nvPr/>
          </p:nvSpPr>
          <p:spPr>
            <a:xfrm>
              <a:off x="724186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5" name="tx95"/>
            <p:cNvSpPr/>
            <p:nvPr/>
          </p:nvSpPr>
          <p:spPr>
            <a:xfrm>
              <a:off x="750377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6" name="tx96"/>
            <p:cNvSpPr/>
            <p:nvPr/>
          </p:nvSpPr>
          <p:spPr>
            <a:xfrm>
              <a:off x="776568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7" name="tx97"/>
            <p:cNvSpPr/>
            <p:nvPr/>
          </p:nvSpPr>
          <p:spPr>
            <a:xfrm>
              <a:off x="80275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1509980" y="407402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9" name="tx99"/>
            <p:cNvSpPr/>
            <p:nvPr/>
          </p:nvSpPr>
          <p:spPr>
            <a:xfrm>
              <a:off x="2819531" y="40736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0" name="tx100"/>
            <p:cNvSpPr/>
            <p:nvPr/>
          </p:nvSpPr>
          <p:spPr>
            <a:xfrm>
              <a:off x="4068793" y="387720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101" name="tx101"/>
            <p:cNvSpPr/>
            <p:nvPr/>
          </p:nvSpPr>
          <p:spPr>
            <a:xfrm>
              <a:off x="5378344" y="39243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02" name="tx102"/>
            <p:cNvSpPr/>
            <p:nvPr/>
          </p:nvSpPr>
          <p:spPr>
            <a:xfrm>
              <a:off x="6456129" y="4043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3" name="tx103"/>
            <p:cNvSpPr/>
            <p:nvPr/>
          </p:nvSpPr>
          <p:spPr>
            <a:xfrm>
              <a:off x="6718039" y="4057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4" name="tx104"/>
            <p:cNvSpPr/>
            <p:nvPr/>
          </p:nvSpPr>
          <p:spPr>
            <a:xfrm>
              <a:off x="6979950" y="4052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5" name="tx105"/>
            <p:cNvSpPr/>
            <p:nvPr/>
          </p:nvSpPr>
          <p:spPr>
            <a:xfrm>
              <a:off x="7241860" y="4033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6" name="tx106"/>
            <p:cNvSpPr/>
            <p:nvPr/>
          </p:nvSpPr>
          <p:spPr>
            <a:xfrm>
              <a:off x="7503770" y="40633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7" name="tx107"/>
            <p:cNvSpPr/>
            <p:nvPr/>
          </p:nvSpPr>
          <p:spPr>
            <a:xfrm>
              <a:off x="7765680" y="4067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8" name="tx108"/>
            <p:cNvSpPr/>
            <p:nvPr/>
          </p:nvSpPr>
          <p:spPr>
            <a:xfrm>
              <a:off x="8027590" y="40678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9" name="tx109"/>
            <p:cNvSpPr/>
            <p:nvPr/>
          </p:nvSpPr>
          <p:spPr>
            <a:xfrm>
              <a:off x="2789387" y="40577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0" name="tx110"/>
            <p:cNvSpPr/>
            <p:nvPr/>
          </p:nvSpPr>
          <p:spPr>
            <a:xfrm>
              <a:off x="5378344" y="36404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11" name="tx111"/>
            <p:cNvSpPr/>
            <p:nvPr/>
          </p:nvSpPr>
          <p:spPr>
            <a:xfrm>
              <a:off x="6456129" y="39858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2" name="tx112"/>
            <p:cNvSpPr/>
            <p:nvPr/>
          </p:nvSpPr>
          <p:spPr>
            <a:xfrm>
              <a:off x="6718039" y="40033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3" name="tx113"/>
            <p:cNvSpPr/>
            <p:nvPr/>
          </p:nvSpPr>
          <p:spPr>
            <a:xfrm>
              <a:off x="6979950" y="39966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4" name="tx114"/>
            <p:cNvSpPr/>
            <p:nvPr/>
          </p:nvSpPr>
          <p:spPr>
            <a:xfrm>
              <a:off x="7241860" y="39829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5" name="tx115"/>
            <p:cNvSpPr/>
            <p:nvPr/>
          </p:nvSpPr>
          <p:spPr>
            <a:xfrm>
              <a:off x="7503770" y="40349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6" name="tx116"/>
            <p:cNvSpPr/>
            <p:nvPr/>
          </p:nvSpPr>
          <p:spPr>
            <a:xfrm>
              <a:off x="7765680" y="40479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7" name="tx117"/>
            <p:cNvSpPr/>
            <p:nvPr/>
          </p:nvSpPr>
          <p:spPr>
            <a:xfrm>
              <a:off x="8057735" y="4056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8" name="tx118"/>
            <p:cNvSpPr/>
            <p:nvPr/>
          </p:nvSpPr>
          <p:spPr>
            <a:xfrm>
              <a:off x="1509980" y="39932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9" name="tx119"/>
            <p:cNvSpPr/>
            <p:nvPr/>
          </p:nvSpPr>
          <p:spPr>
            <a:xfrm>
              <a:off x="2789387" y="3970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0" name="tx120"/>
            <p:cNvSpPr/>
            <p:nvPr/>
          </p:nvSpPr>
          <p:spPr>
            <a:xfrm>
              <a:off x="4068793" y="35999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241</a:t>
              </a:r>
            </a:p>
          </p:txBody>
        </p:sp>
        <p:sp>
          <p:nvSpPr>
            <p:cNvPr id="121" name="tx121"/>
            <p:cNvSpPr/>
            <p:nvPr/>
          </p:nvSpPr>
          <p:spPr>
            <a:xfrm>
              <a:off x="5378344" y="343005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343</a:t>
              </a:r>
            </a:p>
          </p:txBody>
        </p:sp>
        <p:sp>
          <p:nvSpPr>
            <p:cNvPr id="122" name="tx122"/>
            <p:cNvSpPr/>
            <p:nvPr/>
          </p:nvSpPr>
          <p:spPr>
            <a:xfrm>
              <a:off x="6456129" y="3882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3" name="tx123"/>
            <p:cNvSpPr/>
            <p:nvPr/>
          </p:nvSpPr>
          <p:spPr>
            <a:xfrm>
              <a:off x="6718039" y="38924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4" name="tx124"/>
            <p:cNvSpPr/>
            <p:nvPr/>
          </p:nvSpPr>
          <p:spPr>
            <a:xfrm>
              <a:off x="6979950" y="3886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5" name="tx125"/>
            <p:cNvSpPr/>
            <p:nvPr/>
          </p:nvSpPr>
          <p:spPr>
            <a:xfrm>
              <a:off x="7241860" y="38943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6" name="tx126"/>
            <p:cNvSpPr/>
            <p:nvPr/>
          </p:nvSpPr>
          <p:spPr>
            <a:xfrm>
              <a:off x="7503770" y="39385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7" name="tx127"/>
            <p:cNvSpPr/>
            <p:nvPr/>
          </p:nvSpPr>
          <p:spPr>
            <a:xfrm>
              <a:off x="7765680" y="3957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8" name="tx128"/>
            <p:cNvSpPr/>
            <p:nvPr/>
          </p:nvSpPr>
          <p:spPr>
            <a:xfrm>
              <a:off x="8027590" y="39761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9" name="tx129"/>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94200" y="32369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1" name="tx131"/>
            <p:cNvSpPr/>
            <p:nvPr/>
          </p:nvSpPr>
          <p:spPr>
            <a:xfrm>
              <a:off x="577692" y="240995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729166" y="4979579"/>
              <a:ext cx="201456" cy="201456"/>
            </a:xfrm>
            <a:prstGeom prst="rect">
              <a:avLst/>
            </a:prstGeom>
            <a:solidFill>
              <a:srgbClr val="B3B3B3">
                <a:alpha val="85098"/>
              </a:srgbClr>
            </a:solidFill>
          </p:spPr>
          <p:txBody>
            <a:bodyPr/>
            <a:lstStyle/>
            <a:p/>
          </p:txBody>
        </p:sp>
        <p:sp>
          <p:nvSpPr>
            <p:cNvPr id="155" name="rc155"/>
            <p:cNvSpPr/>
            <p:nvPr/>
          </p:nvSpPr>
          <p:spPr>
            <a:xfrm>
              <a:off x="5631320" y="4979579"/>
              <a:ext cx="201456" cy="201456"/>
            </a:xfrm>
            <a:prstGeom prst="rect">
              <a:avLst/>
            </a:prstGeom>
            <a:solidFill>
              <a:srgbClr val="1CABE2">
                <a:alpha val="85098"/>
              </a:srgbClr>
            </a:solidFill>
          </p:spPr>
          <p:txBody>
            <a:bodyPr/>
            <a:lstStyle/>
            <a:p/>
          </p:txBody>
        </p:sp>
        <p:sp>
          <p:nvSpPr>
            <p:cNvPr id="156" name="tx156"/>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1083092" y="1594448"/>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2000-2025</a:t>
              </a:r>
            </a:p>
          </p:txBody>
        </p:sp>
        <p:sp>
          <p:nvSpPr>
            <p:cNvPr id="160" name="pl160"/>
            <p:cNvSpPr/>
            <p:nvPr/>
          </p:nvSpPr>
          <p:spPr>
            <a:xfrm>
              <a:off x="23920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3316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2712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82108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5" name="pl165"/>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6" name="pl166"/>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7" name="pl167"/>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618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3014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24107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422266" y="5726143"/>
              <a:ext cx="3730925" cy="119033"/>
            </a:xfrm>
            <a:prstGeom prst="rect">
              <a:avLst/>
            </a:prstGeom>
            <a:solidFill>
              <a:srgbClr val="1CABE2">
                <a:alpha val="85098"/>
              </a:srgbClr>
            </a:solidFill>
          </p:spPr>
          <p:txBody>
            <a:bodyPr/>
            <a:lstStyle/>
            <a:p/>
          </p:txBody>
        </p:sp>
        <p:sp>
          <p:nvSpPr>
            <p:cNvPr id="172" name="rc172"/>
            <p:cNvSpPr/>
            <p:nvPr/>
          </p:nvSpPr>
          <p:spPr>
            <a:xfrm>
              <a:off x="1422266" y="5577352"/>
              <a:ext cx="999090" cy="119033"/>
            </a:xfrm>
            <a:prstGeom prst="rect">
              <a:avLst/>
            </a:prstGeom>
            <a:solidFill>
              <a:srgbClr val="1CABE2">
                <a:alpha val="85098"/>
              </a:srgbClr>
            </a:solidFill>
          </p:spPr>
          <p:txBody>
            <a:bodyPr/>
            <a:lstStyle/>
            <a:p/>
          </p:txBody>
        </p:sp>
        <p:sp>
          <p:nvSpPr>
            <p:cNvPr id="173" name="rc173"/>
            <p:cNvSpPr/>
            <p:nvPr/>
          </p:nvSpPr>
          <p:spPr>
            <a:xfrm>
              <a:off x="1422266" y="5428560"/>
              <a:ext cx="1063290" cy="119033"/>
            </a:xfrm>
            <a:prstGeom prst="rect">
              <a:avLst/>
            </a:prstGeom>
            <a:solidFill>
              <a:srgbClr val="1CABE2">
                <a:alpha val="85098"/>
              </a:srgbClr>
            </a:solidFill>
          </p:spPr>
          <p:txBody>
            <a:bodyPr/>
            <a:lstStyle/>
            <a:p/>
          </p:txBody>
        </p:sp>
        <p:sp>
          <p:nvSpPr>
            <p:cNvPr id="174" name="rc174"/>
            <p:cNvSpPr/>
            <p:nvPr/>
          </p:nvSpPr>
          <p:spPr>
            <a:xfrm>
              <a:off x="5153191" y="5726143"/>
              <a:ext cx="3052548" cy="119033"/>
            </a:xfrm>
            <a:prstGeom prst="rect">
              <a:avLst/>
            </a:prstGeom>
            <a:solidFill>
              <a:srgbClr val="B3B3B3">
                <a:alpha val="85098"/>
              </a:srgbClr>
            </a:solidFill>
          </p:spPr>
          <p:txBody>
            <a:bodyPr/>
            <a:lstStyle/>
            <a:p/>
          </p:txBody>
        </p:sp>
        <p:sp>
          <p:nvSpPr>
            <p:cNvPr id="175" name="rc175"/>
            <p:cNvSpPr/>
            <p:nvPr/>
          </p:nvSpPr>
          <p:spPr>
            <a:xfrm>
              <a:off x="2421356" y="5577352"/>
              <a:ext cx="1398648" cy="119033"/>
            </a:xfrm>
            <a:prstGeom prst="rect">
              <a:avLst/>
            </a:prstGeom>
            <a:solidFill>
              <a:srgbClr val="B3B3B3">
                <a:alpha val="85098"/>
              </a:srgbClr>
            </a:solidFill>
          </p:spPr>
          <p:txBody>
            <a:bodyPr/>
            <a:lstStyle/>
            <a:p/>
          </p:txBody>
        </p:sp>
        <p:sp>
          <p:nvSpPr>
            <p:cNvPr id="176" name="rc176"/>
            <p:cNvSpPr/>
            <p:nvPr/>
          </p:nvSpPr>
          <p:spPr>
            <a:xfrm>
              <a:off x="2485557" y="5428560"/>
              <a:ext cx="212677" cy="119033"/>
            </a:xfrm>
            <a:prstGeom prst="rect">
              <a:avLst/>
            </a:prstGeom>
            <a:solidFill>
              <a:srgbClr val="B3B3B3">
                <a:alpha val="85098"/>
              </a:srgbClr>
            </a:solidFill>
          </p:spPr>
          <p:txBody>
            <a:bodyPr/>
            <a:lstStyle/>
            <a:p/>
          </p:txBody>
        </p:sp>
        <p:sp>
          <p:nvSpPr>
            <p:cNvPr id="177" name="tx177"/>
            <p:cNvSpPr/>
            <p:nvPr/>
          </p:nvSpPr>
          <p:spPr>
            <a:xfrm>
              <a:off x="8270049"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a:t>
              </a:r>
            </a:p>
          </p:txBody>
        </p:sp>
        <p:sp>
          <p:nvSpPr>
            <p:cNvPr id="178" name="tx178"/>
            <p:cNvSpPr/>
            <p:nvPr/>
          </p:nvSpPr>
          <p:spPr>
            <a:xfrm>
              <a:off x="3932531"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a:t>
              </a:r>
            </a:p>
          </p:txBody>
        </p:sp>
        <p:sp>
          <p:nvSpPr>
            <p:cNvPr id="179" name="tx179"/>
            <p:cNvSpPr/>
            <p:nvPr/>
          </p:nvSpPr>
          <p:spPr>
            <a:xfrm>
              <a:off x="281076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a:t>
              </a:r>
            </a:p>
          </p:txBody>
        </p:sp>
        <p:sp>
          <p:nvSpPr>
            <p:cNvPr id="180" name="tx180"/>
            <p:cNvSpPr/>
            <p:nvPr/>
          </p:nvSpPr>
          <p:spPr>
            <a:xfrm>
              <a:off x="3175202"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38.5</a:t>
              </a:r>
            </a:p>
          </p:txBody>
        </p:sp>
        <p:sp>
          <p:nvSpPr>
            <p:cNvPr id="181" name="tx181"/>
            <p:cNvSpPr/>
            <p:nvPr/>
          </p:nvSpPr>
          <p:spPr>
            <a:xfrm>
              <a:off x="180928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a:t>
              </a:r>
            </a:p>
          </p:txBody>
        </p:sp>
        <p:sp>
          <p:nvSpPr>
            <p:cNvPr id="182" name="tx182"/>
            <p:cNvSpPr/>
            <p:nvPr/>
          </p:nvSpPr>
          <p:spPr>
            <a:xfrm>
              <a:off x="1889602" y="544635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3" name="tx183"/>
            <p:cNvSpPr/>
            <p:nvPr/>
          </p:nvSpPr>
          <p:spPr>
            <a:xfrm>
              <a:off x="6566939"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31.5</a:t>
              </a:r>
            </a:p>
          </p:txBody>
        </p:sp>
        <p:sp>
          <p:nvSpPr>
            <p:cNvPr id="184" name="tx184"/>
            <p:cNvSpPr/>
            <p:nvPr/>
          </p:nvSpPr>
          <p:spPr>
            <a:xfrm>
              <a:off x="3008153"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14.4</a:t>
              </a:r>
            </a:p>
          </p:txBody>
        </p:sp>
        <p:sp>
          <p:nvSpPr>
            <p:cNvPr id="185" name="tx185"/>
            <p:cNvSpPr/>
            <p:nvPr/>
          </p:nvSpPr>
          <p:spPr>
            <a:xfrm>
              <a:off x="2511523"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6" name="tx186"/>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23758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1" name="tx191"/>
            <p:cNvSpPr/>
            <p:nvPr/>
          </p:nvSpPr>
          <p:spPr>
            <a:xfrm>
              <a:off x="517719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2" name="tx192"/>
            <p:cNvSpPr/>
            <p:nvPr/>
          </p:nvSpPr>
          <p:spPr>
            <a:xfrm>
              <a:off x="711679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3" name="tx193"/>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Ukraine.
In 2025, DTP1 coverage in Ukraine remained constant 95%. The number of children missing out on any DTP vaccination (zero-dose children) increased from 10,000 in 2024 to 11,000 in 2025.
DTP3 coverage increased to 94% in 2025, leaving 13,000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94%, leaving 13,000 children un- or under-vaccinated, including 11,000 zero-dose and 2,000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246666"/>
            </a:xfrm>
            <a:custGeom>
              <a:avLst/>
              <a:pathLst>
                <a:path w="3397293" h="1246666">
                  <a:moveTo>
                    <a:pt x="0" y="0"/>
                  </a:moveTo>
                  <a:lnTo>
                    <a:pt x="135891" y="0"/>
                  </a:lnTo>
                  <a:lnTo>
                    <a:pt x="271783" y="0"/>
                  </a:lnTo>
                  <a:lnTo>
                    <a:pt x="407675" y="0"/>
                  </a:lnTo>
                  <a:lnTo>
                    <a:pt x="543566" y="0"/>
                  </a:lnTo>
                  <a:lnTo>
                    <a:pt x="679458" y="0"/>
                  </a:lnTo>
                  <a:lnTo>
                    <a:pt x="815350" y="0"/>
                  </a:lnTo>
                  <a:lnTo>
                    <a:pt x="951242" y="0"/>
                  </a:lnTo>
                  <a:lnTo>
                    <a:pt x="1087133" y="196842"/>
                  </a:lnTo>
                  <a:lnTo>
                    <a:pt x="1223025" y="612397"/>
                  </a:lnTo>
                  <a:lnTo>
                    <a:pt x="1358917" y="1027953"/>
                  </a:lnTo>
                  <a:lnTo>
                    <a:pt x="1494809" y="1071696"/>
                  </a:lnTo>
                  <a:lnTo>
                    <a:pt x="1630700" y="503041"/>
                  </a:lnTo>
                  <a:lnTo>
                    <a:pt x="1766592" y="503041"/>
                  </a:lnTo>
                  <a:lnTo>
                    <a:pt x="1902484" y="874853"/>
                  </a:lnTo>
                  <a:lnTo>
                    <a:pt x="2038375" y="874853"/>
                  </a:lnTo>
                  <a:lnTo>
                    <a:pt x="2174267" y="1246666"/>
                  </a:lnTo>
                  <a:lnTo>
                    <a:pt x="2310159" y="743625"/>
                  </a:lnTo>
                  <a:lnTo>
                    <a:pt x="2446051" y="306198"/>
                  </a:lnTo>
                  <a:lnTo>
                    <a:pt x="2581942" y="218713"/>
                  </a:lnTo>
                  <a:lnTo>
                    <a:pt x="2717834" y="131228"/>
                  </a:lnTo>
                  <a:lnTo>
                    <a:pt x="2853726" y="174970"/>
                  </a:lnTo>
                  <a:lnTo>
                    <a:pt x="2989618" y="459298"/>
                  </a:lnTo>
                  <a:lnTo>
                    <a:pt x="3125509" y="131228"/>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246666"/>
            </a:xfrm>
            <a:custGeom>
              <a:avLst/>
              <a:pathLst>
                <a:path w="3397293" h="1246666">
                  <a:moveTo>
                    <a:pt x="0" y="0"/>
                  </a:moveTo>
                  <a:lnTo>
                    <a:pt x="135891" y="0"/>
                  </a:lnTo>
                  <a:lnTo>
                    <a:pt x="271783" y="0"/>
                  </a:lnTo>
                  <a:lnTo>
                    <a:pt x="407675" y="0"/>
                  </a:lnTo>
                  <a:lnTo>
                    <a:pt x="543566" y="0"/>
                  </a:lnTo>
                  <a:lnTo>
                    <a:pt x="679458" y="0"/>
                  </a:lnTo>
                  <a:lnTo>
                    <a:pt x="815350" y="0"/>
                  </a:lnTo>
                  <a:lnTo>
                    <a:pt x="951242" y="0"/>
                  </a:lnTo>
                  <a:lnTo>
                    <a:pt x="1087133" y="196842"/>
                  </a:lnTo>
                  <a:lnTo>
                    <a:pt x="1223025" y="612397"/>
                  </a:lnTo>
                  <a:lnTo>
                    <a:pt x="1358917" y="1027953"/>
                  </a:lnTo>
                  <a:lnTo>
                    <a:pt x="1494809" y="1071696"/>
                  </a:lnTo>
                  <a:lnTo>
                    <a:pt x="1630700" y="503041"/>
                  </a:lnTo>
                  <a:lnTo>
                    <a:pt x="1766592" y="503041"/>
                  </a:lnTo>
                  <a:lnTo>
                    <a:pt x="1902484" y="874853"/>
                  </a:lnTo>
                  <a:lnTo>
                    <a:pt x="2038375" y="874853"/>
                  </a:lnTo>
                  <a:lnTo>
                    <a:pt x="2174267" y="1246666"/>
                  </a:lnTo>
                  <a:lnTo>
                    <a:pt x="2310159" y="743625"/>
                  </a:lnTo>
                  <a:lnTo>
                    <a:pt x="2446051" y="306198"/>
                  </a:lnTo>
                  <a:lnTo>
                    <a:pt x="2581942" y="218713"/>
                  </a:lnTo>
                  <a:lnTo>
                    <a:pt x="2717834" y="131228"/>
                  </a:lnTo>
                  <a:lnTo>
                    <a:pt x="2853726" y="174970"/>
                  </a:lnTo>
                  <a:lnTo>
                    <a:pt x="2989618" y="459298"/>
                  </a:lnTo>
                  <a:lnTo>
                    <a:pt x="3125509" y="131228"/>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246666"/>
            </a:xfrm>
            <a:custGeom>
              <a:avLst/>
              <a:pathLst>
                <a:path w="3397293" h="1246666">
                  <a:moveTo>
                    <a:pt x="0" y="0"/>
                  </a:moveTo>
                  <a:lnTo>
                    <a:pt x="135891" y="0"/>
                  </a:lnTo>
                  <a:lnTo>
                    <a:pt x="271783" y="0"/>
                  </a:lnTo>
                  <a:lnTo>
                    <a:pt x="407675" y="0"/>
                  </a:lnTo>
                  <a:lnTo>
                    <a:pt x="543566" y="0"/>
                  </a:lnTo>
                  <a:lnTo>
                    <a:pt x="679458" y="0"/>
                  </a:lnTo>
                  <a:lnTo>
                    <a:pt x="815350" y="0"/>
                  </a:lnTo>
                  <a:lnTo>
                    <a:pt x="951242" y="0"/>
                  </a:lnTo>
                  <a:lnTo>
                    <a:pt x="1087133" y="196842"/>
                  </a:lnTo>
                  <a:lnTo>
                    <a:pt x="1223025" y="612397"/>
                  </a:lnTo>
                  <a:lnTo>
                    <a:pt x="1358917" y="1027953"/>
                  </a:lnTo>
                  <a:lnTo>
                    <a:pt x="1494809" y="1071696"/>
                  </a:lnTo>
                  <a:lnTo>
                    <a:pt x="1630700" y="503041"/>
                  </a:lnTo>
                  <a:lnTo>
                    <a:pt x="1766592" y="503041"/>
                  </a:lnTo>
                  <a:lnTo>
                    <a:pt x="1902484" y="874853"/>
                  </a:lnTo>
                  <a:lnTo>
                    <a:pt x="2038375" y="874853"/>
                  </a:lnTo>
                  <a:lnTo>
                    <a:pt x="2174267" y="1246666"/>
                  </a:lnTo>
                  <a:lnTo>
                    <a:pt x="2310159" y="743625"/>
                  </a:lnTo>
                  <a:lnTo>
                    <a:pt x="2446051" y="306198"/>
                  </a:lnTo>
                  <a:lnTo>
                    <a:pt x="2581942" y="218713"/>
                  </a:lnTo>
                  <a:lnTo>
                    <a:pt x="2717834" y="131228"/>
                  </a:lnTo>
                  <a:lnTo>
                    <a:pt x="2853726" y="174970"/>
                  </a:lnTo>
                  <a:lnTo>
                    <a:pt x="2989618" y="459298"/>
                  </a:lnTo>
                  <a:lnTo>
                    <a:pt x="3125509" y="131228"/>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990675"/>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0" name="tx60"/>
            <p:cNvSpPr/>
            <p:nvPr/>
          </p:nvSpPr>
          <p:spPr>
            <a:xfrm>
              <a:off x="28088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8534" y="1405107"/>
              <a:ext cx="24821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Ukraine, 2000-2025</a:t>
              </a:r>
            </a:p>
          </p:txBody>
        </p:sp>
        <p:sp>
          <p:nvSpPr>
            <p:cNvPr id="63" name="pl63"/>
            <p:cNvSpPr/>
            <p:nvPr/>
          </p:nvSpPr>
          <p:spPr>
            <a:xfrm>
              <a:off x="5267799" y="41625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7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914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5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19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342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487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105963"/>
              <a:ext cx="3397293" cy="1953731"/>
            </a:xfrm>
            <a:custGeom>
              <a:avLst/>
              <a:pathLst>
                <a:path w="3397293" h="1953731">
                  <a:moveTo>
                    <a:pt x="0" y="0"/>
                  </a:moveTo>
                  <a:lnTo>
                    <a:pt x="135891" y="0"/>
                  </a:lnTo>
                  <a:lnTo>
                    <a:pt x="271783" y="0"/>
                  </a:lnTo>
                  <a:lnTo>
                    <a:pt x="407675" y="0"/>
                  </a:lnTo>
                  <a:lnTo>
                    <a:pt x="543566" y="0"/>
                  </a:lnTo>
                  <a:lnTo>
                    <a:pt x="679458" y="0"/>
                  </a:lnTo>
                  <a:lnTo>
                    <a:pt x="815350" y="0"/>
                  </a:lnTo>
                  <a:lnTo>
                    <a:pt x="951242" y="0"/>
                  </a:lnTo>
                  <a:lnTo>
                    <a:pt x="1087133" y="308483"/>
                  </a:lnTo>
                  <a:lnTo>
                    <a:pt x="1223025" y="959727"/>
                  </a:lnTo>
                  <a:lnTo>
                    <a:pt x="1358917" y="1610971"/>
                  </a:lnTo>
                  <a:lnTo>
                    <a:pt x="1494809" y="1679523"/>
                  </a:lnTo>
                  <a:lnTo>
                    <a:pt x="1630700" y="788347"/>
                  </a:lnTo>
                  <a:lnTo>
                    <a:pt x="1766592" y="788347"/>
                  </a:lnTo>
                  <a:lnTo>
                    <a:pt x="1902484" y="1371039"/>
                  </a:lnTo>
                  <a:lnTo>
                    <a:pt x="2038375" y="1371039"/>
                  </a:lnTo>
                  <a:lnTo>
                    <a:pt x="2174267" y="1953731"/>
                  </a:lnTo>
                  <a:lnTo>
                    <a:pt x="2310159" y="1165383"/>
                  </a:lnTo>
                  <a:lnTo>
                    <a:pt x="2446051" y="479863"/>
                  </a:lnTo>
                  <a:lnTo>
                    <a:pt x="2581942" y="342759"/>
                  </a:lnTo>
                  <a:lnTo>
                    <a:pt x="2717834" y="205655"/>
                  </a:lnTo>
                  <a:lnTo>
                    <a:pt x="2853726" y="274207"/>
                  </a:lnTo>
                  <a:lnTo>
                    <a:pt x="2989618" y="719795"/>
                  </a:lnTo>
                  <a:lnTo>
                    <a:pt x="3125509" y="205655"/>
                  </a:lnTo>
                  <a:lnTo>
                    <a:pt x="3261401" y="137103"/>
                  </a:lnTo>
                  <a:lnTo>
                    <a:pt x="3397293" y="13710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48723"/>
              <a:ext cx="3397293" cy="308483"/>
            </a:xfrm>
            <a:custGeom>
              <a:avLst/>
              <a:pathLst>
                <a:path w="3397293" h="308483">
                  <a:moveTo>
                    <a:pt x="0" y="308483"/>
                  </a:moveTo>
                  <a:lnTo>
                    <a:pt x="135891" y="274207"/>
                  </a:lnTo>
                  <a:lnTo>
                    <a:pt x="271783" y="274207"/>
                  </a:lnTo>
                  <a:lnTo>
                    <a:pt x="407675" y="239931"/>
                  </a:lnTo>
                  <a:lnTo>
                    <a:pt x="543566" y="205655"/>
                  </a:lnTo>
                  <a:lnTo>
                    <a:pt x="679458" y="171379"/>
                  </a:lnTo>
                  <a:lnTo>
                    <a:pt x="815350" y="137103"/>
                  </a:lnTo>
                  <a:lnTo>
                    <a:pt x="951242" y="137103"/>
                  </a:lnTo>
                  <a:lnTo>
                    <a:pt x="1087133" y="102827"/>
                  </a:lnTo>
                  <a:lnTo>
                    <a:pt x="1223025" y="68551"/>
                  </a:lnTo>
                  <a:lnTo>
                    <a:pt x="1358917" y="68551"/>
                  </a:lnTo>
                  <a:lnTo>
                    <a:pt x="1494809" y="34275"/>
                  </a:lnTo>
                  <a:lnTo>
                    <a:pt x="1630700" y="68551"/>
                  </a:lnTo>
                  <a:lnTo>
                    <a:pt x="1766592" y="68551"/>
                  </a:lnTo>
                  <a:lnTo>
                    <a:pt x="1902484" y="68551"/>
                  </a:lnTo>
                  <a:lnTo>
                    <a:pt x="2038375" y="68551"/>
                  </a:lnTo>
                  <a:lnTo>
                    <a:pt x="2174267" y="34275"/>
                  </a:lnTo>
                  <a:lnTo>
                    <a:pt x="2310159" y="34275"/>
                  </a:lnTo>
                  <a:lnTo>
                    <a:pt x="2446051" y="34275"/>
                  </a:lnTo>
                  <a:lnTo>
                    <a:pt x="2581942" y="0"/>
                  </a:lnTo>
                  <a:lnTo>
                    <a:pt x="2717834" y="102827"/>
                  </a:lnTo>
                  <a:lnTo>
                    <a:pt x="2853726" y="171379"/>
                  </a:lnTo>
                  <a:lnTo>
                    <a:pt x="2989618" y="68551"/>
                  </a:lnTo>
                  <a:lnTo>
                    <a:pt x="3125509" y="68551"/>
                  </a:lnTo>
                  <a:lnTo>
                    <a:pt x="3261401" y="68551"/>
                  </a:lnTo>
                  <a:lnTo>
                    <a:pt x="3397293" y="3427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45895"/>
              <a:ext cx="3397293" cy="274207"/>
            </a:xfrm>
            <a:custGeom>
              <a:avLst/>
              <a:pathLst>
                <a:path w="3397293" h="274207">
                  <a:moveTo>
                    <a:pt x="0" y="68551"/>
                  </a:moveTo>
                  <a:lnTo>
                    <a:pt x="135891" y="34275"/>
                  </a:lnTo>
                  <a:lnTo>
                    <a:pt x="271783" y="171379"/>
                  </a:lnTo>
                  <a:lnTo>
                    <a:pt x="407675" y="274207"/>
                  </a:lnTo>
                  <a:lnTo>
                    <a:pt x="543566" y="171379"/>
                  </a:lnTo>
                  <a:lnTo>
                    <a:pt x="679458" y="68551"/>
                  </a:lnTo>
                  <a:lnTo>
                    <a:pt x="815350" y="68551"/>
                  </a:lnTo>
                  <a:lnTo>
                    <a:pt x="951242" y="0"/>
                  </a:lnTo>
                  <a:lnTo>
                    <a:pt x="1087133" y="34275"/>
                  </a:lnTo>
                  <a:lnTo>
                    <a:pt x="1223025" y="102827"/>
                  </a:lnTo>
                  <a:lnTo>
                    <a:pt x="1358917" y="171379"/>
                  </a:lnTo>
                  <a:lnTo>
                    <a:pt x="1494809" y="171379"/>
                  </a:lnTo>
                  <a:lnTo>
                    <a:pt x="1630700" y="102827"/>
                  </a:lnTo>
                  <a:lnTo>
                    <a:pt x="1766592" y="68551"/>
                  </a:lnTo>
                  <a:lnTo>
                    <a:pt x="1902484" y="171379"/>
                  </a:lnTo>
                  <a:lnTo>
                    <a:pt x="2038375" y="137103"/>
                  </a:lnTo>
                  <a:lnTo>
                    <a:pt x="2174267" y="205655"/>
                  </a:lnTo>
                  <a:lnTo>
                    <a:pt x="2310159" y="137103"/>
                  </a:lnTo>
                  <a:lnTo>
                    <a:pt x="2446051" y="68551"/>
                  </a:lnTo>
                  <a:lnTo>
                    <a:pt x="2581942" y="102827"/>
                  </a:lnTo>
                  <a:lnTo>
                    <a:pt x="2717834" y="171379"/>
                  </a:lnTo>
                  <a:lnTo>
                    <a:pt x="2853726" y="205655"/>
                  </a:lnTo>
                  <a:lnTo>
                    <a:pt x="2989618" y="171379"/>
                  </a:lnTo>
                  <a:lnTo>
                    <a:pt x="3125509" y="171379"/>
                  </a:lnTo>
                  <a:lnTo>
                    <a:pt x="3261401" y="239931"/>
                  </a:lnTo>
                  <a:lnTo>
                    <a:pt x="3397293" y="23993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4872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105963"/>
              <a:ext cx="3397293" cy="1953731"/>
            </a:xfrm>
            <a:custGeom>
              <a:avLst/>
              <a:pathLst>
                <a:path w="3397293" h="1953731">
                  <a:moveTo>
                    <a:pt x="0" y="0"/>
                  </a:moveTo>
                  <a:lnTo>
                    <a:pt x="135891" y="0"/>
                  </a:lnTo>
                  <a:lnTo>
                    <a:pt x="271783" y="0"/>
                  </a:lnTo>
                  <a:lnTo>
                    <a:pt x="407675" y="0"/>
                  </a:lnTo>
                  <a:lnTo>
                    <a:pt x="543566" y="0"/>
                  </a:lnTo>
                  <a:lnTo>
                    <a:pt x="679458" y="0"/>
                  </a:lnTo>
                  <a:lnTo>
                    <a:pt x="815350" y="0"/>
                  </a:lnTo>
                  <a:lnTo>
                    <a:pt x="951242" y="0"/>
                  </a:lnTo>
                  <a:lnTo>
                    <a:pt x="1087133" y="308483"/>
                  </a:lnTo>
                  <a:lnTo>
                    <a:pt x="1223025" y="959727"/>
                  </a:lnTo>
                  <a:lnTo>
                    <a:pt x="1358917" y="1610971"/>
                  </a:lnTo>
                  <a:lnTo>
                    <a:pt x="1494809" y="1679523"/>
                  </a:lnTo>
                  <a:lnTo>
                    <a:pt x="1630700" y="788347"/>
                  </a:lnTo>
                  <a:lnTo>
                    <a:pt x="1766592" y="788347"/>
                  </a:lnTo>
                  <a:lnTo>
                    <a:pt x="1902484" y="1371039"/>
                  </a:lnTo>
                  <a:lnTo>
                    <a:pt x="2038375" y="1371039"/>
                  </a:lnTo>
                  <a:lnTo>
                    <a:pt x="2174267" y="1953731"/>
                  </a:lnTo>
                  <a:lnTo>
                    <a:pt x="2310159" y="1165383"/>
                  </a:lnTo>
                  <a:lnTo>
                    <a:pt x="2446051" y="479863"/>
                  </a:lnTo>
                  <a:lnTo>
                    <a:pt x="2581942" y="342759"/>
                  </a:lnTo>
                  <a:lnTo>
                    <a:pt x="2717834" y="205655"/>
                  </a:lnTo>
                  <a:lnTo>
                    <a:pt x="2853726" y="274207"/>
                  </a:lnTo>
                  <a:lnTo>
                    <a:pt x="2989618" y="719795"/>
                  </a:lnTo>
                  <a:lnTo>
                    <a:pt x="3125509" y="205655"/>
                  </a:lnTo>
                  <a:lnTo>
                    <a:pt x="3261401" y="137103"/>
                  </a:lnTo>
                  <a:lnTo>
                    <a:pt x="3397293" y="13710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05963"/>
              <a:ext cx="0" cy="82262"/>
            </a:xfrm>
            <a:custGeom>
              <a:avLst/>
              <a:pathLst>
                <a:path w="0" h="82262">
                  <a:moveTo>
                    <a:pt x="0" y="0"/>
                  </a:moveTo>
                  <a:lnTo>
                    <a:pt x="0" y="82262"/>
                  </a:lnTo>
                </a:path>
              </a:pathLst>
            </a:custGeom>
            <a:ln w="13550" cap="flat">
              <a:solidFill>
                <a:srgbClr val="0058AB">
                  <a:alpha val="100000"/>
                </a:srgbClr>
              </a:solidFill>
              <a:prstDash val="dot"/>
              <a:round/>
            </a:ln>
          </p:spPr>
          <p:txBody>
            <a:bodyPr/>
            <a:lstStyle/>
            <a:p/>
          </p:txBody>
        </p:sp>
        <p:sp>
          <p:nvSpPr>
            <p:cNvPr id="84" name="pl84"/>
            <p:cNvSpPr/>
            <p:nvPr/>
          </p:nvSpPr>
          <p:spPr>
            <a:xfrm>
              <a:off x="6117122" y="2105963"/>
              <a:ext cx="0" cy="82262"/>
            </a:xfrm>
            <a:custGeom>
              <a:avLst/>
              <a:pathLst>
                <a:path w="0" h="82262">
                  <a:moveTo>
                    <a:pt x="0" y="0"/>
                  </a:moveTo>
                  <a:lnTo>
                    <a:pt x="0" y="82262"/>
                  </a:lnTo>
                </a:path>
              </a:pathLst>
            </a:custGeom>
            <a:ln w="13550" cap="flat">
              <a:solidFill>
                <a:srgbClr val="0058AB">
                  <a:alpha val="100000"/>
                </a:srgbClr>
              </a:solidFill>
              <a:prstDash val="dot"/>
              <a:round/>
            </a:ln>
          </p:spPr>
          <p:txBody>
            <a:bodyPr/>
            <a:lstStyle/>
            <a:p/>
          </p:txBody>
        </p:sp>
        <p:sp>
          <p:nvSpPr>
            <p:cNvPr id="85" name="pl85"/>
            <p:cNvSpPr/>
            <p:nvPr/>
          </p:nvSpPr>
          <p:spPr>
            <a:xfrm>
              <a:off x="6796581" y="2188225"/>
              <a:ext cx="0" cy="1528709"/>
            </a:xfrm>
            <a:custGeom>
              <a:avLst/>
              <a:pathLst>
                <a:path w="0" h="1528709">
                  <a:moveTo>
                    <a:pt x="0" y="15287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88225"/>
              <a:ext cx="0" cy="1288777"/>
            </a:xfrm>
            <a:custGeom>
              <a:avLst/>
              <a:pathLst>
                <a:path w="0" h="1288777">
                  <a:moveTo>
                    <a:pt x="0" y="12887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88225"/>
              <a:ext cx="0" cy="260497"/>
            </a:xfrm>
            <a:custGeom>
              <a:avLst/>
              <a:pathLst>
                <a:path w="0" h="260497">
                  <a:moveTo>
                    <a:pt x="0" y="2604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88225"/>
              <a:ext cx="0" cy="54841"/>
            </a:xfrm>
            <a:custGeom>
              <a:avLst/>
              <a:pathLst>
                <a:path w="0" h="54841">
                  <a:moveTo>
                    <a:pt x="0" y="548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88225"/>
              <a:ext cx="0" cy="54841"/>
            </a:xfrm>
            <a:custGeom>
              <a:avLst/>
              <a:pathLst>
                <a:path w="0" h="54841">
                  <a:moveTo>
                    <a:pt x="0" y="548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105963"/>
              <a:ext cx="3397293" cy="1953731"/>
            </a:xfrm>
            <a:custGeom>
              <a:avLst/>
              <a:pathLst>
                <a:path w="3397293" h="1953731">
                  <a:moveTo>
                    <a:pt x="0" y="0"/>
                  </a:moveTo>
                  <a:lnTo>
                    <a:pt x="135891" y="0"/>
                  </a:lnTo>
                  <a:lnTo>
                    <a:pt x="271783" y="0"/>
                  </a:lnTo>
                  <a:lnTo>
                    <a:pt x="407675" y="0"/>
                  </a:lnTo>
                  <a:lnTo>
                    <a:pt x="543566" y="0"/>
                  </a:lnTo>
                  <a:lnTo>
                    <a:pt x="679458" y="0"/>
                  </a:lnTo>
                  <a:lnTo>
                    <a:pt x="815350" y="0"/>
                  </a:lnTo>
                  <a:lnTo>
                    <a:pt x="951242" y="0"/>
                  </a:lnTo>
                  <a:lnTo>
                    <a:pt x="1087133" y="308483"/>
                  </a:lnTo>
                  <a:lnTo>
                    <a:pt x="1223025" y="959727"/>
                  </a:lnTo>
                  <a:lnTo>
                    <a:pt x="1358917" y="1610971"/>
                  </a:lnTo>
                  <a:lnTo>
                    <a:pt x="1494809" y="1679523"/>
                  </a:lnTo>
                  <a:lnTo>
                    <a:pt x="1630700" y="788347"/>
                  </a:lnTo>
                  <a:lnTo>
                    <a:pt x="1766592" y="788347"/>
                  </a:lnTo>
                  <a:lnTo>
                    <a:pt x="1902484" y="1371039"/>
                  </a:lnTo>
                  <a:lnTo>
                    <a:pt x="2038375" y="1371039"/>
                  </a:lnTo>
                  <a:lnTo>
                    <a:pt x="2174267" y="1953731"/>
                  </a:lnTo>
                  <a:lnTo>
                    <a:pt x="2310159" y="1165383"/>
                  </a:lnTo>
                  <a:lnTo>
                    <a:pt x="2446051" y="479863"/>
                  </a:lnTo>
                  <a:lnTo>
                    <a:pt x="2581942" y="342759"/>
                  </a:lnTo>
                  <a:lnTo>
                    <a:pt x="2717834" y="205655"/>
                  </a:lnTo>
                  <a:lnTo>
                    <a:pt x="2853726" y="274207"/>
                  </a:lnTo>
                  <a:lnTo>
                    <a:pt x="2989618" y="719795"/>
                  </a:lnTo>
                  <a:lnTo>
                    <a:pt x="3125509" y="205655"/>
                  </a:lnTo>
                  <a:lnTo>
                    <a:pt x="3261401" y="137103"/>
                  </a:lnTo>
                  <a:lnTo>
                    <a:pt x="3397293" y="137103"/>
                  </a:lnTo>
                </a:path>
              </a:pathLst>
            </a:custGeom>
            <a:ln w="27101" cap="flat">
              <a:solidFill>
                <a:srgbClr val="0058AB">
                  <a:alpha val="100000"/>
                </a:srgbClr>
              </a:solidFill>
              <a:prstDash val="solid"/>
              <a:round/>
            </a:ln>
          </p:spPr>
          <p:txBody>
            <a:bodyPr/>
            <a:lstStyle/>
            <a:p/>
          </p:txBody>
        </p:sp>
        <p:sp>
          <p:nvSpPr>
            <p:cNvPr id="91" name="tx91"/>
            <p:cNvSpPr/>
            <p:nvPr/>
          </p:nvSpPr>
          <p:spPr>
            <a:xfrm>
              <a:off x="5377374" y="2134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056833" y="2134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718241" y="213402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4" name="tx94"/>
            <p:cNvSpPr/>
            <p:nvPr/>
          </p:nvSpPr>
          <p:spPr>
            <a:xfrm>
              <a:off x="7397700" y="213402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5" name="tx95"/>
            <p:cNvSpPr/>
            <p:nvPr/>
          </p:nvSpPr>
          <p:spPr>
            <a:xfrm>
              <a:off x="7989462" y="2134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134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804812" y="2134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4438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54702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7676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3082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23966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84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09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990675"/>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17" name="tx117"/>
            <p:cNvSpPr/>
            <p:nvPr/>
          </p:nvSpPr>
          <p:spPr>
            <a:xfrm>
              <a:off x="71255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800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687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718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750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781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203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234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265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297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1960613" cy="114824"/>
            </a:xfrm>
            <a:prstGeom prst="rect">
              <a:avLst/>
            </a:prstGeom>
            <a:solidFill>
              <a:srgbClr val="1CABE2">
                <a:alpha val="80000"/>
              </a:srgbClr>
            </a:solidFill>
          </p:spPr>
          <p:txBody>
            <a:bodyPr/>
            <a:lstStyle/>
            <a:p/>
          </p:txBody>
        </p:sp>
        <p:sp>
          <p:nvSpPr>
            <p:cNvPr id="134" name="rc134"/>
            <p:cNvSpPr/>
            <p:nvPr/>
          </p:nvSpPr>
          <p:spPr>
            <a:xfrm>
              <a:off x="1317178" y="5600334"/>
              <a:ext cx="2086601"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930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6961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5993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85024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Ukraine (95%) was 5 percentage points higher than the global average (90%) and 5 percentage points higher than the average across all ECAR countries (90%).
National DTP1 coverage was 6 percentage points higher than in 2019 (89%).
This equates to 11,000 zero-dose children in 2025 compared to 38,000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DTP1 coverage was 95% - this is 6 percentage points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Ukraine ranked number 13 out of 21 countries for lowest DTP1 coverage (based on tied ranks).
Ukraine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F26A21">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Ukraine ranked number 5 out of 21 countries with 28,000 zero-dose children.
In 2025, Ukraine ranked number 8 out of 21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3137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2336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1534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073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7736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6935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6133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5331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610010"/>
              <a:ext cx="200644" cy="1075376"/>
            </a:xfrm>
            <a:prstGeom prst="rect">
              <a:avLst/>
            </a:prstGeom>
            <a:solidFill>
              <a:srgbClr val="80BD41">
                <a:alpha val="100000"/>
              </a:srgbClr>
            </a:solidFill>
          </p:spPr>
          <p:txBody>
            <a:bodyPr/>
            <a:lstStyle/>
            <a:p/>
          </p:txBody>
        </p:sp>
        <p:sp>
          <p:nvSpPr>
            <p:cNvPr id="28" name="rc28"/>
            <p:cNvSpPr/>
            <p:nvPr/>
          </p:nvSpPr>
          <p:spPr>
            <a:xfrm>
              <a:off x="1423662" y="3599149"/>
              <a:ext cx="200644" cy="10860"/>
            </a:xfrm>
            <a:prstGeom prst="rect">
              <a:avLst/>
            </a:prstGeom>
            <a:solidFill>
              <a:srgbClr val="0058AB">
                <a:alpha val="100000"/>
              </a:srgbClr>
            </a:solidFill>
          </p:spPr>
          <p:txBody>
            <a:bodyPr/>
            <a:lstStyle/>
            <a:p/>
          </p:txBody>
        </p:sp>
        <p:sp>
          <p:nvSpPr>
            <p:cNvPr id="29" name="rc29"/>
            <p:cNvSpPr/>
            <p:nvPr/>
          </p:nvSpPr>
          <p:spPr>
            <a:xfrm>
              <a:off x="1423662" y="3610010"/>
              <a:ext cx="200644" cy="0"/>
            </a:xfrm>
            <a:prstGeom prst="rect">
              <a:avLst/>
            </a:prstGeom>
            <a:solidFill>
              <a:srgbClr val="1CABE2">
                <a:alpha val="100000"/>
              </a:srgbClr>
            </a:solidFill>
          </p:spPr>
          <p:txBody>
            <a:bodyPr/>
            <a:lstStyle/>
            <a:p/>
          </p:txBody>
        </p:sp>
        <p:sp>
          <p:nvSpPr>
            <p:cNvPr id="30" name="rc30"/>
            <p:cNvSpPr/>
            <p:nvPr/>
          </p:nvSpPr>
          <p:spPr>
            <a:xfrm>
              <a:off x="1646600" y="3625212"/>
              <a:ext cx="200644" cy="1060174"/>
            </a:xfrm>
            <a:prstGeom prst="rect">
              <a:avLst/>
            </a:prstGeom>
            <a:solidFill>
              <a:srgbClr val="80BD41">
                <a:alpha val="100000"/>
              </a:srgbClr>
            </a:solidFill>
          </p:spPr>
          <p:txBody>
            <a:bodyPr/>
            <a:lstStyle/>
            <a:p/>
          </p:txBody>
        </p:sp>
        <p:sp>
          <p:nvSpPr>
            <p:cNvPr id="31" name="rc31"/>
            <p:cNvSpPr/>
            <p:nvPr/>
          </p:nvSpPr>
          <p:spPr>
            <a:xfrm>
              <a:off x="1646600" y="3614504"/>
              <a:ext cx="200644" cy="10708"/>
            </a:xfrm>
            <a:prstGeom prst="rect">
              <a:avLst/>
            </a:prstGeom>
            <a:solidFill>
              <a:srgbClr val="0058AB">
                <a:alpha val="100000"/>
              </a:srgbClr>
            </a:solidFill>
          </p:spPr>
          <p:txBody>
            <a:bodyPr/>
            <a:lstStyle/>
            <a:p/>
          </p:txBody>
        </p:sp>
        <p:sp>
          <p:nvSpPr>
            <p:cNvPr id="32" name="rc32"/>
            <p:cNvSpPr/>
            <p:nvPr/>
          </p:nvSpPr>
          <p:spPr>
            <a:xfrm>
              <a:off x="1646600" y="3625212"/>
              <a:ext cx="200644" cy="0"/>
            </a:xfrm>
            <a:prstGeom prst="rect">
              <a:avLst/>
            </a:prstGeom>
            <a:solidFill>
              <a:srgbClr val="1CABE2">
                <a:alpha val="100000"/>
              </a:srgbClr>
            </a:solidFill>
          </p:spPr>
          <p:txBody>
            <a:bodyPr/>
            <a:lstStyle/>
            <a:p/>
          </p:txBody>
        </p:sp>
        <p:sp>
          <p:nvSpPr>
            <p:cNvPr id="33" name="rc33"/>
            <p:cNvSpPr/>
            <p:nvPr/>
          </p:nvSpPr>
          <p:spPr>
            <a:xfrm>
              <a:off x="1869538" y="3588616"/>
              <a:ext cx="200644" cy="1096770"/>
            </a:xfrm>
            <a:prstGeom prst="rect">
              <a:avLst/>
            </a:prstGeom>
            <a:solidFill>
              <a:srgbClr val="80BD41">
                <a:alpha val="100000"/>
              </a:srgbClr>
            </a:solidFill>
          </p:spPr>
          <p:txBody>
            <a:bodyPr/>
            <a:lstStyle/>
            <a:p/>
          </p:txBody>
        </p:sp>
        <p:sp>
          <p:nvSpPr>
            <p:cNvPr id="34" name="rc34"/>
            <p:cNvSpPr/>
            <p:nvPr/>
          </p:nvSpPr>
          <p:spPr>
            <a:xfrm>
              <a:off x="1869538" y="3577537"/>
              <a:ext cx="200644" cy="11079"/>
            </a:xfrm>
            <a:prstGeom prst="rect">
              <a:avLst/>
            </a:prstGeom>
            <a:solidFill>
              <a:srgbClr val="0058AB">
                <a:alpha val="100000"/>
              </a:srgbClr>
            </a:solidFill>
          </p:spPr>
          <p:txBody>
            <a:bodyPr/>
            <a:lstStyle/>
            <a:p/>
          </p:txBody>
        </p:sp>
        <p:sp>
          <p:nvSpPr>
            <p:cNvPr id="35" name="rc35"/>
            <p:cNvSpPr/>
            <p:nvPr/>
          </p:nvSpPr>
          <p:spPr>
            <a:xfrm>
              <a:off x="1869538" y="3588616"/>
              <a:ext cx="200644" cy="0"/>
            </a:xfrm>
            <a:prstGeom prst="rect">
              <a:avLst/>
            </a:prstGeom>
            <a:solidFill>
              <a:srgbClr val="1CABE2">
                <a:alpha val="100000"/>
              </a:srgbClr>
            </a:solidFill>
          </p:spPr>
          <p:txBody>
            <a:bodyPr/>
            <a:lstStyle/>
            <a:p/>
          </p:txBody>
        </p:sp>
        <p:sp>
          <p:nvSpPr>
            <p:cNvPr id="36" name="rc36"/>
            <p:cNvSpPr/>
            <p:nvPr/>
          </p:nvSpPr>
          <p:spPr>
            <a:xfrm>
              <a:off x="2092476" y="3561066"/>
              <a:ext cx="200644" cy="1124320"/>
            </a:xfrm>
            <a:prstGeom prst="rect">
              <a:avLst/>
            </a:prstGeom>
            <a:solidFill>
              <a:srgbClr val="80BD41">
                <a:alpha val="100000"/>
              </a:srgbClr>
            </a:solidFill>
          </p:spPr>
          <p:txBody>
            <a:bodyPr/>
            <a:lstStyle/>
            <a:p/>
          </p:txBody>
        </p:sp>
        <p:sp>
          <p:nvSpPr>
            <p:cNvPr id="37" name="rc37"/>
            <p:cNvSpPr/>
            <p:nvPr/>
          </p:nvSpPr>
          <p:spPr>
            <a:xfrm>
              <a:off x="2092476" y="3526294"/>
              <a:ext cx="200644" cy="11591"/>
            </a:xfrm>
            <a:prstGeom prst="rect">
              <a:avLst/>
            </a:prstGeom>
            <a:solidFill>
              <a:srgbClr val="0058AB">
                <a:alpha val="100000"/>
              </a:srgbClr>
            </a:solidFill>
          </p:spPr>
          <p:txBody>
            <a:bodyPr/>
            <a:lstStyle/>
            <a:p/>
          </p:txBody>
        </p:sp>
        <p:sp>
          <p:nvSpPr>
            <p:cNvPr id="38" name="rc38"/>
            <p:cNvSpPr/>
            <p:nvPr/>
          </p:nvSpPr>
          <p:spPr>
            <a:xfrm>
              <a:off x="2092476" y="3537886"/>
              <a:ext cx="200644" cy="23180"/>
            </a:xfrm>
            <a:prstGeom prst="rect">
              <a:avLst/>
            </a:prstGeom>
            <a:solidFill>
              <a:srgbClr val="1CABE2">
                <a:alpha val="100000"/>
              </a:srgbClr>
            </a:solidFill>
          </p:spPr>
          <p:txBody>
            <a:bodyPr/>
            <a:lstStyle/>
            <a:p/>
          </p:txBody>
        </p:sp>
        <p:sp>
          <p:nvSpPr>
            <p:cNvPr id="39" name="rc39"/>
            <p:cNvSpPr/>
            <p:nvPr/>
          </p:nvSpPr>
          <p:spPr>
            <a:xfrm>
              <a:off x="2315413" y="3490457"/>
              <a:ext cx="200644" cy="1194929"/>
            </a:xfrm>
            <a:prstGeom prst="rect">
              <a:avLst/>
            </a:prstGeom>
            <a:solidFill>
              <a:srgbClr val="80BD41">
                <a:alpha val="100000"/>
              </a:srgbClr>
            </a:solidFill>
          </p:spPr>
          <p:txBody>
            <a:bodyPr/>
            <a:lstStyle/>
            <a:p/>
          </p:txBody>
        </p:sp>
        <p:sp>
          <p:nvSpPr>
            <p:cNvPr id="40" name="rc40"/>
            <p:cNvSpPr/>
            <p:nvPr/>
          </p:nvSpPr>
          <p:spPr>
            <a:xfrm>
              <a:off x="2315413" y="3478387"/>
              <a:ext cx="200644" cy="12070"/>
            </a:xfrm>
            <a:prstGeom prst="rect">
              <a:avLst/>
            </a:prstGeom>
            <a:solidFill>
              <a:srgbClr val="0058AB">
                <a:alpha val="100000"/>
              </a:srgbClr>
            </a:solidFill>
          </p:spPr>
          <p:txBody>
            <a:bodyPr/>
            <a:lstStyle/>
            <a:p/>
          </p:txBody>
        </p:sp>
        <p:sp>
          <p:nvSpPr>
            <p:cNvPr id="41" name="rc41"/>
            <p:cNvSpPr/>
            <p:nvPr/>
          </p:nvSpPr>
          <p:spPr>
            <a:xfrm>
              <a:off x="2315413" y="3490457"/>
              <a:ext cx="200644" cy="0"/>
            </a:xfrm>
            <a:prstGeom prst="rect">
              <a:avLst/>
            </a:prstGeom>
            <a:solidFill>
              <a:srgbClr val="1CABE2">
                <a:alpha val="100000"/>
              </a:srgbClr>
            </a:solidFill>
          </p:spPr>
          <p:txBody>
            <a:bodyPr/>
            <a:lstStyle/>
            <a:p/>
          </p:txBody>
        </p:sp>
        <p:sp>
          <p:nvSpPr>
            <p:cNvPr id="42" name="rc42"/>
            <p:cNvSpPr/>
            <p:nvPr/>
          </p:nvSpPr>
          <p:spPr>
            <a:xfrm>
              <a:off x="2538351" y="3515679"/>
              <a:ext cx="200644" cy="1169707"/>
            </a:xfrm>
            <a:prstGeom prst="rect">
              <a:avLst/>
            </a:prstGeom>
            <a:solidFill>
              <a:srgbClr val="80BD41">
                <a:alpha val="100000"/>
              </a:srgbClr>
            </a:solidFill>
          </p:spPr>
          <p:txBody>
            <a:bodyPr/>
            <a:lstStyle/>
            <a:p/>
          </p:txBody>
        </p:sp>
        <p:sp>
          <p:nvSpPr>
            <p:cNvPr id="43" name="rc43"/>
            <p:cNvSpPr/>
            <p:nvPr/>
          </p:nvSpPr>
          <p:spPr>
            <a:xfrm>
              <a:off x="2538351" y="3466942"/>
              <a:ext cx="200644" cy="12183"/>
            </a:xfrm>
            <a:prstGeom prst="rect">
              <a:avLst/>
            </a:prstGeom>
            <a:solidFill>
              <a:srgbClr val="0058AB">
                <a:alpha val="100000"/>
              </a:srgbClr>
            </a:solidFill>
          </p:spPr>
          <p:txBody>
            <a:bodyPr/>
            <a:lstStyle/>
            <a:p/>
          </p:txBody>
        </p:sp>
        <p:sp>
          <p:nvSpPr>
            <p:cNvPr id="44" name="rc44"/>
            <p:cNvSpPr/>
            <p:nvPr/>
          </p:nvSpPr>
          <p:spPr>
            <a:xfrm>
              <a:off x="2538351" y="3479126"/>
              <a:ext cx="200644" cy="36553"/>
            </a:xfrm>
            <a:prstGeom prst="rect">
              <a:avLst/>
            </a:prstGeom>
            <a:solidFill>
              <a:srgbClr val="1CABE2">
                <a:alpha val="100000"/>
              </a:srgbClr>
            </a:solidFill>
          </p:spPr>
          <p:txBody>
            <a:bodyPr/>
            <a:lstStyle/>
            <a:p/>
          </p:txBody>
        </p:sp>
        <p:sp>
          <p:nvSpPr>
            <p:cNvPr id="45" name="rc45"/>
            <p:cNvSpPr/>
            <p:nvPr/>
          </p:nvSpPr>
          <p:spPr>
            <a:xfrm>
              <a:off x="2761289" y="3412736"/>
              <a:ext cx="200644" cy="1272650"/>
            </a:xfrm>
            <a:prstGeom prst="rect">
              <a:avLst/>
            </a:prstGeom>
            <a:solidFill>
              <a:srgbClr val="80BD41">
                <a:alpha val="100000"/>
              </a:srgbClr>
            </a:solidFill>
          </p:spPr>
          <p:txBody>
            <a:bodyPr/>
            <a:lstStyle/>
            <a:p/>
          </p:txBody>
        </p:sp>
        <p:sp>
          <p:nvSpPr>
            <p:cNvPr id="46" name="rc46"/>
            <p:cNvSpPr/>
            <p:nvPr/>
          </p:nvSpPr>
          <p:spPr>
            <a:xfrm>
              <a:off x="2761289" y="3386763"/>
              <a:ext cx="200644" cy="12985"/>
            </a:xfrm>
            <a:prstGeom prst="rect">
              <a:avLst/>
            </a:prstGeom>
            <a:solidFill>
              <a:srgbClr val="0058AB">
                <a:alpha val="100000"/>
              </a:srgbClr>
            </a:solidFill>
          </p:spPr>
          <p:txBody>
            <a:bodyPr/>
            <a:lstStyle/>
            <a:p/>
          </p:txBody>
        </p:sp>
        <p:sp>
          <p:nvSpPr>
            <p:cNvPr id="47" name="rc47"/>
            <p:cNvSpPr/>
            <p:nvPr/>
          </p:nvSpPr>
          <p:spPr>
            <a:xfrm>
              <a:off x="2761289" y="3399748"/>
              <a:ext cx="200644" cy="12987"/>
            </a:xfrm>
            <a:prstGeom prst="rect">
              <a:avLst/>
            </a:prstGeom>
            <a:solidFill>
              <a:srgbClr val="1CABE2">
                <a:alpha val="100000"/>
              </a:srgbClr>
            </a:solidFill>
          </p:spPr>
          <p:txBody>
            <a:bodyPr/>
            <a:lstStyle/>
            <a:p/>
          </p:txBody>
        </p:sp>
        <p:sp>
          <p:nvSpPr>
            <p:cNvPr id="48" name="rc48"/>
            <p:cNvSpPr/>
            <p:nvPr/>
          </p:nvSpPr>
          <p:spPr>
            <a:xfrm>
              <a:off x="2984227" y="3365010"/>
              <a:ext cx="200644" cy="1320376"/>
            </a:xfrm>
            <a:prstGeom prst="rect">
              <a:avLst/>
            </a:prstGeom>
            <a:solidFill>
              <a:srgbClr val="80BD41">
                <a:alpha val="100000"/>
              </a:srgbClr>
            </a:solidFill>
          </p:spPr>
          <p:txBody>
            <a:bodyPr/>
            <a:lstStyle/>
            <a:p/>
          </p:txBody>
        </p:sp>
        <p:sp>
          <p:nvSpPr>
            <p:cNvPr id="49" name="rc49"/>
            <p:cNvSpPr/>
            <p:nvPr/>
          </p:nvSpPr>
          <p:spPr>
            <a:xfrm>
              <a:off x="2984227" y="3338063"/>
              <a:ext cx="200644" cy="13472"/>
            </a:xfrm>
            <a:prstGeom prst="rect">
              <a:avLst/>
            </a:prstGeom>
            <a:solidFill>
              <a:srgbClr val="0058AB">
                <a:alpha val="100000"/>
              </a:srgbClr>
            </a:solidFill>
          </p:spPr>
          <p:txBody>
            <a:bodyPr/>
            <a:lstStyle/>
            <a:p/>
          </p:txBody>
        </p:sp>
        <p:sp>
          <p:nvSpPr>
            <p:cNvPr id="50" name="rc50"/>
            <p:cNvSpPr/>
            <p:nvPr/>
          </p:nvSpPr>
          <p:spPr>
            <a:xfrm>
              <a:off x="2984227" y="3351535"/>
              <a:ext cx="200644" cy="13474"/>
            </a:xfrm>
            <a:prstGeom prst="rect">
              <a:avLst/>
            </a:prstGeom>
            <a:solidFill>
              <a:srgbClr val="1CABE2">
                <a:alpha val="100000"/>
              </a:srgbClr>
            </a:solidFill>
          </p:spPr>
          <p:txBody>
            <a:bodyPr/>
            <a:lstStyle/>
            <a:p/>
          </p:txBody>
        </p:sp>
        <p:sp>
          <p:nvSpPr>
            <p:cNvPr id="51" name="rc51"/>
            <p:cNvSpPr/>
            <p:nvPr/>
          </p:nvSpPr>
          <p:spPr>
            <a:xfrm>
              <a:off x="3207165" y="3382776"/>
              <a:ext cx="200644" cy="1302610"/>
            </a:xfrm>
            <a:prstGeom prst="rect">
              <a:avLst/>
            </a:prstGeom>
            <a:solidFill>
              <a:srgbClr val="80BD41">
                <a:alpha val="100000"/>
              </a:srgbClr>
            </a:solidFill>
          </p:spPr>
          <p:txBody>
            <a:bodyPr/>
            <a:lstStyle/>
            <a:p/>
          </p:txBody>
        </p:sp>
        <p:sp>
          <p:nvSpPr>
            <p:cNvPr id="52" name="rc52"/>
            <p:cNvSpPr/>
            <p:nvPr/>
          </p:nvSpPr>
          <p:spPr>
            <a:xfrm>
              <a:off x="3207165" y="3238043"/>
              <a:ext cx="200644" cy="144732"/>
            </a:xfrm>
            <a:prstGeom prst="rect">
              <a:avLst/>
            </a:prstGeom>
            <a:solidFill>
              <a:srgbClr val="0058AB">
                <a:alpha val="100000"/>
              </a:srgbClr>
            </a:solidFill>
          </p:spPr>
          <p:txBody>
            <a:bodyPr/>
            <a:lstStyle/>
            <a:p/>
          </p:txBody>
        </p:sp>
        <p:sp>
          <p:nvSpPr>
            <p:cNvPr id="53" name="rc53"/>
            <p:cNvSpPr/>
            <p:nvPr/>
          </p:nvSpPr>
          <p:spPr>
            <a:xfrm>
              <a:off x="3207165" y="3382776"/>
              <a:ext cx="200644" cy="0"/>
            </a:xfrm>
            <a:prstGeom prst="rect">
              <a:avLst/>
            </a:prstGeom>
            <a:solidFill>
              <a:srgbClr val="1CABE2">
                <a:alpha val="100000"/>
              </a:srgbClr>
            </a:solidFill>
          </p:spPr>
          <p:txBody>
            <a:bodyPr/>
            <a:lstStyle/>
            <a:p/>
          </p:txBody>
        </p:sp>
        <p:sp>
          <p:nvSpPr>
            <p:cNvPr id="54" name="rc54"/>
            <p:cNvSpPr/>
            <p:nvPr/>
          </p:nvSpPr>
          <p:spPr>
            <a:xfrm>
              <a:off x="3430103" y="3643983"/>
              <a:ext cx="200644" cy="1041403"/>
            </a:xfrm>
            <a:prstGeom prst="rect">
              <a:avLst/>
            </a:prstGeom>
            <a:solidFill>
              <a:srgbClr val="80BD41">
                <a:alpha val="100000"/>
              </a:srgbClr>
            </a:solidFill>
          </p:spPr>
          <p:txBody>
            <a:bodyPr/>
            <a:lstStyle/>
            <a:p/>
          </p:txBody>
        </p:sp>
        <p:sp>
          <p:nvSpPr>
            <p:cNvPr id="55" name="rc55"/>
            <p:cNvSpPr/>
            <p:nvPr/>
          </p:nvSpPr>
          <p:spPr>
            <a:xfrm>
              <a:off x="3430103" y="3218621"/>
              <a:ext cx="200644" cy="425362"/>
            </a:xfrm>
            <a:prstGeom prst="rect">
              <a:avLst/>
            </a:prstGeom>
            <a:solidFill>
              <a:srgbClr val="0058AB">
                <a:alpha val="100000"/>
              </a:srgbClr>
            </a:solidFill>
          </p:spPr>
          <p:txBody>
            <a:bodyPr/>
            <a:lstStyle/>
            <a:p/>
          </p:txBody>
        </p:sp>
        <p:sp>
          <p:nvSpPr>
            <p:cNvPr id="56" name="rc56"/>
            <p:cNvSpPr/>
            <p:nvPr/>
          </p:nvSpPr>
          <p:spPr>
            <a:xfrm>
              <a:off x="3430103" y="3643983"/>
              <a:ext cx="200644" cy="0"/>
            </a:xfrm>
            <a:prstGeom prst="rect">
              <a:avLst/>
            </a:prstGeom>
            <a:solidFill>
              <a:srgbClr val="1CABE2">
                <a:alpha val="100000"/>
              </a:srgbClr>
            </a:solidFill>
          </p:spPr>
          <p:txBody>
            <a:bodyPr/>
            <a:lstStyle/>
            <a:p/>
          </p:txBody>
        </p:sp>
        <p:sp>
          <p:nvSpPr>
            <p:cNvPr id="57" name="rc57"/>
            <p:cNvSpPr/>
            <p:nvPr/>
          </p:nvSpPr>
          <p:spPr>
            <a:xfrm>
              <a:off x="3653041" y="3944582"/>
              <a:ext cx="200644" cy="740804"/>
            </a:xfrm>
            <a:prstGeom prst="rect">
              <a:avLst/>
            </a:prstGeom>
            <a:solidFill>
              <a:srgbClr val="80BD41">
                <a:alpha val="100000"/>
              </a:srgbClr>
            </a:solidFill>
          </p:spPr>
          <p:txBody>
            <a:bodyPr/>
            <a:lstStyle/>
            <a:p/>
          </p:txBody>
        </p:sp>
        <p:sp>
          <p:nvSpPr>
            <p:cNvPr id="58" name="rc58"/>
            <p:cNvSpPr/>
            <p:nvPr/>
          </p:nvSpPr>
          <p:spPr>
            <a:xfrm>
              <a:off x="3653041" y="3260762"/>
              <a:ext cx="200644" cy="683820"/>
            </a:xfrm>
            <a:prstGeom prst="rect">
              <a:avLst/>
            </a:prstGeom>
            <a:solidFill>
              <a:srgbClr val="0058AB">
                <a:alpha val="100000"/>
              </a:srgbClr>
            </a:solidFill>
          </p:spPr>
          <p:txBody>
            <a:bodyPr/>
            <a:lstStyle/>
            <a:p/>
          </p:txBody>
        </p:sp>
        <p:sp>
          <p:nvSpPr>
            <p:cNvPr id="59" name="rc59"/>
            <p:cNvSpPr/>
            <p:nvPr/>
          </p:nvSpPr>
          <p:spPr>
            <a:xfrm>
              <a:off x="3653041" y="3944582"/>
              <a:ext cx="200644" cy="0"/>
            </a:xfrm>
            <a:prstGeom prst="rect">
              <a:avLst/>
            </a:prstGeom>
            <a:solidFill>
              <a:srgbClr val="1CABE2">
                <a:alpha val="100000"/>
              </a:srgbClr>
            </a:solidFill>
          </p:spPr>
          <p:txBody>
            <a:bodyPr/>
            <a:lstStyle/>
            <a:p/>
          </p:txBody>
        </p:sp>
        <p:sp>
          <p:nvSpPr>
            <p:cNvPr id="60" name="rc60"/>
            <p:cNvSpPr/>
            <p:nvPr/>
          </p:nvSpPr>
          <p:spPr>
            <a:xfrm>
              <a:off x="3875979" y="3966131"/>
              <a:ext cx="200644" cy="719255"/>
            </a:xfrm>
            <a:prstGeom prst="rect">
              <a:avLst/>
            </a:prstGeom>
            <a:solidFill>
              <a:srgbClr val="80BD41">
                <a:alpha val="100000"/>
              </a:srgbClr>
            </a:solidFill>
          </p:spPr>
          <p:txBody>
            <a:bodyPr/>
            <a:lstStyle/>
            <a:p/>
          </p:txBody>
        </p:sp>
        <p:sp>
          <p:nvSpPr>
            <p:cNvPr id="61" name="rc61"/>
            <p:cNvSpPr/>
            <p:nvPr/>
          </p:nvSpPr>
          <p:spPr>
            <a:xfrm>
              <a:off x="3875979" y="3246879"/>
              <a:ext cx="200644" cy="719252"/>
            </a:xfrm>
            <a:prstGeom prst="rect">
              <a:avLst/>
            </a:prstGeom>
            <a:solidFill>
              <a:srgbClr val="0058AB">
                <a:alpha val="100000"/>
              </a:srgbClr>
            </a:solidFill>
          </p:spPr>
          <p:txBody>
            <a:bodyPr/>
            <a:lstStyle/>
            <a:p/>
          </p:txBody>
        </p:sp>
        <p:sp>
          <p:nvSpPr>
            <p:cNvPr id="62" name="rc62"/>
            <p:cNvSpPr/>
            <p:nvPr/>
          </p:nvSpPr>
          <p:spPr>
            <a:xfrm>
              <a:off x="3875979" y="3966131"/>
              <a:ext cx="200644" cy="0"/>
            </a:xfrm>
            <a:prstGeom prst="rect">
              <a:avLst/>
            </a:prstGeom>
            <a:solidFill>
              <a:srgbClr val="1CABE2">
                <a:alpha val="100000"/>
              </a:srgbClr>
            </a:solidFill>
          </p:spPr>
          <p:txBody>
            <a:bodyPr/>
            <a:lstStyle/>
            <a:p/>
          </p:txBody>
        </p:sp>
        <p:sp>
          <p:nvSpPr>
            <p:cNvPr id="63" name="rc63"/>
            <p:cNvSpPr/>
            <p:nvPr/>
          </p:nvSpPr>
          <p:spPr>
            <a:xfrm>
              <a:off x="4098916" y="3558010"/>
              <a:ext cx="200644" cy="1127376"/>
            </a:xfrm>
            <a:prstGeom prst="rect">
              <a:avLst/>
            </a:prstGeom>
            <a:solidFill>
              <a:srgbClr val="80BD41">
                <a:alpha val="100000"/>
              </a:srgbClr>
            </a:solidFill>
          </p:spPr>
          <p:txBody>
            <a:bodyPr/>
            <a:lstStyle/>
            <a:p/>
          </p:txBody>
        </p:sp>
        <p:sp>
          <p:nvSpPr>
            <p:cNvPr id="64" name="rc64"/>
            <p:cNvSpPr/>
            <p:nvPr/>
          </p:nvSpPr>
          <p:spPr>
            <a:xfrm>
              <a:off x="4098916" y="3201996"/>
              <a:ext cx="200644" cy="356013"/>
            </a:xfrm>
            <a:prstGeom prst="rect">
              <a:avLst/>
            </a:prstGeom>
            <a:solidFill>
              <a:srgbClr val="0058AB">
                <a:alpha val="100000"/>
              </a:srgbClr>
            </a:solidFill>
          </p:spPr>
          <p:txBody>
            <a:bodyPr/>
            <a:lstStyle/>
            <a:p/>
          </p:txBody>
        </p:sp>
        <p:sp>
          <p:nvSpPr>
            <p:cNvPr id="65" name="rc65"/>
            <p:cNvSpPr/>
            <p:nvPr/>
          </p:nvSpPr>
          <p:spPr>
            <a:xfrm>
              <a:off x="4098916" y="3558010"/>
              <a:ext cx="200644" cy="0"/>
            </a:xfrm>
            <a:prstGeom prst="rect">
              <a:avLst/>
            </a:prstGeom>
            <a:solidFill>
              <a:srgbClr val="1CABE2">
                <a:alpha val="100000"/>
              </a:srgbClr>
            </a:solidFill>
          </p:spPr>
          <p:txBody>
            <a:bodyPr/>
            <a:lstStyle/>
            <a:p/>
          </p:txBody>
        </p:sp>
        <p:sp>
          <p:nvSpPr>
            <p:cNvPr id="66" name="rc66"/>
            <p:cNvSpPr/>
            <p:nvPr/>
          </p:nvSpPr>
          <p:spPr>
            <a:xfrm>
              <a:off x="4321854" y="3583816"/>
              <a:ext cx="200644" cy="1101570"/>
            </a:xfrm>
            <a:prstGeom prst="rect">
              <a:avLst/>
            </a:prstGeom>
            <a:solidFill>
              <a:srgbClr val="80BD41">
                <a:alpha val="100000"/>
              </a:srgbClr>
            </a:solidFill>
          </p:spPr>
          <p:txBody>
            <a:bodyPr/>
            <a:lstStyle/>
            <a:p/>
          </p:txBody>
        </p:sp>
        <p:sp>
          <p:nvSpPr>
            <p:cNvPr id="67" name="rc67"/>
            <p:cNvSpPr/>
            <p:nvPr/>
          </p:nvSpPr>
          <p:spPr>
            <a:xfrm>
              <a:off x="4321854" y="3235953"/>
              <a:ext cx="200644" cy="347863"/>
            </a:xfrm>
            <a:prstGeom prst="rect">
              <a:avLst/>
            </a:prstGeom>
            <a:solidFill>
              <a:srgbClr val="0058AB">
                <a:alpha val="100000"/>
              </a:srgbClr>
            </a:solidFill>
          </p:spPr>
          <p:txBody>
            <a:bodyPr/>
            <a:lstStyle/>
            <a:p/>
          </p:txBody>
        </p:sp>
        <p:sp>
          <p:nvSpPr>
            <p:cNvPr id="68" name="rc68"/>
            <p:cNvSpPr/>
            <p:nvPr/>
          </p:nvSpPr>
          <p:spPr>
            <a:xfrm>
              <a:off x="4321854" y="3583816"/>
              <a:ext cx="200644" cy="0"/>
            </a:xfrm>
            <a:prstGeom prst="rect">
              <a:avLst/>
            </a:prstGeom>
            <a:solidFill>
              <a:srgbClr val="1CABE2">
                <a:alpha val="100000"/>
              </a:srgbClr>
            </a:solidFill>
          </p:spPr>
          <p:txBody>
            <a:bodyPr/>
            <a:lstStyle/>
            <a:p/>
          </p:txBody>
        </p:sp>
        <p:sp>
          <p:nvSpPr>
            <p:cNvPr id="69" name="rc69"/>
            <p:cNvSpPr/>
            <p:nvPr/>
          </p:nvSpPr>
          <p:spPr>
            <a:xfrm>
              <a:off x="4544792" y="4369115"/>
              <a:ext cx="200644" cy="316271"/>
            </a:xfrm>
            <a:prstGeom prst="rect">
              <a:avLst/>
            </a:prstGeom>
            <a:solidFill>
              <a:srgbClr val="80BD41">
                <a:alpha val="100000"/>
              </a:srgbClr>
            </a:solidFill>
          </p:spPr>
          <p:txBody>
            <a:bodyPr/>
            <a:lstStyle/>
            <a:p/>
          </p:txBody>
        </p:sp>
        <p:sp>
          <p:nvSpPr>
            <p:cNvPr id="70" name="rc70"/>
            <p:cNvSpPr/>
            <p:nvPr/>
          </p:nvSpPr>
          <p:spPr>
            <a:xfrm>
              <a:off x="4544792" y="3310292"/>
              <a:ext cx="200644" cy="563788"/>
            </a:xfrm>
            <a:prstGeom prst="rect">
              <a:avLst/>
            </a:prstGeom>
            <a:solidFill>
              <a:srgbClr val="0058AB">
                <a:alpha val="100000"/>
              </a:srgbClr>
            </a:solidFill>
          </p:spPr>
          <p:txBody>
            <a:bodyPr/>
            <a:lstStyle/>
            <a:p/>
          </p:txBody>
        </p:sp>
        <p:sp>
          <p:nvSpPr>
            <p:cNvPr id="71" name="rc71"/>
            <p:cNvSpPr/>
            <p:nvPr/>
          </p:nvSpPr>
          <p:spPr>
            <a:xfrm>
              <a:off x="4544792" y="3874081"/>
              <a:ext cx="200644" cy="495034"/>
            </a:xfrm>
            <a:prstGeom prst="rect">
              <a:avLst/>
            </a:prstGeom>
            <a:solidFill>
              <a:srgbClr val="1CABE2">
                <a:alpha val="100000"/>
              </a:srgbClr>
            </a:solidFill>
          </p:spPr>
          <p:txBody>
            <a:bodyPr/>
            <a:lstStyle/>
            <a:p/>
          </p:txBody>
        </p:sp>
        <p:sp>
          <p:nvSpPr>
            <p:cNvPr id="72" name="rc72"/>
            <p:cNvSpPr/>
            <p:nvPr/>
          </p:nvSpPr>
          <p:spPr>
            <a:xfrm>
              <a:off x="4767730" y="4394944"/>
              <a:ext cx="200644" cy="290443"/>
            </a:xfrm>
            <a:prstGeom prst="rect">
              <a:avLst/>
            </a:prstGeom>
            <a:solidFill>
              <a:srgbClr val="80BD41">
                <a:alpha val="100000"/>
              </a:srgbClr>
            </a:solidFill>
          </p:spPr>
          <p:txBody>
            <a:bodyPr/>
            <a:lstStyle/>
            <a:p/>
          </p:txBody>
        </p:sp>
        <p:sp>
          <p:nvSpPr>
            <p:cNvPr id="73" name="rc73"/>
            <p:cNvSpPr/>
            <p:nvPr/>
          </p:nvSpPr>
          <p:spPr>
            <a:xfrm>
              <a:off x="4767730" y="3422595"/>
              <a:ext cx="200644" cy="517744"/>
            </a:xfrm>
            <a:prstGeom prst="rect">
              <a:avLst/>
            </a:prstGeom>
            <a:solidFill>
              <a:srgbClr val="0058AB">
                <a:alpha val="100000"/>
              </a:srgbClr>
            </a:solidFill>
          </p:spPr>
          <p:txBody>
            <a:bodyPr/>
            <a:lstStyle/>
            <a:p/>
          </p:txBody>
        </p:sp>
        <p:sp>
          <p:nvSpPr>
            <p:cNvPr id="74" name="rc74"/>
            <p:cNvSpPr/>
            <p:nvPr/>
          </p:nvSpPr>
          <p:spPr>
            <a:xfrm>
              <a:off x="4767730" y="3940340"/>
              <a:ext cx="200644" cy="454603"/>
            </a:xfrm>
            <a:prstGeom prst="rect">
              <a:avLst/>
            </a:prstGeom>
            <a:solidFill>
              <a:srgbClr val="1CABE2">
                <a:alpha val="100000"/>
              </a:srgbClr>
            </a:solidFill>
          </p:spPr>
          <p:txBody>
            <a:bodyPr/>
            <a:lstStyle/>
            <a:p/>
          </p:txBody>
        </p:sp>
        <p:sp>
          <p:nvSpPr>
            <p:cNvPr id="75" name="rc75"/>
            <p:cNvSpPr/>
            <p:nvPr/>
          </p:nvSpPr>
          <p:spPr>
            <a:xfrm>
              <a:off x="4990668" y="4450908"/>
              <a:ext cx="200644" cy="234478"/>
            </a:xfrm>
            <a:prstGeom prst="rect">
              <a:avLst/>
            </a:prstGeom>
            <a:solidFill>
              <a:srgbClr val="80BD41">
                <a:alpha val="100000"/>
              </a:srgbClr>
            </a:solidFill>
          </p:spPr>
          <p:txBody>
            <a:bodyPr/>
            <a:lstStyle/>
            <a:p/>
          </p:txBody>
        </p:sp>
        <p:sp>
          <p:nvSpPr>
            <p:cNvPr id="76" name="rc76"/>
            <p:cNvSpPr/>
            <p:nvPr/>
          </p:nvSpPr>
          <p:spPr>
            <a:xfrm>
              <a:off x="4990668" y="3451289"/>
              <a:ext cx="200644" cy="715777"/>
            </a:xfrm>
            <a:prstGeom prst="rect">
              <a:avLst/>
            </a:prstGeom>
            <a:solidFill>
              <a:srgbClr val="0058AB">
                <a:alpha val="100000"/>
              </a:srgbClr>
            </a:solidFill>
          </p:spPr>
          <p:txBody>
            <a:bodyPr/>
            <a:lstStyle/>
            <a:p/>
          </p:txBody>
        </p:sp>
        <p:sp>
          <p:nvSpPr>
            <p:cNvPr id="77" name="rc77"/>
            <p:cNvSpPr/>
            <p:nvPr/>
          </p:nvSpPr>
          <p:spPr>
            <a:xfrm>
              <a:off x="4990668" y="4167067"/>
              <a:ext cx="200644" cy="283841"/>
            </a:xfrm>
            <a:prstGeom prst="rect">
              <a:avLst/>
            </a:prstGeom>
            <a:solidFill>
              <a:srgbClr val="1CABE2">
                <a:alpha val="100000"/>
              </a:srgbClr>
            </a:solidFill>
          </p:spPr>
          <p:txBody>
            <a:bodyPr/>
            <a:lstStyle/>
            <a:p/>
          </p:txBody>
        </p:sp>
        <p:sp>
          <p:nvSpPr>
            <p:cNvPr id="78" name="rc78"/>
            <p:cNvSpPr/>
            <p:nvPr/>
          </p:nvSpPr>
          <p:spPr>
            <a:xfrm>
              <a:off x="5213606" y="4124113"/>
              <a:ext cx="200644" cy="561273"/>
            </a:xfrm>
            <a:prstGeom prst="rect">
              <a:avLst/>
            </a:prstGeom>
            <a:solidFill>
              <a:srgbClr val="80BD41">
                <a:alpha val="100000"/>
              </a:srgbClr>
            </a:solidFill>
          </p:spPr>
          <p:txBody>
            <a:bodyPr/>
            <a:lstStyle/>
            <a:p/>
          </p:txBody>
        </p:sp>
        <p:sp>
          <p:nvSpPr>
            <p:cNvPr id="79" name="rc79"/>
            <p:cNvSpPr/>
            <p:nvPr/>
          </p:nvSpPr>
          <p:spPr>
            <a:xfrm>
              <a:off x="5213606" y="3562839"/>
              <a:ext cx="200644" cy="392890"/>
            </a:xfrm>
            <a:prstGeom prst="rect">
              <a:avLst/>
            </a:prstGeom>
            <a:solidFill>
              <a:srgbClr val="0058AB">
                <a:alpha val="100000"/>
              </a:srgbClr>
            </a:solidFill>
          </p:spPr>
          <p:txBody>
            <a:bodyPr/>
            <a:lstStyle/>
            <a:p/>
          </p:txBody>
        </p:sp>
        <p:sp>
          <p:nvSpPr>
            <p:cNvPr id="80" name="rc80"/>
            <p:cNvSpPr/>
            <p:nvPr/>
          </p:nvSpPr>
          <p:spPr>
            <a:xfrm>
              <a:off x="5213606" y="3955729"/>
              <a:ext cx="200644" cy="168383"/>
            </a:xfrm>
            <a:prstGeom prst="rect">
              <a:avLst/>
            </a:prstGeom>
            <a:solidFill>
              <a:srgbClr val="1CABE2">
                <a:alpha val="100000"/>
              </a:srgbClr>
            </a:solidFill>
          </p:spPr>
          <p:txBody>
            <a:bodyPr/>
            <a:lstStyle/>
            <a:p/>
          </p:txBody>
        </p:sp>
        <p:sp>
          <p:nvSpPr>
            <p:cNvPr id="81" name="rc81"/>
            <p:cNvSpPr/>
            <p:nvPr/>
          </p:nvSpPr>
          <p:spPr>
            <a:xfrm>
              <a:off x="5436544" y="3971847"/>
              <a:ext cx="200644" cy="713540"/>
            </a:xfrm>
            <a:prstGeom prst="rect">
              <a:avLst/>
            </a:prstGeom>
            <a:solidFill>
              <a:srgbClr val="80BD41">
                <a:alpha val="100000"/>
              </a:srgbClr>
            </a:solidFill>
          </p:spPr>
          <p:txBody>
            <a:bodyPr/>
            <a:lstStyle/>
            <a:p/>
          </p:txBody>
        </p:sp>
        <p:sp>
          <p:nvSpPr>
            <p:cNvPr id="82" name="rc82"/>
            <p:cNvSpPr/>
            <p:nvPr/>
          </p:nvSpPr>
          <p:spPr>
            <a:xfrm>
              <a:off x="5436544" y="3651270"/>
              <a:ext cx="200644" cy="155118"/>
            </a:xfrm>
            <a:prstGeom prst="rect">
              <a:avLst/>
            </a:prstGeom>
            <a:solidFill>
              <a:srgbClr val="0058AB">
                <a:alpha val="100000"/>
              </a:srgbClr>
            </a:solidFill>
          </p:spPr>
          <p:txBody>
            <a:bodyPr/>
            <a:lstStyle/>
            <a:p/>
          </p:txBody>
        </p:sp>
        <p:sp>
          <p:nvSpPr>
            <p:cNvPr id="83" name="rc83"/>
            <p:cNvSpPr/>
            <p:nvPr/>
          </p:nvSpPr>
          <p:spPr>
            <a:xfrm>
              <a:off x="5436544" y="3806388"/>
              <a:ext cx="200644" cy="165458"/>
            </a:xfrm>
            <a:prstGeom prst="rect">
              <a:avLst/>
            </a:prstGeom>
            <a:solidFill>
              <a:srgbClr val="1CABE2">
                <a:alpha val="100000"/>
              </a:srgbClr>
            </a:solidFill>
          </p:spPr>
          <p:txBody>
            <a:bodyPr/>
            <a:lstStyle/>
            <a:p/>
          </p:txBody>
        </p:sp>
        <p:sp>
          <p:nvSpPr>
            <p:cNvPr id="84" name="rc84"/>
            <p:cNvSpPr/>
            <p:nvPr/>
          </p:nvSpPr>
          <p:spPr>
            <a:xfrm>
              <a:off x="5659482" y="3893002"/>
              <a:ext cx="200644" cy="792385"/>
            </a:xfrm>
            <a:prstGeom prst="rect">
              <a:avLst/>
            </a:prstGeom>
            <a:solidFill>
              <a:srgbClr val="80BD41">
                <a:alpha val="100000"/>
              </a:srgbClr>
            </a:solidFill>
          </p:spPr>
          <p:txBody>
            <a:bodyPr/>
            <a:lstStyle/>
            <a:p/>
          </p:txBody>
        </p:sp>
        <p:sp>
          <p:nvSpPr>
            <p:cNvPr id="85" name="rc85"/>
            <p:cNvSpPr/>
            <p:nvPr/>
          </p:nvSpPr>
          <p:spPr>
            <a:xfrm>
              <a:off x="5659482" y="3694907"/>
              <a:ext cx="200644" cy="108952"/>
            </a:xfrm>
            <a:prstGeom prst="rect">
              <a:avLst/>
            </a:prstGeom>
            <a:solidFill>
              <a:srgbClr val="0058AB">
                <a:alpha val="100000"/>
              </a:srgbClr>
            </a:solidFill>
          </p:spPr>
          <p:txBody>
            <a:bodyPr/>
            <a:lstStyle/>
            <a:p/>
          </p:txBody>
        </p:sp>
        <p:sp>
          <p:nvSpPr>
            <p:cNvPr id="86" name="rc86"/>
            <p:cNvSpPr/>
            <p:nvPr/>
          </p:nvSpPr>
          <p:spPr>
            <a:xfrm>
              <a:off x="5659482" y="3803859"/>
              <a:ext cx="200644" cy="89142"/>
            </a:xfrm>
            <a:prstGeom prst="rect">
              <a:avLst/>
            </a:prstGeom>
            <a:solidFill>
              <a:srgbClr val="1CABE2">
                <a:alpha val="100000"/>
              </a:srgbClr>
            </a:solidFill>
          </p:spPr>
          <p:txBody>
            <a:bodyPr/>
            <a:lstStyle/>
            <a:p/>
          </p:txBody>
        </p:sp>
        <p:sp>
          <p:nvSpPr>
            <p:cNvPr id="87" name="rc87"/>
            <p:cNvSpPr/>
            <p:nvPr/>
          </p:nvSpPr>
          <p:spPr>
            <a:xfrm>
              <a:off x="5882419" y="3915069"/>
              <a:ext cx="200644" cy="770317"/>
            </a:xfrm>
            <a:prstGeom prst="rect">
              <a:avLst/>
            </a:prstGeom>
            <a:solidFill>
              <a:srgbClr val="80BD41">
                <a:alpha val="100000"/>
              </a:srgbClr>
            </a:solidFill>
          </p:spPr>
          <p:txBody>
            <a:bodyPr/>
            <a:lstStyle/>
            <a:p/>
          </p:txBody>
        </p:sp>
        <p:sp>
          <p:nvSpPr>
            <p:cNvPr id="88" name="rc88"/>
            <p:cNvSpPr/>
            <p:nvPr/>
          </p:nvSpPr>
          <p:spPr>
            <a:xfrm>
              <a:off x="5882419" y="3734377"/>
              <a:ext cx="200644" cy="66570"/>
            </a:xfrm>
            <a:prstGeom prst="rect">
              <a:avLst/>
            </a:prstGeom>
            <a:solidFill>
              <a:srgbClr val="0058AB">
                <a:alpha val="100000"/>
              </a:srgbClr>
            </a:solidFill>
          </p:spPr>
          <p:txBody>
            <a:bodyPr/>
            <a:lstStyle/>
            <a:p/>
          </p:txBody>
        </p:sp>
        <p:sp>
          <p:nvSpPr>
            <p:cNvPr id="89" name="rc89"/>
            <p:cNvSpPr/>
            <p:nvPr/>
          </p:nvSpPr>
          <p:spPr>
            <a:xfrm>
              <a:off x="5882419" y="3800948"/>
              <a:ext cx="200644" cy="114121"/>
            </a:xfrm>
            <a:prstGeom prst="rect">
              <a:avLst/>
            </a:prstGeom>
            <a:solidFill>
              <a:srgbClr val="1CABE2">
                <a:alpha val="100000"/>
              </a:srgbClr>
            </a:solidFill>
          </p:spPr>
          <p:txBody>
            <a:bodyPr/>
            <a:lstStyle/>
            <a:p/>
          </p:txBody>
        </p:sp>
        <p:sp>
          <p:nvSpPr>
            <p:cNvPr id="90" name="rc90"/>
            <p:cNvSpPr/>
            <p:nvPr/>
          </p:nvSpPr>
          <p:spPr>
            <a:xfrm>
              <a:off x="6105357" y="4005761"/>
              <a:ext cx="200644" cy="679626"/>
            </a:xfrm>
            <a:prstGeom prst="rect">
              <a:avLst/>
            </a:prstGeom>
            <a:solidFill>
              <a:srgbClr val="80BD41">
                <a:alpha val="100000"/>
              </a:srgbClr>
            </a:solidFill>
          </p:spPr>
          <p:txBody>
            <a:bodyPr/>
            <a:lstStyle/>
            <a:p/>
          </p:txBody>
        </p:sp>
        <p:sp>
          <p:nvSpPr>
            <p:cNvPr id="91" name="rc91"/>
            <p:cNvSpPr/>
            <p:nvPr/>
          </p:nvSpPr>
          <p:spPr>
            <a:xfrm>
              <a:off x="6105357" y="3814072"/>
              <a:ext cx="200644" cy="78417"/>
            </a:xfrm>
            <a:prstGeom prst="rect">
              <a:avLst/>
            </a:prstGeom>
            <a:solidFill>
              <a:srgbClr val="0058AB">
                <a:alpha val="100000"/>
              </a:srgbClr>
            </a:solidFill>
          </p:spPr>
          <p:txBody>
            <a:bodyPr/>
            <a:lstStyle/>
            <a:p/>
          </p:txBody>
        </p:sp>
        <p:sp>
          <p:nvSpPr>
            <p:cNvPr id="92" name="rc92"/>
            <p:cNvSpPr/>
            <p:nvPr/>
          </p:nvSpPr>
          <p:spPr>
            <a:xfrm>
              <a:off x="6105357" y="3892489"/>
              <a:ext cx="200644" cy="113271"/>
            </a:xfrm>
            <a:prstGeom prst="rect">
              <a:avLst/>
            </a:prstGeom>
            <a:solidFill>
              <a:srgbClr val="1CABE2">
                <a:alpha val="100000"/>
              </a:srgbClr>
            </a:solidFill>
          </p:spPr>
          <p:txBody>
            <a:bodyPr/>
            <a:lstStyle/>
            <a:p/>
          </p:txBody>
        </p:sp>
        <p:sp>
          <p:nvSpPr>
            <p:cNvPr id="93" name="rc93"/>
            <p:cNvSpPr/>
            <p:nvPr/>
          </p:nvSpPr>
          <p:spPr>
            <a:xfrm>
              <a:off x="6328295" y="4205951"/>
              <a:ext cx="200644" cy="479435"/>
            </a:xfrm>
            <a:prstGeom prst="rect">
              <a:avLst/>
            </a:prstGeom>
            <a:solidFill>
              <a:srgbClr val="80BD41">
                <a:alpha val="100000"/>
              </a:srgbClr>
            </a:solidFill>
          </p:spPr>
          <p:txBody>
            <a:bodyPr/>
            <a:lstStyle/>
            <a:p/>
          </p:txBody>
        </p:sp>
        <p:sp>
          <p:nvSpPr>
            <p:cNvPr id="94" name="rc94"/>
            <p:cNvSpPr/>
            <p:nvPr/>
          </p:nvSpPr>
          <p:spPr>
            <a:xfrm>
              <a:off x="6328295" y="4028624"/>
              <a:ext cx="200644" cy="144486"/>
            </a:xfrm>
            <a:prstGeom prst="rect">
              <a:avLst/>
            </a:prstGeom>
            <a:solidFill>
              <a:srgbClr val="0058AB">
                <a:alpha val="100000"/>
              </a:srgbClr>
            </a:solidFill>
          </p:spPr>
          <p:txBody>
            <a:bodyPr/>
            <a:lstStyle/>
            <a:p/>
          </p:txBody>
        </p:sp>
        <p:sp>
          <p:nvSpPr>
            <p:cNvPr id="95" name="rc95"/>
            <p:cNvSpPr/>
            <p:nvPr/>
          </p:nvSpPr>
          <p:spPr>
            <a:xfrm>
              <a:off x="6328295" y="4173110"/>
              <a:ext cx="200644" cy="32840"/>
            </a:xfrm>
            <a:prstGeom prst="rect">
              <a:avLst/>
            </a:prstGeom>
            <a:solidFill>
              <a:srgbClr val="1CABE2">
                <a:alpha val="100000"/>
              </a:srgbClr>
            </a:solidFill>
          </p:spPr>
          <p:txBody>
            <a:bodyPr/>
            <a:lstStyle/>
            <a:p/>
          </p:txBody>
        </p:sp>
        <p:sp>
          <p:nvSpPr>
            <p:cNvPr id="96" name="rc96"/>
            <p:cNvSpPr/>
            <p:nvPr/>
          </p:nvSpPr>
          <p:spPr>
            <a:xfrm>
              <a:off x="6551233" y="4189049"/>
              <a:ext cx="200644" cy="496337"/>
            </a:xfrm>
            <a:prstGeom prst="rect">
              <a:avLst/>
            </a:prstGeom>
            <a:solidFill>
              <a:srgbClr val="80BD41">
                <a:alpha val="100000"/>
              </a:srgbClr>
            </a:solidFill>
          </p:spPr>
          <p:txBody>
            <a:bodyPr/>
            <a:lstStyle/>
            <a:p/>
          </p:txBody>
        </p:sp>
        <p:sp>
          <p:nvSpPr>
            <p:cNvPr id="97" name="rc97"/>
            <p:cNvSpPr/>
            <p:nvPr/>
          </p:nvSpPr>
          <p:spPr>
            <a:xfrm>
              <a:off x="6551233" y="4087389"/>
              <a:ext cx="200644" cy="41860"/>
            </a:xfrm>
            <a:prstGeom prst="rect">
              <a:avLst/>
            </a:prstGeom>
            <a:solidFill>
              <a:srgbClr val="0058AB">
                <a:alpha val="100000"/>
              </a:srgbClr>
            </a:solidFill>
          </p:spPr>
          <p:txBody>
            <a:bodyPr/>
            <a:lstStyle/>
            <a:p/>
          </p:txBody>
        </p:sp>
        <p:sp>
          <p:nvSpPr>
            <p:cNvPr id="98" name="rc98"/>
            <p:cNvSpPr/>
            <p:nvPr/>
          </p:nvSpPr>
          <p:spPr>
            <a:xfrm>
              <a:off x="6551233" y="4129250"/>
              <a:ext cx="200644" cy="59799"/>
            </a:xfrm>
            <a:prstGeom prst="rect">
              <a:avLst/>
            </a:prstGeom>
            <a:solidFill>
              <a:srgbClr val="1CABE2">
                <a:alpha val="100000"/>
              </a:srgbClr>
            </a:solidFill>
          </p:spPr>
          <p:txBody>
            <a:bodyPr/>
            <a:lstStyle/>
            <a:p/>
          </p:txBody>
        </p:sp>
        <p:sp>
          <p:nvSpPr>
            <p:cNvPr id="99" name="rc99"/>
            <p:cNvSpPr/>
            <p:nvPr/>
          </p:nvSpPr>
          <p:spPr>
            <a:xfrm>
              <a:off x="6774171" y="4171901"/>
              <a:ext cx="200644" cy="513485"/>
            </a:xfrm>
            <a:prstGeom prst="rect">
              <a:avLst/>
            </a:prstGeom>
            <a:solidFill>
              <a:srgbClr val="80BD41">
                <a:alpha val="100000"/>
              </a:srgbClr>
            </a:solidFill>
          </p:spPr>
          <p:txBody>
            <a:bodyPr/>
            <a:lstStyle/>
            <a:p/>
          </p:txBody>
        </p:sp>
        <p:sp>
          <p:nvSpPr>
            <p:cNvPr id="100" name="rc100"/>
            <p:cNvSpPr/>
            <p:nvPr/>
          </p:nvSpPr>
          <p:spPr>
            <a:xfrm>
              <a:off x="6774171" y="4101881"/>
              <a:ext cx="200644" cy="29175"/>
            </a:xfrm>
            <a:prstGeom prst="rect">
              <a:avLst/>
            </a:prstGeom>
            <a:solidFill>
              <a:srgbClr val="0058AB">
                <a:alpha val="100000"/>
              </a:srgbClr>
            </a:solidFill>
          </p:spPr>
          <p:txBody>
            <a:bodyPr/>
            <a:lstStyle/>
            <a:p/>
          </p:txBody>
        </p:sp>
        <p:sp>
          <p:nvSpPr>
            <p:cNvPr id="101" name="rc101"/>
            <p:cNvSpPr/>
            <p:nvPr/>
          </p:nvSpPr>
          <p:spPr>
            <a:xfrm>
              <a:off x="6774171" y="4131057"/>
              <a:ext cx="200644" cy="40844"/>
            </a:xfrm>
            <a:prstGeom prst="rect">
              <a:avLst/>
            </a:prstGeom>
            <a:solidFill>
              <a:srgbClr val="1CABE2">
                <a:alpha val="100000"/>
              </a:srgbClr>
            </a:solidFill>
          </p:spPr>
          <p:txBody>
            <a:bodyPr/>
            <a:lstStyle/>
            <a:p/>
          </p:txBody>
        </p:sp>
        <p:sp>
          <p:nvSpPr>
            <p:cNvPr id="102" name="rc102"/>
            <p:cNvSpPr/>
            <p:nvPr/>
          </p:nvSpPr>
          <p:spPr>
            <a:xfrm>
              <a:off x="6997109" y="4101612"/>
              <a:ext cx="200644" cy="583774"/>
            </a:xfrm>
            <a:prstGeom prst="rect">
              <a:avLst/>
            </a:prstGeom>
            <a:solidFill>
              <a:srgbClr val="80BD41">
                <a:alpha val="100000"/>
              </a:srgbClr>
            </a:solidFill>
          </p:spPr>
          <p:txBody>
            <a:bodyPr/>
            <a:lstStyle/>
            <a:p/>
          </p:txBody>
        </p:sp>
        <p:sp>
          <p:nvSpPr>
            <p:cNvPr id="103" name="rc103"/>
            <p:cNvSpPr/>
            <p:nvPr/>
          </p:nvSpPr>
          <p:spPr>
            <a:xfrm>
              <a:off x="6997109" y="4064350"/>
              <a:ext cx="200644" cy="31050"/>
            </a:xfrm>
            <a:prstGeom prst="rect">
              <a:avLst/>
            </a:prstGeom>
            <a:solidFill>
              <a:srgbClr val="0058AB">
                <a:alpha val="100000"/>
              </a:srgbClr>
            </a:solidFill>
          </p:spPr>
          <p:txBody>
            <a:bodyPr/>
            <a:lstStyle/>
            <a:p/>
          </p:txBody>
        </p:sp>
        <p:sp>
          <p:nvSpPr>
            <p:cNvPr id="104" name="rc104"/>
            <p:cNvSpPr/>
            <p:nvPr/>
          </p:nvSpPr>
          <p:spPr>
            <a:xfrm>
              <a:off x="6997109" y="4095401"/>
              <a:ext cx="200644" cy="6210"/>
            </a:xfrm>
            <a:prstGeom prst="rect">
              <a:avLst/>
            </a:prstGeom>
            <a:solidFill>
              <a:srgbClr val="1CABE2">
                <a:alpha val="100000"/>
              </a:srgbClr>
            </a:solidFill>
          </p:spPr>
          <p:txBody>
            <a:bodyPr/>
            <a:lstStyle/>
            <a:p/>
          </p:txBody>
        </p:sp>
        <p:sp>
          <p:nvSpPr>
            <p:cNvPr id="105" name="rc105"/>
            <p:cNvSpPr/>
            <p:nvPr/>
          </p:nvSpPr>
          <p:spPr>
            <a:xfrm>
              <a:off x="7220047" y="4002767"/>
              <a:ext cx="200644" cy="34745"/>
            </a:xfrm>
            <a:prstGeom prst="rect">
              <a:avLst/>
            </a:prstGeom>
            <a:solidFill>
              <a:srgbClr val="F26A21">
                <a:alpha val="100000"/>
              </a:srgbClr>
            </a:solidFill>
          </p:spPr>
          <p:txBody>
            <a:bodyPr/>
            <a:lstStyle/>
            <a:p/>
          </p:txBody>
        </p:sp>
        <p:sp>
          <p:nvSpPr>
            <p:cNvPr id="106" name="rc106"/>
            <p:cNvSpPr/>
            <p:nvPr/>
          </p:nvSpPr>
          <p:spPr>
            <a:xfrm>
              <a:off x="7220047" y="4037513"/>
              <a:ext cx="200644" cy="647874"/>
            </a:xfrm>
            <a:prstGeom prst="rect">
              <a:avLst/>
            </a:prstGeom>
            <a:solidFill>
              <a:srgbClr val="FFC20E">
                <a:alpha val="100000"/>
              </a:srgbClr>
            </a:solidFill>
          </p:spPr>
          <p:txBody>
            <a:bodyPr/>
            <a:lstStyle/>
            <a:p/>
          </p:txBody>
        </p:sp>
        <p:sp>
          <p:nvSpPr>
            <p:cNvPr id="107" name="rc107"/>
            <p:cNvSpPr/>
            <p:nvPr/>
          </p:nvSpPr>
          <p:spPr>
            <a:xfrm>
              <a:off x="7442985" y="4009524"/>
              <a:ext cx="200644" cy="38880"/>
            </a:xfrm>
            <a:prstGeom prst="rect">
              <a:avLst/>
            </a:prstGeom>
            <a:solidFill>
              <a:srgbClr val="F26A21">
                <a:alpha val="100000"/>
              </a:srgbClr>
            </a:solidFill>
          </p:spPr>
          <p:txBody>
            <a:bodyPr/>
            <a:lstStyle/>
            <a:p/>
          </p:txBody>
        </p:sp>
        <p:sp>
          <p:nvSpPr>
            <p:cNvPr id="108" name="rc108"/>
            <p:cNvSpPr/>
            <p:nvPr/>
          </p:nvSpPr>
          <p:spPr>
            <a:xfrm>
              <a:off x="7442985" y="4048404"/>
              <a:ext cx="200644" cy="636982"/>
            </a:xfrm>
            <a:prstGeom prst="rect">
              <a:avLst/>
            </a:prstGeom>
            <a:solidFill>
              <a:srgbClr val="FFC20E">
                <a:alpha val="100000"/>
              </a:srgbClr>
            </a:solidFill>
          </p:spPr>
          <p:txBody>
            <a:bodyPr/>
            <a:lstStyle/>
            <a:p/>
          </p:txBody>
        </p:sp>
        <p:sp>
          <p:nvSpPr>
            <p:cNvPr id="109" name="rc109"/>
            <p:cNvSpPr/>
            <p:nvPr/>
          </p:nvSpPr>
          <p:spPr>
            <a:xfrm>
              <a:off x="7665922" y="4014243"/>
              <a:ext cx="200644" cy="43506"/>
            </a:xfrm>
            <a:prstGeom prst="rect">
              <a:avLst/>
            </a:prstGeom>
            <a:solidFill>
              <a:srgbClr val="F26A21">
                <a:alpha val="100000"/>
              </a:srgbClr>
            </a:solidFill>
          </p:spPr>
          <p:txBody>
            <a:bodyPr/>
            <a:lstStyle/>
            <a:p/>
          </p:txBody>
        </p:sp>
        <p:sp>
          <p:nvSpPr>
            <p:cNvPr id="110" name="rc110"/>
            <p:cNvSpPr/>
            <p:nvPr/>
          </p:nvSpPr>
          <p:spPr>
            <a:xfrm>
              <a:off x="7665922" y="4057749"/>
              <a:ext cx="200644" cy="627637"/>
            </a:xfrm>
            <a:prstGeom prst="rect">
              <a:avLst/>
            </a:prstGeom>
            <a:solidFill>
              <a:srgbClr val="FFC20E">
                <a:alpha val="100000"/>
              </a:srgbClr>
            </a:solidFill>
          </p:spPr>
          <p:txBody>
            <a:bodyPr/>
            <a:lstStyle/>
            <a:p/>
          </p:txBody>
        </p:sp>
        <p:sp>
          <p:nvSpPr>
            <p:cNvPr id="111" name="rc111"/>
            <p:cNvSpPr/>
            <p:nvPr/>
          </p:nvSpPr>
          <p:spPr>
            <a:xfrm>
              <a:off x="7888860" y="4019912"/>
              <a:ext cx="200644" cy="48683"/>
            </a:xfrm>
            <a:prstGeom prst="rect">
              <a:avLst/>
            </a:prstGeom>
            <a:solidFill>
              <a:srgbClr val="F26A21">
                <a:alpha val="100000"/>
              </a:srgbClr>
            </a:solidFill>
          </p:spPr>
          <p:txBody>
            <a:bodyPr/>
            <a:lstStyle/>
            <a:p/>
          </p:txBody>
        </p:sp>
        <p:sp>
          <p:nvSpPr>
            <p:cNvPr id="112" name="rc112"/>
            <p:cNvSpPr/>
            <p:nvPr/>
          </p:nvSpPr>
          <p:spPr>
            <a:xfrm>
              <a:off x="7888860" y="4068596"/>
              <a:ext cx="200644" cy="616790"/>
            </a:xfrm>
            <a:prstGeom prst="rect">
              <a:avLst/>
            </a:prstGeom>
            <a:solidFill>
              <a:srgbClr val="FFC20E">
                <a:alpha val="100000"/>
              </a:srgbClr>
            </a:solidFill>
          </p:spPr>
          <p:txBody>
            <a:bodyPr/>
            <a:lstStyle/>
            <a:p/>
          </p:txBody>
        </p:sp>
        <p:sp>
          <p:nvSpPr>
            <p:cNvPr id="113" name="rc113"/>
            <p:cNvSpPr/>
            <p:nvPr/>
          </p:nvSpPr>
          <p:spPr>
            <a:xfrm>
              <a:off x="8111798" y="4022402"/>
              <a:ext cx="200644" cy="54476"/>
            </a:xfrm>
            <a:prstGeom prst="rect">
              <a:avLst/>
            </a:prstGeom>
            <a:solidFill>
              <a:srgbClr val="F26A21">
                <a:alpha val="100000"/>
              </a:srgbClr>
            </a:solidFill>
          </p:spPr>
          <p:txBody>
            <a:bodyPr/>
            <a:lstStyle/>
            <a:p/>
          </p:txBody>
        </p:sp>
        <p:sp>
          <p:nvSpPr>
            <p:cNvPr id="114" name="rc114"/>
            <p:cNvSpPr/>
            <p:nvPr/>
          </p:nvSpPr>
          <p:spPr>
            <a:xfrm>
              <a:off x="8111798" y="4076878"/>
              <a:ext cx="200644" cy="608508"/>
            </a:xfrm>
            <a:prstGeom prst="rect">
              <a:avLst/>
            </a:prstGeom>
            <a:solidFill>
              <a:srgbClr val="FFC20E">
                <a:alpha val="100000"/>
              </a:srgbClr>
            </a:solidFill>
          </p:spPr>
          <p:txBody>
            <a:bodyPr/>
            <a:lstStyle/>
            <a:p/>
          </p:txBody>
        </p:sp>
        <p:sp>
          <p:nvSpPr>
            <p:cNvPr id="115" name="pl115"/>
            <p:cNvSpPr/>
            <p:nvPr/>
          </p:nvSpPr>
          <p:spPr>
            <a:xfrm>
              <a:off x="1523984" y="2071041"/>
              <a:ext cx="5573446" cy="1505229"/>
            </a:xfrm>
            <a:custGeom>
              <a:avLst/>
              <a:pathLst>
                <a:path w="5573446" h="1505229">
                  <a:moveTo>
                    <a:pt x="0" y="0"/>
                  </a:moveTo>
                  <a:lnTo>
                    <a:pt x="222937" y="0"/>
                  </a:lnTo>
                  <a:lnTo>
                    <a:pt x="445875" y="0"/>
                  </a:lnTo>
                  <a:lnTo>
                    <a:pt x="668813" y="0"/>
                  </a:lnTo>
                  <a:lnTo>
                    <a:pt x="891751" y="0"/>
                  </a:lnTo>
                  <a:lnTo>
                    <a:pt x="1114689" y="0"/>
                  </a:lnTo>
                  <a:lnTo>
                    <a:pt x="1337627" y="0"/>
                  </a:lnTo>
                  <a:lnTo>
                    <a:pt x="1560565" y="0"/>
                  </a:lnTo>
                  <a:lnTo>
                    <a:pt x="1783502" y="237667"/>
                  </a:lnTo>
                  <a:lnTo>
                    <a:pt x="2006440" y="739410"/>
                  </a:lnTo>
                  <a:lnTo>
                    <a:pt x="2229378" y="1241153"/>
                  </a:lnTo>
                  <a:lnTo>
                    <a:pt x="2452316" y="1293968"/>
                  </a:lnTo>
                  <a:lnTo>
                    <a:pt x="2675254" y="607373"/>
                  </a:lnTo>
                  <a:lnTo>
                    <a:pt x="2898192" y="607373"/>
                  </a:lnTo>
                  <a:lnTo>
                    <a:pt x="3121130" y="1056301"/>
                  </a:lnTo>
                  <a:lnTo>
                    <a:pt x="3344068" y="1056301"/>
                  </a:lnTo>
                  <a:lnTo>
                    <a:pt x="3567005" y="1505229"/>
                  </a:lnTo>
                  <a:lnTo>
                    <a:pt x="3789943" y="897855"/>
                  </a:lnTo>
                  <a:lnTo>
                    <a:pt x="4012881" y="369705"/>
                  </a:lnTo>
                  <a:lnTo>
                    <a:pt x="4235819" y="264075"/>
                  </a:lnTo>
                  <a:lnTo>
                    <a:pt x="4458757" y="158445"/>
                  </a:lnTo>
                  <a:lnTo>
                    <a:pt x="4681695" y="211260"/>
                  </a:lnTo>
                  <a:lnTo>
                    <a:pt x="4904633" y="554558"/>
                  </a:lnTo>
                  <a:lnTo>
                    <a:pt x="5127571" y="158445"/>
                  </a:lnTo>
                  <a:lnTo>
                    <a:pt x="5350508" y="105630"/>
                  </a:lnTo>
                  <a:lnTo>
                    <a:pt x="5573446" y="105630"/>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71041"/>
              <a:ext cx="5573446" cy="2112602"/>
            </a:xfrm>
            <a:custGeom>
              <a:avLst/>
              <a:pathLst>
                <a:path w="5573446" h="2112602">
                  <a:moveTo>
                    <a:pt x="0" y="0"/>
                  </a:moveTo>
                  <a:lnTo>
                    <a:pt x="222937" y="0"/>
                  </a:lnTo>
                  <a:lnTo>
                    <a:pt x="445875" y="0"/>
                  </a:lnTo>
                  <a:lnTo>
                    <a:pt x="668813" y="52815"/>
                  </a:lnTo>
                  <a:lnTo>
                    <a:pt x="891751" y="0"/>
                  </a:lnTo>
                  <a:lnTo>
                    <a:pt x="1114689" y="79222"/>
                  </a:lnTo>
                  <a:lnTo>
                    <a:pt x="1337627" y="26407"/>
                  </a:lnTo>
                  <a:lnTo>
                    <a:pt x="1560565" y="26407"/>
                  </a:lnTo>
                  <a:lnTo>
                    <a:pt x="1783502" y="237667"/>
                  </a:lnTo>
                  <a:lnTo>
                    <a:pt x="2006440" y="739410"/>
                  </a:lnTo>
                  <a:lnTo>
                    <a:pt x="2229378" y="1241153"/>
                  </a:lnTo>
                  <a:lnTo>
                    <a:pt x="2452316" y="1293968"/>
                  </a:lnTo>
                  <a:lnTo>
                    <a:pt x="2675254" y="607373"/>
                  </a:lnTo>
                  <a:lnTo>
                    <a:pt x="2898192" y="607373"/>
                  </a:lnTo>
                  <a:lnTo>
                    <a:pt x="3121130" y="2006972"/>
                  </a:lnTo>
                  <a:lnTo>
                    <a:pt x="3344068" y="2006972"/>
                  </a:lnTo>
                  <a:lnTo>
                    <a:pt x="3567005" y="2112602"/>
                  </a:lnTo>
                  <a:lnTo>
                    <a:pt x="3789943" y="1293968"/>
                  </a:lnTo>
                  <a:lnTo>
                    <a:pt x="4012881" y="792225"/>
                  </a:lnTo>
                  <a:lnTo>
                    <a:pt x="4235819" y="501743"/>
                  </a:lnTo>
                  <a:lnTo>
                    <a:pt x="4458757" y="475335"/>
                  </a:lnTo>
                  <a:lnTo>
                    <a:pt x="4681695" y="554558"/>
                  </a:lnTo>
                  <a:lnTo>
                    <a:pt x="4904633" y="686595"/>
                  </a:lnTo>
                  <a:lnTo>
                    <a:pt x="5127571" y="422520"/>
                  </a:lnTo>
                  <a:lnTo>
                    <a:pt x="5350508" y="290482"/>
                  </a:lnTo>
                  <a:lnTo>
                    <a:pt x="5573446" y="13203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85034" y="31080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52</a:t>
              </a:r>
            </a:p>
          </p:txBody>
        </p:sp>
        <p:sp>
          <p:nvSpPr>
            <p:cNvPr id="120" name="tx120"/>
            <p:cNvSpPr/>
            <p:nvPr/>
          </p:nvSpPr>
          <p:spPr>
            <a:xfrm>
              <a:off x="4799724"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21" name="tx121"/>
            <p:cNvSpPr/>
            <p:nvPr/>
          </p:nvSpPr>
          <p:spPr>
            <a:xfrm>
              <a:off x="5691475"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591441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13735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360289"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5" name="tx125"/>
            <p:cNvSpPr/>
            <p:nvPr/>
          </p:nvSpPr>
          <p:spPr>
            <a:xfrm>
              <a:off x="6583227"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680616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702910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145565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57034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3685034"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31" name="tx131"/>
            <p:cNvSpPr/>
            <p:nvPr/>
          </p:nvSpPr>
          <p:spPr>
            <a:xfrm>
              <a:off x="4799724" y="414645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23</a:t>
              </a:r>
            </a:p>
          </p:txBody>
        </p:sp>
        <p:sp>
          <p:nvSpPr>
            <p:cNvPr id="132" name="tx132"/>
            <p:cNvSpPr/>
            <p:nvPr/>
          </p:nvSpPr>
          <p:spPr>
            <a:xfrm>
              <a:off x="569147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3" name="tx133"/>
            <p:cNvSpPr/>
            <p:nvPr/>
          </p:nvSpPr>
          <p:spPr>
            <a:xfrm>
              <a:off x="5914413"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4" name="tx134"/>
            <p:cNvSpPr/>
            <p:nvPr/>
          </p:nvSpPr>
          <p:spPr>
            <a:xfrm>
              <a:off x="6137351"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5" name="tx135"/>
            <p:cNvSpPr/>
            <p:nvPr/>
          </p:nvSpPr>
          <p:spPr>
            <a:xfrm>
              <a:off x="6360289"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6" name="tx136"/>
            <p:cNvSpPr/>
            <p:nvPr/>
          </p:nvSpPr>
          <p:spPr>
            <a:xfrm>
              <a:off x="6583227"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680616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8" name="tx138"/>
            <p:cNvSpPr/>
            <p:nvPr/>
          </p:nvSpPr>
          <p:spPr>
            <a:xfrm>
              <a:off x="702910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199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1" name="tx141"/>
            <p:cNvSpPr/>
            <p:nvPr/>
          </p:nvSpPr>
          <p:spPr>
            <a:xfrm>
              <a:off x="603427" y="32119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603427" y="25039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3" name="tx143"/>
            <p:cNvSpPr/>
            <p:nvPr/>
          </p:nvSpPr>
          <p:spPr>
            <a:xfrm>
              <a:off x="508103" y="179588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42497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Ukraine</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Ukraine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Ukraine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228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10564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80899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5396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5731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5000885"/>
              <a:ext cx="214223" cy="49726"/>
            </a:xfrm>
            <a:prstGeom prst="rect">
              <a:avLst/>
            </a:prstGeom>
            <a:solidFill>
              <a:srgbClr val="0058AB">
                <a:alpha val="100000"/>
              </a:srgbClr>
            </a:solidFill>
          </p:spPr>
          <p:txBody>
            <a:bodyPr/>
            <a:lstStyle/>
            <a:p/>
          </p:txBody>
        </p:sp>
        <p:sp>
          <p:nvSpPr>
            <p:cNvPr id="39" name="rc39"/>
            <p:cNvSpPr/>
            <p:nvPr/>
          </p:nvSpPr>
          <p:spPr>
            <a:xfrm>
              <a:off x="1589675" y="5001585"/>
              <a:ext cx="214223" cy="49026"/>
            </a:xfrm>
            <a:prstGeom prst="rect">
              <a:avLst/>
            </a:prstGeom>
            <a:solidFill>
              <a:srgbClr val="0058AB">
                <a:alpha val="100000"/>
              </a:srgbClr>
            </a:solidFill>
          </p:spPr>
          <p:txBody>
            <a:bodyPr/>
            <a:lstStyle/>
            <a:p/>
          </p:txBody>
        </p:sp>
        <p:sp>
          <p:nvSpPr>
            <p:cNvPr id="40" name="rc40"/>
            <p:cNvSpPr/>
            <p:nvPr/>
          </p:nvSpPr>
          <p:spPr>
            <a:xfrm>
              <a:off x="1827702" y="4999886"/>
              <a:ext cx="214223" cy="50724"/>
            </a:xfrm>
            <a:prstGeom prst="rect">
              <a:avLst/>
            </a:prstGeom>
            <a:solidFill>
              <a:srgbClr val="0058AB">
                <a:alpha val="100000"/>
              </a:srgbClr>
            </a:solidFill>
          </p:spPr>
          <p:txBody>
            <a:bodyPr/>
            <a:lstStyle/>
            <a:p/>
          </p:txBody>
        </p:sp>
        <p:sp>
          <p:nvSpPr>
            <p:cNvPr id="41" name="rc41"/>
            <p:cNvSpPr/>
            <p:nvPr/>
          </p:nvSpPr>
          <p:spPr>
            <a:xfrm>
              <a:off x="2065728" y="4997539"/>
              <a:ext cx="214223" cy="53071"/>
            </a:xfrm>
            <a:prstGeom prst="rect">
              <a:avLst/>
            </a:prstGeom>
            <a:solidFill>
              <a:srgbClr val="0058AB">
                <a:alpha val="100000"/>
              </a:srgbClr>
            </a:solidFill>
          </p:spPr>
          <p:txBody>
            <a:bodyPr/>
            <a:lstStyle/>
            <a:p/>
          </p:txBody>
        </p:sp>
        <p:sp>
          <p:nvSpPr>
            <p:cNvPr id="42" name="rc42"/>
            <p:cNvSpPr/>
            <p:nvPr/>
          </p:nvSpPr>
          <p:spPr>
            <a:xfrm>
              <a:off x="2303754" y="4995348"/>
              <a:ext cx="214223" cy="55263"/>
            </a:xfrm>
            <a:prstGeom prst="rect">
              <a:avLst/>
            </a:prstGeom>
            <a:solidFill>
              <a:srgbClr val="0058AB">
                <a:alpha val="100000"/>
              </a:srgbClr>
            </a:solidFill>
          </p:spPr>
          <p:txBody>
            <a:bodyPr/>
            <a:lstStyle/>
            <a:p/>
          </p:txBody>
        </p:sp>
        <p:sp>
          <p:nvSpPr>
            <p:cNvPr id="43" name="rc43"/>
            <p:cNvSpPr/>
            <p:nvPr/>
          </p:nvSpPr>
          <p:spPr>
            <a:xfrm>
              <a:off x="2541780" y="4994830"/>
              <a:ext cx="214223" cy="55781"/>
            </a:xfrm>
            <a:prstGeom prst="rect">
              <a:avLst/>
            </a:prstGeom>
            <a:solidFill>
              <a:srgbClr val="0058AB">
                <a:alpha val="100000"/>
              </a:srgbClr>
            </a:solidFill>
          </p:spPr>
          <p:txBody>
            <a:bodyPr/>
            <a:lstStyle/>
            <a:p/>
          </p:txBody>
        </p:sp>
        <p:sp>
          <p:nvSpPr>
            <p:cNvPr id="44" name="rc44"/>
            <p:cNvSpPr/>
            <p:nvPr/>
          </p:nvSpPr>
          <p:spPr>
            <a:xfrm>
              <a:off x="2779807" y="4991160"/>
              <a:ext cx="214223" cy="59451"/>
            </a:xfrm>
            <a:prstGeom prst="rect">
              <a:avLst/>
            </a:prstGeom>
            <a:solidFill>
              <a:srgbClr val="0058AB">
                <a:alpha val="100000"/>
              </a:srgbClr>
            </a:solidFill>
          </p:spPr>
          <p:txBody>
            <a:bodyPr/>
            <a:lstStyle/>
            <a:p/>
          </p:txBody>
        </p:sp>
        <p:sp>
          <p:nvSpPr>
            <p:cNvPr id="45" name="rc45"/>
            <p:cNvSpPr/>
            <p:nvPr/>
          </p:nvSpPr>
          <p:spPr>
            <a:xfrm>
              <a:off x="3017833" y="4988930"/>
              <a:ext cx="214223" cy="61681"/>
            </a:xfrm>
            <a:prstGeom prst="rect">
              <a:avLst/>
            </a:prstGeom>
            <a:solidFill>
              <a:srgbClr val="0058AB">
                <a:alpha val="100000"/>
              </a:srgbClr>
            </a:solidFill>
          </p:spPr>
          <p:txBody>
            <a:bodyPr/>
            <a:lstStyle/>
            <a:p/>
          </p:txBody>
        </p:sp>
        <p:sp>
          <p:nvSpPr>
            <p:cNvPr id="46" name="rc46"/>
            <p:cNvSpPr/>
            <p:nvPr/>
          </p:nvSpPr>
          <p:spPr>
            <a:xfrm>
              <a:off x="3255859" y="4387960"/>
              <a:ext cx="214223" cy="662650"/>
            </a:xfrm>
            <a:prstGeom prst="rect">
              <a:avLst/>
            </a:prstGeom>
            <a:solidFill>
              <a:srgbClr val="0058AB">
                <a:alpha val="100000"/>
              </a:srgbClr>
            </a:solidFill>
          </p:spPr>
          <p:txBody>
            <a:bodyPr/>
            <a:lstStyle/>
            <a:p/>
          </p:txBody>
        </p:sp>
        <p:sp>
          <p:nvSpPr>
            <p:cNvPr id="47" name="rc47"/>
            <p:cNvSpPr/>
            <p:nvPr/>
          </p:nvSpPr>
          <p:spPr>
            <a:xfrm>
              <a:off x="3493885" y="3103114"/>
              <a:ext cx="214223" cy="1947497"/>
            </a:xfrm>
            <a:prstGeom prst="rect">
              <a:avLst/>
            </a:prstGeom>
            <a:solidFill>
              <a:srgbClr val="0058AB">
                <a:alpha val="100000"/>
              </a:srgbClr>
            </a:solidFill>
          </p:spPr>
          <p:txBody>
            <a:bodyPr/>
            <a:lstStyle/>
            <a:p/>
          </p:txBody>
        </p:sp>
        <p:sp>
          <p:nvSpPr>
            <p:cNvPr id="48" name="rc48"/>
            <p:cNvSpPr/>
            <p:nvPr/>
          </p:nvSpPr>
          <p:spPr>
            <a:xfrm>
              <a:off x="3731911" y="1919781"/>
              <a:ext cx="214223" cy="3130829"/>
            </a:xfrm>
            <a:prstGeom prst="rect">
              <a:avLst/>
            </a:prstGeom>
            <a:solidFill>
              <a:srgbClr val="0058AB">
                <a:alpha val="100000"/>
              </a:srgbClr>
            </a:solidFill>
          </p:spPr>
          <p:txBody>
            <a:bodyPr/>
            <a:lstStyle/>
            <a:p/>
          </p:txBody>
        </p:sp>
        <p:sp>
          <p:nvSpPr>
            <p:cNvPr id="49" name="rc49"/>
            <p:cNvSpPr/>
            <p:nvPr/>
          </p:nvSpPr>
          <p:spPr>
            <a:xfrm>
              <a:off x="3969938" y="1757558"/>
              <a:ext cx="214223" cy="3293053"/>
            </a:xfrm>
            <a:prstGeom prst="rect">
              <a:avLst/>
            </a:prstGeom>
            <a:solidFill>
              <a:srgbClr val="0058AB">
                <a:alpha val="100000"/>
              </a:srgbClr>
            </a:solidFill>
          </p:spPr>
          <p:txBody>
            <a:bodyPr/>
            <a:lstStyle/>
            <a:p/>
          </p:txBody>
        </p:sp>
        <p:sp>
          <p:nvSpPr>
            <p:cNvPr id="50" name="rc50"/>
            <p:cNvSpPr/>
            <p:nvPr/>
          </p:nvSpPr>
          <p:spPr>
            <a:xfrm>
              <a:off x="4207964" y="3420623"/>
              <a:ext cx="214223" cy="1629987"/>
            </a:xfrm>
            <a:prstGeom prst="rect">
              <a:avLst/>
            </a:prstGeom>
            <a:solidFill>
              <a:srgbClr val="0058AB">
                <a:alpha val="100000"/>
              </a:srgbClr>
            </a:solidFill>
          </p:spPr>
          <p:txBody>
            <a:bodyPr/>
            <a:lstStyle/>
            <a:p/>
          </p:txBody>
        </p:sp>
        <p:sp>
          <p:nvSpPr>
            <p:cNvPr id="51" name="rc51"/>
            <p:cNvSpPr/>
            <p:nvPr/>
          </p:nvSpPr>
          <p:spPr>
            <a:xfrm>
              <a:off x="4445990" y="3457941"/>
              <a:ext cx="214223" cy="1592670"/>
            </a:xfrm>
            <a:prstGeom prst="rect">
              <a:avLst/>
            </a:prstGeom>
            <a:solidFill>
              <a:srgbClr val="0058AB">
                <a:alpha val="100000"/>
              </a:srgbClr>
            </a:solidFill>
          </p:spPr>
          <p:txBody>
            <a:bodyPr/>
            <a:lstStyle/>
            <a:p/>
          </p:txBody>
        </p:sp>
        <p:sp>
          <p:nvSpPr>
            <p:cNvPr id="52" name="rc52"/>
            <p:cNvSpPr/>
            <p:nvPr/>
          </p:nvSpPr>
          <p:spPr>
            <a:xfrm>
              <a:off x="4684016" y="2469339"/>
              <a:ext cx="214223" cy="2581272"/>
            </a:xfrm>
            <a:prstGeom prst="rect">
              <a:avLst/>
            </a:prstGeom>
            <a:solidFill>
              <a:srgbClr val="0058AB">
                <a:alpha val="100000"/>
              </a:srgbClr>
            </a:solidFill>
          </p:spPr>
          <p:txBody>
            <a:bodyPr/>
            <a:lstStyle/>
            <a:p/>
          </p:txBody>
        </p:sp>
        <p:sp>
          <p:nvSpPr>
            <p:cNvPr id="53" name="rc53"/>
            <p:cNvSpPr/>
            <p:nvPr/>
          </p:nvSpPr>
          <p:spPr>
            <a:xfrm>
              <a:off x="4922043" y="2680148"/>
              <a:ext cx="214223" cy="2370463"/>
            </a:xfrm>
            <a:prstGeom prst="rect">
              <a:avLst/>
            </a:prstGeom>
            <a:solidFill>
              <a:srgbClr val="0058AB">
                <a:alpha val="100000"/>
              </a:srgbClr>
            </a:solidFill>
          </p:spPr>
          <p:txBody>
            <a:bodyPr/>
            <a:lstStyle/>
            <a:p/>
          </p:txBody>
        </p:sp>
        <p:sp>
          <p:nvSpPr>
            <p:cNvPr id="54" name="rc54"/>
            <p:cNvSpPr/>
            <p:nvPr/>
          </p:nvSpPr>
          <p:spPr>
            <a:xfrm>
              <a:off x="5160069" y="1773468"/>
              <a:ext cx="214223" cy="3277143"/>
            </a:xfrm>
            <a:prstGeom prst="rect">
              <a:avLst/>
            </a:prstGeom>
            <a:solidFill>
              <a:srgbClr val="0058AB">
                <a:alpha val="100000"/>
              </a:srgbClr>
            </a:solidFill>
          </p:spPr>
          <p:txBody>
            <a:bodyPr/>
            <a:lstStyle/>
            <a:p/>
          </p:txBody>
        </p:sp>
        <p:sp>
          <p:nvSpPr>
            <p:cNvPr id="55" name="rc55"/>
            <p:cNvSpPr/>
            <p:nvPr/>
          </p:nvSpPr>
          <p:spPr>
            <a:xfrm>
              <a:off x="5398095" y="3251787"/>
              <a:ext cx="214223" cy="1798824"/>
            </a:xfrm>
            <a:prstGeom prst="rect">
              <a:avLst/>
            </a:prstGeom>
            <a:solidFill>
              <a:srgbClr val="0058AB">
                <a:alpha val="100000"/>
              </a:srgbClr>
            </a:solidFill>
          </p:spPr>
          <p:txBody>
            <a:bodyPr/>
            <a:lstStyle/>
            <a:p/>
          </p:txBody>
        </p:sp>
        <p:sp>
          <p:nvSpPr>
            <p:cNvPr id="56" name="rc56"/>
            <p:cNvSpPr/>
            <p:nvPr/>
          </p:nvSpPr>
          <p:spPr>
            <a:xfrm>
              <a:off x="5636121" y="4340412"/>
              <a:ext cx="214223" cy="710198"/>
            </a:xfrm>
            <a:prstGeom prst="rect">
              <a:avLst/>
            </a:prstGeom>
            <a:solidFill>
              <a:srgbClr val="0058AB">
                <a:alpha val="100000"/>
              </a:srgbClr>
            </a:solidFill>
          </p:spPr>
          <p:txBody>
            <a:bodyPr/>
            <a:lstStyle/>
            <a:p/>
          </p:txBody>
        </p:sp>
        <p:sp>
          <p:nvSpPr>
            <p:cNvPr id="57" name="rc57"/>
            <p:cNvSpPr/>
            <p:nvPr/>
          </p:nvSpPr>
          <p:spPr>
            <a:xfrm>
              <a:off x="5874148" y="4551779"/>
              <a:ext cx="214223" cy="498832"/>
            </a:xfrm>
            <a:prstGeom prst="rect">
              <a:avLst/>
            </a:prstGeom>
            <a:solidFill>
              <a:srgbClr val="0058AB">
                <a:alpha val="100000"/>
              </a:srgbClr>
            </a:solidFill>
          </p:spPr>
          <p:txBody>
            <a:bodyPr/>
            <a:lstStyle/>
            <a:p/>
          </p:txBody>
        </p:sp>
        <p:sp>
          <p:nvSpPr>
            <p:cNvPr id="58" name="rc58"/>
            <p:cNvSpPr/>
            <p:nvPr/>
          </p:nvSpPr>
          <p:spPr>
            <a:xfrm>
              <a:off x="6112174" y="4745822"/>
              <a:ext cx="214223" cy="304789"/>
            </a:xfrm>
            <a:prstGeom prst="rect">
              <a:avLst/>
            </a:prstGeom>
            <a:solidFill>
              <a:srgbClr val="0058AB">
                <a:alpha val="100000"/>
              </a:srgbClr>
            </a:solidFill>
          </p:spPr>
          <p:txBody>
            <a:bodyPr/>
            <a:lstStyle/>
            <a:p/>
          </p:txBody>
        </p:sp>
        <p:sp>
          <p:nvSpPr>
            <p:cNvPr id="59" name="rc59"/>
            <p:cNvSpPr/>
            <p:nvPr/>
          </p:nvSpPr>
          <p:spPr>
            <a:xfrm>
              <a:off x="6350200" y="4691583"/>
              <a:ext cx="214223" cy="359028"/>
            </a:xfrm>
            <a:prstGeom prst="rect">
              <a:avLst/>
            </a:prstGeom>
            <a:solidFill>
              <a:srgbClr val="0058AB">
                <a:alpha val="100000"/>
              </a:srgbClr>
            </a:solidFill>
          </p:spPr>
          <p:txBody>
            <a:bodyPr/>
            <a:lstStyle/>
            <a:p/>
          </p:txBody>
        </p:sp>
        <p:sp>
          <p:nvSpPr>
            <p:cNvPr id="60" name="rc60"/>
            <p:cNvSpPr/>
            <p:nvPr/>
          </p:nvSpPr>
          <p:spPr>
            <a:xfrm>
              <a:off x="6588226" y="4389088"/>
              <a:ext cx="214223" cy="661522"/>
            </a:xfrm>
            <a:prstGeom prst="rect">
              <a:avLst/>
            </a:prstGeom>
            <a:solidFill>
              <a:srgbClr val="0058AB">
                <a:alpha val="100000"/>
              </a:srgbClr>
            </a:solidFill>
          </p:spPr>
          <p:txBody>
            <a:bodyPr/>
            <a:lstStyle/>
            <a:p/>
          </p:txBody>
        </p:sp>
        <p:sp>
          <p:nvSpPr>
            <p:cNvPr id="61" name="rc61"/>
            <p:cNvSpPr/>
            <p:nvPr/>
          </p:nvSpPr>
          <p:spPr>
            <a:xfrm>
              <a:off x="6826253" y="4858954"/>
              <a:ext cx="214223" cy="191657"/>
            </a:xfrm>
            <a:prstGeom prst="rect">
              <a:avLst/>
            </a:prstGeom>
            <a:solidFill>
              <a:srgbClr val="0058AB">
                <a:alpha val="100000"/>
              </a:srgbClr>
            </a:solidFill>
          </p:spPr>
          <p:txBody>
            <a:bodyPr/>
            <a:lstStyle/>
            <a:p/>
          </p:txBody>
        </p:sp>
        <p:sp>
          <p:nvSpPr>
            <p:cNvPr id="62" name="rc62"/>
            <p:cNvSpPr/>
            <p:nvPr/>
          </p:nvSpPr>
          <p:spPr>
            <a:xfrm>
              <a:off x="7064279" y="4917031"/>
              <a:ext cx="214223" cy="133580"/>
            </a:xfrm>
            <a:prstGeom prst="rect">
              <a:avLst/>
            </a:prstGeom>
            <a:solidFill>
              <a:srgbClr val="0058AB">
                <a:alpha val="100000"/>
              </a:srgbClr>
            </a:solidFill>
          </p:spPr>
          <p:txBody>
            <a:bodyPr/>
            <a:lstStyle/>
            <a:p/>
          </p:txBody>
        </p:sp>
        <p:sp>
          <p:nvSpPr>
            <p:cNvPr id="63" name="rc63"/>
            <p:cNvSpPr/>
            <p:nvPr/>
          </p:nvSpPr>
          <p:spPr>
            <a:xfrm>
              <a:off x="7302305" y="4908447"/>
              <a:ext cx="214223" cy="142164"/>
            </a:xfrm>
            <a:prstGeom prst="rect">
              <a:avLst/>
            </a:prstGeom>
            <a:solidFill>
              <a:srgbClr val="0058AB">
                <a:alpha val="100000"/>
              </a:srgbClr>
            </a:solidFill>
          </p:spPr>
          <p:txBody>
            <a:bodyPr/>
            <a:lstStyle/>
            <a:p/>
          </p:txBody>
        </p:sp>
        <p:sp>
          <p:nvSpPr>
            <p:cNvPr id="64" name="rc64"/>
            <p:cNvSpPr/>
            <p:nvPr/>
          </p:nvSpPr>
          <p:spPr>
            <a:xfrm>
              <a:off x="8492436" y="4801188"/>
              <a:ext cx="214223" cy="249422"/>
            </a:xfrm>
            <a:prstGeom prst="rect">
              <a:avLst/>
            </a:prstGeom>
            <a:solidFill>
              <a:srgbClr val="69DBFF">
                <a:alpha val="100000"/>
              </a:srgbClr>
            </a:solidFill>
          </p:spPr>
          <p:txBody>
            <a:bodyPr/>
            <a:lstStyle/>
            <a:p/>
          </p:txBody>
        </p:sp>
        <p:sp>
          <p:nvSpPr>
            <p:cNvPr id="65" name="pl65"/>
            <p:cNvSpPr/>
            <p:nvPr/>
          </p:nvSpPr>
          <p:spPr>
            <a:xfrm>
              <a:off x="6219286" y="4551779"/>
              <a:ext cx="2380262" cy="249416"/>
            </a:xfrm>
            <a:custGeom>
              <a:avLst/>
              <a:pathLst>
                <a:path w="2380262" h="249416">
                  <a:moveTo>
                    <a:pt x="0" y="0"/>
                  </a:moveTo>
                  <a:lnTo>
                    <a:pt x="238026" y="24941"/>
                  </a:lnTo>
                  <a:lnTo>
                    <a:pt x="476052" y="49883"/>
                  </a:lnTo>
                  <a:lnTo>
                    <a:pt x="714078" y="74824"/>
                  </a:lnTo>
                  <a:lnTo>
                    <a:pt x="952104" y="99766"/>
                  </a:lnTo>
                  <a:lnTo>
                    <a:pt x="1190131" y="124708"/>
                  </a:lnTo>
                  <a:lnTo>
                    <a:pt x="1428157" y="149649"/>
                  </a:lnTo>
                  <a:lnTo>
                    <a:pt x="1666183" y="174591"/>
                  </a:lnTo>
                  <a:lnTo>
                    <a:pt x="1904209" y="199533"/>
                  </a:lnTo>
                  <a:lnTo>
                    <a:pt x="2142236" y="224474"/>
                  </a:lnTo>
                  <a:lnTo>
                    <a:pt x="2380262" y="249416"/>
                  </a:lnTo>
                </a:path>
              </a:pathLst>
            </a:custGeom>
            <a:ln w="13550" cap="flat">
              <a:solidFill>
                <a:srgbClr val="000000">
                  <a:alpha val="100000"/>
                </a:srgbClr>
              </a:solidFill>
              <a:prstDash val="solid"/>
              <a:round/>
            </a:ln>
          </p:spPr>
          <p:txBody>
            <a:bodyPr/>
            <a:lstStyle/>
            <a:p/>
          </p:txBody>
        </p:sp>
        <p:sp>
          <p:nvSpPr>
            <p:cNvPr id="66" name="pt66"/>
            <p:cNvSpPr/>
            <p:nvPr/>
          </p:nvSpPr>
          <p:spPr>
            <a:xfrm>
              <a:off x="6194460" y="4526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4551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45768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46017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46267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46516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46766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701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7264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751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7763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965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23998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37787" y="1330710"/>
              <a:ext cx="59827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Ukraine</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62% lower than (ie. the country had achieved)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62% below the annual IA2030 goal, positioning the programme to reach, and potentially exceed the 2030 goal if current progress continues.</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Ukraine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7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7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76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7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7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77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7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7776"/>
              <a:ext cx="239888" cy="810245"/>
            </a:xfrm>
            <a:prstGeom prst="rect">
              <a:avLst/>
            </a:prstGeom>
            <a:solidFill>
              <a:srgbClr val="80BD41">
                <a:alpha val="100000"/>
              </a:srgbClr>
            </a:solidFill>
          </p:spPr>
          <p:txBody>
            <a:bodyPr/>
            <a:lstStyle/>
            <a:p/>
          </p:txBody>
        </p:sp>
        <p:sp>
          <p:nvSpPr>
            <p:cNvPr id="25" name="rc25"/>
            <p:cNvSpPr/>
            <p:nvPr/>
          </p:nvSpPr>
          <p:spPr>
            <a:xfrm>
              <a:off x="1296273" y="3489582"/>
              <a:ext cx="239888" cy="8193"/>
            </a:xfrm>
            <a:prstGeom prst="rect">
              <a:avLst/>
            </a:prstGeom>
            <a:solidFill>
              <a:srgbClr val="1CABE2">
                <a:alpha val="100000"/>
              </a:srgbClr>
            </a:solidFill>
          </p:spPr>
          <p:txBody>
            <a:bodyPr/>
            <a:lstStyle/>
            <a:p/>
          </p:txBody>
        </p:sp>
        <p:sp>
          <p:nvSpPr>
            <p:cNvPr id="26" name="rc26"/>
            <p:cNvSpPr/>
            <p:nvPr/>
          </p:nvSpPr>
          <p:spPr>
            <a:xfrm>
              <a:off x="1562816" y="3509213"/>
              <a:ext cx="239888" cy="798807"/>
            </a:xfrm>
            <a:prstGeom prst="rect">
              <a:avLst/>
            </a:prstGeom>
            <a:solidFill>
              <a:srgbClr val="80BD41">
                <a:alpha val="100000"/>
              </a:srgbClr>
            </a:solidFill>
          </p:spPr>
          <p:txBody>
            <a:bodyPr/>
            <a:lstStyle/>
            <a:p/>
          </p:txBody>
        </p:sp>
        <p:sp>
          <p:nvSpPr>
            <p:cNvPr id="27" name="rc27"/>
            <p:cNvSpPr/>
            <p:nvPr/>
          </p:nvSpPr>
          <p:spPr>
            <a:xfrm>
              <a:off x="1562816" y="3501147"/>
              <a:ext cx="239888" cy="8065"/>
            </a:xfrm>
            <a:prstGeom prst="rect">
              <a:avLst/>
            </a:prstGeom>
            <a:solidFill>
              <a:srgbClr val="1CABE2">
                <a:alpha val="100000"/>
              </a:srgbClr>
            </a:solidFill>
          </p:spPr>
          <p:txBody>
            <a:bodyPr/>
            <a:lstStyle/>
            <a:p/>
          </p:txBody>
        </p:sp>
        <p:sp>
          <p:nvSpPr>
            <p:cNvPr id="28" name="rc28"/>
            <p:cNvSpPr/>
            <p:nvPr/>
          </p:nvSpPr>
          <p:spPr>
            <a:xfrm>
              <a:off x="1829360" y="3481644"/>
              <a:ext cx="239888" cy="826377"/>
            </a:xfrm>
            <a:prstGeom prst="rect">
              <a:avLst/>
            </a:prstGeom>
            <a:solidFill>
              <a:srgbClr val="80BD41">
                <a:alpha val="100000"/>
              </a:srgbClr>
            </a:solidFill>
          </p:spPr>
          <p:txBody>
            <a:bodyPr/>
            <a:lstStyle/>
            <a:p/>
          </p:txBody>
        </p:sp>
        <p:sp>
          <p:nvSpPr>
            <p:cNvPr id="29" name="rc29"/>
            <p:cNvSpPr/>
            <p:nvPr/>
          </p:nvSpPr>
          <p:spPr>
            <a:xfrm>
              <a:off x="1829360" y="3473301"/>
              <a:ext cx="239888" cy="8343"/>
            </a:xfrm>
            <a:prstGeom prst="rect">
              <a:avLst/>
            </a:prstGeom>
            <a:solidFill>
              <a:srgbClr val="1CABE2">
                <a:alpha val="100000"/>
              </a:srgbClr>
            </a:solidFill>
          </p:spPr>
          <p:txBody>
            <a:bodyPr/>
            <a:lstStyle/>
            <a:p/>
          </p:txBody>
        </p:sp>
        <p:sp>
          <p:nvSpPr>
            <p:cNvPr id="30" name="rc30"/>
            <p:cNvSpPr/>
            <p:nvPr/>
          </p:nvSpPr>
          <p:spPr>
            <a:xfrm>
              <a:off x="2095903" y="3443427"/>
              <a:ext cx="239888" cy="864594"/>
            </a:xfrm>
            <a:prstGeom prst="rect">
              <a:avLst/>
            </a:prstGeom>
            <a:solidFill>
              <a:srgbClr val="80BD41">
                <a:alpha val="100000"/>
              </a:srgbClr>
            </a:solidFill>
          </p:spPr>
          <p:txBody>
            <a:bodyPr/>
            <a:lstStyle/>
            <a:p/>
          </p:txBody>
        </p:sp>
        <p:sp>
          <p:nvSpPr>
            <p:cNvPr id="31" name="rc31"/>
            <p:cNvSpPr/>
            <p:nvPr/>
          </p:nvSpPr>
          <p:spPr>
            <a:xfrm>
              <a:off x="2095903" y="3434699"/>
              <a:ext cx="239888" cy="8727"/>
            </a:xfrm>
            <a:prstGeom prst="rect">
              <a:avLst/>
            </a:prstGeom>
            <a:solidFill>
              <a:srgbClr val="1CABE2">
                <a:alpha val="100000"/>
              </a:srgbClr>
            </a:solidFill>
          </p:spPr>
          <p:txBody>
            <a:bodyPr/>
            <a:lstStyle/>
            <a:p/>
          </p:txBody>
        </p:sp>
        <p:sp>
          <p:nvSpPr>
            <p:cNvPr id="32" name="rc32"/>
            <p:cNvSpPr/>
            <p:nvPr/>
          </p:nvSpPr>
          <p:spPr>
            <a:xfrm>
              <a:off x="2362446" y="3407685"/>
              <a:ext cx="239888" cy="900336"/>
            </a:xfrm>
            <a:prstGeom prst="rect">
              <a:avLst/>
            </a:prstGeom>
            <a:solidFill>
              <a:srgbClr val="80BD41">
                <a:alpha val="100000"/>
              </a:srgbClr>
            </a:solidFill>
          </p:spPr>
          <p:txBody>
            <a:bodyPr/>
            <a:lstStyle/>
            <a:p/>
          </p:txBody>
        </p:sp>
        <p:sp>
          <p:nvSpPr>
            <p:cNvPr id="33" name="rc33"/>
            <p:cNvSpPr/>
            <p:nvPr/>
          </p:nvSpPr>
          <p:spPr>
            <a:xfrm>
              <a:off x="2362446" y="3398594"/>
              <a:ext cx="239888" cy="9090"/>
            </a:xfrm>
            <a:prstGeom prst="rect">
              <a:avLst/>
            </a:prstGeom>
            <a:solidFill>
              <a:srgbClr val="1CABE2">
                <a:alpha val="100000"/>
              </a:srgbClr>
            </a:solidFill>
          </p:spPr>
          <p:txBody>
            <a:bodyPr/>
            <a:lstStyle/>
            <a:p/>
          </p:txBody>
        </p:sp>
        <p:sp>
          <p:nvSpPr>
            <p:cNvPr id="34" name="rc34"/>
            <p:cNvSpPr/>
            <p:nvPr/>
          </p:nvSpPr>
          <p:spPr>
            <a:xfrm>
              <a:off x="2628989" y="3399149"/>
              <a:ext cx="239888" cy="908872"/>
            </a:xfrm>
            <a:prstGeom prst="rect">
              <a:avLst/>
            </a:prstGeom>
            <a:solidFill>
              <a:srgbClr val="80BD41">
                <a:alpha val="100000"/>
              </a:srgbClr>
            </a:solidFill>
          </p:spPr>
          <p:txBody>
            <a:bodyPr/>
            <a:lstStyle/>
            <a:p/>
          </p:txBody>
        </p:sp>
        <p:sp>
          <p:nvSpPr>
            <p:cNvPr id="35" name="rc35"/>
            <p:cNvSpPr/>
            <p:nvPr/>
          </p:nvSpPr>
          <p:spPr>
            <a:xfrm>
              <a:off x="2628989" y="3389974"/>
              <a:ext cx="239888" cy="9175"/>
            </a:xfrm>
            <a:prstGeom prst="rect">
              <a:avLst/>
            </a:prstGeom>
            <a:solidFill>
              <a:srgbClr val="1CABE2">
                <a:alpha val="100000"/>
              </a:srgbClr>
            </a:solidFill>
          </p:spPr>
          <p:txBody>
            <a:bodyPr/>
            <a:lstStyle/>
            <a:p/>
          </p:txBody>
        </p:sp>
        <p:sp>
          <p:nvSpPr>
            <p:cNvPr id="36" name="rc36"/>
            <p:cNvSpPr/>
            <p:nvPr/>
          </p:nvSpPr>
          <p:spPr>
            <a:xfrm>
              <a:off x="2895532" y="3339337"/>
              <a:ext cx="239888" cy="968683"/>
            </a:xfrm>
            <a:prstGeom prst="rect">
              <a:avLst/>
            </a:prstGeom>
            <a:solidFill>
              <a:srgbClr val="80BD41">
                <a:alpha val="100000"/>
              </a:srgbClr>
            </a:solidFill>
          </p:spPr>
          <p:txBody>
            <a:bodyPr/>
            <a:lstStyle/>
            <a:p/>
          </p:txBody>
        </p:sp>
        <p:sp>
          <p:nvSpPr>
            <p:cNvPr id="37" name="rc37"/>
            <p:cNvSpPr/>
            <p:nvPr/>
          </p:nvSpPr>
          <p:spPr>
            <a:xfrm>
              <a:off x="2895532" y="3329564"/>
              <a:ext cx="239888" cy="9773"/>
            </a:xfrm>
            <a:prstGeom prst="rect">
              <a:avLst/>
            </a:prstGeom>
            <a:solidFill>
              <a:srgbClr val="1CABE2">
                <a:alpha val="100000"/>
              </a:srgbClr>
            </a:solidFill>
          </p:spPr>
          <p:txBody>
            <a:bodyPr/>
            <a:lstStyle/>
            <a:p/>
          </p:txBody>
        </p:sp>
        <p:sp>
          <p:nvSpPr>
            <p:cNvPr id="38" name="rc38"/>
            <p:cNvSpPr/>
            <p:nvPr/>
          </p:nvSpPr>
          <p:spPr>
            <a:xfrm>
              <a:off x="3162075" y="3303019"/>
              <a:ext cx="239888" cy="1005002"/>
            </a:xfrm>
            <a:prstGeom prst="rect">
              <a:avLst/>
            </a:prstGeom>
            <a:solidFill>
              <a:srgbClr val="80BD41">
                <a:alpha val="100000"/>
              </a:srgbClr>
            </a:solidFill>
          </p:spPr>
          <p:txBody>
            <a:bodyPr/>
            <a:lstStyle/>
            <a:p/>
          </p:txBody>
        </p:sp>
        <p:sp>
          <p:nvSpPr>
            <p:cNvPr id="39" name="rc39"/>
            <p:cNvSpPr/>
            <p:nvPr/>
          </p:nvSpPr>
          <p:spPr>
            <a:xfrm>
              <a:off x="3162075" y="3292862"/>
              <a:ext cx="239888" cy="10157"/>
            </a:xfrm>
            <a:prstGeom prst="rect">
              <a:avLst/>
            </a:prstGeom>
            <a:solidFill>
              <a:srgbClr val="1CABE2">
                <a:alpha val="100000"/>
              </a:srgbClr>
            </a:solidFill>
          </p:spPr>
          <p:txBody>
            <a:bodyPr/>
            <a:lstStyle/>
            <a:p/>
          </p:txBody>
        </p:sp>
        <p:sp>
          <p:nvSpPr>
            <p:cNvPr id="40" name="rc40"/>
            <p:cNvSpPr/>
            <p:nvPr/>
          </p:nvSpPr>
          <p:spPr>
            <a:xfrm>
              <a:off x="3428618" y="3326555"/>
              <a:ext cx="239888" cy="981465"/>
            </a:xfrm>
            <a:prstGeom prst="rect">
              <a:avLst/>
            </a:prstGeom>
            <a:solidFill>
              <a:srgbClr val="80BD41">
                <a:alpha val="100000"/>
              </a:srgbClr>
            </a:solidFill>
          </p:spPr>
          <p:txBody>
            <a:bodyPr/>
            <a:lstStyle/>
            <a:p/>
          </p:txBody>
        </p:sp>
        <p:sp>
          <p:nvSpPr>
            <p:cNvPr id="41" name="rc41"/>
            <p:cNvSpPr/>
            <p:nvPr/>
          </p:nvSpPr>
          <p:spPr>
            <a:xfrm>
              <a:off x="3428618" y="3217516"/>
              <a:ext cx="239888" cy="109039"/>
            </a:xfrm>
            <a:prstGeom prst="rect">
              <a:avLst/>
            </a:prstGeom>
            <a:solidFill>
              <a:srgbClr val="1CABE2">
                <a:alpha val="100000"/>
              </a:srgbClr>
            </a:solidFill>
          </p:spPr>
          <p:txBody>
            <a:bodyPr/>
            <a:lstStyle/>
            <a:p/>
          </p:txBody>
        </p:sp>
        <p:sp>
          <p:nvSpPr>
            <p:cNvPr id="42" name="rc42"/>
            <p:cNvSpPr/>
            <p:nvPr/>
          </p:nvSpPr>
          <p:spPr>
            <a:xfrm>
              <a:off x="3695161" y="3523361"/>
              <a:ext cx="239888" cy="784660"/>
            </a:xfrm>
            <a:prstGeom prst="rect">
              <a:avLst/>
            </a:prstGeom>
            <a:solidFill>
              <a:srgbClr val="80BD41">
                <a:alpha val="100000"/>
              </a:srgbClr>
            </a:solidFill>
          </p:spPr>
          <p:txBody>
            <a:bodyPr/>
            <a:lstStyle/>
            <a:p/>
          </p:txBody>
        </p:sp>
        <p:sp>
          <p:nvSpPr>
            <p:cNvPr id="43" name="rc43"/>
            <p:cNvSpPr/>
            <p:nvPr/>
          </p:nvSpPr>
          <p:spPr>
            <a:xfrm>
              <a:off x="3695161" y="3202856"/>
              <a:ext cx="239888" cy="320504"/>
            </a:xfrm>
            <a:prstGeom prst="rect">
              <a:avLst/>
            </a:prstGeom>
            <a:solidFill>
              <a:srgbClr val="1CABE2">
                <a:alpha val="100000"/>
              </a:srgbClr>
            </a:solidFill>
          </p:spPr>
          <p:txBody>
            <a:bodyPr/>
            <a:lstStyle/>
            <a:p/>
          </p:txBody>
        </p:sp>
        <p:sp>
          <p:nvSpPr>
            <p:cNvPr id="44" name="rc44"/>
            <p:cNvSpPr/>
            <p:nvPr/>
          </p:nvSpPr>
          <p:spPr>
            <a:xfrm>
              <a:off x="3961705" y="3749848"/>
              <a:ext cx="239888" cy="558173"/>
            </a:xfrm>
            <a:prstGeom prst="rect">
              <a:avLst/>
            </a:prstGeom>
            <a:solidFill>
              <a:srgbClr val="80BD41">
                <a:alpha val="100000"/>
              </a:srgbClr>
            </a:solidFill>
          </p:spPr>
          <p:txBody>
            <a:bodyPr/>
            <a:lstStyle/>
            <a:p/>
          </p:txBody>
        </p:sp>
        <p:sp>
          <p:nvSpPr>
            <p:cNvPr id="45" name="rc45"/>
            <p:cNvSpPr/>
            <p:nvPr/>
          </p:nvSpPr>
          <p:spPr>
            <a:xfrm>
              <a:off x="3961705" y="3234608"/>
              <a:ext cx="239888" cy="515240"/>
            </a:xfrm>
            <a:prstGeom prst="rect">
              <a:avLst/>
            </a:prstGeom>
            <a:solidFill>
              <a:srgbClr val="1CABE2">
                <a:alpha val="100000"/>
              </a:srgbClr>
            </a:solidFill>
          </p:spPr>
          <p:txBody>
            <a:bodyPr/>
            <a:lstStyle/>
            <a:p/>
          </p:txBody>
        </p:sp>
        <p:sp>
          <p:nvSpPr>
            <p:cNvPr id="46" name="rc46"/>
            <p:cNvSpPr/>
            <p:nvPr/>
          </p:nvSpPr>
          <p:spPr>
            <a:xfrm>
              <a:off x="4228248" y="3766086"/>
              <a:ext cx="239888" cy="541934"/>
            </a:xfrm>
            <a:prstGeom prst="rect">
              <a:avLst/>
            </a:prstGeom>
            <a:solidFill>
              <a:srgbClr val="80BD41">
                <a:alpha val="100000"/>
              </a:srgbClr>
            </a:solidFill>
          </p:spPr>
          <p:txBody>
            <a:bodyPr/>
            <a:lstStyle/>
            <a:p/>
          </p:txBody>
        </p:sp>
        <p:sp>
          <p:nvSpPr>
            <p:cNvPr id="47" name="rc47"/>
            <p:cNvSpPr/>
            <p:nvPr/>
          </p:nvSpPr>
          <p:spPr>
            <a:xfrm>
              <a:off x="4228248" y="3224152"/>
              <a:ext cx="239888" cy="541934"/>
            </a:xfrm>
            <a:prstGeom prst="rect">
              <a:avLst/>
            </a:prstGeom>
            <a:solidFill>
              <a:srgbClr val="1CABE2">
                <a:alpha val="100000"/>
              </a:srgbClr>
            </a:solidFill>
          </p:spPr>
          <p:txBody>
            <a:bodyPr/>
            <a:lstStyle/>
            <a:p/>
          </p:txBody>
        </p:sp>
        <p:sp>
          <p:nvSpPr>
            <p:cNvPr id="48" name="rc48"/>
            <p:cNvSpPr/>
            <p:nvPr/>
          </p:nvSpPr>
          <p:spPr>
            <a:xfrm>
              <a:off x="4494791" y="3458577"/>
              <a:ext cx="239888" cy="849444"/>
            </a:xfrm>
            <a:prstGeom prst="rect">
              <a:avLst/>
            </a:prstGeom>
            <a:solidFill>
              <a:srgbClr val="80BD41">
                <a:alpha val="100000"/>
              </a:srgbClr>
            </a:solidFill>
          </p:spPr>
          <p:txBody>
            <a:bodyPr/>
            <a:lstStyle/>
            <a:p/>
          </p:txBody>
        </p:sp>
        <p:sp>
          <p:nvSpPr>
            <p:cNvPr id="49" name="rc49"/>
            <p:cNvSpPr/>
            <p:nvPr/>
          </p:nvSpPr>
          <p:spPr>
            <a:xfrm>
              <a:off x="4494791" y="3190330"/>
              <a:ext cx="239888" cy="268246"/>
            </a:xfrm>
            <a:prstGeom prst="rect">
              <a:avLst/>
            </a:prstGeom>
            <a:solidFill>
              <a:srgbClr val="1CABE2">
                <a:alpha val="100000"/>
              </a:srgbClr>
            </a:solidFill>
          </p:spPr>
          <p:txBody>
            <a:bodyPr/>
            <a:lstStyle/>
            <a:p/>
          </p:txBody>
        </p:sp>
        <p:sp>
          <p:nvSpPr>
            <p:cNvPr id="50" name="rc50"/>
            <p:cNvSpPr/>
            <p:nvPr/>
          </p:nvSpPr>
          <p:spPr>
            <a:xfrm>
              <a:off x="4761334" y="3478038"/>
              <a:ext cx="239888" cy="829983"/>
            </a:xfrm>
            <a:prstGeom prst="rect">
              <a:avLst/>
            </a:prstGeom>
            <a:solidFill>
              <a:srgbClr val="80BD41">
                <a:alpha val="100000"/>
              </a:srgbClr>
            </a:solidFill>
          </p:spPr>
          <p:txBody>
            <a:bodyPr/>
            <a:lstStyle/>
            <a:p/>
          </p:txBody>
        </p:sp>
        <p:sp>
          <p:nvSpPr>
            <p:cNvPr id="51" name="rc51"/>
            <p:cNvSpPr/>
            <p:nvPr/>
          </p:nvSpPr>
          <p:spPr>
            <a:xfrm>
              <a:off x="4761334" y="3215936"/>
              <a:ext cx="239888" cy="262101"/>
            </a:xfrm>
            <a:prstGeom prst="rect">
              <a:avLst/>
            </a:prstGeom>
            <a:solidFill>
              <a:srgbClr val="1CABE2">
                <a:alpha val="100000"/>
              </a:srgbClr>
            </a:solidFill>
          </p:spPr>
          <p:txBody>
            <a:bodyPr/>
            <a:lstStyle/>
            <a:p/>
          </p:txBody>
        </p:sp>
        <p:sp>
          <p:nvSpPr>
            <p:cNvPr id="52" name="rc52"/>
            <p:cNvSpPr/>
            <p:nvPr/>
          </p:nvSpPr>
          <p:spPr>
            <a:xfrm>
              <a:off x="5027877" y="3696736"/>
              <a:ext cx="239888" cy="611284"/>
            </a:xfrm>
            <a:prstGeom prst="rect">
              <a:avLst/>
            </a:prstGeom>
            <a:solidFill>
              <a:srgbClr val="80BD41">
                <a:alpha val="100000"/>
              </a:srgbClr>
            </a:solidFill>
          </p:spPr>
          <p:txBody>
            <a:bodyPr/>
            <a:lstStyle/>
            <a:p/>
          </p:txBody>
        </p:sp>
        <p:sp>
          <p:nvSpPr>
            <p:cNvPr id="53" name="rc53"/>
            <p:cNvSpPr/>
            <p:nvPr/>
          </p:nvSpPr>
          <p:spPr>
            <a:xfrm>
              <a:off x="5027877" y="3271950"/>
              <a:ext cx="239888" cy="424786"/>
            </a:xfrm>
            <a:prstGeom prst="rect">
              <a:avLst/>
            </a:prstGeom>
            <a:solidFill>
              <a:srgbClr val="1CABE2">
                <a:alpha val="100000"/>
              </a:srgbClr>
            </a:solidFill>
          </p:spPr>
          <p:txBody>
            <a:bodyPr/>
            <a:lstStyle/>
            <a:p/>
          </p:txBody>
        </p:sp>
        <p:sp>
          <p:nvSpPr>
            <p:cNvPr id="54" name="rc54"/>
            <p:cNvSpPr/>
            <p:nvPr/>
          </p:nvSpPr>
          <p:spPr>
            <a:xfrm>
              <a:off x="5294420" y="3746647"/>
              <a:ext cx="239888" cy="561374"/>
            </a:xfrm>
            <a:prstGeom prst="rect">
              <a:avLst/>
            </a:prstGeom>
            <a:solidFill>
              <a:srgbClr val="80BD41">
                <a:alpha val="100000"/>
              </a:srgbClr>
            </a:solidFill>
          </p:spPr>
          <p:txBody>
            <a:bodyPr/>
            <a:lstStyle/>
            <a:p/>
          </p:txBody>
        </p:sp>
        <p:sp>
          <p:nvSpPr>
            <p:cNvPr id="55" name="rc55"/>
            <p:cNvSpPr/>
            <p:nvPr/>
          </p:nvSpPr>
          <p:spPr>
            <a:xfrm>
              <a:off x="5294420" y="3356536"/>
              <a:ext cx="239888" cy="390111"/>
            </a:xfrm>
            <a:prstGeom prst="rect">
              <a:avLst/>
            </a:prstGeom>
            <a:solidFill>
              <a:srgbClr val="1CABE2">
                <a:alpha val="100000"/>
              </a:srgbClr>
            </a:solidFill>
          </p:spPr>
          <p:txBody>
            <a:bodyPr/>
            <a:lstStyle/>
            <a:p/>
          </p:txBody>
        </p:sp>
        <p:sp>
          <p:nvSpPr>
            <p:cNvPr id="56" name="rc56"/>
            <p:cNvSpPr/>
            <p:nvPr/>
          </p:nvSpPr>
          <p:spPr>
            <a:xfrm>
              <a:off x="5560963" y="3917483"/>
              <a:ext cx="239888" cy="390537"/>
            </a:xfrm>
            <a:prstGeom prst="rect">
              <a:avLst/>
            </a:prstGeom>
            <a:solidFill>
              <a:srgbClr val="80BD41">
                <a:alpha val="100000"/>
              </a:srgbClr>
            </a:solidFill>
          </p:spPr>
          <p:txBody>
            <a:bodyPr/>
            <a:lstStyle/>
            <a:p/>
          </p:txBody>
        </p:sp>
        <p:sp>
          <p:nvSpPr>
            <p:cNvPr id="57" name="rc57"/>
            <p:cNvSpPr/>
            <p:nvPr/>
          </p:nvSpPr>
          <p:spPr>
            <a:xfrm>
              <a:off x="5560963" y="3378173"/>
              <a:ext cx="239888" cy="539310"/>
            </a:xfrm>
            <a:prstGeom prst="rect">
              <a:avLst/>
            </a:prstGeom>
            <a:solidFill>
              <a:srgbClr val="1CABE2">
                <a:alpha val="100000"/>
              </a:srgbClr>
            </a:solidFill>
          </p:spPr>
          <p:txBody>
            <a:bodyPr/>
            <a:lstStyle/>
            <a:p/>
          </p:txBody>
        </p:sp>
        <p:sp>
          <p:nvSpPr>
            <p:cNvPr id="58" name="rc58"/>
            <p:cNvSpPr/>
            <p:nvPr/>
          </p:nvSpPr>
          <p:spPr>
            <a:xfrm>
              <a:off x="5827506" y="3758255"/>
              <a:ext cx="239888" cy="549765"/>
            </a:xfrm>
            <a:prstGeom prst="rect">
              <a:avLst/>
            </a:prstGeom>
            <a:solidFill>
              <a:srgbClr val="80BD41">
                <a:alpha val="100000"/>
              </a:srgbClr>
            </a:solidFill>
          </p:spPr>
          <p:txBody>
            <a:bodyPr/>
            <a:lstStyle/>
            <a:p/>
          </p:txBody>
        </p:sp>
        <p:sp>
          <p:nvSpPr>
            <p:cNvPr id="59" name="rc59"/>
            <p:cNvSpPr/>
            <p:nvPr/>
          </p:nvSpPr>
          <p:spPr>
            <a:xfrm>
              <a:off x="5827506" y="3462226"/>
              <a:ext cx="239888" cy="296029"/>
            </a:xfrm>
            <a:prstGeom prst="rect">
              <a:avLst/>
            </a:prstGeom>
            <a:solidFill>
              <a:srgbClr val="1CABE2">
                <a:alpha val="100000"/>
              </a:srgbClr>
            </a:solidFill>
          </p:spPr>
          <p:txBody>
            <a:bodyPr/>
            <a:lstStyle/>
            <a:p/>
          </p:txBody>
        </p:sp>
        <p:sp>
          <p:nvSpPr>
            <p:cNvPr id="60" name="rc60"/>
            <p:cNvSpPr/>
            <p:nvPr/>
          </p:nvSpPr>
          <p:spPr>
            <a:xfrm>
              <a:off x="6094049" y="3645737"/>
              <a:ext cx="239888" cy="662283"/>
            </a:xfrm>
            <a:prstGeom prst="rect">
              <a:avLst/>
            </a:prstGeom>
            <a:solidFill>
              <a:srgbClr val="80BD41">
                <a:alpha val="100000"/>
              </a:srgbClr>
            </a:solidFill>
          </p:spPr>
          <p:txBody>
            <a:bodyPr/>
            <a:lstStyle/>
            <a:p/>
          </p:txBody>
        </p:sp>
        <p:sp>
          <p:nvSpPr>
            <p:cNvPr id="61" name="rc61"/>
            <p:cNvSpPr/>
            <p:nvPr/>
          </p:nvSpPr>
          <p:spPr>
            <a:xfrm>
              <a:off x="6094049" y="3528866"/>
              <a:ext cx="239888" cy="116871"/>
            </a:xfrm>
            <a:prstGeom prst="rect">
              <a:avLst/>
            </a:prstGeom>
            <a:solidFill>
              <a:srgbClr val="1CABE2">
                <a:alpha val="100000"/>
              </a:srgbClr>
            </a:solidFill>
          </p:spPr>
          <p:txBody>
            <a:bodyPr/>
            <a:lstStyle/>
            <a:p/>
          </p:txBody>
        </p:sp>
        <p:sp>
          <p:nvSpPr>
            <p:cNvPr id="62" name="rc62"/>
            <p:cNvSpPr/>
            <p:nvPr/>
          </p:nvSpPr>
          <p:spPr>
            <a:xfrm>
              <a:off x="6360593" y="3643817"/>
              <a:ext cx="239888" cy="664204"/>
            </a:xfrm>
            <a:prstGeom prst="rect">
              <a:avLst/>
            </a:prstGeom>
            <a:solidFill>
              <a:srgbClr val="80BD41">
                <a:alpha val="100000"/>
              </a:srgbClr>
            </a:solidFill>
          </p:spPr>
          <p:txBody>
            <a:bodyPr/>
            <a:lstStyle/>
            <a:p/>
          </p:txBody>
        </p:sp>
        <p:sp>
          <p:nvSpPr>
            <p:cNvPr id="63" name="rc63"/>
            <p:cNvSpPr/>
            <p:nvPr/>
          </p:nvSpPr>
          <p:spPr>
            <a:xfrm>
              <a:off x="6360593" y="3561727"/>
              <a:ext cx="239888" cy="82089"/>
            </a:xfrm>
            <a:prstGeom prst="rect">
              <a:avLst/>
            </a:prstGeom>
            <a:solidFill>
              <a:srgbClr val="1CABE2">
                <a:alpha val="100000"/>
              </a:srgbClr>
            </a:solidFill>
          </p:spPr>
          <p:txBody>
            <a:bodyPr/>
            <a:lstStyle/>
            <a:p/>
          </p:txBody>
        </p:sp>
        <p:sp>
          <p:nvSpPr>
            <p:cNvPr id="64" name="rc64"/>
            <p:cNvSpPr/>
            <p:nvPr/>
          </p:nvSpPr>
          <p:spPr>
            <a:xfrm>
              <a:off x="6627136" y="3641640"/>
              <a:ext cx="239888" cy="666380"/>
            </a:xfrm>
            <a:prstGeom prst="rect">
              <a:avLst/>
            </a:prstGeom>
            <a:solidFill>
              <a:srgbClr val="80BD41">
                <a:alpha val="100000"/>
              </a:srgbClr>
            </a:solidFill>
          </p:spPr>
          <p:txBody>
            <a:bodyPr/>
            <a:lstStyle/>
            <a:p/>
          </p:txBody>
        </p:sp>
        <p:sp>
          <p:nvSpPr>
            <p:cNvPr id="65" name="rc65"/>
            <p:cNvSpPr/>
            <p:nvPr/>
          </p:nvSpPr>
          <p:spPr>
            <a:xfrm>
              <a:off x="6627136" y="3591473"/>
              <a:ext cx="239888" cy="50166"/>
            </a:xfrm>
            <a:prstGeom prst="rect">
              <a:avLst/>
            </a:prstGeom>
            <a:solidFill>
              <a:srgbClr val="1CABE2">
                <a:alpha val="100000"/>
              </a:srgbClr>
            </a:solidFill>
          </p:spPr>
          <p:txBody>
            <a:bodyPr/>
            <a:lstStyle/>
            <a:p/>
          </p:txBody>
        </p:sp>
        <p:sp>
          <p:nvSpPr>
            <p:cNvPr id="66" name="rc66"/>
            <p:cNvSpPr/>
            <p:nvPr/>
          </p:nvSpPr>
          <p:spPr>
            <a:xfrm>
              <a:off x="6893679" y="3710606"/>
              <a:ext cx="239888" cy="597414"/>
            </a:xfrm>
            <a:prstGeom prst="rect">
              <a:avLst/>
            </a:prstGeom>
            <a:solidFill>
              <a:srgbClr val="80BD41">
                <a:alpha val="100000"/>
              </a:srgbClr>
            </a:solidFill>
          </p:spPr>
          <p:txBody>
            <a:bodyPr/>
            <a:lstStyle/>
            <a:p/>
          </p:txBody>
        </p:sp>
        <p:sp>
          <p:nvSpPr>
            <p:cNvPr id="67" name="rc67"/>
            <p:cNvSpPr/>
            <p:nvPr/>
          </p:nvSpPr>
          <p:spPr>
            <a:xfrm>
              <a:off x="6893679" y="3651520"/>
              <a:ext cx="239888" cy="59086"/>
            </a:xfrm>
            <a:prstGeom prst="rect">
              <a:avLst/>
            </a:prstGeom>
            <a:solidFill>
              <a:srgbClr val="1CABE2">
                <a:alpha val="100000"/>
              </a:srgbClr>
            </a:solidFill>
          </p:spPr>
          <p:txBody>
            <a:bodyPr/>
            <a:lstStyle/>
            <a:p/>
          </p:txBody>
        </p:sp>
        <p:sp>
          <p:nvSpPr>
            <p:cNvPr id="68" name="rc68"/>
            <p:cNvSpPr/>
            <p:nvPr/>
          </p:nvSpPr>
          <p:spPr>
            <a:xfrm>
              <a:off x="7160222" y="3922050"/>
              <a:ext cx="239888" cy="385971"/>
            </a:xfrm>
            <a:prstGeom prst="rect">
              <a:avLst/>
            </a:prstGeom>
            <a:solidFill>
              <a:srgbClr val="80BD41">
                <a:alpha val="100000"/>
              </a:srgbClr>
            </a:solidFill>
          </p:spPr>
          <p:txBody>
            <a:bodyPr/>
            <a:lstStyle/>
            <a:p/>
          </p:txBody>
        </p:sp>
        <p:sp>
          <p:nvSpPr>
            <p:cNvPr id="69" name="rc69"/>
            <p:cNvSpPr/>
            <p:nvPr/>
          </p:nvSpPr>
          <p:spPr>
            <a:xfrm>
              <a:off x="7160222" y="3813181"/>
              <a:ext cx="239888" cy="108869"/>
            </a:xfrm>
            <a:prstGeom prst="rect">
              <a:avLst/>
            </a:prstGeom>
            <a:solidFill>
              <a:srgbClr val="1CABE2">
                <a:alpha val="100000"/>
              </a:srgbClr>
            </a:solidFill>
          </p:spPr>
          <p:txBody>
            <a:bodyPr/>
            <a:lstStyle/>
            <a:p/>
          </p:txBody>
        </p:sp>
        <p:sp>
          <p:nvSpPr>
            <p:cNvPr id="70" name="rc70"/>
            <p:cNvSpPr/>
            <p:nvPr/>
          </p:nvSpPr>
          <p:spPr>
            <a:xfrm>
              <a:off x="7426765" y="3888996"/>
              <a:ext cx="239888" cy="419024"/>
            </a:xfrm>
            <a:prstGeom prst="rect">
              <a:avLst/>
            </a:prstGeom>
            <a:solidFill>
              <a:srgbClr val="80BD41">
                <a:alpha val="100000"/>
              </a:srgbClr>
            </a:solidFill>
          </p:spPr>
          <p:txBody>
            <a:bodyPr/>
            <a:lstStyle/>
            <a:p/>
          </p:txBody>
        </p:sp>
        <p:sp>
          <p:nvSpPr>
            <p:cNvPr id="71" name="rc71"/>
            <p:cNvSpPr/>
            <p:nvPr/>
          </p:nvSpPr>
          <p:spPr>
            <a:xfrm>
              <a:off x="7426765" y="3857458"/>
              <a:ext cx="239888" cy="31538"/>
            </a:xfrm>
            <a:prstGeom prst="rect">
              <a:avLst/>
            </a:prstGeom>
            <a:solidFill>
              <a:srgbClr val="1CABE2">
                <a:alpha val="100000"/>
              </a:srgbClr>
            </a:solidFill>
          </p:spPr>
          <p:txBody>
            <a:bodyPr/>
            <a:lstStyle/>
            <a:p/>
          </p:txBody>
        </p:sp>
        <p:sp>
          <p:nvSpPr>
            <p:cNvPr id="72" name="rc72"/>
            <p:cNvSpPr/>
            <p:nvPr/>
          </p:nvSpPr>
          <p:spPr>
            <a:xfrm>
              <a:off x="7693308" y="3890362"/>
              <a:ext cx="239888" cy="417659"/>
            </a:xfrm>
            <a:prstGeom prst="rect">
              <a:avLst/>
            </a:prstGeom>
            <a:solidFill>
              <a:srgbClr val="80BD41">
                <a:alpha val="100000"/>
              </a:srgbClr>
            </a:solidFill>
          </p:spPr>
          <p:txBody>
            <a:bodyPr/>
            <a:lstStyle/>
            <a:p/>
          </p:txBody>
        </p:sp>
        <p:sp>
          <p:nvSpPr>
            <p:cNvPr id="73" name="rc73"/>
            <p:cNvSpPr/>
            <p:nvPr/>
          </p:nvSpPr>
          <p:spPr>
            <a:xfrm>
              <a:off x="7693308" y="3868383"/>
              <a:ext cx="239888" cy="21978"/>
            </a:xfrm>
            <a:prstGeom prst="rect">
              <a:avLst/>
            </a:prstGeom>
            <a:solidFill>
              <a:srgbClr val="1CABE2">
                <a:alpha val="100000"/>
              </a:srgbClr>
            </a:solidFill>
          </p:spPr>
          <p:txBody>
            <a:bodyPr/>
            <a:lstStyle/>
            <a:p/>
          </p:txBody>
        </p:sp>
        <p:sp>
          <p:nvSpPr>
            <p:cNvPr id="74" name="rc74"/>
            <p:cNvSpPr/>
            <p:nvPr/>
          </p:nvSpPr>
          <p:spPr>
            <a:xfrm>
              <a:off x="7959851" y="3863497"/>
              <a:ext cx="239888" cy="444524"/>
            </a:xfrm>
            <a:prstGeom prst="rect">
              <a:avLst/>
            </a:prstGeom>
            <a:solidFill>
              <a:srgbClr val="80BD41">
                <a:alpha val="100000"/>
              </a:srgbClr>
            </a:solidFill>
          </p:spPr>
          <p:txBody>
            <a:bodyPr/>
            <a:lstStyle/>
            <a:p/>
          </p:txBody>
        </p:sp>
        <p:sp>
          <p:nvSpPr>
            <p:cNvPr id="75" name="rc75"/>
            <p:cNvSpPr/>
            <p:nvPr/>
          </p:nvSpPr>
          <p:spPr>
            <a:xfrm>
              <a:off x="7959851" y="3840110"/>
              <a:ext cx="239888" cy="23387"/>
            </a:xfrm>
            <a:prstGeom prst="rect">
              <a:avLst/>
            </a:prstGeom>
            <a:solidFill>
              <a:srgbClr val="1CABE2">
                <a:alpha val="100000"/>
              </a:srgbClr>
            </a:solidFill>
          </p:spPr>
          <p:txBody>
            <a:bodyPr/>
            <a:lstStyle/>
            <a:p/>
          </p:txBody>
        </p:sp>
        <p:sp>
          <p:nvSpPr>
            <p:cNvPr id="76" name="pl76"/>
            <p:cNvSpPr/>
            <p:nvPr/>
          </p:nvSpPr>
          <p:spPr>
            <a:xfrm>
              <a:off x="1416218" y="2095023"/>
              <a:ext cx="6663577" cy="1274150"/>
            </a:xfrm>
            <a:custGeom>
              <a:avLst/>
              <a:pathLst>
                <a:path w="6663577" h="1274150">
                  <a:moveTo>
                    <a:pt x="0" y="0"/>
                  </a:moveTo>
                  <a:lnTo>
                    <a:pt x="266543" y="0"/>
                  </a:lnTo>
                  <a:lnTo>
                    <a:pt x="533086" y="0"/>
                  </a:lnTo>
                  <a:lnTo>
                    <a:pt x="799629" y="0"/>
                  </a:lnTo>
                  <a:lnTo>
                    <a:pt x="1066172" y="0"/>
                  </a:lnTo>
                  <a:lnTo>
                    <a:pt x="1332715" y="0"/>
                  </a:lnTo>
                  <a:lnTo>
                    <a:pt x="1599258" y="0"/>
                  </a:lnTo>
                  <a:lnTo>
                    <a:pt x="1865801" y="0"/>
                  </a:lnTo>
                  <a:lnTo>
                    <a:pt x="2132344" y="201181"/>
                  </a:lnTo>
                  <a:lnTo>
                    <a:pt x="2398888" y="625898"/>
                  </a:lnTo>
                  <a:lnTo>
                    <a:pt x="2665431" y="1050615"/>
                  </a:lnTo>
                  <a:lnTo>
                    <a:pt x="2931974" y="1095322"/>
                  </a:lnTo>
                  <a:lnTo>
                    <a:pt x="3198517" y="514130"/>
                  </a:lnTo>
                  <a:lnTo>
                    <a:pt x="3465060" y="514130"/>
                  </a:lnTo>
                  <a:lnTo>
                    <a:pt x="3731603" y="894140"/>
                  </a:lnTo>
                  <a:lnTo>
                    <a:pt x="3998146" y="894140"/>
                  </a:lnTo>
                  <a:lnTo>
                    <a:pt x="4264689" y="1274150"/>
                  </a:lnTo>
                  <a:lnTo>
                    <a:pt x="4531233" y="760019"/>
                  </a:lnTo>
                  <a:lnTo>
                    <a:pt x="4797776" y="312949"/>
                  </a:lnTo>
                  <a:lnTo>
                    <a:pt x="5064319" y="223535"/>
                  </a:lnTo>
                  <a:lnTo>
                    <a:pt x="5330862" y="134121"/>
                  </a:lnTo>
                  <a:lnTo>
                    <a:pt x="5597405" y="178828"/>
                  </a:lnTo>
                  <a:lnTo>
                    <a:pt x="5863948" y="469423"/>
                  </a:lnTo>
                  <a:lnTo>
                    <a:pt x="6130491" y="134121"/>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3353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383.6</a:t>
              </a:r>
            </a:p>
          </p:txBody>
        </p:sp>
        <p:sp>
          <p:nvSpPr>
            <p:cNvPr id="89" name="tx89"/>
            <p:cNvSpPr/>
            <p:nvPr/>
          </p:nvSpPr>
          <p:spPr>
            <a:xfrm>
              <a:off x="2631380" y="3254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430.2</a:t>
              </a:r>
            </a:p>
          </p:txBody>
        </p:sp>
        <p:sp>
          <p:nvSpPr>
            <p:cNvPr id="90" name="tx90"/>
            <p:cNvSpPr/>
            <p:nvPr/>
          </p:nvSpPr>
          <p:spPr>
            <a:xfrm>
              <a:off x="4003272" y="309865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503</a:t>
              </a:r>
            </a:p>
          </p:txBody>
        </p:sp>
        <p:sp>
          <p:nvSpPr>
            <p:cNvPr id="91" name="tx91"/>
            <p:cNvSpPr/>
            <p:nvPr/>
          </p:nvSpPr>
          <p:spPr>
            <a:xfrm>
              <a:off x="5296811" y="32206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445.9</a:t>
              </a:r>
            </a:p>
          </p:txBody>
        </p:sp>
        <p:sp>
          <p:nvSpPr>
            <p:cNvPr id="92" name="tx92"/>
            <p:cNvSpPr/>
            <p:nvPr/>
          </p:nvSpPr>
          <p:spPr>
            <a:xfrm>
              <a:off x="6362984" y="3425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349.7</a:t>
              </a:r>
            </a:p>
          </p:txBody>
        </p:sp>
        <p:sp>
          <p:nvSpPr>
            <p:cNvPr id="93" name="tx93"/>
            <p:cNvSpPr/>
            <p:nvPr/>
          </p:nvSpPr>
          <p:spPr>
            <a:xfrm>
              <a:off x="6629527" y="34555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335.8</a:t>
              </a:r>
            </a:p>
          </p:txBody>
        </p:sp>
        <p:sp>
          <p:nvSpPr>
            <p:cNvPr id="94" name="tx94"/>
            <p:cNvSpPr/>
            <p:nvPr/>
          </p:nvSpPr>
          <p:spPr>
            <a:xfrm>
              <a:off x="6896070" y="3515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307.7</a:t>
              </a:r>
            </a:p>
          </p:txBody>
        </p:sp>
        <p:sp>
          <p:nvSpPr>
            <p:cNvPr id="95" name="tx95"/>
            <p:cNvSpPr/>
            <p:nvPr/>
          </p:nvSpPr>
          <p:spPr>
            <a:xfrm>
              <a:off x="7162613" y="3677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231.9</a:t>
              </a:r>
            </a:p>
          </p:txBody>
        </p:sp>
        <p:sp>
          <p:nvSpPr>
            <p:cNvPr id="96" name="tx96"/>
            <p:cNvSpPr/>
            <p:nvPr/>
          </p:nvSpPr>
          <p:spPr>
            <a:xfrm>
              <a:off x="7429156" y="37226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211.2</a:t>
              </a:r>
            </a:p>
          </p:txBody>
        </p:sp>
        <p:sp>
          <p:nvSpPr>
            <p:cNvPr id="97" name="tx97"/>
            <p:cNvSpPr/>
            <p:nvPr/>
          </p:nvSpPr>
          <p:spPr>
            <a:xfrm>
              <a:off x="7734876" y="373243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a:t>
              </a:r>
            </a:p>
          </p:txBody>
        </p:sp>
        <p:sp>
          <p:nvSpPr>
            <p:cNvPr id="98" name="tx98"/>
            <p:cNvSpPr/>
            <p:nvPr/>
          </p:nvSpPr>
          <p:spPr>
            <a:xfrm>
              <a:off x="7962242" y="37041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219.3</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7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379.7</a:t>
              </a:r>
            </a:p>
          </p:txBody>
        </p:sp>
        <p:sp>
          <p:nvSpPr>
            <p:cNvPr id="111" name="tx111"/>
            <p:cNvSpPr/>
            <p:nvPr/>
          </p:nvSpPr>
          <p:spPr>
            <a:xfrm>
              <a:off x="1350915" y="34585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2631380" y="38185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425.9</a:t>
              </a:r>
            </a:p>
          </p:txBody>
        </p:sp>
        <p:sp>
          <p:nvSpPr>
            <p:cNvPr id="113" name="tx113"/>
            <p:cNvSpPr/>
            <p:nvPr/>
          </p:nvSpPr>
          <p:spPr>
            <a:xfrm>
              <a:off x="2683631" y="33594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4" name="tx114"/>
            <p:cNvSpPr/>
            <p:nvPr/>
          </p:nvSpPr>
          <p:spPr>
            <a:xfrm>
              <a:off x="3964096" y="39938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261.6</a:t>
              </a:r>
            </a:p>
          </p:txBody>
        </p:sp>
        <p:sp>
          <p:nvSpPr>
            <p:cNvPr id="115" name="tx115"/>
            <p:cNvSpPr/>
            <p:nvPr/>
          </p:nvSpPr>
          <p:spPr>
            <a:xfrm>
              <a:off x="3964096" y="3457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241.5</a:t>
              </a:r>
            </a:p>
          </p:txBody>
        </p:sp>
        <p:sp>
          <p:nvSpPr>
            <p:cNvPr id="116" name="tx116"/>
            <p:cNvSpPr/>
            <p:nvPr/>
          </p:nvSpPr>
          <p:spPr>
            <a:xfrm>
              <a:off x="5296811" y="39922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263.1</a:t>
              </a:r>
            </a:p>
          </p:txBody>
        </p:sp>
        <p:sp>
          <p:nvSpPr>
            <p:cNvPr id="117" name="tx117"/>
            <p:cNvSpPr/>
            <p:nvPr/>
          </p:nvSpPr>
          <p:spPr>
            <a:xfrm>
              <a:off x="5296811" y="35165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182.8</a:t>
              </a:r>
            </a:p>
          </p:txBody>
        </p:sp>
        <p:sp>
          <p:nvSpPr>
            <p:cNvPr id="118" name="tx118"/>
            <p:cNvSpPr/>
            <p:nvPr/>
          </p:nvSpPr>
          <p:spPr>
            <a:xfrm>
              <a:off x="6362984" y="39408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311.3</a:t>
              </a:r>
            </a:p>
          </p:txBody>
        </p:sp>
        <p:sp>
          <p:nvSpPr>
            <p:cNvPr id="119" name="tx119"/>
            <p:cNvSpPr/>
            <p:nvPr/>
          </p:nvSpPr>
          <p:spPr>
            <a:xfrm>
              <a:off x="6389109" y="35676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20" name="tx120"/>
            <p:cNvSpPr/>
            <p:nvPr/>
          </p:nvSpPr>
          <p:spPr>
            <a:xfrm>
              <a:off x="6629527" y="3939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312.3</a:t>
              </a:r>
            </a:p>
          </p:txBody>
        </p:sp>
        <p:sp>
          <p:nvSpPr>
            <p:cNvPr id="121" name="tx121"/>
            <p:cNvSpPr/>
            <p:nvPr/>
          </p:nvSpPr>
          <p:spPr>
            <a:xfrm>
              <a:off x="6655652" y="35814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2" name="tx122"/>
            <p:cNvSpPr/>
            <p:nvPr/>
          </p:nvSpPr>
          <p:spPr>
            <a:xfrm>
              <a:off x="6935247" y="39742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a:t>
              </a:r>
            </a:p>
          </p:txBody>
        </p:sp>
        <p:sp>
          <p:nvSpPr>
            <p:cNvPr id="123" name="tx123"/>
            <p:cNvSpPr/>
            <p:nvPr/>
          </p:nvSpPr>
          <p:spPr>
            <a:xfrm>
              <a:off x="6922195" y="36471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4" name="tx124"/>
            <p:cNvSpPr/>
            <p:nvPr/>
          </p:nvSpPr>
          <p:spPr>
            <a:xfrm>
              <a:off x="7162613" y="40799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5" name="tx125"/>
            <p:cNvSpPr/>
            <p:nvPr/>
          </p:nvSpPr>
          <p:spPr>
            <a:xfrm>
              <a:off x="7227915" y="383256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6" name="tx126"/>
            <p:cNvSpPr/>
            <p:nvPr/>
          </p:nvSpPr>
          <p:spPr>
            <a:xfrm>
              <a:off x="7429156" y="40634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196.4</a:t>
              </a:r>
            </a:p>
          </p:txBody>
        </p:sp>
        <p:sp>
          <p:nvSpPr>
            <p:cNvPr id="127" name="tx127"/>
            <p:cNvSpPr/>
            <p:nvPr/>
          </p:nvSpPr>
          <p:spPr>
            <a:xfrm>
              <a:off x="7455282" y="3838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8" name="tx128"/>
            <p:cNvSpPr/>
            <p:nvPr/>
          </p:nvSpPr>
          <p:spPr>
            <a:xfrm>
              <a:off x="7695699" y="4064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195.7</a:t>
              </a:r>
            </a:p>
          </p:txBody>
        </p:sp>
        <p:sp>
          <p:nvSpPr>
            <p:cNvPr id="129" name="tx129"/>
            <p:cNvSpPr/>
            <p:nvPr/>
          </p:nvSpPr>
          <p:spPr>
            <a:xfrm>
              <a:off x="7721825" y="3844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30" name="tx130"/>
            <p:cNvSpPr/>
            <p:nvPr/>
          </p:nvSpPr>
          <p:spPr>
            <a:xfrm>
              <a:off x="7962242" y="4050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208.3</a:t>
              </a:r>
            </a:p>
          </p:txBody>
        </p:sp>
        <p:sp>
          <p:nvSpPr>
            <p:cNvPr id="131" name="tx131"/>
            <p:cNvSpPr/>
            <p:nvPr/>
          </p:nvSpPr>
          <p:spPr>
            <a:xfrm>
              <a:off x="8027545" y="381790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156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75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354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2000-2025</a:t>
              </a:r>
            </a:p>
          </p:txBody>
        </p:sp>
        <p:sp>
          <p:nvSpPr>
            <p:cNvPr id="162" name="pl162"/>
            <p:cNvSpPr/>
            <p:nvPr/>
          </p:nvSpPr>
          <p:spPr>
            <a:xfrm>
              <a:off x="22362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161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960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8758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761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560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35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851536" cy="129091"/>
            </a:xfrm>
            <a:prstGeom prst="rect">
              <a:avLst/>
            </a:prstGeom>
            <a:solidFill>
              <a:srgbClr val="80BD41">
                <a:alpha val="100000"/>
              </a:srgbClr>
            </a:solidFill>
          </p:spPr>
          <p:txBody>
            <a:bodyPr/>
            <a:lstStyle/>
            <a:p/>
          </p:txBody>
        </p:sp>
        <p:sp>
          <p:nvSpPr>
            <p:cNvPr id="174" name="rc174"/>
            <p:cNvSpPr/>
            <p:nvPr/>
          </p:nvSpPr>
          <p:spPr>
            <a:xfrm>
              <a:off x="7147810" y="5954972"/>
              <a:ext cx="723194" cy="129091"/>
            </a:xfrm>
            <a:prstGeom prst="rect">
              <a:avLst/>
            </a:prstGeom>
            <a:solidFill>
              <a:srgbClr val="1CABE2">
                <a:alpha val="100000"/>
              </a:srgbClr>
            </a:solidFill>
          </p:spPr>
          <p:txBody>
            <a:bodyPr/>
            <a:lstStyle/>
            <a:p/>
          </p:txBody>
        </p:sp>
        <p:sp>
          <p:nvSpPr>
            <p:cNvPr id="175" name="rc175"/>
            <p:cNvSpPr/>
            <p:nvPr/>
          </p:nvSpPr>
          <p:spPr>
            <a:xfrm>
              <a:off x="1296273" y="5793607"/>
              <a:ext cx="3679510" cy="129091"/>
            </a:xfrm>
            <a:prstGeom prst="rect">
              <a:avLst/>
            </a:prstGeom>
            <a:solidFill>
              <a:srgbClr val="80BD41">
                <a:alpha val="100000"/>
              </a:srgbClr>
            </a:solidFill>
          </p:spPr>
          <p:txBody>
            <a:bodyPr/>
            <a:lstStyle/>
            <a:p/>
          </p:txBody>
        </p:sp>
        <p:sp>
          <p:nvSpPr>
            <p:cNvPr id="176" name="rc176"/>
            <p:cNvSpPr/>
            <p:nvPr/>
          </p:nvSpPr>
          <p:spPr>
            <a:xfrm>
              <a:off x="4975784" y="5793607"/>
              <a:ext cx="193628" cy="129091"/>
            </a:xfrm>
            <a:prstGeom prst="rect">
              <a:avLst/>
            </a:prstGeom>
            <a:solidFill>
              <a:srgbClr val="1CABE2">
                <a:alpha val="100000"/>
              </a:srgbClr>
            </a:solidFill>
          </p:spPr>
          <p:txBody>
            <a:bodyPr/>
            <a:lstStyle/>
            <a:p/>
          </p:txBody>
        </p:sp>
        <p:sp>
          <p:nvSpPr>
            <p:cNvPr id="177" name="rc177"/>
            <p:cNvSpPr/>
            <p:nvPr/>
          </p:nvSpPr>
          <p:spPr>
            <a:xfrm>
              <a:off x="1296273" y="5632243"/>
              <a:ext cx="3916188" cy="129091"/>
            </a:xfrm>
            <a:prstGeom prst="rect">
              <a:avLst/>
            </a:prstGeom>
            <a:solidFill>
              <a:srgbClr val="80BD41">
                <a:alpha val="100000"/>
              </a:srgbClr>
            </a:solidFill>
          </p:spPr>
          <p:txBody>
            <a:bodyPr/>
            <a:lstStyle/>
            <a:p/>
          </p:txBody>
        </p:sp>
        <p:sp>
          <p:nvSpPr>
            <p:cNvPr id="178" name="rc178"/>
            <p:cNvSpPr/>
            <p:nvPr/>
          </p:nvSpPr>
          <p:spPr>
            <a:xfrm>
              <a:off x="5212462" y="5632243"/>
              <a:ext cx="206036" cy="129091"/>
            </a:xfrm>
            <a:prstGeom prst="rect">
              <a:avLst/>
            </a:prstGeom>
            <a:solidFill>
              <a:srgbClr val="1CABE2">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80" name="tx180"/>
            <p:cNvSpPr/>
            <p:nvPr/>
          </p:nvSpPr>
          <p:spPr>
            <a:xfrm>
              <a:off x="5266803"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81" name="tx181"/>
            <p:cNvSpPr/>
            <p:nvPr/>
          </p:nvSpPr>
          <p:spPr>
            <a:xfrm>
              <a:off x="548012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219.3</a:t>
              </a:r>
            </a:p>
          </p:txBody>
        </p:sp>
        <p:sp>
          <p:nvSpPr>
            <p:cNvPr id="182" name="tx182"/>
            <p:cNvSpPr/>
            <p:nvPr/>
          </p:nvSpPr>
          <p:spPr>
            <a:xfrm>
              <a:off x="4086403"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311.3</a:t>
              </a:r>
            </a:p>
          </p:txBody>
        </p:sp>
        <p:sp>
          <p:nvSpPr>
            <p:cNvPr id="183" name="tx183"/>
            <p:cNvSpPr/>
            <p:nvPr/>
          </p:nvSpPr>
          <p:spPr>
            <a:xfrm>
              <a:off x="740391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38.5</a:t>
              </a:r>
            </a:p>
          </p:txBody>
        </p:sp>
        <p:sp>
          <p:nvSpPr>
            <p:cNvPr id="184" name="tx184"/>
            <p:cNvSpPr/>
            <p:nvPr/>
          </p:nvSpPr>
          <p:spPr>
            <a:xfrm>
              <a:off x="300039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195.7</a:t>
              </a:r>
            </a:p>
          </p:txBody>
        </p:sp>
        <p:sp>
          <p:nvSpPr>
            <p:cNvPr id="185" name="tx185"/>
            <p:cNvSpPr/>
            <p:nvPr/>
          </p:nvSpPr>
          <p:spPr>
            <a:xfrm>
              <a:off x="496710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86" name="tx186"/>
            <p:cNvSpPr/>
            <p:nvPr/>
          </p:nvSpPr>
          <p:spPr>
            <a:xfrm>
              <a:off x="3118729"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208.3</a:t>
              </a:r>
            </a:p>
          </p:txBody>
        </p:sp>
        <p:sp>
          <p:nvSpPr>
            <p:cNvPr id="187" name="tx187"/>
            <p:cNvSpPr/>
            <p:nvPr/>
          </p:nvSpPr>
          <p:spPr>
            <a:xfrm>
              <a:off x="5255190" y="56576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5962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93951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819404"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higher than in 2019 (89%).
The number of children vaccinated with DTP1 decreased 33% compared to in 2019.
The number of surviving infants decreased approximately 37%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7"/>
            </a:xfrm>
            <a:custGeom>
              <a:avLst/>
              <a:pathLst>
                <a:path w="3397293" h="1749707">
                  <a:moveTo>
                    <a:pt x="0" y="0"/>
                  </a:moveTo>
                  <a:lnTo>
                    <a:pt x="135891" y="0"/>
                  </a:lnTo>
                  <a:lnTo>
                    <a:pt x="271783" y="0"/>
                  </a:lnTo>
                  <a:lnTo>
                    <a:pt x="407675" y="43742"/>
                  </a:lnTo>
                  <a:lnTo>
                    <a:pt x="543566" y="0"/>
                  </a:lnTo>
                  <a:lnTo>
                    <a:pt x="679458" y="65614"/>
                  </a:lnTo>
                  <a:lnTo>
                    <a:pt x="815350" y="21871"/>
                  </a:lnTo>
                  <a:lnTo>
                    <a:pt x="951242" y="21871"/>
                  </a:lnTo>
                  <a:lnTo>
                    <a:pt x="1087133" y="196842"/>
                  </a:lnTo>
                  <a:lnTo>
                    <a:pt x="1223025" y="612397"/>
                  </a:lnTo>
                  <a:lnTo>
                    <a:pt x="1358917" y="1027953"/>
                  </a:lnTo>
                  <a:lnTo>
                    <a:pt x="1494809" y="1071696"/>
                  </a:lnTo>
                  <a:lnTo>
                    <a:pt x="1630700" y="503041"/>
                  </a:lnTo>
                  <a:lnTo>
                    <a:pt x="1766592" y="503041"/>
                  </a:lnTo>
                  <a:lnTo>
                    <a:pt x="1902484" y="1662222"/>
                  </a:lnTo>
                  <a:lnTo>
                    <a:pt x="2038375" y="1662222"/>
                  </a:lnTo>
                  <a:lnTo>
                    <a:pt x="2174267" y="1749707"/>
                  </a:lnTo>
                  <a:lnTo>
                    <a:pt x="2310159" y="1071696"/>
                  </a:lnTo>
                  <a:lnTo>
                    <a:pt x="2446051" y="656140"/>
                  </a:lnTo>
                  <a:lnTo>
                    <a:pt x="2581942" y="415555"/>
                  </a:lnTo>
                  <a:lnTo>
                    <a:pt x="2717834" y="393684"/>
                  </a:lnTo>
                  <a:lnTo>
                    <a:pt x="2853726" y="459298"/>
                  </a:lnTo>
                  <a:lnTo>
                    <a:pt x="2989618" y="568655"/>
                  </a:lnTo>
                  <a:lnTo>
                    <a:pt x="3125509" y="349941"/>
                  </a:lnTo>
                  <a:lnTo>
                    <a:pt x="3261401" y="240584"/>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7"/>
            </a:xfrm>
            <a:custGeom>
              <a:avLst/>
              <a:pathLst>
                <a:path w="3397293" h="1749707">
                  <a:moveTo>
                    <a:pt x="0" y="0"/>
                  </a:moveTo>
                  <a:lnTo>
                    <a:pt x="135891" y="0"/>
                  </a:lnTo>
                  <a:lnTo>
                    <a:pt x="271783" y="0"/>
                  </a:lnTo>
                  <a:lnTo>
                    <a:pt x="407675" y="43742"/>
                  </a:lnTo>
                  <a:lnTo>
                    <a:pt x="543566" y="0"/>
                  </a:lnTo>
                  <a:lnTo>
                    <a:pt x="679458" y="65614"/>
                  </a:lnTo>
                  <a:lnTo>
                    <a:pt x="815350" y="21871"/>
                  </a:lnTo>
                  <a:lnTo>
                    <a:pt x="951242" y="21871"/>
                  </a:lnTo>
                  <a:lnTo>
                    <a:pt x="1087133" y="196842"/>
                  </a:lnTo>
                  <a:lnTo>
                    <a:pt x="1223025" y="612397"/>
                  </a:lnTo>
                  <a:lnTo>
                    <a:pt x="1358917" y="1027953"/>
                  </a:lnTo>
                  <a:lnTo>
                    <a:pt x="1494809" y="1071696"/>
                  </a:lnTo>
                  <a:lnTo>
                    <a:pt x="1630700" y="503041"/>
                  </a:lnTo>
                  <a:lnTo>
                    <a:pt x="1766592" y="503041"/>
                  </a:lnTo>
                  <a:lnTo>
                    <a:pt x="1902484" y="1662222"/>
                  </a:lnTo>
                  <a:lnTo>
                    <a:pt x="2038375" y="1662222"/>
                  </a:lnTo>
                  <a:lnTo>
                    <a:pt x="2174267" y="1749707"/>
                  </a:lnTo>
                  <a:lnTo>
                    <a:pt x="2310159" y="1071696"/>
                  </a:lnTo>
                  <a:lnTo>
                    <a:pt x="2446051" y="656140"/>
                  </a:lnTo>
                  <a:lnTo>
                    <a:pt x="2581942" y="415555"/>
                  </a:lnTo>
                  <a:lnTo>
                    <a:pt x="2717834" y="393684"/>
                  </a:lnTo>
                  <a:lnTo>
                    <a:pt x="2853726" y="459298"/>
                  </a:lnTo>
                  <a:lnTo>
                    <a:pt x="2989618" y="568655"/>
                  </a:lnTo>
                  <a:lnTo>
                    <a:pt x="3125509" y="349941"/>
                  </a:lnTo>
                  <a:lnTo>
                    <a:pt x="3261401" y="240584"/>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27836"/>
            </a:xfrm>
            <a:custGeom>
              <a:avLst/>
              <a:pathLst>
                <a:path w="0" h="1727836">
                  <a:moveTo>
                    <a:pt x="0" y="0"/>
                  </a:moveTo>
                  <a:lnTo>
                    <a:pt x="0" y="172783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7"/>
            </a:xfrm>
            <a:custGeom>
              <a:avLst/>
              <a:pathLst>
                <a:path w="3397293" h="1749707">
                  <a:moveTo>
                    <a:pt x="0" y="0"/>
                  </a:moveTo>
                  <a:lnTo>
                    <a:pt x="135891" y="0"/>
                  </a:lnTo>
                  <a:lnTo>
                    <a:pt x="271783" y="0"/>
                  </a:lnTo>
                  <a:lnTo>
                    <a:pt x="407675" y="43742"/>
                  </a:lnTo>
                  <a:lnTo>
                    <a:pt x="543566" y="0"/>
                  </a:lnTo>
                  <a:lnTo>
                    <a:pt x="679458" y="65614"/>
                  </a:lnTo>
                  <a:lnTo>
                    <a:pt x="815350" y="21871"/>
                  </a:lnTo>
                  <a:lnTo>
                    <a:pt x="951242" y="21871"/>
                  </a:lnTo>
                  <a:lnTo>
                    <a:pt x="1087133" y="196842"/>
                  </a:lnTo>
                  <a:lnTo>
                    <a:pt x="1223025" y="612397"/>
                  </a:lnTo>
                  <a:lnTo>
                    <a:pt x="1358917" y="1027953"/>
                  </a:lnTo>
                  <a:lnTo>
                    <a:pt x="1494809" y="1071696"/>
                  </a:lnTo>
                  <a:lnTo>
                    <a:pt x="1630700" y="503041"/>
                  </a:lnTo>
                  <a:lnTo>
                    <a:pt x="1766592" y="503041"/>
                  </a:lnTo>
                  <a:lnTo>
                    <a:pt x="1902484" y="1662222"/>
                  </a:lnTo>
                  <a:lnTo>
                    <a:pt x="2038375" y="1662222"/>
                  </a:lnTo>
                  <a:lnTo>
                    <a:pt x="2174267" y="1749707"/>
                  </a:lnTo>
                  <a:lnTo>
                    <a:pt x="2310159" y="1071696"/>
                  </a:lnTo>
                  <a:lnTo>
                    <a:pt x="2446051" y="656140"/>
                  </a:lnTo>
                  <a:lnTo>
                    <a:pt x="2581942" y="415555"/>
                  </a:lnTo>
                  <a:lnTo>
                    <a:pt x="2717834" y="393684"/>
                  </a:lnTo>
                  <a:lnTo>
                    <a:pt x="2853726" y="459298"/>
                  </a:lnTo>
                  <a:lnTo>
                    <a:pt x="2989618" y="568655"/>
                  </a:lnTo>
                  <a:lnTo>
                    <a:pt x="3125509" y="349941"/>
                  </a:lnTo>
                  <a:lnTo>
                    <a:pt x="3261401" y="240584"/>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990675"/>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0" name="tx60"/>
            <p:cNvSpPr/>
            <p:nvPr/>
          </p:nvSpPr>
          <p:spPr>
            <a:xfrm>
              <a:off x="28088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8534" y="1405107"/>
              <a:ext cx="24821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Ukraine, 2000-2025</a:t>
              </a:r>
            </a:p>
          </p:txBody>
        </p:sp>
        <p:sp>
          <p:nvSpPr>
            <p:cNvPr id="63" name="pl63"/>
            <p:cNvSpPr/>
            <p:nvPr/>
          </p:nvSpPr>
          <p:spPr>
            <a:xfrm>
              <a:off x="5267799" y="37790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86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83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80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37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341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238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35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03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9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018368"/>
              <a:ext cx="3397293" cy="2041325"/>
            </a:xfrm>
            <a:custGeom>
              <a:avLst/>
              <a:pathLst>
                <a:path w="3397293" h="2041325">
                  <a:moveTo>
                    <a:pt x="0" y="0"/>
                  </a:moveTo>
                  <a:lnTo>
                    <a:pt x="135891" y="0"/>
                  </a:lnTo>
                  <a:lnTo>
                    <a:pt x="271783" y="0"/>
                  </a:lnTo>
                  <a:lnTo>
                    <a:pt x="407675" y="51033"/>
                  </a:lnTo>
                  <a:lnTo>
                    <a:pt x="543566" y="0"/>
                  </a:lnTo>
                  <a:lnTo>
                    <a:pt x="679458" y="76549"/>
                  </a:lnTo>
                  <a:lnTo>
                    <a:pt x="815350" y="25516"/>
                  </a:lnTo>
                  <a:lnTo>
                    <a:pt x="951242" y="25516"/>
                  </a:lnTo>
                  <a:lnTo>
                    <a:pt x="1087133" y="229649"/>
                  </a:lnTo>
                  <a:lnTo>
                    <a:pt x="1223025" y="714464"/>
                  </a:lnTo>
                  <a:lnTo>
                    <a:pt x="1358917" y="1199279"/>
                  </a:lnTo>
                  <a:lnTo>
                    <a:pt x="1494809" y="1250312"/>
                  </a:lnTo>
                  <a:lnTo>
                    <a:pt x="1630700" y="586881"/>
                  </a:lnTo>
                  <a:lnTo>
                    <a:pt x="1766592" y="586881"/>
                  </a:lnTo>
                  <a:lnTo>
                    <a:pt x="1902484" y="1939259"/>
                  </a:lnTo>
                  <a:lnTo>
                    <a:pt x="2038375" y="1939259"/>
                  </a:lnTo>
                  <a:lnTo>
                    <a:pt x="2174267" y="2041325"/>
                  </a:lnTo>
                  <a:lnTo>
                    <a:pt x="2310159" y="1250312"/>
                  </a:lnTo>
                  <a:lnTo>
                    <a:pt x="2446051" y="765497"/>
                  </a:lnTo>
                  <a:lnTo>
                    <a:pt x="2581942" y="484814"/>
                  </a:lnTo>
                  <a:lnTo>
                    <a:pt x="2717834" y="459298"/>
                  </a:lnTo>
                  <a:lnTo>
                    <a:pt x="2853726" y="535848"/>
                  </a:lnTo>
                  <a:lnTo>
                    <a:pt x="2989618" y="663430"/>
                  </a:lnTo>
                  <a:lnTo>
                    <a:pt x="3125509" y="408265"/>
                  </a:lnTo>
                  <a:lnTo>
                    <a:pt x="3261401" y="280682"/>
                  </a:lnTo>
                  <a:lnTo>
                    <a:pt x="3397293" y="12758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03183"/>
              <a:ext cx="3397293" cy="357232"/>
            </a:xfrm>
            <a:custGeom>
              <a:avLst/>
              <a:pathLst>
                <a:path w="3397293" h="357232">
                  <a:moveTo>
                    <a:pt x="0" y="357232"/>
                  </a:moveTo>
                  <a:lnTo>
                    <a:pt x="135891" y="357232"/>
                  </a:lnTo>
                  <a:lnTo>
                    <a:pt x="271783" y="357232"/>
                  </a:lnTo>
                  <a:lnTo>
                    <a:pt x="407675" y="306198"/>
                  </a:lnTo>
                  <a:lnTo>
                    <a:pt x="543566" y="255165"/>
                  </a:lnTo>
                  <a:lnTo>
                    <a:pt x="679458" y="229649"/>
                  </a:lnTo>
                  <a:lnTo>
                    <a:pt x="815350" y="204132"/>
                  </a:lnTo>
                  <a:lnTo>
                    <a:pt x="951242" y="204132"/>
                  </a:lnTo>
                  <a:lnTo>
                    <a:pt x="1087133" y="127582"/>
                  </a:lnTo>
                  <a:lnTo>
                    <a:pt x="1223025" y="76549"/>
                  </a:lnTo>
                  <a:lnTo>
                    <a:pt x="1358917" y="76549"/>
                  </a:lnTo>
                  <a:lnTo>
                    <a:pt x="1494809" y="51033"/>
                  </a:lnTo>
                  <a:lnTo>
                    <a:pt x="1630700" y="51033"/>
                  </a:lnTo>
                  <a:lnTo>
                    <a:pt x="1766592" y="51033"/>
                  </a:lnTo>
                  <a:lnTo>
                    <a:pt x="1902484" y="51033"/>
                  </a:lnTo>
                  <a:lnTo>
                    <a:pt x="2038375" y="25516"/>
                  </a:lnTo>
                  <a:lnTo>
                    <a:pt x="2174267" y="0"/>
                  </a:lnTo>
                  <a:lnTo>
                    <a:pt x="2310159" y="0"/>
                  </a:lnTo>
                  <a:lnTo>
                    <a:pt x="2446051" y="0"/>
                  </a:lnTo>
                  <a:lnTo>
                    <a:pt x="2581942" y="0"/>
                  </a:lnTo>
                  <a:lnTo>
                    <a:pt x="2717834" y="76549"/>
                  </a:lnTo>
                  <a:lnTo>
                    <a:pt x="2853726" y="127582"/>
                  </a:lnTo>
                  <a:lnTo>
                    <a:pt x="2989618" y="25516"/>
                  </a:lnTo>
                  <a:lnTo>
                    <a:pt x="3125509" y="51033"/>
                  </a:lnTo>
                  <a:lnTo>
                    <a:pt x="3261401" y="51033"/>
                  </a:lnTo>
                  <a:lnTo>
                    <a:pt x="3397293" y="2551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26634"/>
              <a:ext cx="3397293" cy="280682"/>
            </a:xfrm>
            <a:custGeom>
              <a:avLst/>
              <a:pathLst>
                <a:path w="3397293" h="280682">
                  <a:moveTo>
                    <a:pt x="0" y="102066"/>
                  </a:moveTo>
                  <a:lnTo>
                    <a:pt x="135891" y="51033"/>
                  </a:lnTo>
                  <a:lnTo>
                    <a:pt x="271783" y="153099"/>
                  </a:lnTo>
                  <a:lnTo>
                    <a:pt x="407675" y="280682"/>
                  </a:lnTo>
                  <a:lnTo>
                    <a:pt x="543566" y="102066"/>
                  </a:lnTo>
                  <a:lnTo>
                    <a:pt x="679458" y="51033"/>
                  </a:lnTo>
                  <a:lnTo>
                    <a:pt x="815350" y="51033"/>
                  </a:lnTo>
                  <a:lnTo>
                    <a:pt x="951242" y="0"/>
                  </a:lnTo>
                  <a:lnTo>
                    <a:pt x="1087133" y="0"/>
                  </a:lnTo>
                  <a:lnTo>
                    <a:pt x="1223025" y="76549"/>
                  </a:lnTo>
                  <a:lnTo>
                    <a:pt x="1358917" y="102066"/>
                  </a:lnTo>
                  <a:lnTo>
                    <a:pt x="1494809" y="127582"/>
                  </a:lnTo>
                  <a:lnTo>
                    <a:pt x="1630700" y="51033"/>
                  </a:lnTo>
                  <a:lnTo>
                    <a:pt x="1766592" y="25516"/>
                  </a:lnTo>
                  <a:lnTo>
                    <a:pt x="1902484" y="204132"/>
                  </a:lnTo>
                  <a:lnTo>
                    <a:pt x="2038375" y="178616"/>
                  </a:lnTo>
                  <a:lnTo>
                    <a:pt x="2174267" y="229649"/>
                  </a:lnTo>
                  <a:lnTo>
                    <a:pt x="2310159" y="153099"/>
                  </a:lnTo>
                  <a:lnTo>
                    <a:pt x="2446051" y="102066"/>
                  </a:lnTo>
                  <a:lnTo>
                    <a:pt x="2581942" y="76549"/>
                  </a:lnTo>
                  <a:lnTo>
                    <a:pt x="2717834" y="178616"/>
                  </a:lnTo>
                  <a:lnTo>
                    <a:pt x="2853726" y="178616"/>
                  </a:lnTo>
                  <a:lnTo>
                    <a:pt x="2989618" y="153099"/>
                  </a:lnTo>
                  <a:lnTo>
                    <a:pt x="3125509" y="153099"/>
                  </a:lnTo>
                  <a:lnTo>
                    <a:pt x="3261401" y="229649"/>
                  </a:lnTo>
                  <a:lnTo>
                    <a:pt x="3397293" y="204132"/>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0318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018368"/>
              <a:ext cx="3397293" cy="2041325"/>
            </a:xfrm>
            <a:custGeom>
              <a:avLst/>
              <a:pathLst>
                <a:path w="3397293" h="2041325">
                  <a:moveTo>
                    <a:pt x="0" y="0"/>
                  </a:moveTo>
                  <a:lnTo>
                    <a:pt x="135891" y="0"/>
                  </a:lnTo>
                  <a:lnTo>
                    <a:pt x="271783" y="0"/>
                  </a:lnTo>
                  <a:lnTo>
                    <a:pt x="407675" y="51033"/>
                  </a:lnTo>
                  <a:lnTo>
                    <a:pt x="543566" y="0"/>
                  </a:lnTo>
                  <a:lnTo>
                    <a:pt x="679458" y="76549"/>
                  </a:lnTo>
                  <a:lnTo>
                    <a:pt x="815350" y="25516"/>
                  </a:lnTo>
                  <a:lnTo>
                    <a:pt x="951242" y="25516"/>
                  </a:lnTo>
                  <a:lnTo>
                    <a:pt x="1087133" y="229649"/>
                  </a:lnTo>
                  <a:lnTo>
                    <a:pt x="1223025" y="714464"/>
                  </a:lnTo>
                  <a:lnTo>
                    <a:pt x="1358917" y="1199279"/>
                  </a:lnTo>
                  <a:lnTo>
                    <a:pt x="1494809" y="1250312"/>
                  </a:lnTo>
                  <a:lnTo>
                    <a:pt x="1630700" y="586881"/>
                  </a:lnTo>
                  <a:lnTo>
                    <a:pt x="1766592" y="586881"/>
                  </a:lnTo>
                  <a:lnTo>
                    <a:pt x="1902484" y="1939259"/>
                  </a:lnTo>
                  <a:lnTo>
                    <a:pt x="2038375" y="1939259"/>
                  </a:lnTo>
                  <a:lnTo>
                    <a:pt x="2174267" y="2041325"/>
                  </a:lnTo>
                  <a:lnTo>
                    <a:pt x="2310159" y="1250312"/>
                  </a:lnTo>
                  <a:lnTo>
                    <a:pt x="2446051" y="765497"/>
                  </a:lnTo>
                  <a:lnTo>
                    <a:pt x="2581942" y="484814"/>
                  </a:lnTo>
                  <a:lnTo>
                    <a:pt x="2717834" y="459298"/>
                  </a:lnTo>
                  <a:lnTo>
                    <a:pt x="2853726" y="535848"/>
                  </a:lnTo>
                  <a:lnTo>
                    <a:pt x="2989618" y="663430"/>
                  </a:lnTo>
                  <a:lnTo>
                    <a:pt x="3125509" y="408265"/>
                  </a:lnTo>
                  <a:lnTo>
                    <a:pt x="3261401" y="280682"/>
                  </a:lnTo>
                  <a:lnTo>
                    <a:pt x="3397293" y="12758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018368"/>
              <a:ext cx="0" cy="290888"/>
            </a:xfrm>
            <a:custGeom>
              <a:avLst/>
              <a:pathLst>
                <a:path w="0" h="290888">
                  <a:moveTo>
                    <a:pt x="0" y="0"/>
                  </a:moveTo>
                  <a:lnTo>
                    <a:pt x="0" y="290888"/>
                  </a:lnTo>
                </a:path>
              </a:pathLst>
            </a:custGeom>
            <a:ln w="13550" cap="flat">
              <a:solidFill>
                <a:srgbClr val="0058AB">
                  <a:alpha val="100000"/>
                </a:srgbClr>
              </a:solidFill>
              <a:prstDash val="dot"/>
              <a:round/>
            </a:ln>
          </p:spPr>
          <p:txBody>
            <a:bodyPr/>
            <a:lstStyle/>
            <a:p/>
          </p:txBody>
        </p:sp>
        <p:sp>
          <p:nvSpPr>
            <p:cNvPr id="86" name="pl86"/>
            <p:cNvSpPr/>
            <p:nvPr/>
          </p:nvSpPr>
          <p:spPr>
            <a:xfrm>
              <a:off x="6117122" y="2094918"/>
              <a:ext cx="0" cy="214339"/>
            </a:xfrm>
            <a:custGeom>
              <a:avLst/>
              <a:pathLst>
                <a:path w="0" h="214339">
                  <a:moveTo>
                    <a:pt x="0" y="0"/>
                  </a:moveTo>
                  <a:lnTo>
                    <a:pt x="0" y="214339"/>
                  </a:lnTo>
                </a:path>
              </a:pathLst>
            </a:custGeom>
            <a:ln w="13550" cap="flat">
              <a:solidFill>
                <a:srgbClr val="0058AB">
                  <a:alpha val="100000"/>
                </a:srgbClr>
              </a:solidFill>
              <a:prstDash val="dot"/>
              <a:round/>
            </a:ln>
          </p:spPr>
          <p:txBody>
            <a:bodyPr/>
            <a:lstStyle/>
            <a:p/>
          </p:txBody>
        </p:sp>
        <p:sp>
          <p:nvSpPr>
            <p:cNvPr id="87" name="pl87"/>
            <p:cNvSpPr/>
            <p:nvPr/>
          </p:nvSpPr>
          <p:spPr>
            <a:xfrm>
              <a:off x="6796581" y="2309257"/>
              <a:ext cx="0" cy="908390"/>
            </a:xfrm>
            <a:custGeom>
              <a:avLst/>
              <a:pathLst>
                <a:path w="0" h="908390">
                  <a:moveTo>
                    <a:pt x="0" y="9083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309257"/>
              <a:ext cx="0" cy="1648370"/>
            </a:xfrm>
            <a:custGeom>
              <a:avLst/>
              <a:pathLst>
                <a:path w="0" h="1648370">
                  <a:moveTo>
                    <a:pt x="0" y="16483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309257"/>
              <a:ext cx="0" cy="193925"/>
            </a:xfrm>
            <a:custGeom>
              <a:avLst/>
              <a:pathLst>
                <a:path w="0" h="193925">
                  <a:moveTo>
                    <a:pt x="0" y="19392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99051"/>
              <a:ext cx="0" cy="10206"/>
            </a:xfrm>
            <a:custGeom>
              <a:avLst/>
              <a:pathLst>
                <a:path w="0" h="10206">
                  <a:moveTo>
                    <a:pt x="0" y="0"/>
                  </a:moveTo>
                  <a:lnTo>
                    <a:pt x="0" y="10206"/>
                  </a:lnTo>
                </a:path>
              </a:pathLst>
            </a:custGeom>
            <a:ln w="13550" cap="flat">
              <a:solidFill>
                <a:srgbClr val="0058AB">
                  <a:alpha val="100000"/>
                </a:srgbClr>
              </a:solidFill>
              <a:prstDash val="dot"/>
              <a:round/>
            </a:ln>
          </p:spPr>
          <p:txBody>
            <a:bodyPr/>
            <a:lstStyle/>
            <a:p/>
          </p:txBody>
        </p:sp>
        <p:sp>
          <p:nvSpPr>
            <p:cNvPr id="91" name="pl91"/>
            <p:cNvSpPr/>
            <p:nvPr/>
          </p:nvSpPr>
          <p:spPr>
            <a:xfrm>
              <a:off x="8834957" y="2145951"/>
              <a:ext cx="0" cy="163306"/>
            </a:xfrm>
            <a:custGeom>
              <a:avLst/>
              <a:pathLst>
                <a:path w="0" h="163306">
                  <a:moveTo>
                    <a:pt x="0" y="0"/>
                  </a:moveTo>
                  <a:lnTo>
                    <a:pt x="0" y="163306"/>
                  </a:lnTo>
                </a:path>
              </a:pathLst>
            </a:custGeom>
            <a:ln w="13550" cap="flat">
              <a:solidFill>
                <a:srgbClr val="0058AB">
                  <a:alpha val="100000"/>
                </a:srgbClr>
              </a:solidFill>
              <a:prstDash val="dot"/>
              <a:round/>
            </a:ln>
          </p:spPr>
          <p:txBody>
            <a:bodyPr/>
            <a:lstStyle/>
            <a:p/>
          </p:txBody>
        </p:sp>
        <p:sp>
          <p:nvSpPr>
            <p:cNvPr id="92" name="pl92"/>
            <p:cNvSpPr/>
            <p:nvPr/>
          </p:nvSpPr>
          <p:spPr>
            <a:xfrm>
              <a:off x="5437664" y="2018368"/>
              <a:ext cx="3397293" cy="2041325"/>
            </a:xfrm>
            <a:custGeom>
              <a:avLst/>
              <a:pathLst>
                <a:path w="3397293" h="2041325">
                  <a:moveTo>
                    <a:pt x="0" y="0"/>
                  </a:moveTo>
                  <a:lnTo>
                    <a:pt x="135891" y="0"/>
                  </a:lnTo>
                  <a:lnTo>
                    <a:pt x="271783" y="0"/>
                  </a:lnTo>
                  <a:lnTo>
                    <a:pt x="407675" y="51033"/>
                  </a:lnTo>
                  <a:lnTo>
                    <a:pt x="543566" y="0"/>
                  </a:lnTo>
                  <a:lnTo>
                    <a:pt x="679458" y="76549"/>
                  </a:lnTo>
                  <a:lnTo>
                    <a:pt x="815350" y="25516"/>
                  </a:lnTo>
                  <a:lnTo>
                    <a:pt x="951242" y="25516"/>
                  </a:lnTo>
                  <a:lnTo>
                    <a:pt x="1087133" y="229649"/>
                  </a:lnTo>
                  <a:lnTo>
                    <a:pt x="1223025" y="714464"/>
                  </a:lnTo>
                  <a:lnTo>
                    <a:pt x="1358917" y="1199279"/>
                  </a:lnTo>
                  <a:lnTo>
                    <a:pt x="1494809" y="1250312"/>
                  </a:lnTo>
                  <a:lnTo>
                    <a:pt x="1630700" y="586881"/>
                  </a:lnTo>
                  <a:lnTo>
                    <a:pt x="1766592" y="586881"/>
                  </a:lnTo>
                  <a:lnTo>
                    <a:pt x="1902484" y="1939259"/>
                  </a:lnTo>
                  <a:lnTo>
                    <a:pt x="2038375" y="1939259"/>
                  </a:lnTo>
                  <a:lnTo>
                    <a:pt x="2174267" y="2041325"/>
                  </a:lnTo>
                  <a:lnTo>
                    <a:pt x="2310159" y="1250312"/>
                  </a:lnTo>
                  <a:lnTo>
                    <a:pt x="2446051" y="765497"/>
                  </a:lnTo>
                  <a:lnTo>
                    <a:pt x="2581942" y="484814"/>
                  </a:lnTo>
                  <a:lnTo>
                    <a:pt x="2717834" y="459298"/>
                  </a:lnTo>
                  <a:lnTo>
                    <a:pt x="2853726" y="535848"/>
                  </a:lnTo>
                  <a:lnTo>
                    <a:pt x="2989618" y="663430"/>
                  </a:lnTo>
                  <a:lnTo>
                    <a:pt x="3125509" y="408265"/>
                  </a:lnTo>
                  <a:lnTo>
                    <a:pt x="3261401" y="280682"/>
                  </a:lnTo>
                  <a:lnTo>
                    <a:pt x="3397293" y="127582"/>
                  </a:lnTo>
                </a:path>
              </a:pathLst>
            </a:custGeom>
            <a:ln w="27101" cap="flat">
              <a:solidFill>
                <a:srgbClr val="0058AB">
                  <a:alpha val="100000"/>
                </a:srgbClr>
              </a:solidFill>
              <a:prstDash val="solid"/>
              <a:round/>
            </a:ln>
          </p:spPr>
          <p:txBody>
            <a:bodyPr/>
            <a:lstStyle/>
            <a:p/>
          </p:txBody>
        </p:sp>
        <p:sp>
          <p:nvSpPr>
            <p:cNvPr id="93" name="tx93"/>
            <p:cNvSpPr/>
            <p:nvPr/>
          </p:nvSpPr>
          <p:spPr>
            <a:xfrm>
              <a:off x="5377374" y="2258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56833" y="2258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18241" y="22586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7397700" y="22599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97" name="tx97"/>
            <p:cNvSpPr/>
            <p:nvPr/>
          </p:nvSpPr>
          <p:spPr>
            <a:xfrm>
              <a:off x="7989462" y="2258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258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74667" y="22599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59170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98206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3" name="tx103"/>
            <p:cNvSpPr/>
            <p:nvPr/>
          </p:nvSpPr>
          <p:spPr>
            <a:xfrm>
              <a:off x="5003259" y="34717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29614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127474" y="24510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40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584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209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534" y="4990675"/>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20" name="tx120"/>
            <p:cNvSpPr/>
            <p:nvPr/>
          </p:nvSpPr>
          <p:spPr>
            <a:xfrm>
              <a:off x="71255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8800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639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573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508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442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106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041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975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2587936" cy="114824"/>
            </a:xfrm>
            <a:prstGeom prst="rect">
              <a:avLst/>
            </a:prstGeom>
            <a:solidFill>
              <a:srgbClr val="1CABE2">
                <a:alpha val="80000"/>
              </a:srgbClr>
            </a:solidFill>
          </p:spPr>
          <p:txBody>
            <a:bodyPr/>
            <a:lstStyle/>
            <a:p/>
          </p:txBody>
        </p:sp>
        <p:sp>
          <p:nvSpPr>
            <p:cNvPr id="136" name="rc136"/>
            <p:cNvSpPr/>
            <p:nvPr/>
          </p:nvSpPr>
          <p:spPr>
            <a:xfrm>
              <a:off x="1317178" y="5600334"/>
              <a:ext cx="1377183" cy="114824"/>
            </a:xfrm>
            <a:prstGeom prst="rect">
              <a:avLst/>
            </a:prstGeom>
            <a:solidFill>
              <a:srgbClr val="1CABE2">
                <a:alpha val="80000"/>
              </a:srgbClr>
            </a:solidFill>
          </p:spPr>
          <p:txBody>
            <a:bodyPr/>
            <a:lstStyle/>
            <a:p/>
          </p:txBody>
        </p:sp>
        <p:sp>
          <p:nvSpPr>
            <p:cNvPr id="137" name="tx137"/>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833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07681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717027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Ukraine (94%) was 9 percentage points higher than the global average (85%) and 7 percentage points higher than the average across all ECAR countries (87%).
National DTP3 coverage was 14 percentage points higher than in 2019 (80%).
This equates to 13,000 un- and undervaccinated children in 2025 compared to 70,000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DTP3 coverage was 94% - this is 14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Ukraine ranked number 14 out of 21 countries for lowest DTP3 coverage (based on tied ranks).
Ukraine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44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9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3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587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6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15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63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33330"/>
              <a:ext cx="239888" cy="778679"/>
            </a:xfrm>
            <a:prstGeom prst="rect">
              <a:avLst/>
            </a:prstGeom>
            <a:solidFill>
              <a:srgbClr val="80BD41">
                <a:alpha val="100000"/>
              </a:srgbClr>
            </a:solidFill>
          </p:spPr>
          <p:txBody>
            <a:bodyPr/>
            <a:lstStyle/>
            <a:p/>
          </p:txBody>
        </p:sp>
        <p:sp>
          <p:nvSpPr>
            <p:cNvPr id="25" name="rc25"/>
            <p:cNvSpPr/>
            <p:nvPr/>
          </p:nvSpPr>
          <p:spPr>
            <a:xfrm>
              <a:off x="1296273" y="3425455"/>
              <a:ext cx="239888" cy="7874"/>
            </a:xfrm>
            <a:prstGeom prst="rect">
              <a:avLst/>
            </a:prstGeom>
            <a:solidFill>
              <a:srgbClr val="1CABE2">
                <a:alpha val="100000"/>
              </a:srgbClr>
            </a:solidFill>
          </p:spPr>
          <p:txBody>
            <a:bodyPr/>
            <a:lstStyle/>
            <a:p/>
          </p:txBody>
        </p:sp>
        <p:sp>
          <p:nvSpPr>
            <p:cNvPr id="26" name="rc26"/>
            <p:cNvSpPr/>
            <p:nvPr/>
          </p:nvSpPr>
          <p:spPr>
            <a:xfrm>
              <a:off x="1562816" y="3444322"/>
              <a:ext cx="239888" cy="767687"/>
            </a:xfrm>
            <a:prstGeom prst="rect">
              <a:avLst/>
            </a:prstGeom>
            <a:solidFill>
              <a:srgbClr val="80BD41">
                <a:alpha val="100000"/>
              </a:srgbClr>
            </a:solidFill>
          </p:spPr>
          <p:txBody>
            <a:bodyPr/>
            <a:lstStyle/>
            <a:p/>
          </p:txBody>
        </p:sp>
        <p:sp>
          <p:nvSpPr>
            <p:cNvPr id="27" name="rc27"/>
            <p:cNvSpPr/>
            <p:nvPr/>
          </p:nvSpPr>
          <p:spPr>
            <a:xfrm>
              <a:off x="1562816" y="3436570"/>
              <a:ext cx="239888" cy="7751"/>
            </a:xfrm>
            <a:prstGeom prst="rect">
              <a:avLst/>
            </a:prstGeom>
            <a:solidFill>
              <a:srgbClr val="1CABE2">
                <a:alpha val="100000"/>
              </a:srgbClr>
            </a:solidFill>
          </p:spPr>
          <p:txBody>
            <a:bodyPr/>
            <a:lstStyle/>
            <a:p/>
          </p:txBody>
        </p:sp>
        <p:sp>
          <p:nvSpPr>
            <p:cNvPr id="28" name="rc28"/>
            <p:cNvSpPr/>
            <p:nvPr/>
          </p:nvSpPr>
          <p:spPr>
            <a:xfrm>
              <a:off x="1829360" y="3417826"/>
              <a:ext cx="239888" cy="794182"/>
            </a:xfrm>
            <a:prstGeom prst="rect">
              <a:avLst/>
            </a:prstGeom>
            <a:solidFill>
              <a:srgbClr val="80BD41">
                <a:alpha val="100000"/>
              </a:srgbClr>
            </a:solidFill>
          </p:spPr>
          <p:txBody>
            <a:bodyPr/>
            <a:lstStyle/>
            <a:p/>
          </p:txBody>
        </p:sp>
        <p:sp>
          <p:nvSpPr>
            <p:cNvPr id="29" name="rc29"/>
            <p:cNvSpPr/>
            <p:nvPr/>
          </p:nvSpPr>
          <p:spPr>
            <a:xfrm>
              <a:off x="1829360" y="3409808"/>
              <a:ext cx="239888" cy="8018"/>
            </a:xfrm>
            <a:prstGeom prst="rect">
              <a:avLst/>
            </a:prstGeom>
            <a:solidFill>
              <a:srgbClr val="1CABE2">
                <a:alpha val="100000"/>
              </a:srgbClr>
            </a:solidFill>
          </p:spPr>
          <p:txBody>
            <a:bodyPr/>
            <a:lstStyle/>
            <a:p/>
          </p:txBody>
        </p:sp>
        <p:sp>
          <p:nvSpPr>
            <p:cNvPr id="30" name="rc30"/>
            <p:cNvSpPr/>
            <p:nvPr/>
          </p:nvSpPr>
          <p:spPr>
            <a:xfrm>
              <a:off x="2095903" y="3397873"/>
              <a:ext cx="239888" cy="814136"/>
            </a:xfrm>
            <a:prstGeom prst="rect">
              <a:avLst/>
            </a:prstGeom>
            <a:solidFill>
              <a:srgbClr val="80BD41">
                <a:alpha val="100000"/>
              </a:srgbClr>
            </a:solidFill>
          </p:spPr>
          <p:txBody>
            <a:bodyPr/>
            <a:lstStyle/>
            <a:p/>
          </p:txBody>
        </p:sp>
        <p:sp>
          <p:nvSpPr>
            <p:cNvPr id="31" name="rc31"/>
            <p:cNvSpPr/>
            <p:nvPr/>
          </p:nvSpPr>
          <p:spPr>
            <a:xfrm>
              <a:off x="2095903" y="3372690"/>
              <a:ext cx="239888" cy="25182"/>
            </a:xfrm>
            <a:prstGeom prst="rect">
              <a:avLst/>
            </a:prstGeom>
            <a:solidFill>
              <a:srgbClr val="1CABE2">
                <a:alpha val="100000"/>
              </a:srgbClr>
            </a:solidFill>
          </p:spPr>
          <p:txBody>
            <a:bodyPr/>
            <a:lstStyle/>
            <a:p/>
          </p:txBody>
        </p:sp>
        <p:sp>
          <p:nvSpPr>
            <p:cNvPr id="32" name="rc32"/>
            <p:cNvSpPr/>
            <p:nvPr/>
          </p:nvSpPr>
          <p:spPr>
            <a:xfrm>
              <a:off x="2362446" y="3346748"/>
              <a:ext cx="239888" cy="865260"/>
            </a:xfrm>
            <a:prstGeom prst="rect">
              <a:avLst/>
            </a:prstGeom>
            <a:solidFill>
              <a:srgbClr val="80BD41">
                <a:alpha val="100000"/>
              </a:srgbClr>
            </a:solidFill>
          </p:spPr>
          <p:txBody>
            <a:bodyPr/>
            <a:lstStyle/>
            <a:p/>
          </p:txBody>
        </p:sp>
        <p:sp>
          <p:nvSpPr>
            <p:cNvPr id="33" name="rc33"/>
            <p:cNvSpPr/>
            <p:nvPr/>
          </p:nvSpPr>
          <p:spPr>
            <a:xfrm>
              <a:off x="2362446" y="3338012"/>
              <a:ext cx="239888" cy="8736"/>
            </a:xfrm>
            <a:prstGeom prst="rect">
              <a:avLst/>
            </a:prstGeom>
            <a:solidFill>
              <a:srgbClr val="1CABE2">
                <a:alpha val="100000"/>
              </a:srgbClr>
            </a:solidFill>
          </p:spPr>
          <p:txBody>
            <a:bodyPr/>
            <a:lstStyle/>
            <a:p/>
          </p:txBody>
        </p:sp>
        <p:sp>
          <p:nvSpPr>
            <p:cNvPr id="34" name="rc34"/>
            <p:cNvSpPr/>
            <p:nvPr/>
          </p:nvSpPr>
          <p:spPr>
            <a:xfrm>
              <a:off x="2628989" y="3365020"/>
              <a:ext cx="239888" cy="846989"/>
            </a:xfrm>
            <a:prstGeom prst="rect">
              <a:avLst/>
            </a:prstGeom>
            <a:solidFill>
              <a:srgbClr val="80BD41">
                <a:alpha val="100000"/>
              </a:srgbClr>
            </a:solidFill>
          </p:spPr>
          <p:txBody>
            <a:bodyPr/>
            <a:lstStyle/>
            <a:p/>
          </p:txBody>
        </p:sp>
        <p:sp>
          <p:nvSpPr>
            <p:cNvPr id="35" name="rc35"/>
            <p:cNvSpPr/>
            <p:nvPr/>
          </p:nvSpPr>
          <p:spPr>
            <a:xfrm>
              <a:off x="2628989" y="3329727"/>
              <a:ext cx="239888" cy="35292"/>
            </a:xfrm>
            <a:prstGeom prst="rect">
              <a:avLst/>
            </a:prstGeom>
            <a:solidFill>
              <a:srgbClr val="1CABE2">
                <a:alpha val="100000"/>
              </a:srgbClr>
            </a:solidFill>
          </p:spPr>
          <p:txBody>
            <a:bodyPr/>
            <a:lstStyle/>
            <a:p/>
          </p:txBody>
        </p:sp>
        <p:sp>
          <p:nvSpPr>
            <p:cNvPr id="36" name="rc36"/>
            <p:cNvSpPr/>
            <p:nvPr/>
          </p:nvSpPr>
          <p:spPr>
            <a:xfrm>
              <a:off x="2895532" y="3290476"/>
              <a:ext cx="239888" cy="921532"/>
            </a:xfrm>
            <a:prstGeom prst="rect">
              <a:avLst/>
            </a:prstGeom>
            <a:solidFill>
              <a:srgbClr val="80BD41">
                <a:alpha val="100000"/>
              </a:srgbClr>
            </a:solidFill>
          </p:spPr>
          <p:txBody>
            <a:bodyPr/>
            <a:lstStyle/>
            <a:p/>
          </p:txBody>
        </p:sp>
        <p:sp>
          <p:nvSpPr>
            <p:cNvPr id="37" name="rc37"/>
            <p:cNvSpPr/>
            <p:nvPr/>
          </p:nvSpPr>
          <p:spPr>
            <a:xfrm>
              <a:off x="2895532" y="3271671"/>
              <a:ext cx="239888" cy="18805"/>
            </a:xfrm>
            <a:prstGeom prst="rect">
              <a:avLst/>
            </a:prstGeom>
            <a:solidFill>
              <a:srgbClr val="1CABE2">
                <a:alpha val="100000"/>
              </a:srgbClr>
            </a:solidFill>
          </p:spPr>
          <p:txBody>
            <a:bodyPr/>
            <a:lstStyle/>
            <a:p/>
          </p:txBody>
        </p:sp>
        <p:sp>
          <p:nvSpPr>
            <p:cNvPr id="38" name="rc38"/>
            <p:cNvSpPr/>
            <p:nvPr/>
          </p:nvSpPr>
          <p:spPr>
            <a:xfrm>
              <a:off x="3162075" y="3255922"/>
              <a:ext cx="239888" cy="956087"/>
            </a:xfrm>
            <a:prstGeom prst="rect">
              <a:avLst/>
            </a:prstGeom>
            <a:solidFill>
              <a:srgbClr val="80BD41">
                <a:alpha val="100000"/>
              </a:srgbClr>
            </a:solidFill>
          </p:spPr>
          <p:txBody>
            <a:bodyPr/>
            <a:lstStyle/>
            <a:p/>
          </p:txBody>
        </p:sp>
        <p:sp>
          <p:nvSpPr>
            <p:cNvPr id="39" name="rc39"/>
            <p:cNvSpPr/>
            <p:nvPr/>
          </p:nvSpPr>
          <p:spPr>
            <a:xfrm>
              <a:off x="3162075" y="3236399"/>
              <a:ext cx="239888" cy="19522"/>
            </a:xfrm>
            <a:prstGeom prst="rect">
              <a:avLst/>
            </a:prstGeom>
            <a:solidFill>
              <a:srgbClr val="1CABE2">
                <a:alpha val="100000"/>
              </a:srgbClr>
            </a:solidFill>
          </p:spPr>
          <p:txBody>
            <a:bodyPr/>
            <a:lstStyle/>
            <a:p/>
          </p:txBody>
        </p:sp>
        <p:sp>
          <p:nvSpPr>
            <p:cNvPr id="40" name="rc40"/>
            <p:cNvSpPr/>
            <p:nvPr/>
          </p:nvSpPr>
          <p:spPr>
            <a:xfrm>
              <a:off x="3428618" y="3268780"/>
              <a:ext cx="239888" cy="943229"/>
            </a:xfrm>
            <a:prstGeom prst="rect">
              <a:avLst/>
            </a:prstGeom>
            <a:solidFill>
              <a:srgbClr val="80BD41">
                <a:alpha val="100000"/>
              </a:srgbClr>
            </a:solidFill>
          </p:spPr>
          <p:txBody>
            <a:bodyPr/>
            <a:lstStyle/>
            <a:p/>
          </p:txBody>
        </p:sp>
        <p:sp>
          <p:nvSpPr>
            <p:cNvPr id="41" name="rc41"/>
            <p:cNvSpPr/>
            <p:nvPr/>
          </p:nvSpPr>
          <p:spPr>
            <a:xfrm>
              <a:off x="3428618" y="3163988"/>
              <a:ext cx="239888" cy="104791"/>
            </a:xfrm>
            <a:prstGeom prst="rect">
              <a:avLst/>
            </a:prstGeom>
            <a:solidFill>
              <a:srgbClr val="1CABE2">
                <a:alpha val="100000"/>
              </a:srgbClr>
            </a:solidFill>
          </p:spPr>
          <p:txBody>
            <a:bodyPr/>
            <a:lstStyle/>
            <a:p/>
          </p:txBody>
        </p:sp>
        <p:sp>
          <p:nvSpPr>
            <p:cNvPr id="42" name="rc42"/>
            <p:cNvSpPr/>
            <p:nvPr/>
          </p:nvSpPr>
          <p:spPr>
            <a:xfrm>
              <a:off x="3695161" y="3457918"/>
              <a:ext cx="239888" cy="754091"/>
            </a:xfrm>
            <a:prstGeom prst="rect">
              <a:avLst/>
            </a:prstGeom>
            <a:solidFill>
              <a:srgbClr val="80BD41">
                <a:alpha val="100000"/>
              </a:srgbClr>
            </a:solidFill>
          </p:spPr>
          <p:txBody>
            <a:bodyPr/>
            <a:lstStyle/>
            <a:p/>
          </p:txBody>
        </p:sp>
        <p:sp>
          <p:nvSpPr>
            <p:cNvPr id="43" name="rc43"/>
            <p:cNvSpPr/>
            <p:nvPr/>
          </p:nvSpPr>
          <p:spPr>
            <a:xfrm>
              <a:off x="3695161" y="3149899"/>
              <a:ext cx="239888" cy="308018"/>
            </a:xfrm>
            <a:prstGeom prst="rect">
              <a:avLst/>
            </a:prstGeom>
            <a:solidFill>
              <a:srgbClr val="1CABE2">
                <a:alpha val="100000"/>
              </a:srgbClr>
            </a:solidFill>
          </p:spPr>
          <p:txBody>
            <a:bodyPr/>
            <a:lstStyle/>
            <a:p/>
          </p:txBody>
        </p:sp>
        <p:sp>
          <p:nvSpPr>
            <p:cNvPr id="44" name="rc44"/>
            <p:cNvSpPr/>
            <p:nvPr/>
          </p:nvSpPr>
          <p:spPr>
            <a:xfrm>
              <a:off x="3961705" y="3675581"/>
              <a:ext cx="239888" cy="536427"/>
            </a:xfrm>
            <a:prstGeom prst="rect">
              <a:avLst/>
            </a:prstGeom>
            <a:solidFill>
              <a:srgbClr val="80BD41">
                <a:alpha val="100000"/>
              </a:srgbClr>
            </a:solidFill>
          </p:spPr>
          <p:txBody>
            <a:bodyPr/>
            <a:lstStyle/>
            <a:p/>
          </p:txBody>
        </p:sp>
        <p:sp>
          <p:nvSpPr>
            <p:cNvPr id="45" name="rc45"/>
            <p:cNvSpPr/>
            <p:nvPr/>
          </p:nvSpPr>
          <p:spPr>
            <a:xfrm>
              <a:off x="3961705" y="3180414"/>
              <a:ext cx="239888" cy="495167"/>
            </a:xfrm>
            <a:prstGeom prst="rect">
              <a:avLst/>
            </a:prstGeom>
            <a:solidFill>
              <a:srgbClr val="1CABE2">
                <a:alpha val="100000"/>
              </a:srgbClr>
            </a:solidFill>
          </p:spPr>
          <p:txBody>
            <a:bodyPr/>
            <a:lstStyle/>
            <a:p/>
          </p:txBody>
        </p:sp>
        <p:sp>
          <p:nvSpPr>
            <p:cNvPr id="46" name="rc46"/>
            <p:cNvSpPr/>
            <p:nvPr/>
          </p:nvSpPr>
          <p:spPr>
            <a:xfrm>
              <a:off x="4228248" y="3691187"/>
              <a:ext cx="239888" cy="520821"/>
            </a:xfrm>
            <a:prstGeom prst="rect">
              <a:avLst/>
            </a:prstGeom>
            <a:solidFill>
              <a:srgbClr val="80BD41">
                <a:alpha val="100000"/>
              </a:srgbClr>
            </a:solidFill>
          </p:spPr>
          <p:txBody>
            <a:bodyPr/>
            <a:lstStyle/>
            <a:p/>
          </p:txBody>
        </p:sp>
        <p:sp>
          <p:nvSpPr>
            <p:cNvPr id="47" name="rc47"/>
            <p:cNvSpPr/>
            <p:nvPr/>
          </p:nvSpPr>
          <p:spPr>
            <a:xfrm>
              <a:off x="4228248" y="3170366"/>
              <a:ext cx="239888" cy="520821"/>
            </a:xfrm>
            <a:prstGeom prst="rect">
              <a:avLst/>
            </a:prstGeom>
            <a:solidFill>
              <a:srgbClr val="1CABE2">
                <a:alpha val="100000"/>
              </a:srgbClr>
            </a:solidFill>
          </p:spPr>
          <p:txBody>
            <a:bodyPr/>
            <a:lstStyle/>
            <a:p/>
          </p:txBody>
        </p:sp>
        <p:sp>
          <p:nvSpPr>
            <p:cNvPr id="48" name="rc48"/>
            <p:cNvSpPr/>
            <p:nvPr/>
          </p:nvSpPr>
          <p:spPr>
            <a:xfrm>
              <a:off x="4494791" y="3395658"/>
              <a:ext cx="239888" cy="816351"/>
            </a:xfrm>
            <a:prstGeom prst="rect">
              <a:avLst/>
            </a:prstGeom>
            <a:solidFill>
              <a:srgbClr val="80BD41">
                <a:alpha val="100000"/>
              </a:srgbClr>
            </a:solidFill>
          </p:spPr>
          <p:txBody>
            <a:bodyPr/>
            <a:lstStyle/>
            <a:p/>
          </p:txBody>
        </p:sp>
        <p:sp>
          <p:nvSpPr>
            <p:cNvPr id="49" name="rc49"/>
            <p:cNvSpPr/>
            <p:nvPr/>
          </p:nvSpPr>
          <p:spPr>
            <a:xfrm>
              <a:off x="4494791" y="3137862"/>
              <a:ext cx="239888" cy="257796"/>
            </a:xfrm>
            <a:prstGeom prst="rect">
              <a:avLst/>
            </a:prstGeom>
            <a:solidFill>
              <a:srgbClr val="1CABE2">
                <a:alpha val="100000"/>
              </a:srgbClr>
            </a:solidFill>
          </p:spPr>
          <p:txBody>
            <a:bodyPr/>
            <a:lstStyle/>
            <a:p/>
          </p:txBody>
        </p:sp>
        <p:sp>
          <p:nvSpPr>
            <p:cNvPr id="50" name="rc50"/>
            <p:cNvSpPr/>
            <p:nvPr/>
          </p:nvSpPr>
          <p:spPr>
            <a:xfrm>
              <a:off x="4761334" y="3414360"/>
              <a:ext cx="239888" cy="797648"/>
            </a:xfrm>
            <a:prstGeom prst="rect">
              <a:avLst/>
            </a:prstGeom>
            <a:solidFill>
              <a:srgbClr val="80BD41">
                <a:alpha val="100000"/>
              </a:srgbClr>
            </a:solidFill>
          </p:spPr>
          <p:txBody>
            <a:bodyPr/>
            <a:lstStyle/>
            <a:p/>
          </p:txBody>
        </p:sp>
        <p:sp>
          <p:nvSpPr>
            <p:cNvPr id="51" name="rc51"/>
            <p:cNvSpPr/>
            <p:nvPr/>
          </p:nvSpPr>
          <p:spPr>
            <a:xfrm>
              <a:off x="4761334" y="3162470"/>
              <a:ext cx="239888" cy="251890"/>
            </a:xfrm>
            <a:prstGeom prst="rect">
              <a:avLst/>
            </a:prstGeom>
            <a:solidFill>
              <a:srgbClr val="1CABE2">
                <a:alpha val="100000"/>
              </a:srgbClr>
            </a:solidFill>
          </p:spPr>
          <p:txBody>
            <a:bodyPr/>
            <a:lstStyle/>
            <a:p/>
          </p:txBody>
        </p:sp>
        <p:sp>
          <p:nvSpPr>
            <p:cNvPr id="52" name="rc52"/>
            <p:cNvSpPr/>
            <p:nvPr/>
          </p:nvSpPr>
          <p:spPr>
            <a:xfrm>
              <a:off x="5027877" y="3983005"/>
              <a:ext cx="239888" cy="229004"/>
            </a:xfrm>
            <a:prstGeom prst="rect">
              <a:avLst/>
            </a:prstGeom>
            <a:solidFill>
              <a:srgbClr val="80BD41">
                <a:alpha val="100000"/>
              </a:srgbClr>
            </a:solidFill>
          </p:spPr>
          <p:txBody>
            <a:bodyPr/>
            <a:lstStyle/>
            <a:p/>
          </p:txBody>
        </p:sp>
        <p:sp>
          <p:nvSpPr>
            <p:cNvPr id="53" name="rc53"/>
            <p:cNvSpPr/>
            <p:nvPr/>
          </p:nvSpPr>
          <p:spPr>
            <a:xfrm>
              <a:off x="5027877" y="3216302"/>
              <a:ext cx="239888" cy="766703"/>
            </a:xfrm>
            <a:prstGeom prst="rect">
              <a:avLst/>
            </a:prstGeom>
            <a:solidFill>
              <a:srgbClr val="1CABE2">
                <a:alpha val="100000"/>
              </a:srgbClr>
            </a:solidFill>
          </p:spPr>
          <p:txBody>
            <a:bodyPr/>
            <a:lstStyle/>
            <a:p/>
          </p:txBody>
        </p:sp>
        <p:sp>
          <p:nvSpPr>
            <p:cNvPr id="54" name="rc54"/>
            <p:cNvSpPr/>
            <p:nvPr/>
          </p:nvSpPr>
          <p:spPr>
            <a:xfrm>
              <a:off x="5294420" y="4001687"/>
              <a:ext cx="239888" cy="210322"/>
            </a:xfrm>
            <a:prstGeom prst="rect">
              <a:avLst/>
            </a:prstGeom>
            <a:solidFill>
              <a:srgbClr val="80BD41">
                <a:alpha val="100000"/>
              </a:srgbClr>
            </a:solidFill>
          </p:spPr>
          <p:txBody>
            <a:bodyPr/>
            <a:lstStyle/>
            <a:p/>
          </p:txBody>
        </p:sp>
        <p:sp>
          <p:nvSpPr>
            <p:cNvPr id="55" name="rc55"/>
            <p:cNvSpPr/>
            <p:nvPr/>
          </p:nvSpPr>
          <p:spPr>
            <a:xfrm>
              <a:off x="5294420" y="3297592"/>
              <a:ext cx="239888" cy="704094"/>
            </a:xfrm>
            <a:prstGeom prst="rect">
              <a:avLst/>
            </a:prstGeom>
            <a:solidFill>
              <a:srgbClr val="1CABE2">
                <a:alpha val="100000"/>
              </a:srgbClr>
            </a:solidFill>
          </p:spPr>
          <p:txBody>
            <a:bodyPr/>
            <a:lstStyle/>
            <a:p/>
          </p:txBody>
        </p:sp>
        <p:sp>
          <p:nvSpPr>
            <p:cNvPr id="56" name="rc56"/>
            <p:cNvSpPr/>
            <p:nvPr/>
          </p:nvSpPr>
          <p:spPr>
            <a:xfrm>
              <a:off x="5560963" y="4042230"/>
              <a:ext cx="239888" cy="169779"/>
            </a:xfrm>
            <a:prstGeom prst="rect">
              <a:avLst/>
            </a:prstGeom>
            <a:solidFill>
              <a:srgbClr val="80BD41">
                <a:alpha val="100000"/>
              </a:srgbClr>
            </a:solidFill>
          </p:spPr>
          <p:txBody>
            <a:bodyPr/>
            <a:lstStyle/>
            <a:p/>
          </p:txBody>
        </p:sp>
        <p:sp>
          <p:nvSpPr>
            <p:cNvPr id="57" name="rc57"/>
            <p:cNvSpPr/>
            <p:nvPr/>
          </p:nvSpPr>
          <p:spPr>
            <a:xfrm>
              <a:off x="5560963" y="3318407"/>
              <a:ext cx="239888" cy="723822"/>
            </a:xfrm>
            <a:prstGeom prst="rect">
              <a:avLst/>
            </a:prstGeom>
            <a:solidFill>
              <a:srgbClr val="1CABE2">
                <a:alpha val="100000"/>
              </a:srgbClr>
            </a:solidFill>
          </p:spPr>
          <p:txBody>
            <a:bodyPr/>
            <a:lstStyle/>
            <a:p/>
          </p:txBody>
        </p:sp>
        <p:sp>
          <p:nvSpPr>
            <p:cNvPr id="58" name="rc58"/>
            <p:cNvSpPr/>
            <p:nvPr/>
          </p:nvSpPr>
          <p:spPr>
            <a:xfrm>
              <a:off x="5827506" y="3805597"/>
              <a:ext cx="239888" cy="406412"/>
            </a:xfrm>
            <a:prstGeom prst="rect">
              <a:avLst/>
            </a:prstGeom>
            <a:solidFill>
              <a:srgbClr val="80BD41">
                <a:alpha val="100000"/>
              </a:srgbClr>
            </a:solidFill>
          </p:spPr>
          <p:txBody>
            <a:bodyPr/>
            <a:lstStyle/>
            <a:p/>
          </p:txBody>
        </p:sp>
        <p:sp>
          <p:nvSpPr>
            <p:cNvPr id="59" name="rc59"/>
            <p:cNvSpPr/>
            <p:nvPr/>
          </p:nvSpPr>
          <p:spPr>
            <a:xfrm>
              <a:off x="5827506" y="3399185"/>
              <a:ext cx="239888" cy="406412"/>
            </a:xfrm>
            <a:prstGeom prst="rect">
              <a:avLst/>
            </a:prstGeom>
            <a:solidFill>
              <a:srgbClr val="1CABE2">
                <a:alpha val="100000"/>
              </a:srgbClr>
            </a:solidFill>
          </p:spPr>
          <p:txBody>
            <a:bodyPr/>
            <a:lstStyle/>
            <a:p/>
          </p:txBody>
        </p:sp>
        <p:sp>
          <p:nvSpPr>
            <p:cNvPr id="60" name="rc60"/>
            <p:cNvSpPr/>
            <p:nvPr/>
          </p:nvSpPr>
          <p:spPr>
            <a:xfrm>
              <a:off x="6094049" y="3695330"/>
              <a:ext cx="239888" cy="516679"/>
            </a:xfrm>
            <a:prstGeom prst="rect">
              <a:avLst/>
            </a:prstGeom>
            <a:solidFill>
              <a:srgbClr val="80BD41">
                <a:alpha val="100000"/>
              </a:srgbClr>
            </a:solidFill>
          </p:spPr>
          <p:txBody>
            <a:bodyPr/>
            <a:lstStyle/>
            <a:p/>
          </p:txBody>
        </p:sp>
        <p:sp>
          <p:nvSpPr>
            <p:cNvPr id="61" name="rc61"/>
            <p:cNvSpPr/>
            <p:nvPr/>
          </p:nvSpPr>
          <p:spPr>
            <a:xfrm>
              <a:off x="6094049" y="3463209"/>
              <a:ext cx="239888" cy="232121"/>
            </a:xfrm>
            <a:prstGeom prst="rect">
              <a:avLst/>
            </a:prstGeom>
            <a:solidFill>
              <a:srgbClr val="1CABE2">
                <a:alpha val="100000"/>
              </a:srgbClr>
            </a:solidFill>
          </p:spPr>
          <p:txBody>
            <a:bodyPr/>
            <a:lstStyle/>
            <a:p/>
          </p:txBody>
        </p:sp>
        <p:sp>
          <p:nvSpPr>
            <p:cNvPr id="62" name="rc62"/>
            <p:cNvSpPr/>
            <p:nvPr/>
          </p:nvSpPr>
          <p:spPr>
            <a:xfrm>
              <a:off x="6360593" y="3638238"/>
              <a:ext cx="239888" cy="573771"/>
            </a:xfrm>
            <a:prstGeom prst="rect">
              <a:avLst/>
            </a:prstGeom>
            <a:solidFill>
              <a:srgbClr val="80BD41">
                <a:alpha val="100000"/>
              </a:srgbClr>
            </a:solidFill>
          </p:spPr>
          <p:txBody>
            <a:bodyPr/>
            <a:lstStyle/>
            <a:p/>
          </p:txBody>
        </p:sp>
        <p:sp>
          <p:nvSpPr>
            <p:cNvPr id="63" name="rc63"/>
            <p:cNvSpPr/>
            <p:nvPr/>
          </p:nvSpPr>
          <p:spPr>
            <a:xfrm>
              <a:off x="6360593" y="3494790"/>
              <a:ext cx="239888" cy="143447"/>
            </a:xfrm>
            <a:prstGeom prst="rect">
              <a:avLst/>
            </a:prstGeom>
            <a:solidFill>
              <a:srgbClr val="1CABE2">
                <a:alpha val="100000"/>
              </a:srgbClr>
            </a:solidFill>
          </p:spPr>
          <p:txBody>
            <a:bodyPr/>
            <a:lstStyle/>
            <a:p/>
          </p:txBody>
        </p:sp>
        <p:sp>
          <p:nvSpPr>
            <p:cNvPr id="64" name="rc64"/>
            <p:cNvSpPr/>
            <p:nvPr/>
          </p:nvSpPr>
          <p:spPr>
            <a:xfrm>
              <a:off x="6627136" y="3654213"/>
              <a:ext cx="239888" cy="557796"/>
            </a:xfrm>
            <a:prstGeom prst="rect">
              <a:avLst/>
            </a:prstGeom>
            <a:solidFill>
              <a:srgbClr val="80BD41">
                <a:alpha val="100000"/>
              </a:srgbClr>
            </a:solidFill>
          </p:spPr>
          <p:txBody>
            <a:bodyPr/>
            <a:lstStyle/>
            <a:p/>
          </p:txBody>
        </p:sp>
        <p:sp>
          <p:nvSpPr>
            <p:cNvPr id="65" name="rc65"/>
            <p:cNvSpPr/>
            <p:nvPr/>
          </p:nvSpPr>
          <p:spPr>
            <a:xfrm>
              <a:off x="6627136" y="3523377"/>
              <a:ext cx="239888" cy="130836"/>
            </a:xfrm>
            <a:prstGeom prst="rect">
              <a:avLst/>
            </a:prstGeom>
            <a:solidFill>
              <a:srgbClr val="1CABE2">
                <a:alpha val="100000"/>
              </a:srgbClr>
            </a:solidFill>
          </p:spPr>
          <p:txBody>
            <a:bodyPr/>
            <a:lstStyle/>
            <a:p/>
          </p:txBody>
        </p:sp>
        <p:sp>
          <p:nvSpPr>
            <p:cNvPr id="66" name="rc66"/>
            <p:cNvSpPr/>
            <p:nvPr/>
          </p:nvSpPr>
          <p:spPr>
            <a:xfrm>
              <a:off x="6893679" y="3719877"/>
              <a:ext cx="239888" cy="492132"/>
            </a:xfrm>
            <a:prstGeom prst="rect">
              <a:avLst/>
            </a:prstGeom>
            <a:solidFill>
              <a:srgbClr val="80BD41">
                <a:alpha val="100000"/>
              </a:srgbClr>
            </a:solidFill>
          </p:spPr>
          <p:txBody>
            <a:bodyPr/>
            <a:lstStyle/>
            <a:p/>
          </p:txBody>
        </p:sp>
        <p:sp>
          <p:nvSpPr>
            <p:cNvPr id="67" name="rc67"/>
            <p:cNvSpPr/>
            <p:nvPr/>
          </p:nvSpPr>
          <p:spPr>
            <a:xfrm>
              <a:off x="6893679" y="3581084"/>
              <a:ext cx="239888" cy="138792"/>
            </a:xfrm>
            <a:prstGeom prst="rect">
              <a:avLst/>
            </a:prstGeom>
            <a:solidFill>
              <a:srgbClr val="1CABE2">
                <a:alpha val="100000"/>
              </a:srgbClr>
            </a:solidFill>
          </p:spPr>
          <p:txBody>
            <a:bodyPr/>
            <a:lstStyle/>
            <a:p/>
          </p:txBody>
        </p:sp>
        <p:sp>
          <p:nvSpPr>
            <p:cNvPr id="68" name="rc68"/>
            <p:cNvSpPr/>
            <p:nvPr/>
          </p:nvSpPr>
          <p:spPr>
            <a:xfrm>
              <a:off x="7160222" y="3864843"/>
              <a:ext cx="239888" cy="347166"/>
            </a:xfrm>
            <a:prstGeom prst="rect">
              <a:avLst/>
            </a:prstGeom>
            <a:solidFill>
              <a:srgbClr val="80BD41">
                <a:alpha val="100000"/>
              </a:srgbClr>
            </a:solidFill>
          </p:spPr>
          <p:txBody>
            <a:bodyPr/>
            <a:lstStyle/>
            <a:p/>
          </p:txBody>
        </p:sp>
        <p:sp>
          <p:nvSpPr>
            <p:cNvPr id="69" name="rc69"/>
            <p:cNvSpPr/>
            <p:nvPr/>
          </p:nvSpPr>
          <p:spPr>
            <a:xfrm>
              <a:off x="7160222" y="3736447"/>
              <a:ext cx="239888" cy="128395"/>
            </a:xfrm>
            <a:prstGeom prst="rect">
              <a:avLst/>
            </a:prstGeom>
            <a:solidFill>
              <a:srgbClr val="1CABE2">
                <a:alpha val="100000"/>
              </a:srgbClr>
            </a:solidFill>
          </p:spPr>
          <p:txBody>
            <a:bodyPr/>
            <a:lstStyle/>
            <a:p/>
          </p:txBody>
        </p:sp>
        <p:sp>
          <p:nvSpPr>
            <p:cNvPr id="70" name="rc70"/>
            <p:cNvSpPr/>
            <p:nvPr/>
          </p:nvSpPr>
          <p:spPr>
            <a:xfrm>
              <a:off x="7426765" y="3852600"/>
              <a:ext cx="239888" cy="359409"/>
            </a:xfrm>
            <a:prstGeom prst="rect">
              <a:avLst/>
            </a:prstGeom>
            <a:solidFill>
              <a:srgbClr val="80BD41">
                <a:alpha val="100000"/>
              </a:srgbClr>
            </a:solidFill>
          </p:spPr>
          <p:txBody>
            <a:bodyPr/>
            <a:lstStyle/>
            <a:p/>
          </p:txBody>
        </p:sp>
        <p:sp>
          <p:nvSpPr>
            <p:cNvPr id="71" name="rc71"/>
            <p:cNvSpPr/>
            <p:nvPr/>
          </p:nvSpPr>
          <p:spPr>
            <a:xfrm>
              <a:off x="7426765" y="3778979"/>
              <a:ext cx="239888" cy="73620"/>
            </a:xfrm>
            <a:prstGeom prst="rect">
              <a:avLst/>
            </a:prstGeom>
            <a:solidFill>
              <a:srgbClr val="1CABE2">
                <a:alpha val="100000"/>
              </a:srgbClr>
            </a:solidFill>
          </p:spPr>
          <p:txBody>
            <a:bodyPr/>
            <a:lstStyle/>
            <a:p/>
          </p:txBody>
        </p:sp>
        <p:sp>
          <p:nvSpPr>
            <p:cNvPr id="72" name="rc72"/>
            <p:cNvSpPr/>
            <p:nvPr/>
          </p:nvSpPr>
          <p:spPr>
            <a:xfrm>
              <a:off x="7693308" y="3840193"/>
              <a:ext cx="239888" cy="371816"/>
            </a:xfrm>
            <a:prstGeom prst="rect">
              <a:avLst/>
            </a:prstGeom>
            <a:solidFill>
              <a:srgbClr val="80BD41">
                <a:alpha val="100000"/>
              </a:srgbClr>
            </a:solidFill>
          </p:spPr>
          <p:txBody>
            <a:bodyPr/>
            <a:lstStyle/>
            <a:p/>
          </p:txBody>
        </p:sp>
        <p:sp>
          <p:nvSpPr>
            <p:cNvPr id="73" name="rc73"/>
            <p:cNvSpPr/>
            <p:nvPr/>
          </p:nvSpPr>
          <p:spPr>
            <a:xfrm>
              <a:off x="7693308" y="3789499"/>
              <a:ext cx="239888" cy="50693"/>
            </a:xfrm>
            <a:prstGeom prst="rect">
              <a:avLst/>
            </a:prstGeom>
            <a:solidFill>
              <a:srgbClr val="1CABE2">
                <a:alpha val="100000"/>
              </a:srgbClr>
            </a:solidFill>
          </p:spPr>
          <p:txBody>
            <a:bodyPr/>
            <a:lstStyle/>
            <a:p/>
          </p:txBody>
        </p:sp>
        <p:sp>
          <p:nvSpPr>
            <p:cNvPr id="74" name="rc74"/>
            <p:cNvSpPr/>
            <p:nvPr/>
          </p:nvSpPr>
          <p:spPr>
            <a:xfrm>
              <a:off x="7959851" y="3789294"/>
              <a:ext cx="239888" cy="422715"/>
            </a:xfrm>
            <a:prstGeom prst="rect">
              <a:avLst/>
            </a:prstGeom>
            <a:solidFill>
              <a:srgbClr val="80BD41">
                <a:alpha val="100000"/>
              </a:srgbClr>
            </a:solidFill>
          </p:spPr>
          <p:txBody>
            <a:bodyPr/>
            <a:lstStyle/>
            <a:p/>
          </p:txBody>
        </p:sp>
        <p:sp>
          <p:nvSpPr>
            <p:cNvPr id="75" name="rc75"/>
            <p:cNvSpPr/>
            <p:nvPr/>
          </p:nvSpPr>
          <p:spPr>
            <a:xfrm>
              <a:off x="7959851" y="3762306"/>
              <a:ext cx="239888" cy="26987"/>
            </a:xfrm>
            <a:prstGeom prst="rect">
              <a:avLst/>
            </a:prstGeom>
            <a:solidFill>
              <a:srgbClr val="1CABE2">
                <a:alpha val="100000"/>
              </a:srgbClr>
            </a:solidFill>
          </p:spPr>
          <p:txBody>
            <a:bodyPr/>
            <a:lstStyle/>
            <a:p/>
          </p:txBody>
        </p:sp>
        <p:sp>
          <p:nvSpPr>
            <p:cNvPr id="76" name="pl76"/>
            <p:cNvSpPr/>
            <p:nvPr/>
          </p:nvSpPr>
          <p:spPr>
            <a:xfrm>
              <a:off x="1416218" y="2085226"/>
              <a:ext cx="6663577" cy="1718612"/>
            </a:xfrm>
            <a:custGeom>
              <a:avLst/>
              <a:pathLst>
                <a:path w="6663577" h="1718612">
                  <a:moveTo>
                    <a:pt x="0" y="0"/>
                  </a:moveTo>
                  <a:lnTo>
                    <a:pt x="266543" y="0"/>
                  </a:lnTo>
                  <a:lnTo>
                    <a:pt x="533086" y="0"/>
                  </a:lnTo>
                  <a:lnTo>
                    <a:pt x="799629" y="42965"/>
                  </a:lnTo>
                  <a:lnTo>
                    <a:pt x="1066172" y="0"/>
                  </a:lnTo>
                  <a:lnTo>
                    <a:pt x="1332715" y="64447"/>
                  </a:lnTo>
                  <a:lnTo>
                    <a:pt x="1599258" y="21482"/>
                  </a:lnTo>
                  <a:lnTo>
                    <a:pt x="1865801" y="21482"/>
                  </a:lnTo>
                  <a:lnTo>
                    <a:pt x="2132344" y="193343"/>
                  </a:lnTo>
                  <a:lnTo>
                    <a:pt x="2398888" y="601514"/>
                  </a:lnTo>
                  <a:lnTo>
                    <a:pt x="2665431" y="1009685"/>
                  </a:lnTo>
                  <a:lnTo>
                    <a:pt x="2931974" y="1052650"/>
                  </a:lnTo>
                  <a:lnTo>
                    <a:pt x="3198517" y="494101"/>
                  </a:lnTo>
                  <a:lnTo>
                    <a:pt x="3465060" y="494101"/>
                  </a:lnTo>
                  <a:lnTo>
                    <a:pt x="3731603" y="1632682"/>
                  </a:lnTo>
                  <a:lnTo>
                    <a:pt x="3998146" y="1632682"/>
                  </a:lnTo>
                  <a:lnTo>
                    <a:pt x="4264689" y="1718612"/>
                  </a:lnTo>
                  <a:lnTo>
                    <a:pt x="4531233" y="1052650"/>
                  </a:lnTo>
                  <a:lnTo>
                    <a:pt x="4797776" y="644479"/>
                  </a:lnTo>
                  <a:lnTo>
                    <a:pt x="5064319" y="408170"/>
                  </a:lnTo>
                  <a:lnTo>
                    <a:pt x="5330862" y="386687"/>
                  </a:lnTo>
                  <a:lnTo>
                    <a:pt x="5597405" y="451135"/>
                  </a:lnTo>
                  <a:lnTo>
                    <a:pt x="5863948" y="558549"/>
                  </a:lnTo>
                  <a:lnTo>
                    <a:pt x="6130491" y="343722"/>
                  </a:lnTo>
                  <a:lnTo>
                    <a:pt x="6397034" y="236309"/>
                  </a:lnTo>
                  <a:lnTo>
                    <a:pt x="6663577" y="10741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0" name="tx80"/>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298664" y="3289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383.6</a:t>
              </a:r>
            </a:p>
          </p:txBody>
        </p:sp>
        <p:sp>
          <p:nvSpPr>
            <p:cNvPr id="89" name="tx89"/>
            <p:cNvSpPr/>
            <p:nvPr/>
          </p:nvSpPr>
          <p:spPr>
            <a:xfrm>
              <a:off x="2631380" y="3193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430.2</a:t>
              </a:r>
            </a:p>
          </p:txBody>
        </p:sp>
        <p:sp>
          <p:nvSpPr>
            <p:cNvPr id="90" name="tx90"/>
            <p:cNvSpPr/>
            <p:nvPr/>
          </p:nvSpPr>
          <p:spPr>
            <a:xfrm>
              <a:off x="4003272" y="304446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503</a:t>
              </a:r>
            </a:p>
          </p:txBody>
        </p:sp>
        <p:sp>
          <p:nvSpPr>
            <p:cNvPr id="91" name="tx91"/>
            <p:cNvSpPr/>
            <p:nvPr/>
          </p:nvSpPr>
          <p:spPr>
            <a:xfrm>
              <a:off x="5296811" y="31616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445.9</a:t>
              </a:r>
            </a:p>
          </p:txBody>
        </p:sp>
        <p:sp>
          <p:nvSpPr>
            <p:cNvPr id="92" name="tx92"/>
            <p:cNvSpPr/>
            <p:nvPr/>
          </p:nvSpPr>
          <p:spPr>
            <a:xfrm>
              <a:off x="6362984" y="33588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349.7</a:t>
              </a:r>
            </a:p>
          </p:txBody>
        </p:sp>
        <p:sp>
          <p:nvSpPr>
            <p:cNvPr id="93" name="tx93"/>
            <p:cNvSpPr/>
            <p:nvPr/>
          </p:nvSpPr>
          <p:spPr>
            <a:xfrm>
              <a:off x="6629527" y="33874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335.8</a:t>
              </a:r>
            </a:p>
          </p:txBody>
        </p:sp>
        <p:sp>
          <p:nvSpPr>
            <p:cNvPr id="94" name="tx94"/>
            <p:cNvSpPr/>
            <p:nvPr/>
          </p:nvSpPr>
          <p:spPr>
            <a:xfrm>
              <a:off x="6896070" y="34451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307.7</a:t>
              </a:r>
            </a:p>
          </p:txBody>
        </p:sp>
        <p:sp>
          <p:nvSpPr>
            <p:cNvPr id="95" name="tx95"/>
            <p:cNvSpPr/>
            <p:nvPr/>
          </p:nvSpPr>
          <p:spPr>
            <a:xfrm>
              <a:off x="7162613" y="3600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231.9</a:t>
              </a:r>
            </a:p>
          </p:txBody>
        </p:sp>
        <p:sp>
          <p:nvSpPr>
            <p:cNvPr id="96" name="tx96"/>
            <p:cNvSpPr/>
            <p:nvPr/>
          </p:nvSpPr>
          <p:spPr>
            <a:xfrm>
              <a:off x="7429156" y="364422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211.2</a:t>
              </a:r>
            </a:p>
          </p:txBody>
        </p:sp>
        <p:sp>
          <p:nvSpPr>
            <p:cNvPr id="97" name="tx97"/>
            <p:cNvSpPr/>
            <p:nvPr/>
          </p:nvSpPr>
          <p:spPr>
            <a:xfrm>
              <a:off x="7734876" y="36535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a:t>
              </a:r>
            </a:p>
          </p:txBody>
        </p:sp>
        <p:sp>
          <p:nvSpPr>
            <p:cNvPr id="98" name="tx98"/>
            <p:cNvSpPr/>
            <p:nvPr/>
          </p:nvSpPr>
          <p:spPr>
            <a:xfrm>
              <a:off x="7962242" y="36263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219.3</a:t>
              </a:r>
            </a:p>
          </p:txBody>
        </p:sp>
        <p:sp>
          <p:nvSpPr>
            <p:cNvPr id="99" name="pl99"/>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654164"/>
            </a:xfrm>
            <a:custGeom>
              <a:avLst/>
              <a:pathLst>
                <a:path w="0" h="1654164">
                  <a:moveTo>
                    <a:pt x="0" y="165416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87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379.7</a:t>
              </a:r>
            </a:p>
          </p:txBody>
        </p:sp>
        <p:sp>
          <p:nvSpPr>
            <p:cNvPr id="111" name="tx111"/>
            <p:cNvSpPr/>
            <p:nvPr/>
          </p:nvSpPr>
          <p:spPr>
            <a:xfrm>
              <a:off x="1350915" y="33942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2670557" y="375342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13" name="tx113"/>
            <p:cNvSpPr/>
            <p:nvPr/>
          </p:nvSpPr>
          <p:spPr>
            <a:xfrm>
              <a:off x="2657505" y="33134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3964096" y="3908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261.6</a:t>
              </a:r>
            </a:p>
          </p:txBody>
        </p:sp>
        <p:sp>
          <p:nvSpPr>
            <p:cNvPr id="115" name="tx115"/>
            <p:cNvSpPr/>
            <p:nvPr/>
          </p:nvSpPr>
          <p:spPr>
            <a:xfrm>
              <a:off x="3964096" y="33929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241.5</a:t>
              </a:r>
            </a:p>
          </p:txBody>
        </p:sp>
        <p:sp>
          <p:nvSpPr>
            <p:cNvPr id="116" name="tx116"/>
            <p:cNvSpPr/>
            <p:nvPr/>
          </p:nvSpPr>
          <p:spPr>
            <a:xfrm>
              <a:off x="5296811" y="40718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102.6</a:t>
              </a:r>
            </a:p>
          </p:txBody>
        </p:sp>
        <p:sp>
          <p:nvSpPr>
            <p:cNvPr id="117" name="tx117"/>
            <p:cNvSpPr/>
            <p:nvPr/>
          </p:nvSpPr>
          <p:spPr>
            <a:xfrm>
              <a:off x="5296811" y="36145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343.3</a:t>
              </a:r>
            </a:p>
          </p:txBody>
        </p:sp>
        <p:sp>
          <p:nvSpPr>
            <p:cNvPr id="118" name="tx118"/>
            <p:cNvSpPr/>
            <p:nvPr/>
          </p:nvSpPr>
          <p:spPr>
            <a:xfrm>
              <a:off x="6362984" y="38900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279.8</a:t>
              </a:r>
            </a:p>
          </p:txBody>
        </p:sp>
        <p:sp>
          <p:nvSpPr>
            <p:cNvPr id="119" name="tx119"/>
            <p:cNvSpPr/>
            <p:nvPr/>
          </p:nvSpPr>
          <p:spPr>
            <a:xfrm>
              <a:off x="6428286" y="353146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20" name="tx120"/>
            <p:cNvSpPr/>
            <p:nvPr/>
          </p:nvSpPr>
          <p:spPr>
            <a:xfrm>
              <a:off x="6668704" y="389921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21" name="tx121"/>
            <p:cNvSpPr/>
            <p:nvPr/>
          </p:nvSpPr>
          <p:spPr>
            <a:xfrm>
              <a:off x="6655652" y="35537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63.8</a:t>
              </a:r>
            </a:p>
          </p:txBody>
        </p:sp>
        <p:sp>
          <p:nvSpPr>
            <p:cNvPr id="122" name="tx122"/>
            <p:cNvSpPr/>
            <p:nvPr/>
          </p:nvSpPr>
          <p:spPr>
            <a:xfrm>
              <a:off x="6935247" y="39308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a:t>
              </a:r>
            </a:p>
          </p:txBody>
        </p:sp>
        <p:sp>
          <p:nvSpPr>
            <p:cNvPr id="123" name="tx123"/>
            <p:cNvSpPr/>
            <p:nvPr/>
          </p:nvSpPr>
          <p:spPr>
            <a:xfrm>
              <a:off x="6922195" y="3615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24" name="tx124"/>
            <p:cNvSpPr/>
            <p:nvPr/>
          </p:nvSpPr>
          <p:spPr>
            <a:xfrm>
              <a:off x="7162613" y="40033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169.3</a:t>
              </a:r>
            </a:p>
          </p:txBody>
        </p:sp>
        <p:sp>
          <p:nvSpPr>
            <p:cNvPr id="125" name="tx125"/>
            <p:cNvSpPr/>
            <p:nvPr/>
          </p:nvSpPr>
          <p:spPr>
            <a:xfrm>
              <a:off x="7188738" y="3765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6" name="tx126"/>
            <p:cNvSpPr/>
            <p:nvPr/>
          </p:nvSpPr>
          <p:spPr>
            <a:xfrm>
              <a:off x="7429156" y="3997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175.3</a:t>
              </a:r>
            </a:p>
          </p:txBody>
        </p:sp>
        <p:sp>
          <p:nvSpPr>
            <p:cNvPr id="127" name="tx127"/>
            <p:cNvSpPr/>
            <p:nvPr/>
          </p:nvSpPr>
          <p:spPr>
            <a:xfrm>
              <a:off x="7455282" y="37806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28" name="tx128"/>
            <p:cNvSpPr/>
            <p:nvPr/>
          </p:nvSpPr>
          <p:spPr>
            <a:xfrm>
              <a:off x="7695699" y="3991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181.3</a:t>
              </a:r>
            </a:p>
          </p:txBody>
        </p:sp>
        <p:sp>
          <p:nvSpPr>
            <p:cNvPr id="129" name="tx129"/>
            <p:cNvSpPr/>
            <p:nvPr/>
          </p:nvSpPr>
          <p:spPr>
            <a:xfrm>
              <a:off x="7721825" y="37809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30" name="tx130"/>
            <p:cNvSpPr/>
            <p:nvPr/>
          </p:nvSpPr>
          <p:spPr>
            <a:xfrm>
              <a:off x="7962242" y="39656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206.1</a:t>
              </a:r>
            </a:p>
          </p:txBody>
        </p:sp>
        <p:sp>
          <p:nvSpPr>
            <p:cNvPr id="131" name="tx131"/>
            <p:cNvSpPr/>
            <p:nvPr/>
          </p:nvSpPr>
          <p:spPr>
            <a:xfrm>
              <a:off x="7988368" y="3740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4461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29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142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2000-2025</a:t>
              </a:r>
            </a:p>
          </p:txBody>
        </p:sp>
        <p:sp>
          <p:nvSpPr>
            <p:cNvPr id="162" name="pl162"/>
            <p:cNvSpPr/>
            <p:nvPr/>
          </p:nvSpPr>
          <p:spPr>
            <a:xfrm>
              <a:off x="22362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161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960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8758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761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560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359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259746" cy="124062"/>
            </a:xfrm>
            <a:prstGeom prst="rect">
              <a:avLst/>
            </a:prstGeom>
            <a:solidFill>
              <a:srgbClr val="80BD41">
                <a:alpha val="100000"/>
              </a:srgbClr>
            </a:solidFill>
          </p:spPr>
          <p:txBody>
            <a:bodyPr/>
            <a:lstStyle/>
            <a:p/>
          </p:txBody>
        </p:sp>
        <p:sp>
          <p:nvSpPr>
            <p:cNvPr id="174" name="rc174"/>
            <p:cNvSpPr/>
            <p:nvPr/>
          </p:nvSpPr>
          <p:spPr>
            <a:xfrm>
              <a:off x="6556020" y="5840557"/>
              <a:ext cx="1314983" cy="124062"/>
            </a:xfrm>
            <a:prstGeom prst="rect">
              <a:avLst/>
            </a:prstGeom>
            <a:solidFill>
              <a:srgbClr val="1CABE2">
                <a:alpha val="100000"/>
              </a:srgbClr>
            </a:solidFill>
          </p:spPr>
          <p:txBody>
            <a:bodyPr/>
            <a:lstStyle/>
            <a:p/>
          </p:txBody>
        </p:sp>
        <p:sp>
          <p:nvSpPr>
            <p:cNvPr id="175" name="rc175"/>
            <p:cNvSpPr/>
            <p:nvPr/>
          </p:nvSpPr>
          <p:spPr>
            <a:xfrm>
              <a:off x="1296273" y="5685479"/>
              <a:ext cx="3408430" cy="124062"/>
            </a:xfrm>
            <a:prstGeom prst="rect">
              <a:avLst/>
            </a:prstGeom>
            <a:solidFill>
              <a:srgbClr val="80BD41">
                <a:alpha val="100000"/>
              </a:srgbClr>
            </a:solidFill>
          </p:spPr>
          <p:txBody>
            <a:bodyPr/>
            <a:lstStyle/>
            <a:p/>
          </p:txBody>
        </p:sp>
        <p:sp>
          <p:nvSpPr>
            <p:cNvPr id="176" name="rc176"/>
            <p:cNvSpPr/>
            <p:nvPr/>
          </p:nvSpPr>
          <p:spPr>
            <a:xfrm>
              <a:off x="4704703" y="5685479"/>
              <a:ext cx="464709" cy="124062"/>
            </a:xfrm>
            <a:prstGeom prst="rect">
              <a:avLst/>
            </a:prstGeom>
            <a:solidFill>
              <a:srgbClr val="1CABE2">
                <a:alpha val="100000"/>
              </a:srgbClr>
            </a:solidFill>
          </p:spPr>
          <p:txBody>
            <a:bodyPr/>
            <a:lstStyle/>
            <a:p/>
          </p:txBody>
        </p:sp>
        <p:sp>
          <p:nvSpPr>
            <p:cNvPr id="177" name="rc177"/>
            <p:cNvSpPr/>
            <p:nvPr/>
          </p:nvSpPr>
          <p:spPr>
            <a:xfrm>
              <a:off x="1296273" y="5530401"/>
              <a:ext cx="3875019" cy="124062"/>
            </a:xfrm>
            <a:prstGeom prst="rect">
              <a:avLst/>
            </a:prstGeom>
            <a:solidFill>
              <a:srgbClr val="80BD41">
                <a:alpha val="100000"/>
              </a:srgbClr>
            </a:solidFill>
          </p:spPr>
          <p:txBody>
            <a:bodyPr/>
            <a:lstStyle/>
            <a:p/>
          </p:txBody>
        </p:sp>
        <p:sp>
          <p:nvSpPr>
            <p:cNvPr id="178" name="rc178"/>
            <p:cNvSpPr/>
            <p:nvPr/>
          </p:nvSpPr>
          <p:spPr>
            <a:xfrm>
              <a:off x="5171292" y="5530401"/>
              <a:ext cx="247393" cy="124062"/>
            </a:xfrm>
            <a:prstGeom prst="rect">
              <a:avLst/>
            </a:prstGeom>
            <a:solidFill>
              <a:srgbClr val="1CABE2">
                <a:alpha val="100000"/>
              </a:srgbClr>
            </a:solidFill>
          </p:spPr>
          <p:txBody>
            <a:bodyPr/>
            <a:lstStyle/>
            <a:p/>
          </p:txBody>
        </p:sp>
        <p:sp>
          <p:nvSpPr>
            <p:cNvPr id="179" name="tx179"/>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80" name="tx180"/>
            <p:cNvSpPr/>
            <p:nvPr/>
          </p:nvSpPr>
          <p:spPr>
            <a:xfrm>
              <a:off x="5266803"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81" name="tx181"/>
            <p:cNvSpPr/>
            <p:nvPr/>
          </p:nvSpPr>
          <p:spPr>
            <a:xfrm>
              <a:off x="548012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219.3</a:t>
              </a:r>
            </a:p>
          </p:txBody>
        </p:sp>
        <p:sp>
          <p:nvSpPr>
            <p:cNvPr id="182" name="tx182"/>
            <p:cNvSpPr/>
            <p:nvPr/>
          </p:nvSpPr>
          <p:spPr>
            <a:xfrm>
              <a:off x="3790508"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279.8</a:t>
              </a:r>
            </a:p>
          </p:txBody>
        </p:sp>
        <p:sp>
          <p:nvSpPr>
            <p:cNvPr id="183" name="tx183"/>
            <p:cNvSpPr/>
            <p:nvPr/>
          </p:nvSpPr>
          <p:spPr>
            <a:xfrm>
              <a:off x="7153222"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84" name="tx184"/>
            <p:cNvSpPr/>
            <p:nvPr/>
          </p:nvSpPr>
          <p:spPr>
            <a:xfrm>
              <a:off x="2864850"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181.3</a:t>
              </a:r>
            </a:p>
          </p:txBody>
        </p:sp>
        <p:sp>
          <p:nvSpPr>
            <p:cNvPr id="185" name="tx185"/>
            <p:cNvSpPr/>
            <p:nvPr/>
          </p:nvSpPr>
          <p:spPr>
            <a:xfrm>
              <a:off x="4831564"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6" name="tx186"/>
            <p:cNvSpPr/>
            <p:nvPr/>
          </p:nvSpPr>
          <p:spPr>
            <a:xfrm>
              <a:off x="3098144"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206.1</a:t>
              </a:r>
            </a:p>
          </p:txBody>
        </p:sp>
        <p:sp>
          <p:nvSpPr>
            <p:cNvPr id="187" name="tx187"/>
            <p:cNvSpPr/>
            <p:nvPr/>
          </p:nvSpPr>
          <p:spPr>
            <a:xfrm>
              <a:off x="5189495"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5962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93951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819404"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higher than in 2019 (80%).
The number of children vaccinated with DTP3 decreased 26% compared to in 2019.
The number of surviving infants decreased approximately 37%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8145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52033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5922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9811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13699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508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8978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82866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6755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9064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4204936"/>
              <a:ext cx="235719" cy="7073"/>
            </a:xfrm>
            <a:prstGeom prst="rect">
              <a:avLst/>
            </a:prstGeom>
            <a:solidFill>
              <a:srgbClr val="E2231A">
                <a:alpha val="90196"/>
              </a:srgbClr>
            </a:solidFill>
          </p:spPr>
          <p:txBody>
            <a:bodyPr/>
            <a:lstStyle/>
            <a:p/>
          </p:txBody>
        </p:sp>
        <p:sp>
          <p:nvSpPr>
            <p:cNvPr id="28" name="rc28"/>
            <p:cNvSpPr/>
            <p:nvPr/>
          </p:nvSpPr>
          <p:spPr>
            <a:xfrm>
              <a:off x="1684176" y="4205035"/>
              <a:ext cx="235719" cy="6973"/>
            </a:xfrm>
            <a:prstGeom prst="rect">
              <a:avLst/>
            </a:prstGeom>
            <a:solidFill>
              <a:srgbClr val="E2231A">
                <a:alpha val="90196"/>
              </a:srgbClr>
            </a:solidFill>
          </p:spPr>
          <p:txBody>
            <a:bodyPr/>
            <a:lstStyle/>
            <a:p/>
          </p:txBody>
        </p:sp>
        <p:sp>
          <p:nvSpPr>
            <p:cNvPr id="29" name="rc29"/>
            <p:cNvSpPr/>
            <p:nvPr/>
          </p:nvSpPr>
          <p:spPr>
            <a:xfrm>
              <a:off x="1946086" y="4204794"/>
              <a:ext cx="235719" cy="7215"/>
            </a:xfrm>
            <a:prstGeom prst="rect">
              <a:avLst/>
            </a:prstGeom>
            <a:solidFill>
              <a:srgbClr val="E2231A">
                <a:alpha val="90196"/>
              </a:srgbClr>
            </a:solidFill>
          </p:spPr>
          <p:txBody>
            <a:bodyPr/>
            <a:lstStyle/>
            <a:p/>
          </p:txBody>
        </p:sp>
        <p:sp>
          <p:nvSpPr>
            <p:cNvPr id="30" name="rc30"/>
            <p:cNvSpPr/>
            <p:nvPr/>
          </p:nvSpPr>
          <p:spPr>
            <a:xfrm>
              <a:off x="2207996" y="4204460"/>
              <a:ext cx="235719" cy="7549"/>
            </a:xfrm>
            <a:prstGeom prst="rect">
              <a:avLst/>
            </a:prstGeom>
            <a:solidFill>
              <a:srgbClr val="E2231A">
                <a:alpha val="90196"/>
              </a:srgbClr>
            </a:solidFill>
          </p:spPr>
          <p:txBody>
            <a:bodyPr/>
            <a:lstStyle/>
            <a:p/>
          </p:txBody>
        </p:sp>
        <p:sp>
          <p:nvSpPr>
            <p:cNvPr id="31" name="rc31"/>
            <p:cNvSpPr/>
            <p:nvPr/>
          </p:nvSpPr>
          <p:spPr>
            <a:xfrm>
              <a:off x="2469906" y="4204148"/>
              <a:ext cx="235719" cy="7861"/>
            </a:xfrm>
            <a:prstGeom prst="rect">
              <a:avLst/>
            </a:prstGeom>
            <a:solidFill>
              <a:srgbClr val="E2231A">
                <a:alpha val="90196"/>
              </a:srgbClr>
            </a:solidFill>
          </p:spPr>
          <p:txBody>
            <a:bodyPr/>
            <a:lstStyle/>
            <a:p/>
          </p:txBody>
        </p:sp>
        <p:sp>
          <p:nvSpPr>
            <p:cNvPr id="32" name="rc32"/>
            <p:cNvSpPr/>
            <p:nvPr/>
          </p:nvSpPr>
          <p:spPr>
            <a:xfrm>
              <a:off x="2731817" y="4180268"/>
              <a:ext cx="235719" cy="31741"/>
            </a:xfrm>
            <a:prstGeom prst="rect">
              <a:avLst/>
            </a:prstGeom>
            <a:solidFill>
              <a:srgbClr val="E2231A">
                <a:alpha val="90196"/>
              </a:srgbClr>
            </a:solidFill>
          </p:spPr>
          <p:txBody>
            <a:bodyPr/>
            <a:lstStyle/>
            <a:p/>
          </p:txBody>
        </p:sp>
        <p:sp>
          <p:nvSpPr>
            <p:cNvPr id="33" name="rc33"/>
            <p:cNvSpPr/>
            <p:nvPr/>
          </p:nvSpPr>
          <p:spPr>
            <a:xfrm>
              <a:off x="2993727" y="4195094"/>
              <a:ext cx="235719" cy="16915"/>
            </a:xfrm>
            <a:prstGeom prst="rect">
              <a:avLst/>
            </a:prstGeom>
            <a:solidFill>
              <a:srgbClr val="E2231A">
                <a:alpha val="90196"/>
              </a:srgbClr>
            </a:solidFill>
          </p:spPr>
          <p:txBody>
            <a:bodyPr/>
            <a:lstStyle/>
            <a:p/>
          </p:txBody>
        </p:sp>
        <p:sp>
          <p:nvSpPr>
            <p:cNvPr id="34" name="rc34"/>
            <p:cNvSpPr/>
            <p:nvPr/>
          </p:nvSpPr>
          <p:spPr>
            <a:xfrm>
              <a:off x="3255637" y="4185685"/>
              <a:ext cx="235719" cy="26324"/>
            </a:xfrm>
            <a:prstGeom prst="rect">
              <a:avLst/>
            </a:prstGeom>
            <a:solidFill>
              <a:srgbClr val="E2231A">
                <a:alpha val="90196"/>
              </a:srgbClr>
            </a:solidFill>
          </p:spPr>
          <p:txBody>
            <a:bodyPr/>
            <a:lstStyle/>
            <a:p/>
          </p:txBody>
        </p:sp>
        <p:sp>
          <p:nvSpPr>
            <p:cNvPr id="35" name="rc35"/>
            <p:cNvSpPr/>
            <p:nvPr/>
          </p:nvSpPr>
          <p:spPr>
            <a:xfrm>
              <a:off x="3517547" y="4155453"/>
              <a:ext cx="235719" cy="56556"/>
            </a:xfrm>
            <a:prstGeom prst="rect">
              <a:avLst/>
            </a:prstGeom>
            <a:solidFill>
              <a:srgbClr val="E2231A">
                <a:alpha val="90196"/>
              </a:srgbClr>
            </a:solidFill>
          </p:spPr>
          <p:txBody>
            <a:bodyPr/>
            <a:lstStyle/>
            <a:p/>
          </p:txBody>
        </p:sp>
        <p:sp>
          <p:nvSpPr>
            <p:cNvPr id="36" name="rc36"/>
            <p:cNvSpPr/>
            <p:nvPr/>
          </p:nvSpPr>
          <p:spPr>
            <a:xfrm>
              <a:off x="3779457" y="3973193"/>
              <a:ext cx="235719" cy="238816"/>
            </a:xfrm>
            <a:prstGeom prst="rect">
              <a:avLst/>
            </a:prstGeom>
            <a:solidFill>
              <a:srgbClr val="E2231A">
                <a:alpha val="90196"/>
              </a:srgbClr>
            </a:solidFill>
          </p:spPr>
          <p:txBody>
            <a:bodyPr/>
            <a:lstStyle/>
            <a:p/>
          </p:txBody>
        </p:sp>
        <p:sp>
          <p:nvSpPr>
            <p:cNvPr id="37" name="rc37"/>
            <p:cNvSpPr/>
            <p:nvPr/>
          </p:nvSpPr>
          <p:spPr>
            <a:xfrm>
              <a:off x="4041368" y="3803767"/>
              <a:ext cx="235719" cy="408242"/>
            </a:xfrm>
            <a:prstGeom prst="rect">
              <a:avLst/>
            </a:prstGeom>
            <a:solidFill>
              <a:srgbClr val="E2231A">
                <a:alpha val="90196"/>
              </a:srgbClr>
            </a:solidFill>
          </p:spPr>
          <p:txBody>
            <a:bodyPr/>
            <a:lstStyle/>
            <a:p/>
          </p:txBody>
        </p:sp>
        <p:sp>
          <p:nvSpPr>
            <p:cNvPr id="38" name="rc38"/>
            <p:cNvSpPr/>
            <p:nvPr/>
          </p:nvSpPr>
          <p:spPr>
            <a:xfrm>
              <a:off x="4303278" y="3902844"/>
              <a:ext cx="235719" cy="309165"/>
            </a:xfrm>
            <a:prstGeom prst="rect">
              <a:avLst/>
            </a:prstGeom>
            <a:solidFill>
              <a:srgbClr val="E2231A">
                <a:alpha val="90196"/>
              </a:srgbClr>
            </a:solidFill>
          </p:spPr>
          <p:txBody>
            <a:bodyPr/>
            <a:lstStyle/>
            <a:p/>
          </p:txBody>
        </p:sp>
        <p:sp>
          <p:nvSpPr>
            <p:cNvPr id="39" name="rc39"/>
            <p:cNvSpPr/>
            <p:nvPr/>
          </p:nvSpPr>
          <p:spPr>
            <a:xfrm>
              <a:off x="4565188" y="4009130"/>
              <a:ext cx="235719" cy="202878"/>
            </a:xfrm>
            <a:prstGeom prst="rect">
              <a:avLst/>
            </a:prstGeom>
            <a:solidFill>
              <a:srgbClr val="E2231A">
                <a:alpha val="90196"/>
              </a:srgbClr>
            </a:solidFill>
          </p:spPr>
          <p:txBody>
            <a:bodyPr/>
            <a:lstStyle/>
            <a:p/>
          </p:txBody>
        </p:sp>
        <p:sp>
          <p:nvSpPr>
            <p:cNvPr id="40" name="rc40"/>
            <p:cNvSpPr/>
            <p:nvPr/>
          </p:nvSpPr>
          <p:spPr>
            <a:xfrm>
              <a:off x="4827098" y="4013773"/>
              <a:ext cx="235719" cy="198236"/>
            </a:xfrm>
            <a:prstGeom prst="rect">
              <a:avLst/>
            </a:prstGeom>
            <a:solidFill>
              <a:srgbClr val="E2231A">
                <a:alpha val="90196"/>
              </a:srgbClr>
            </a:solidFill>
          </p:spPr>
          <p:txBody>
            <a:bodyPr/>
            <a:lstStyle/>
            <a:p/>
          </p:txBody>
        </p:sp>
        <p:sp>
          <p:nvSpPr>
            <p:cNvPr id="41" name="rc41"/>
            <p:cNvSpPr/>
            <p:nvPr/>
          </p:nvSpPr>
          <p:spPr>
            <a:xfrm>
              <a:off x="5089008" y="3817962"/>
              <a:ext cx="235719" cy="394047"/>
            </a:xfrm>
            <a:prstGeom prst="rect">
              <a:avLst/>
            </a:prstGeom>
            <a:solidFill>
              <a:srgbClr val="E2231A">
                <a:alpha val="90196"/>
              </a:srgbClr>
            </a:solidFill>
          </p:spPr>
          <p:txBody>
            <a:bodyPr/>
            <a:lstStyle/>
            <a:p/>
          </p:txBody>
        </p:sp>
        <p:sp>
          <p:nvSpPr>
            <p:cNvPr id="42" name="rc42"/>
            <p:cNvSpPr/>
            <p:nvPr/>
          </p:nvSpPr>
          <p:spPr>
            <a:xfrm>
              <a:off x="5350919" y="3850142"/>
              <a:ext cx="235719" cy="361867"/>
            </a:xfrm>
            <a:prstGeom prst="rect">
              <a:avLst/>
            </a:prstGeom>
            <a:solidFill>
              <a:srgbClr val="E2231A">
                <a:alpha val="90196"/>
              </a:srgbClr>
            </a:solidFill>
          </p:spPr>
          <p:txBody>
            <a:bodyPr/>
            <a:lstStyle/>
            <a:p/>
          </p:txBody>
        </p:sp>
        <p:sp>
          <p:nvSpPr>
            <p:cNvPr id="43" name="rc43"/>
            <p:cNvSpPr/>
            <p:nvPr/>
          </p:nvSpPr>
          <p:spPr>
            <a:xfrm>
              <a:off x="5612829" y="3745842"/>
              <a:ext cx="235719" cy="466167"/>
            </a:xfrm>
            <a:prstGeom prst="rect">
              <a:avLst/>
            </a:prstGeom>
            <a:solidFill>
              <a:srgbClr val="E2231A">
                <a:alpha val="90196"/>
              </a:srgbClr>
            </a:solidFill>
          </p:spPr>
          <p:txBody>
            <a:bodyPr/>
            <a:lstStyle/>
            <a:p/>
          </p:txBody>
        </p:sp>
        <p:sp>
          <p:nvSpPr>
            <p:cNvPr id="44" name="rc44"/>
            <p:cNvSpPr/>
            <p:nvPr/>
          </p:nvSpPr>
          <p:spPr>
            <a:xfrm>
              <a:off x="5874739" y="4109657"/>
              <a:ext cx="235719" cy="102352"/>
            </a:xfrm>
            <a:prstGeom prst="rect">
              <a:avLst/>
            </a:prstGeom>
            <a:solidFill>
              <a:srgbClr val="E2231A">
                <a:alpha val="90196"/>
              </a:srgbClr>
            </a:solidFill>
          </p:spPr>
          <p:txBody>
            <a:bodyPr/>
            <a:lstStyle/>
            <a:p/>
          </p:txBody>
        </p:sp>
        <p:sp>
          <p:nvSpPr>
            <p:cNvPr id="45" name="rc45"/>
            <p:cNvSpPr/>
            <p:nvPr/>
          </p:nvSpPr>
          <p:spPr>
            <a:xfrm>
              <a:off x="6136649" y="4151395"/>
              <a:ext cx="235719" cy="60614"/>
            </a:xfrm>
            <a:prstGeom prst="rect">
              <a:avLst/>
            </a:prstGeom>
            <a:solidFill>
              <a:srgbClr val="E2231A">
                <a:alpha val="90196"/>
              </a:srgbClr>
            </a:solidFill>
          </p:spPr>
          <p:txBody>
            <a:bodyPr/>
            <a:lstStyle/>
            <a:p/>
          </p:txBody>
        </p:sp>
        <p:sp>
          <p:nvSpPr>
            <p:cNvPr id="46" name="rc46"/>
            <p:cNvSpPr/>
            <p:nvPr/>
          </p:nvSpPr>
          <p:spPr>
            <a:xfrm>
              <a:off x="6398559" y="4166853"/>
              <a:ext cx="235719" cy="45155"/>
            </a:xfrm>
            <a:prstGeom prst="rect">
              <a:avLst/>
            </a:prstGeom>
            <a:solidFill>
              <a:srgbClr val="E2231A">
                <a:alpha val="90196"/>
              </a:srgbClr>
            </a:solidFill>
          </p:spPr>
          <p:txBody>
            <a:bodyPr/>
            <a:lstStyle/>
            <a:p/>
          </p:txBody>
        </p:sp>
        <p:sp>
          <p:nvSpPr>
            <p:cNvPr id="47" name="rc47"/>
            <p:cNvSpPr/>
            <p:nvPr/>
          </p:nvSpPr>
          <p:spPr>
            <a:xfrm>
              <a:off x="6660470" y="4119104"/>
              <a:ext cx="235719" cy="92905"/>
            </a:xfrm>
            <a:prstGeom prst="rect">
              <a:avLst/>
            </a:prstGeom>
            <a:solidFill>
              <a:srgbClr val="E2231A">
                <a:alpha val="90196"/>
              </a:srgbClr>
            </a:solidFill>
          </p:spPr>
          <p:txBody>
            <a:bodyPr/>
            <a:lstStyle/>
            <a:p/>
          </p:txBody>
        </p:sp>
        <p:sp>
          <p:nvSpPr>
            <p:cNvPr id="48" name="rc48"/>
            <p:cNvSpPr/>
            <p:nvPr/>
          </p:nvSpPr>
          <p:spPr>
            <a:xfrm>
              <a:off x="6922380" y="4149587"/>
              <a:ext cx="235719" cy="62421"/>
            </a:xfrm>
            <a:prstGeom prst="rect">
              <a:avLst/>
            </a:prstGeom>
            <a:solidFill>
              <a:srgbClr val="E2231A">
                <a:alpha val="90196"/>
              </a:srgbClr>
            </a:solidFill>
          </p:spPr>
          <p:txBody>
            <a:bodyPr/>
            <a:lstStyle/>
            <a:p/>
          </p:txBody>
        </p:sp>
        <p:sp>
          <p:nvSpPr>
            <p:cNvPr id="49" name="rc49"/>
            <p:cNvSpPr/>
            <p:nvPr/>
          </p:nvSpPr>
          <p:spPr>
            <a:xfrm>
              <a:off x="7184290" y="4100798"/>
              <a:ext cx="235719" cy="111211"/>
            </a:xfrm>
            <a:prstGeom prst="rect">
              <a:avLst/>
            </a:prstGeom>
            <a:solidFill>
              <a:srgbClr val="E2231A">
                <a:alpha val="90196"/>
              </a:srgbClr>
            </a:solidFill>
          </p:spPr>
          <p:txBody>
            <a:bodyPr/>
            <a:lstStyle/>
            <a:p/>
          </p:txBody>
        </p:sp>
        <p:sp>
          <p:nvSpPr>
            <p:cNvPr id="50" name="rc50"/>
            <p:cNvSpPr/>
            <p:nvPr/>
          </p:nvSpPr>
          <p:spPr>
            <a:xfrm>
              <a:off x="7446200" y="4180853"/>
              <a:ext cx="235719" cy="31156"/>
            </a:xfrm>
            <a:prstGeom prst="rect">
              <a:avLst/>
            </a:prstGeom>
            <a:solidFill>
              <a:srgbClr val="E2231A">
                <a:alpha val="90196"/>
              </a:srgbClr>
            </a:solidFill>
          </p:spPr>
          <p:txBody>
            <a:bodyPr/>
            <a:lstStyle/>
            <a:p/>
          </p:txBody>
        </p:sp>
        <p:sp>
          <p:nvSpPr>
            <p:cNvPr id="51" name="rc51"/>
            <p:cNvSpPr/>
            <p:nvPr/>
          </p:nvSpPr>
          <p:spPr>
            <a:xfrm>
              <a:off x="7708110" y="4177807"/>
              <a:ext cx="235719" cy="34201"/>
            </a:xfrm>
            <a:prstGeom prst="rect">
              <a:avLst/>
            </a:prstGeom>
            <a:solidFill>
              <a:srgbClr val="E2231A">
                <a:alpha val="90196"/>
              </a:srgbClr>
            </a:solidFill>
          </p:spPr>
          <p:txBody>
            <a:bodyPr/>
            <a:lstStyle/>
            <a:p/>
          </p:txBody>
        </p:sp>
        <p:sp>
          <p:nvSpPr>
            <p:cNvPr id="52" name="rc52"/>
            <p:cNvSpPr/>
            <p:nvPr/>
          </p:nvSpPr>
          <p:spPr>
            <a:xfrm>
              <a:off x="7970021" y="4195831"/>
              <a:ext cx="235719" cy="16177"/>
            </a:xfrm>
            <a:prstGeom prst="rect">
              <a:avLst/>
            </a:prstGeom>
            <a:solidFill>
              <a:srgbClr val="E2231A">
                <a:alpha val="90196"/>
              </a:srgbClr>
            </a:solidFill>
          </p:spPr>
          <p:txBody>
            <a:bodyPr/>
            <a:lstStyle/>
            <a:p/>
          </p:txBody>
        </p:sp>
        <p:sp>
          <p:nvSpPr>
            <p:cNvPr id="53" name="rc53"/>
            <p:cNvSpPr/>
            <p:nvPr/>
          </p:nvSpPr>
          <p:spPr>
            <a:xfrm>
              <a:off x="1422266" y="4201514"/>
              <a:ext cx="235719" cy="3421"/>
            </a:xfrm>
            <a:prstGeom prst="rect">
              <a:avLst/>
            </a:prstGeom>
            <a:solidFill>
              <a:srgbClr val="B3B3B3">
                <a:alpha val="90196"/>
              </a:srgbClr>
            </a:solidFill>
          </p:spPr>
          <p:txBody>
            <a:bodyPr/>
            <a:lstStyle/>
            <a:p/>
          </p:txBody>
        </p:sp>
        <p:sp>
          <p:nvSpPr>
            <p:cNvPr id="54" name="rc54"/>
            <p:cNvSpPr/>
            <p:nvPr/>
          </p:nvSpPr>
          <p:spPr>
            <a:xfrm>
              <a:off x="1684176" y="4193566"/>
              <a:ext cx="235719" cy="11468"/>
            </a:xfrm>
            <a:prstGeom prst="rect">
              <a:avLst/>
            </a:prstGeom>
            <a:solidFill>
              <a:srgbClr val="B3B3B3">
                <a:alpha val="90196"/>
              </a:srgbClr>
            </a:solidFill>
          </p:spPr>
          <p:txBody>
            <a:bodyPr/>
            <a:lstStyle/>
            <a:p/>
          </p:txBody>
        </p:sp>
        <p:sp>
          <p:nvSpPr>
            <p:cNvPr id="55" name="rc55"/>
            <p:cNvSpPr/>
            <p:nvPr/>
          </p:nvSpPr>
          <p:spPr>
            <a:xfrm>
              <a:off x="1946086" y="4194369"/>
              <a:ext cx="235719" cy="10424"/>
            </a:xfrm>
            <a:prstGeom prst="rect">
              <a:avLst/>
            </a:prstGeom>
            <a:solidFill>
              <a:srgbClr val="B3B3B3">
                <a:alpha val="90196"/>
              </a:srgbClr>
            </a:solidFill>
          </p:spPr>
          <p:txBody>
            <a:bodyPr/>
            <a:lstStyle/>
            <a:p/>
          </p:txBody>
        </p:sp>
        <p:sp>
          <p:nvSpPr>
            <p:cNvPr id="56" name="rc56"/>
            <p:cNvSpPr/>
            <p:nvPr/>
          </p:nvSpPr>
          <p:spPr>
            <a:xfrm>
              <a:off x="2207996" y="4203691"/>
              <a:ext cx="235719" cy="769"/>
            </a:xfrm>
            <a:prstGeom prst="rect">
              <a:avLst/>
            </a:prstGeom>
            <a:solidFill>
              <a:srgbClr val="B3B3B3">
                <a:alpha val="90196"/>
              </a:srgbClr>
            </a:solidFill>
          </p:spPr>
          <p:txBody>
            <a:bodyPr/>
            <a:lstStyle/>
            <a:p/>
          </p:txBody>
        </p:sp>
        <p:sp>
          <p:nvSpPr>
            <p:cNvPr id="57" name="rc57"/>
            <p:cNvSpPr/>
            <p:nvPr/>
          </p:nvSpPr>
          <p:spPr>
            <a:xfrm>
              <a:off x="2469906" y="4188533"/>
              <a:ext cx="235719" cy="15615"/>
            </a:xfrm>
            <a:prstGeom prst="rect">
              <a:avLst/>
            </a:prstGeom>
            <a:solidFill>
              <a:srgbClr val="B3B3B3">
                <a:alpha val="90196"/>
              </a:srgbClr>
            </a:solidFill>
          </p:spPr>
          <p:txBody>
            <a:bodyPr/>
            <a:lstStyle/>
            <a:p/>
          </p:txBody>
        </p:sp>
        <p:sp>
          <p:nvSpPr>
            <p:cNvPr id="58" name="rc58"/>
            <p:cNvSpPr/>
            <p:nvPr/>
          </p:nvSpPr>
          <p:spPr>
            <a:xfrm>
              <a:off x="3255637" y="4184012"/>
              <a:ext cx="235719" cy="1672"/>
            </a:xfrm>
            <a:prstGeom prst="rect">
              <a:avLst/>
            </a:prstGeom>
            <a:solidFill>
              <a:srgbClr val="B3B3B3">
                <a:alpha val="90196"/>
              </a:srgbClr>
            </a:solidFill>
          </p:spPr>
          <p:txBody>
            <a:bodyPr/>
            <a:lstStyle/>
            <a:p/>
          </p:txBody>
        </p:sp>
        <p:sp>
          <p:nvSpPr>
            <p:cNvPr id="59" name="rc59"/>
            <p:cNvSpPr/>
            <p:nvPr/>
          </p:nvSpPr>
          <p:spPr>
            <a:xfrm>
              <a:off x="4041368" y="3760005"/>
              <a:ext cx="235719" cy="43761"/>
            </a:xfrm>
            <a:prstGeom prst="rect">
              <a:avLst/>
            </a:prstGeom>
            <a:solidFill>
              <a:srgbClr val="B3B3B3">
                <a:alpha val="90196"/>
              </a:srgbClr>
            </a:solidFill>
          </p:spPr>
          <p:txBody>
            <a:bodyPr/>
            <a:lstStyle/>
            <a:p/>
          </p:txBody>
        </p:sp>
        <p:sp>
          <p:nvSpPr>
            <p:cNvPr id="60" name="rc60"/>
            <p:cNvSpPr/>
            <p:nvPr/>
          </p:nvSpPr>
          <p:spPr>
            <a:xfrm>
              <a:off x="4303278" y="3867806"/>
              <a:ext cx="235719" cy="35037"/>
            </a:xfrm>
            <a:prstGeom prst="rect">
              <a:avLst/>
            </a:prstGeom>
            <a:solidFill>
              <a:srgbClr val="B3B3B3">
                <a:alpha val="90196"/>
              </a:srgbClr>
            </a:solidFill>
          </p:spPr>
          <p:txBody>
            <a:bodyPr/>
            <a:lstStyle/>
            <a:p/>
          </p:txBody>
        </p:sp>
        <p:sp>
          <p:nvSpPr>
            <p:cNvPr id="61" name="rc61"/>
            <p:cNvSpPr/>
            <p:nvPr/>
          </p:nvSpPr>
          <p:spPr>
            <a:xfrm>
              <a:off x="4565188" y="3837755"/>
              <a:ext cx="235719" cy="171375"/>
            </a:xfrm>
            <a:prstGeom prst="rect">
              <a:avLst/>
            </a:prstGeom>
            <a:solidFill>
              <a:srgbClr val="B3B3B3">
                <a:alpha val="90196"/>
              </a:srgbClr>
            </a:solidFill>
          </p:spPr>
          <p:txBody>
            <a:bodyPr/>
            <a:lstStyle/>
            <a:p/>
          </p:txBody>
        </p:sp>
        <p:sp>
          <p:nvSpPr>
            <p:cNvPr id="62" name="rc62"/>
            <p:cNvSpPr/>
            <p:nvPr/>
          </p:nvSpPr>
          <p:spPr>
            <a:xfrm>
              <a:off x="4827098" y="3817370"/>
              <a:ext cx="235719" cy="196402"/>
            </a:xfrm>
            <a:prstGeom prst="rect">
              <a:avLst/>
            </a:prstGeom>
            <a:solidFill>
              <a:srgbClr val="B3B3B3">
                <a:alpha val="90196"/>
              </a:srgbClr>
            </a:solidFill>
          </p:spPr>
          <p:txBody>
            <a:bodyPr/>
            <a:lstStyle/>
            <a:p/>
          </p:txBody>
        </p:sp>
        <p:sp>
          <p:nvSpPr>
            <p:cNvPr id="63" name="rc63"/>
            <p:cNvSpPr/>
            <p:nvPr/>
          </p:nvSpPr>
          <p:spPr>
            <a:xfrm>
              <a:off x="5350919" y="3805866"/>
              <a:ext cx="235719" cy="44276"/>
            </a:xfrm>
            <a:prstGeom prst="rect">
              <a:avLst/>
            </a:prstGeom>
            <a:solidFill>
              <a:srgbClr val="B3B3B3">
                <a:alpha val="90196"/>
              </a:srgbClr>
            </a:solidFill>
          </p:spPr>
          <p:txBody>
            <a:bodyPr/>
            <a:lstStyle/>
            <a:p/>
          </p:txBody>
        </p:sp>
        <p:sp>
          <p:nvSpPr>
            <p:cNvPr id="64" name="rc64"/>
            <p:cNvSpPr/>
            <p:nvPr/>
          </p:nvSpPr>
          <p:spPr>
            <a:xfrm>
              <a:off x="5612829" y="3567529"/>
              <a:ext cx="235719" cy="178312"/>
            </a:xfrm>
            <a:prstGeom prst="rect">
              <a:avLst/>
            </a:prstGeom>
            <a:solidFill>
              <a:srgbClr val="B3B3B3">
                <a:alpha val="90196"/>
              </a:srgbClr>
            </a:solidFill>
          </p:spPr>
          <p:txBody>
            <a:bodyPr/>
            <a:lstStyle/>
            <a:p/>
          </p:txBody>
        </p:sp>
        <p:sp>
          <p:nvSpPr>
            <p:cNvPr id="65" name="rc65"/>
            <p:cNvSpPr/>
            <p:nvPr/>
          </p:nvSpPr>
          <p:spPr>
            <a:xfrm>
              <a:off x="5874739" y="4063888"/>
              <a:ext cx="235719" cy="45768"/>
            </a:xfrm>
            <a:prstGeom prst="rect">
              <a:avLst/>
            </a:prstGeom>
            <a:solidFill>
              <a:srgbClr val="B3B3B3">
                <a:alpha val="90196"/>
              </a:srgbClr>
            </a:solidFill>
          </p:spPr>
          <p:txBody>
            <a:bodyPr/>
            <a:lstStyle/>
            <a:p/>
          </p:txBody>
        </p:sp>
        <p:sp>
          <p:nvSpPr>
            <p:cNvPr id="66" name="rc66"/>
            <p:cNvSpPr/>
            <p:nvPr/>
          </p:nvSpPr>
          <p:spPr>
            <a:xfrm>
              <a:off x="6136649" y="4117197"/>
              <a:ext cx="235719" cy="34198"/>
            </a:xfrm>
            <a:prstGeom prst="rect">
              <a:avLst/>
            </a:prstGeom>
            <a:solidFill>
              <a:srgbClr val="B3B3B3">
                <a:alpha val="90196"/>
              </a:srgbClr>
            </a:solidFill>
          </p:spPr>
          <p:txBody>
            <a:bodyPr/>
            <a:lstStyle/>
            <a:p/>
          </p:txBody>
        </p:sp>
        <p:sp>
          <p:nvSpPr>
            <p:cNvPr id="67" name="rc67"/>
            <p:cNvSpPr/>
            <p:nvPr/>
          </p:nvSpPr>
          <p:spPr>
            <a:xfrm>
              <a:off x="6398559" y="4136005"/>
              <a:ext cx="235719" cy="30848"/>
            </a:xfrm>
            <a:prstGeom prst="rect">
              <a:avLst/>
            </a:prstGeom>
            <a:solidFill>
              <a:srgbClr val="B3B3B3">
                <a:alpha val="90196"/>
              </a:srgbClr>
            </a:solidFill>
          </p:spPr>
          <p:txBody>
            <a:bodyPr/>
            <a:lstStyle/>
            <a:p/>
          </p:txBody>
        </p:sp>
        <p:sp>
          <p:nvSpPr>
            <p:cNvPr id="68" name="rc68"/>
            <p:cNvSpPr/>
            <p:nvPr/>
          </p:nvSpPr>
          <p:spPr>
            <a:xfrm>
              <a:off x="6660470" y="4047912"/>
              <a:ext cx="235719" cy="71192"/>
            </a:xfrm>
            <a:prstGeom prst="rect">
              <a:avLst/>
            </a:prstGeom>
            <a:solidFill>
              <a:srgbClr val="B3B3B3">
                <a:alpha val="90196"/>
              </a:srgbClr>
            </a:solidFill>
          </p:spPr>
          <p:txBody>
            <a:bodyPr/>
            <a:lstStyle/>
            <a:p/>
          </p:txBody>
        </p:sp>
        <p:sp>
          <p:nvSpPr>
            <p:cNvPr id="69" name="rc69"/>
            <p:cNvSpPr/>
            <p:nvPr/>
          </p:nvSpPr>
          <p:spPr>
            <a:xfrm>
              <a:off x="6922380" y="4092573"/>
              <a:ext cx="235719" cy="57013"/>
            </a:xfrm>
            <a:prstGeom prst="rect">
              <a:avLst/>
            </a:prstGeom>
            <a:solidFill>
              <a:srgbClr val="B3B3B3">
                <a:alpha val="90196"/>
              </a:srgbClr>
            </a:solidFill>
          </p:spPr>
          <p:txBody>
            <a:bodyPr/>
            <a:lstStyle/>
            <a:p/>
          </p:txBody>
        </p:sp>
        <p:sp>
          <p:nvSpPr>
            <p:cNvPr id="70" name="rc70"/>
            <p:cNvSpPr/>
            <p:nvPr/>
          </p:nvSpPr>
          <p:spPr>
            <a:xfrm>
              <a:off x="7184290" y="3977854"/>
              <a:ext cx="235719" cy="122943"/>
            </a:xfrm>
            <a:prstGeom prst="rect">
              <a:avLst/>
            </a:prstGeom>
            <a:solidFill>
              <a:srgbClr val="B3B3B3">
                <a:alpha val="90196"/>
              </a:srgbClr>
            </a:solidFill>
          </p:spPr>
          <p:txBody>
            <a:bodyPr/>
            <a:lstStyle/>
            <a:p/>
          </p:txBody>
        </p:sp>
        <p:sp>
          <p:nvSpPr>
            <p:cNvPr id="71" name="rc71"/>
            <p:cNvSpPr/>
            <p:nvPr/>
          </p:nvSpPr>
          <p:spPr>
            <a:xfrm>
              <a:off x="7446200" y="4126753"/>
              <a:ext cx="235719" cy="54099"/>
            </a:xfrm>
            <a:prstGeom prst="rect">
              <a:avLst/>
            </a:prstGeom>
            <a:solidFill>
              <a:srgbClr val="B3B3B3">
                <a:alpha val="90196"/>
              </a:srgbClr>
            </a:solidFill>
          </p:spPr>
          <p:txBody>
            <a:bodyPr/>
            <a:lstStyle/>
            <a:p/>
          </p:txBody>
        </p:sp>
        <p:sp>
          <p:nvSpPr>
            <p:cNvPr id="72" name="rc72"/>
            <p:cNvSpPr/>
            <p:nvPr/>
          </p:nvSpPr>
          <p:spPr>
            <a:xfrm>
              <a:off x="7708110" y="4108257"/>
              <a:ext cx="235719" cy="69550"/>
            </a:xfrm>
            <a:prstGeom prst="rect">
              <a:avLst/>
            </a:prstGeom>
            <a:solidFill>
              <a:srgbClr val="B3B3B3">
                <a:alpha val="90196"/>
              </a:srgbClr>
            </a:solidFill>
          </p:spPr>
          <p:txBody>
            <a:bodyPr/>
            <a:lstStyle/>
            <a:p/>
          </p:txBody>
        </p:sp>
        <p:sp>
          <p:nvSpPr>
            <p:cNvPr id="73" name="rc73"/>
            <p:cNvSpPr/>
            <p:nvPr/>
          </p:nvSpPr>
          <p:spPr>
            <a:xfrm>
              <a:off x="7970021" y="4175022"/>
              <a:ext cx="235719" cy="20809"/>
            </a:xfrm>
            <a:prstGeom prst="rect">
              <a:avLst/>
            </a:prstGeom>
            <a:solidFill>
              <a:srgbClr val="B3B3B3">
                <a:alpha val="90196"/>
              </a:srgbClr>
            </a:solidFill>
          </p:spPr>
          <p:txBody>
            <a:bodyPr/>
            <a:lstStyle/>
            <a:p/>
          </p:txBody>
        </p:sp>
        <p:sp>
          <p:nvSpPr>
            <p:cNvPr id="74" name="pl74"/>
            <p:cNvSpPr/>
            <p:nvPr/>
          </p:nvSpPr>
          <p:spPr>
            <a:xfrm>
              <a:off x="1540125" y="2085226"/>
              <a:ext cx="6547754" cy="1224511"/>
            </a:xfrm>
            <a:custGeom>
              <a:avLst/>
              <a:pathLst>
                <a:path w="6547754" h="1224511">
                  <a:moveTo>
                    <a:pt x="0" y="0"/>
                  </a:moveTo>
                  <a:lnTo>
                    <a:pt x="261910" y="0"/>
                  </a:lnTo>
                  <a:lnTo>
                    <a:pt x="523820" y="0"/>
                  </a:lnTo>
                  <a:lnTo>
                    <a:pt x="785730" y="0"/>
                  </a:lnTo>
                  <a:lnTo>
                    <a:pt x="1047640" y="0"/>
                  </a:lnTo>
                  <a:lnTo>
                    <a:pt x="1309550" y="64447"/>
                  </a:lnTo>
                  <a:lnTo>
                    <a:pt x="1571461" y="21482"/>
                  </a:lnTo>
                  <a:lnTo>
                    <a:pt x="1833371" y="42965"/>
                  </a:lnTo>
                  <a:lnTo>
                    <a:pt x="2095281" y="107413"/>
                  </a:lnTo>
                  <a:lnTo>
                    <a:pt x="2357191" y="515583"/>
                  </a:lnTo>
                  <a:lnTo>
                    <a:pt x="2619101" y="923754"/>
                  </a:lnTo>
                  <a:lnTo>
                    <a:pt x="2881012" y="687445"/>
                  </a:lnTo>
                  <a:lnTo>
                    <a:pt x="3142922" y="429653"/>
                  </a:lnTo>
                  <a:lnTo>
                    <a:pt x="3404832" y="429653"/>
                  </a:lnTo>
                  <a:lnTo>
                    <a:pt x="3666742" y="923754"/>
                  </a:lnTo>
                  <a:lnTo>
                    <a:pt x="3928652" y="923754"/>
                  </a:lnTo>
                  <a:lnTo>
                    <a:pt x="4190563" y="1224511"/>
                  </a:lnTo>
                  <a:lnTo>
                    <a:pt x="4452473" y="279274"/>
                  </a:lnTo>
                  <a:lnTo>
                    <a:pt x="4714383" y="171861"/>
                  </a:lnTo>
                  <a:lnTo>
                    <a:pt x="4976293" y="128895"/>
                  </a:lnTo>
                  <a:lnTo>
                    <a:pt x="5238203" y="300757"/>
                  </a:lnTo>
                  <a:lnTo>
                    <a:pt x="5500114" y="214826"/>
                  </a:lnTo>
                  <a:lnTo>
                    <a:pt x="5762024" y="537066"/>
                  </a:lnTo>
                  <a:lnTo>
                    <a:pt x="6023934" y="150378"/>
                  </a:lnTo>
                  <a:lnTo>
                    <a:pt x="6285844" y="171861"/>
                  </a:lnTo>
                  <a:lnTo>
                    <a:pt x="6547754" y="64447"/>
                  </a:lnTo>
                </a:path>
              </a:pathLst>
            </a:custGeom>
            <a:ln w="27101" cap="flat">
              <a:solidFill>
                <a:srgbClr val="3283FE">
                  <a:alpha val="100000"/>
                </a:srgbClr>
              </a:solidFill>
              <a:prstDash val="solid"/>
              <a:round/>
            </a:ln>
          </p:spPr>
          <p:txBody>
            <a:bodyPr/>
            <a:lstStyle/>
            <a:p/>
          </p:txBody>
        </p:sp>
        <p:sp>
          <p:nvSpPr>
            <p:cNvPr id="75" name="pl75"/>
            <p:cNvSpPr/>
            <p:nvPr/>
          </p:nvSpPr>
          <p:spPr>
            <a:xfrm>
              <a:off x="1540125" y="2085226"/>
              <a:ext cx="6547754" cy="1460821"/>
            </a:xfrm>
            <a:custGeom>
              <a:avLst/>
              <a:pathLst>
                <a:path w="6547754" h="1460821">
                  <a:moveTo>
                    <a:pt x="0" y="0"/>
                  </a:moveTo>
                  <a:lnTo>
                    <a:pt x="261910" y="21482"/>
                  </a:lnTo>
                  <a:lnTo>
                    <a:pt x="523820" y="21482"/>
                  </a:lnTo>
                  <a:lnTo>
                    <a:pt x="785730" y="0"/>
                  </a:lnTo>
                  <a:lnTo>
                    <a:pt x="1047640" y="42965"/>
                  </a:lnTo>
                  <a:lnTo>
                    <a:pt x="1309550" y="64447"/>
                  </a:lnTo>
                  <a:lnTo>
                    <a:pt x="1571461" y="21482"/>
                  </a:lnTo>
                  <a:lnTo>
                    <a:pt x="1833371" y="64447"/>
                  </a:lnTo>
                  <a:lnTo>
                    <a:pt x="2095281" y="85930"/>
                  </a:lnTo>
                  <a:lnTo>
                    <a:pt x="2357191" y="665962"/>
                  </a:lnTo>
                  <a:lnTo>
                    <a:pt x="2619101" y="1245994"/>
                  </a:lnTo>
                  <a:lnTo>
                    <a:pt x="2881012" y="923754"/>
                  </a:lnTo>
                  <a:lnTo>
                    <a:pt x="3142922" y="966719"/>
                  </a:lnTo>
                  <a:lnTo>
                    <a:pt x="3404832" y="966719"/>
                  </a:lnTo>
                  <a:lnTo>
                    <a:pt x="3666742" y="902271"/>
                  </a:lnTo>
                  <a:lnTo>
                    <a:pt x="3928652" y="902271"/>
                  </a:lnTo>
                  <a:lnTo>
                    <a:pt x="4190563" y="1460821"/>
                  </a:lnTo>
                  <a:lnTo>
                    <a:pt x="4452473" y="322239"/>
                  </a:lnTo>
                  <a:lnTo>
                    <a:pt x="4714383" y="193343"/>
                  </a:lnTo>
                  <a:lnTo>
                    <a:pt x="4976293" y="150378"/>
                  </a:lnTo>
                  <a:lnTo>
                    <a:pt x="5238203" y="365205"/>
                  </a:lnTo>
                  <a:lnTo>
                    <a:pt x="5500114" y="279274"/>
                  </a:lnTo>
                  <a:lnTo>
                    <a:pt x="5762024" y="644479"/>
                  </a:lnTo>
                  <a:lnTo>
                    <a:pt x="6023934" y="257791"/>
                  </a:lnTo>
                  <a:lnTo>
                    <a:pt x="6285844" y="343722"/>
                  </a:lnTo>
                  <a:lnTo>
                    <a:pt x="6547754" y="107413"/>
                  </a:lnTo>
                </a:path>
              </a:pathLst>
            </a:custGeom>
            <a:ln w="27101" cap="flat">
              <a:solidFill>
                <a:srgbClr val="FFA500">
                  <a:alpha val="100000"/>
                </a:srgbClr>
              </a:solidFill>
              <a:prstDash val="solid"/>
              <a:round/>
            </a:ln>
          </p:spPr>
          <p:txBody>
            <a:bodyPr/>
            <a:lstStyle/>
            <a:p/>
          </p:txBody>
        </p:sp>
        <p:sp>
          <p:nvSpPr>
            <p:cNvPr id="76" name="tx76"/>
            <p:cNvSpPr/>
            <p:nvPr/>
          </p:nvSpPr>
          <p:spPr>
            <a:xfrm>
              <a:off x="146978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146978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277933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9" name="tx79"/>
            <p:cNvSpPr/>
            <p:nvPr/>
          </p:nvSpPr>
          <p:spPr>
            <a:xfrm>
              <a:off x="277933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0" name="tx80"/>
            <p:cNvSpPr/>
            <p:nvPr/>
          </p:nvSpPr>
          <p:spPr>
            <a:xfrm>
              <a:off x="4088889"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81" name="tx81"/>
            <p:cNvSpPr/>
            <p:nvPr/>
          </p:nvSpPr>
          <p:spPr>
            <a:xfrm>
              <a:off x="4088889"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82" name="tx82"/>
            <p:cNvSpPr/>
            <p:nvPr/>
          </p:nvSpPr>
          <p:spPr>
            <a:xfrm>
              <a:off x="5398440"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83" name="tx83"/>
            <p:cNvSpPr/>
            <p:nvPr/>
          </p:nvSpPr>
          <p:spPr>
            <a:xfrm>
              <a:off x="5398440"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57</a:t>
              </a:r>
            </a:p>
          </p:txBody>
        </p:sp>
        <p:sp>
          <p:nvSpPr>
            <p:cNvPr id="84" name="tx84"/>
            <p:cNvSpPr/>
            <p:nvPr/>
          </p:nvSpPr>
          <p:spPr>
            <a:xfrm>
              <a:off x="6446081"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5" name="tx85"/>
            <p:cNvSpPr/>
            <p:nvPr/>
          </p:nvSpPr>
          <p:spPr>
            <a:xfrm>
              <a:off x="6446081"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6" name="tx86"/>
            <p:cNvSpPr/>
            <p:nvPr/>
          </p:nvSpPr>
          <p:spPr>
            <a:xfrm>
              <a:off x="670799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7" name="tx87"/>
            <p:cNvSpPr/>
            <p:nvPr/>
          </p:nvSpPr>
          <p:spPr>
            <a:xfrm>
              <a:off x="6707991"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8" name="tx88"/>
            <p:cNvSpPr/>
            <p:nvPr/>
          </p:nvSpPr>
          <p:spPr>
            <a:xfrm>
              <a:off x="6969901"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9" name="tx89"/>
            <p:cNvSpPr/>
            <p:nvPr/>
          </p:nvSpPr>
          <p:spPr>
            <a:xfrm>
              <a:off x="6969901"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0" name="tx90"/>
            <p:cNvSpPr/>
            <p:nvPr/>
          </p:nvSpPr>
          <p:spPr>
            <a:xfrm>
              <a:off x="7231812"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91" name="tx91"/>
            <p:cNvSpPr/>
            <p:nvPr/>
          </p:nvSpPr>
          <p:spPr>
            <a:xfrm>
              <a:off x="723181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2" name="tx92"/>
            <p:cNvSpPr/>
            <p:nvPr/>
          </p:nvSpPr>
          <p:spPr>
            <a:xfrm>
              <a:off x="749372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3" name="tx93"/>
            <p:cNvSpPr/>
            <p:nvPr/>
          </p:nvSpPr>
          <p:spPr>
            <a:xfrm>
              <a:off x="749372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4" name="tx94"/>
            <p:cNvSpPr/>
            <p:nvPr/>
          </p:nvSpPr>
          <p:spPr>
            <a:xfrm>
              <a:off x="775563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5" name="tx95"/>
            <p:cNvSpPr/>
            <p:nvPr/>
          </p:nvSpPr>
          <p:spPr>
            <a:xfrm>
              <a:off x="775563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96" name="tx96"/>
            <p:cNvSpPr/>
            <p:nvPr/>
          </p:nvSpPr>
          <p:spPr>
            <a:xfrm>
              <a:off x="801754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7" name="tx97"/>
            <p:cNvSpPr/>
            <p:nvPr/>
          </p:nvSpPr>
          <p:spPr>
            <a:xfrm>
              <a:off x="80175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8" name="tx98"/>
            <p:cNvSpPr/>
            <p:nvPr/>
          </p:nvSpPr>
          <p:spPr>
            <a:xfrm>
              <a:off x="1509980" y="41696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9" name="tx99"/>
            <p:cNvSpPr/>
            <p:nvPr/>
          </p:nvSpPr>
          <p:spPr>
            <a:xfrm>
              <a:off x="2789387" y="41570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4068793" y="396877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101" name="tx101"/>
            <p:cNvSpPr/>
            <p:nvPr/>
          </p:nvSpPr>
          <p:spPr>
            <a:xfrm>
              <a:off x="5378344" y="39906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02" name="tx102"/>
            <p:cNvSpPr/>
            <p:nvPr/>
          </p:nvSpPr>
          <p:spPr>
            <a:xfrm>
              <a:off x="6456129" y="41503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6718039" y="41251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4" name="tx104"/>
            <p:cNvSpPr/>
            <p:nvPr/>
          </p:nvSpPr>
          <p:spPr>
            <a:xfrm>
              <a:off x="6979950" y="41403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5" name="tx105"/>
            <p:cNvSpPr/>
            <p:nvPr/>
          </p:nvSpPr>
          <p:spPr>
            <a:xfrm>
              <a:off x="7241860" y="4115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6" name="tx106"/>
            <p:cNvSpPr/>
            <p:nvPr/>
          </p:nvSpPr>
          <p:spPr>
            <a:xfrm>
              <a:off x="7503770" y="41573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7765680" y="41544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8" name="tx108"/>
            <p:cNvSpPr/>
            <p:nvPr/>
          </p:nvSpPr>
          <p:spPr>
            <a:xfrm>
              <a:off x="8057735" y="41634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9" name="tx109"/>
            <p:cNvSpPr/>
            <p:nvPr/>
          </p:nvSpPr>
          <p:spPr>
            <a:xfrm>
              <a:off x="1509980" y="41641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0" name="tx110"/>
            <p:cNvSpPr/>
            <p:nvPr/>
          </p:nvSpPr>
          <p:spPr>
            <a:xfrm>
              <a:off x="4098938" y="37427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5408489" y="37888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2" name="tx112"/>
            <p:cNvSpPr/>
            <p:nvPr/>
          </p:nvSpPr>
          <p:spPr>
            <a:xfrm>
              <a:off x="6456129" y="41123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3" name="tx113"/>
            <p:cNvSpPr/>
            <p:nvPr/>
          </p:nvSpPr>
          <p:spPr>
            <a:xfrm>
              <a:off x="6718039" y="40430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4" name="tx114"/>
            <p:cNvSpPr/>
            <p:nvPr/>
          </p:nvSpPr>
          <p:spPr>
            <a:xfrm>
              <a:off x="6979950" y="4080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5" name="tx115"/>
            <p:cNvSpPr/>
            <p:nvPr/>
          </p:nvSpPr>
          <p:spPr>
            <a:xfrm>
              <a:off x="7241860" y="39988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6" name="tx116"/>
            <p:cNvSpPr/>
            <p:nvPr/>
          </p:nvSpPr>
          <p:spPr>
            <a:xfrm>
              <a:off x="7503770" y="4113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7765680" y="41025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8" name="tx118"/>
            <p:cNvSpPr/>
            <p:nvPr/>
          </p:nvSpPr>
          <p:spPr>
            <a:xfrm>
              <a:off x="8027590" y="4146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9" name="tx119"/>
            <p:cNvSpPr/>
            <p:nvPr/>
          </p:nvSpPr>
          <p:spPr>
            <a:xfrm>
              <a:off x="1512995" y="409527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20" name="tx120"/>
            <p:cNvSpPr/>
            <p:nvPr/>
          </p:nvSpPr>
          <p:spPr>
            <a:xfrm>
              <a:off x="4077836" y="365377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245</a:t>
              </a:r>
            </a:p>
          </p:txBody>
        </p:sp>
        <p:sp>
          <p:nvSpPr>
            <p:cNvPr id="121" name="tx121"/>
            <p:cNvSpPr/>
            <p:nvPr/>
          </p:nvSpPr>
          <p:spPr>
            <a:xfrm>
              <a:off x="5387387" y="369963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220</a:t>
              </a:r>
            </a:p>
          </p:txBody>
        </p:sp>
        <p:sp>
          <p:nvSpPr>
            <p:cNvPr id="122" name="tx122"/>
            <p:cNvSpPr/>
            <p:nvPr/>
          </p:nvSpPr>
          <p:spPr>
            <a:xfrm>
              <a:off x="6462158" y="403096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23" name="tx123"/>
            <p:cNvSpPr/>
            <p:nvPr/>
          </p:nvSpPr>
          <p:spPr>
            <a:xfrm>
              <a:off x="6724068" y="3941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tx124"/>
            <p:cNvSpPr/>
            <p:nvPr/>
          </p:nvSpPr>
          <p:spPr>
            <a:xfrm>
              <a:off x="6985979" y="39863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5" name="tx125"/>
            <p:cNvSpPr/>
            <p:nvPr/>
          </p:nvSpPr>
          <p:spPr>
            <a:xfrm>
              <a:off x="7220758" y="3872810"/>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126" name="tx126"/>
            <p:cNvSpPr/>
            <p:nvPr/>
          </p:nvSpPr>
          <p:spPr>
            <a:xfrm>
              <a:off x="7509799" y="40205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27" name="tx127"/>
            <p:cNvSpPr/>
            <p:nvPr/>
          </p:nvSpPr>
          <p:spPr>
            <a:xfrm>
              <a:off x="7771709" y="40020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8" name="tx128"/>
            <p:cNvSpPr/>
            <p:nvPr/>
          </p:nvSpPr>
          <p:spPr>
            <a:xfrm>
              <a:off x="8033619" y="40687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29" name="tx12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94200" y="36987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1" name="tx131"/>
            <p:cNvSpPr/>
            <p:nvPr/>
          </p:nvSpPr>
          <p:spPr>
            <a:xfrm>
              <a:off x="694200" y="32376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2" name="tx132"/>
            <p:cNvSpPr/>
            <p:nvPr/>
          </p:nvSpPr>
          <p:spPr>
            <a:xfrm>
              <a:off x="694200" y="27765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3" name="tx133"/>
            <p:cNvSpPr/>
            <p:nvPr/>
          </p:nvSpPr>
          <p:spPr>
            <a:xfrm>
              <a:off x="577692" y="231544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577692" y="185432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3" name="pl153"/>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4" name="pl154"/>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5" name="tx155"/>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6" name="tx156"/>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7" name="rc157"/>
            <p:cNvSpPr/>
            <p:nvPr/>
          </p:nvSpPr>
          <p:spPr>
            <a:xfrm>
              <a:off x="4744786" y="5080163"/>
              <a:ext cx="201456" cy="201456"/>
            </a:xfrm>
            <a:prstGeom prst="rect">
              <a:avLst/>
            </a:prstGeom>
            <a:solidFill>
              <a:srgbClr val="E2231A">
                <a:alpha val="90196"/>
              </a:srgbClr>
            </a:solidFill>
          </p:spPr>
          <p:txBody>
            <a:bodyPr/>
            <a:lstStyle/>
            <a:p/>
          </p:txBody>
        </p:sp>
        <p:sp>
          <p:nvSpPr>
            <p:cNvPr id="158" name="rc158"/>
            <p:cNvSpPr/>
            <p:nvPr/>
          </p:nvSpPr>
          <p:spPr>
            <a:xfrm>
              <a:off x="5708946" y="5080163"/>
              <a:ext cx="201456" cy="201456"/>
            </a:xfrm>
            <a:prstGeom prst="rect">
              <a:avLst/>
            </a:prstGeom>
            <a:solidFill>
              <a:srgbClr val="B3B3B3">
                <a:alpha val="90196"/>
              </a:srgbClr>
            </a:solidFill>
          </p:spPr>
          <p:txBody>
            <a:bodyPr/>
            <a:lstStyle/>
            <a:p/>
          </p:txBody>
        </p:sp>
        <p:sp>
          <p:nvSpPr>
            <p:cNvPr id="159" name="tx159"/>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0" name="tx160"/>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1" name="tx161"/>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2" name="tx162"/>
            <p:cNvSpPr/>
            <p:nvPr/>
          </p:nvSpPr>
          <p:spPr>
            <a:xfrm>
              <a:off x="1083092" y="1594448"/>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2000-2025</a:t>
              </a:r>
            </a:p>
          </p:txBody>
        </p:sp>
        <p:sp>
          <p:nvSpPr>
            <p:cNvPr id="163" name="pl163"/>
            <p:cNvSpPr/>
            <p:nvPr/>
          </p:nvSpPr>
          <p:spPr>
            <a:xfrm>
              <a:off x="26281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0400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4519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7" name="pl167"/>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8341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2459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422266" y="5840557"/>
              <a:ext cx="2952356" cy="124062"/>
            </a:xfrm>
            <a:prstGeom prst="rect">
              <a:avLst/>
            </a:prstGeom>
            <a:solidFill>
              <a:srgbClr val="E2231A">
                <a:alpha val="90196"/>
              </a:srgbClr>
            </a:solidFill>
          </p:spPr>
          <p:txBody>
            <a:bodyPr/>
            <a:lstStyle/>
            <a:p/>
          </p:txBody>
        </p:sp>
        <p:sp>
          <p:nvSpPr>
            <p:cNvPr id="173" name="rc173"/>
            <p:cNvSpPr/>
            <p:nvPr/>
          </p:nvSpPr>
          <p:spPr>
            <a:xfrm>
              <a:off x="1422266" y="5685479"/>
              <a:ext cx="2236155" cy="124062"/>
            </a:xfrm>
            <a:prstGeom prst="rect">
              <a:avLst/>
            </a:prstGeom>
            <a:solidFill>
              <a:srgbClr val="E2231A">
                <a:alpha val="90196"/>
              </a:srgbClr>
            </a:solidFill>
          </p:spPr>
          <p:txBody>
            <a:bodyPr/>
            <a:lstStyle/>
            <a:p/>
          </p:txBody>
        </p:sp>
        <p:sp>
          <p:nvSpPr>
            <p:cNvPr id="174" name="rc174"/>
            <p:cNvSpPr/>
            <p:nvPr/>
          </p:nvSpPr>
          <p:spPr>
            <a:xfrm>
              <a:off x="1422266" y="5530401"/>
              <a:ext cx="1057720" cy="124062"/>
            </a:xfrm>
            <a:prstGeom prst="rect">
              <a:avLst/>
            </a:prstGeom>
            <a:solidFill>
              <a:srgbClr val="E2231A">
                <a:alpha val="90196"/>
              </a:srgbClr>
            </a:solidFill>
          </p:spPr>
          <p:txBody>
            <a:bodyPr/>
            <a:lstStyle/>
            <a:p/>
          </p:txBody>
        </p:sp>
        <p:sp>
          <p:nvSpPr>
            <p:cNvPr id="175" name="rc175"/>
            <p:cNvSpPr/>
            <p:nvPr/>
          </p:nvSpPr>
          <p:spPr>
            <a:xfrm>
              <a:off x="4374622" y="5840557"/>
              <a:ext cx="2016917" cy="124062"/>
            </a:xfrm>
            <a:prstGeom prst="rect">
              <a:avLst/>
            </a:prstGeom>
            <a:solidFill>
              <a:srgbClr val="B3B3B3">
                <a:alpha val="90196"/>
              </a:srgbClr>
            </a:solidFill>
          </p:spPr>
          <p:txBody>
            <a:bodyPr/>
            <a:lstStyle/>
            <a:p/>
          </p:txBody>
        </p:sp>
        <p:sp>
          <p:nvSpPr>
            <p:cNvPr id="176" name="rc176"/>
            <p:cNvSpPr/>
            <p:nvPr/>
          </p:nvSpPr>
          <p:spPr>
            <a:xfrm>
              <a:off x="3658421" y="5685479"/>
              <a:ext cx="4547318" cy="124062"/>
            </a:xfrm>
            <a:prstGeom prst="rect">
              <a:avLst/>
            </a:prstGeom>
            <a:solidFill>
              <a:srgbClr val="B3B3B3">
                <a:alpha val="90196"/>
              </a:srgbClr>
            </a:solidFill>
          </p:spPr>
          <p:txBody>
            <a:bodyPr/>
            <a:lstStyle/>
            <a:p/>
          </p:txBody>
        </p:sp>
        <p:sp>
          <p:nvSpPr>
            <p:cNvPr id="177" name="rc177"/>
            <p:cNvSpPr/>
            <p:nvPr/>
          </p:nvSpPr>
          <p:spPr>
            <a:xfrm>
              <a:off x="2479986" y="5530401"/>
              <a:ext cx="1360529" cy="124062"/>
            </a:xfrm>
            <a:prstGeom prst="rect">
              <a:avLst/>
            </a:prstGeom>
            <a:solidFill>
              <a:srgbClr val="B3B3B3">
                <a:alpha val="90196"/>
              </a:srgbClr>
            </a:solidFill>
          </p:spPr>
          <p:txBody>
            <a:bodyPr/>
            <a:lstStyle/>
            <a:p/>
          </p:txBody>
        </p:sp>
        <p:sp>
          <p:nvSpPr>
            <p:cNvPr id="178" name="tx178"/>
            <p:cNvSpPr/>
            <p:nvPr/>
          </p:nvSpPr>
          <p:spPr>
            <a:xfrm>
              <a:off x="6504066"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41.2</a:t>
              </a:r>
            </a:p>
          </p:txBody>
        </p:sp>
        <p:sp>
          <p:nvSpPr>
            <p:cNvPr id="179" name="tx179"/>
            <p:cNvSpPr/>
            <p:nvPr/>
          </p:nvSpPr>
          <p:spPr>
            <a:xfrm>
              <a:off x="831826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a:t>
              </a:r>
            </a:p>
          </p:txBody>
        </p:sp>
        <p:sp>
          <p:nvSpPr>
            <p:cNvPr id="180" name="tx180"/>
            <p:cNvSpPr/>
            <p:nvPr/>
          </p:nvSpPr>
          <p:spPr>
            <a:xfrm>
              <a:off x="395304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1" name="tx181"/>
            <p:cNvSpPr/>
            <p:nvPr/>
          </p:nvSpPr>
          <p:spPr>
            <a:xfrm>
              <a:off x="278591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24.5</a:t>
              </a:r>
            </a:p>
          </p:txBody>
        </p:sp>
        <p:sp>
          <p:nvSpPr>
            <p:cNvPr id="182" name="tx182"/>
            <p:cNvSpPr/>
            <p:nvPr/>
          </p:nvSpPr>
          <p:spPr>
            <a:xfrm>
              <a:off x="242781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18.5</a:t>
              </a:r>
            </a:p>
          </p:txBody>
        </p:sp>
        <p:sp>
          <p:nvSpPr>
            <p:cNvPr id="183" name="tx183"/>
            <p:cNvSpPr/>
            <p:nvPr/>
          </p:nvSpPr>
          <p:spPr>
            <a:xfrm>
              <a:off x="187075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84" name="tx184"/>
            <p:cNvSpPr/>
            <p:nvPr/>
          </p:nvSpPr>
          <p:spPr>
            <a:xfrm>
              <a:off x="527055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16.7</a:t>
              </a:r>
            </a:p>
          </p:txBody>
        </p:sp>
        <p:sp>
          <p:nvSpPr>
            <p:cNvPr id="185" name="tx185"/>
            <p:cNvSpPr/>
            <p:nvPr/>
          </p:nvSpPr>
          <p:spPr>
            <a:xfrm>
              <a:off x="581955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37.7</a:t>
              </a:r>
            </a:p>
          </p:txBody>
        </p:sp>
        <p:sp>
          <p:nvSpPr>
            <p:cNvPr id="186" name="tx186"/>
            <p:cNvSpPr/>
            <p:nvPr/>
          </p:nvSpPr>
          <p:spPr>
            <a:xfrm>
              <a:off x="304772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11.3</a:t>
              </a:r>
            </a:p>
          </p:txBody>
        </p:sp>
        <p:sp>
          <p:nvSpPr>
            <p:cNvPr id="187" name="tx18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70984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2" name="tx192"/>
            <p:cNvSpPr/>
            <p:nvPr/>
          </p:nvSpPr>
          <p:spPr>
            <a:xfrm>
              <a:off x="612170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3" name="tx193"/>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96%. This is greater than in 2019, where coverage was 93%.
9,000 children missed their routine first dose of measles vaccine.
MCV2 is typically administered to children between 18 months and five years old. MCV2 coverage increased to 94% in 2025.</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91% in 2024 to 96% in 2025, leaving 9,000 children without any protection against measles. MCV2 coverage increased to from 83% in 2024 to 94% in 2025</a:t>
            </a:r>
          </a:p>
        </p:txBody>
      </p:sp>
      <p:grpSp xmlns:pic="http://schemas.openxmlformats.org/drawingml/2006/picture">
        <p:nvGrpSpPr>
          <p:cNvPr id="198" name=""/>
          <p:cNvGrpSpPr/>
          <p:nvPr/>
        </p:nvGrpSpPr>
        <p:grpSpPr>
          <a:xfrm>
            <a:off x="292608" y="1097280"/>
            <a:ext cx="8595360" cy="28575"/>
            <a:chOff x="292608" y="1097280"/>
            <a:chExt cx="8595360" cy="28575"/>
          </a:xfrm>
        </p:grpSpPr>
        <p:sp>
          <p:nvSpPr>
            <p:cNvPr id="19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246666"/>
            </a:xfrm>
            <a:custGeom>
              <a:avLst/>
              <a:pathLst>
                <a:path w="3397293" h="1246666">
                  <a:moveTo>
                    <a:pt x="0" y="0"/>
                  </a:moveTo>
                  <a:lnTo>
                    <a:pt x="135891" y="0"/>
                  </a:lnTo>
                  <a:lnTo>
                    <a:pt x="271783" y="0"/>
                  </a:lnTo>
                  <a:lnTo>
                    <a:pt x="407675" y="0"/>
                  </a:lnTo>
                  <a:lnTo>
                    <a:pt x="543566" y="0"/>
                  </a:lnTo>
                  <a:lnTo>
                    <a:pt x="679458" y="65614"/>
                  </a:lnTo>
                  <a:lnTo>
                    <a:pt x="815350" y="21871"/>
                  </a:lnTo>
                  <a:lnTo>
                    <a:pt x="951242" y="43742"/>
                  </a:lnTo>
                  <a:lnTo>
                    <a:pt x="1087133" y="109356"/>
                  </a:lnTo>
                  <a:lnTo>
                    <a:pt x="1223025" y="524912"/>
                  </a:lnTo>
                  <a:lnTo>
                    <a:pt x="1358917" y="940468"/>
                  </a:lnTo>
                  <a:lnTo>
                    <a:pt x="1494809" y="699883"/>
                  </a:lnTo>
                  <a:lnTo>
                    <a:pt x="1630700" y="437426"/>
                  </a:lnTo>
                  <a:lnTo>
                    <a:pt x="1766592" y="437426"/>
                  </a:lnTo>
                  <a:lnTo>
                    <a:pt x="1902484" y="940468"/>
                  </a:lnTo>
                  <a:lnTo>
                    <a:pt x="2038375" y="940468"/>
                  </a:lnTo>
                  <a:lnTo>
                    <a:pt x="2174267" y="1246666"/>
                  </a:lnTo>
                  <a:lnTo>
                    <a:pt x="2310159" y="284327"/>
                  </a:lnTo>
                  <a:lnTo>
                    <a:pt x="2446051" y="174970"/>
                  </a:lnTo>
                  <a:lnTo>
                    <a:pt x="2581942" y="131228"/>
                  </a:lnTo>
                  <a:lnTo>
                    <a:pt x="2717834" y="306198"/>
                  </a:lnTo>
                  <a:lnTo>
                    <a:pt x="2853726" y="218713"/>
                  </a:lnTo>
                  <a:lnTo>
                    <a:pt x="2989618" y="546783"/>
                  </a:lnTo>
                  <a:lnTo>
                    <a:pt x="3125509" y="153099"/>
                  </a:lnTo>
                  <a:lnTo>
                    <a:pt x="3261401" y="174970"/>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246666"/>
            </a:xfrm>
            <a:custGeom>
              <a:avLst/>
              <a:pathLst>
                <a:path w="3397293" h="1246666">
                  <a:moveTo>
                    <a:pt x="0" y="0"/>
                  </a:moveTo>
                  <a:lnTo>
                    <a:pt x="135891" y="0"/>
                  </a:lnTo>
                  <a:lnTo>
                    <a:pt x="271783" y="0"/>
                  </a:lnTo>
                  <a:lnTo>
                    <a:pt x="407675" y="0"/>
                  </a:lnTo>
                  <a:lnTo>
                    <a:pt x="543566" y="0"/>
                  </a:lnTo>
                  <a:lnTo>
                    <a:pt x="679458" y="65614"/>
                  </a:lnTo>
                  <a:lnTo>
                    <a:pt x="815350" y="21871"/>
                  </a:lnTo>
                  <a:lnTo>
                    <a:pt x="951242" y="43742"/>
                  </a:lnTo>
                  <a:lnTo>
                    <a:pt x="1087133" y="109356"/>
                  </a:lnTo>
                  <a:lnTo>
                    <a:pt x="1223025" y="524912"/>
                  </a:lnTo>
                  <a:lnTo>
                    <a:pt x="1358917" y="940468"/>
                  </a:lnTo>
                  <a:lnTo>
                    <a:pt x="1494809" y="699883"/>
                  </a:lnTo>
                  <a:lnTo>
                    <a:pt x="1630700" y="437426"/>
                  </a:lnTo>
                  <a:lnTo>
                    <a:pt x="1766592" y="437426"/>
                  </a:lnTo>
                  <a:lnTo>
                    <a:pt x="1902484" y="940468"/>
                  </a:lnTo>
                  <a:lnTo>
                    <a:pt x="2038375" y="940468"/>
                  </a:lnTo>
                  <a:lnTo>
                    <a:pt x="2174267" y="1246666"/>
                  </a:lnTo>
                  <a:lnTo>
                    <a:pt x="2310159" y="284327"/>
                  </a:lnTo>
                  <a:lnTo>
                    <a:pt x="2446051" y="174970"/>
                  </a:lnTo>
                  <a:lnTo>
                    <a:pt x="2581942" y="131228"/>
                  </a:lnTo>
                  <a:lnTo>
                    <a:pt x="2717834" y="306198"/>
                  </a:lnTo>
                  <a:lnTo>
                    <a:pt x="2853726" y="218713"/>
                  </a:lnTo>
                  <a:lnTo>
                    <a:pt x="2989618" y="546783"/>
                  </a:lnTo>
                  <a:lnTo>
                    <a:pt x="3125509" y="153099"/>
                  </a:lnTo>
                  <a:lnTo>
                    <a:pt x="3261401" y="174970"/>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246666"/>
            </a:xfrm>
            <a:custGeom>
              <a:avLst/>
              <a:pathLst>
                <a:path w="3397293" h="1246666">
                  <a:moveTo>
                    <a:pt x="0" y="0"/>
                  </a:moveTo>
                  <a:lnTo>
                    <a:pt x="135891" y="0"/>
                  </a:lnTo>
                  <a:lnTo>
                    <a:pt x="271783" y="0"/>
                  </a:lnTo>
                  <a:lnTo>
                    <a:pt x="407675" y="0"/>
                  </a:lnTo>
                  <a:lnTo>
                    <a:pt x="543566" y="0"/>
                  </a:lnTo>
                  <a:lnTo>
                    <a:pt x="679458" y="65614"/>
                  </a:lnTo>
                  <a:lnTo>
                    <a:pt x="815350" y="21871"/>
                  </a:lnTo>
                  <a:lnTo>
                    <a:pt x="951242" y="43742"/>
                  </a:lnTo>
                  <a:lnTo>
                    <a:pt x="1087133" y="109356"/>
                  </a:lnTo>
                  <a:lnTo>
                    <a:pt x="1223025" y="524912"/>
                  </a:lnTo>
                  <a:lnTo>
                    <a:pt x="1358917" y="940468"/>
                  </a:lnTo>
                  <a:lnTo>
                    <a:pt x="1494809" y="699883"/>
                  </a:lnTo>
                  <a:lnTo>
                    <a:pt x="1630700" y="437426"/>
                  </a:lnTo>
                  <a:lnTo>
                    <a:pt x="1766592" y="437426"/>
                  </a:lnTo>
                  <a:lnTo>
                    <a:pt x="1902484" y="940468"/>
                  </a:lnTo>
                  <a:lnTo>
                    <a:pt x="2038375" y="940468"/>
                  </a:lnTo>
                  <a:lnTo>
                    <a:pt x="2174267" y="1246666"/>
                  </a:lnTo>
                  <a:lnTo>
                    <a:pt x="2310159" y="284327"/>
                  </a:lnTo>
                  <a:lnTo>
                    <a:pt x="2446051" y="174970"/>
                  </a:lnTo>
                  <a:lnTo>
                    <a:pt x="2581942" y="131228"/>
                  </a:lnTo>
                  <a:lnTo>
                    <a:pt x="2717834" y="306198"/>
                  </a:lnTo>
                  <a:lnTo>
                    <a:pt x="2853726" y="218713"/>
                  </a:lnTo>
                  <a:lnTo>
                    <a:pt x="2989618" y="546783"/>
                  </a:lnTo>
                  <a:lnTo>
                    <a:pt x="3125509" y="153099"/>
                  </a:lnTo>
                  <a:lnTo>
                    <a:pt x="3261401" y="174970"/>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990675"/>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0" name="tx60"/>
            <p:cNvSpPr/>
            <p:nvPr/>
          </p:nvSpPr>
          <p:spPr>
            <a:xfrm>
              <a:off x="28088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1604" y="1403693"/>
              <a:ext cx="25160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Ukraine, 2000-2025</a:t>
              </a:r>
            </a:p>
          </p:txBody>
        </p:sp>
        <p:sp>
          <p:nvSpPr>
            <p:cNvPr id="63" name="pl63"/>
            <p:cNvSpPr/>
            <p:nvPr/>
          </p:nvSpPr>
          <p:spPr>
            <a:xfrm>
              <a:off x="5267799" y="40254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98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43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88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826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71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11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05963"/>
              <a:ext cx="3397293" cy="1953731"/>
            </a:xfrm>
            <a:custGeom>
              <a:avLst/>
              <a:pathLst>
                <a:path w="3397293" h="1953731">
                  <a:moveTo>
                    <a:pt x="0" y="0"/>
                  </a:moveTo>
                  <a:lnTo>
                    <a:pt x="135891" y="0"/>
                  </a:lnTo>
                  <a:lnTo>
                    <a:pt x="271783" y="0"/>
                  </a:lnTo>
                  <a:lnTo>
                    <a:pt x="407675" y="0"/>
                  </a:lnTo>
                  <a:lnTo>
                    <a:pt x="543566" y="0"/>
                  </a:lnTo>
                  <a:lnTo>
                    <a:pt x="679458" y="102827"/>
                  </a:lnTo>
                  <a:lnTo>
                    <a:pt x="815350" y="34275"/>
                  </a:lnTo>
                  <a:lnTo>
                    <a:pt x="951242" y="68551"/>
                  </a:lnTo>
                  <a:lnTo>
                    <a:pt x="1087133" y="171379"/>
                  </a:lnTo>
                  <a:lnTo>
                    <a:pt x="1223025" y="822623"/>
                  </a:lnTo>
                  <a:lnTo>
                    <a:pt x="1358917" y="1473867"/>
                  </a:lnTo>
                  <a:lnTo>
                    <a:pt x="1494809" y="1096831"/>
                  </a:lnTo>
                  <a:lnTo>
                    <a:pt x="1630700" y="685519"/>
                  </a:lnTo>
                  <a:lnTo>
                    <a:pt x="1766592" y="685519"/>
                  </a:lnTo>
                  <a:lnTo>
                    <a:pt x="1902484" y="1473867"/>
                  </a:lnTo>
                  <a:lnTo>
                    <a:pt x="2038375" y="1473867"/>
                  </a:lnTo>
                  <a:lnTo>
                    <a:pt x="2174267" y="1953731"/>
                  </a:lnTo>
                  <a:lnTo>
                    <a:pt x="2310159" y="445587"/>
                  </a:lnTo>
                  <a:lnTo>
                    <a:pt x="2446051" y="274207"/>
                  </a:lnTo>
                  <a:lnTo>
                    <a:pt x="2581942" y="205655"/>
                  </a:lnTo>
                  <a:lnTo>
                    <a:pt x="2717834" y="479863"/>
                  </a:lnTo>
                  <a:lnTo>
                    <a:pt x="2853726" y="342759"/>
                  </a:lnTo>
                  <a:lnTo>
                    <a:pt x="2989618" y="856899"/>
                  </a:lnTo>
                  <a:lnTo>
                    <a:pt x="3125509" y="239931"/>
                  </a:lnTo>
                  <a:lnTo>
                    <a:pt x="3261401" y="274207"/>
                  </a:lnTo>
                  <a:lnTo>
                    <a:pt x="3397293" y="10282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1619"/>
              <a:ext cx="3397293" cy="514139"/>
            </a:xfrm>
            <a:custGeom>
              <a:avLst/>
              <a:pathLst>
                <a:path w="3397293" h="514139">
                  <a:moveTo>
                    <a:pt x="0" y="514139"/>
                  </a:moveTo>
                  <a:lnTo>
                    <a:pt x="135891" y="479863"/>
                  </a:lnTo>
                  <a:lnTo>
                    <a:pt x="271783" y="479863"/>
                  </a:lnTo>
                  <a:lnTo>
                    <a:pt x="407675" y="445587"/>
                  </a:lnTo>
                  <a:lnTo>
                    <a:pt x="543566" y="377035"/>
                  </a:lnTo>
                  <a:lnTo>
                    <a:pt x="679458" y="308483"/>
                  </a:lnTo>
                  <a:lnTo>
                    <a:pt x="815350" y="239931"/>
                  </a:lnTo>
                  <a:lnTo>
                    <a:pt x="951242" y="239931"/>
                  </a:lnTo>
                  <a:lnTo>
                    <a:pt x="1087133" y="171379"/>
                  </a:lnTo>
                  <a:lnTo>
                    <a:pt x="1223025" y="102827"/>
                  </a:lnTo>
                  <a:lnTo>
                    <a:pt x="1358917" y="68551"/>
                  </a:lnTo>
                  <a:lnTo>
                    <a:pt x="1494809" y="68551"/>
                  </a:lnTo>
                  <a:lnTo>
                    <a:pt x="1630700" y="68551"/>
                  </a:lnTo>
                  <a:lnTo>
                    <a:pt x="1766592" y="68551"/>
                  </a:lnTo>
                  <a:lnTo>
                    <a:pt x="1902484" y="68551"/>
                  </a:lnTo>
                  <a:lnTo>
                    <a:pt x="2038375" y="68551"/>
                  </a:lnTo>
                  <a:lnTo>
                    <a:pt x="2174267" y="34275"/>
                  </a:lnTo>
                  <a:lnTo>
                    <a:pt x="2310159" y="34275"/>
                  </a:lnTo>
                  <a:lnTo>
                    <a:pt x="2446051" y="0"/>
                  </a:lnTo>
                  <a:lnTo>
                    <a:pt x="2581942" y="0"/>
                  </a:lnTo>
                  <a:lnTo>
                    <a:pt x="2717834" y="102827"/>
                  </a:lnTo>
                  <a:lnTo>
                    <a:pt x="2853726" y="171379"/>
                  </a:lnTo>
                  <a:lnTo>
                    <a:pt x="2989618" y="102827"/>
                  </a:lnTo>
                  <a:lnTo>
                    <a:pt x="3125509" y="102827"/>
                  </a:lnTo>
                  <a:lnTo>
                    <a:pt x="3261401" y="68551"/>
                  </a:lnTo>
                  <a:lnTo>
                    <a:pt x="3397293" y="6855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208791"/>
              <a:ext cx="3397293" cy="274207"/>
            </a:xfrm>
            <a:custGeom>
              <a:avLst/>
              <a:pathLst>
                <a:path w="3397293" h="274207">
                  <a:moveTo>
                    <a:pt x="0" y="137103"/>
                  </a:moveTo>
                  <a:lnTo>
                    <a:pt x="135891" y="102827"/>
                  </a:lnTo>
                  <a:lnTo>
                    <a:pt x="271783" y="205655"/>
                  </a:lnTo>
                  <a:lnTo>
                    <a:pt x="407675" y="274207"/>
                  </a:lnTo>
                  <a:lnTo>
                    <a:pt x="543566" y="205655"/>
                  </a:lnTo>
                  <a:lnTo>
                    <a:pt x="679458" y="68551"/>
                  </a:lnTo>
                  <a:lnTo>
                    <a:pt x="815350" y="34275"/>
                  </a:lnTo>
                  <a:lnTo>
                    <a:pt x="951242" y="0"/>
                  </a:lnTo>
                  <a:lnTo>
                    <a:pt x="1087133" y="0"/>
                  </a:lnTo>
                  <a:lnTo>
                    <a:pt x="1223025" y="102827"/>
                  </a:lnTo>
                  <a:lnTo>
                    <a:pt x="1358917" y="137103"/>
                  </a:lnTo>
                  <a:lnTo>
                    <a:pt x="1494809" y="102827"/>
                  </a:lnTo>
                  <a:lnTo>
                    <a:pt x="1630700" y="68551"/>
                  </a:lnTo>
                  <a:lnTo>
                    <a:pt x="1766592" y="68551"/>
                  </a:lnTo>
                  <a:lnTo>
                    <a:pt x="1902484" y="171379"/>
                  </a:lnTo>
                  <a:lnTo>
                    <a:pt x="2038375" y="171379"/>
                  </a:lnTo>
                  <a:lnTo>
                    <a:pt x="2174267" y="239931"/>
                  </a:lnTo>
                  <a:lnTo>
                    <a:pt x="2310159" y="102827"/>
                  </a:lnTo>
                  <a:lnTo>
                    <a:pt x="2446051" y="137103"/>
                  </a:lnTo>
                  <a:lnTo>
                    <a:pt x="2581942" y="102827"/>
                  </a:lnTo>
                  <a:lnTo>
                    <a:pt x="2717834" y="239931"/>
                  </a:lnTo>
                  <a:lnTo>
                    <a:pt x="2853726" y="205655"/>
                  </a:lnTo>
                  <a:lnTo>
                    <a:pt x="2989618" y="239931"/>
                  </a:lnTo>
                  <a:lnTo>
                    <a:pt x="3125509" y="205655"/>
                  </a:lnTo>
                  <a:lnTo>
                    <a:pt x="3261401" y="274207"/>
                  </a:lnTo>
                  <a:lnTo>
                    <a:pt x="3397293" y="274207"/>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1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05963"/>
              <a:ext cx="3397293" cy="1953731"/>
            </a:xfrm>
            <a:custGeom>
              <a:avLst/>
              <a:pathLst>
                <a:path w="3397293" h="1953731">
                  <a:moveTo>
                    <a:pt x="0" y="0"/>
                  </a:moveTo>
                  <a:lnTo>
                    <a:pt x="135891" y="0"/>
                  </a:lnTo>
                  <a:lnTo>
                    <a:pt x="271783" y="0"/>
                  </a:lnTo>
                  <a:lnTo>
                    <a:pt x="407675" y="0"/>
                  </a:lnTo>
                  <a:lnTo>
                    <a:pt x="543566" y="0"/>
                  </a:lnTo>
                  <a:lnTo>
                    <a:pt x="679458" y="102827"/>
                  </a:lnTo>
                  <a:lnTo>
                    <a:pt x="815350" y="34275"/>
                  </a:lnTo>
                  <a:lnTo>
                    <a:pt x="951242" y="68551"/>
                  </a:lnTo>
                  <a:lnTo>
                    <a:pt x="1087133" y="171379"/>
                  </a:lnTo>
                  <a:lnTo>
                    <a:pt x="1223025" y="822623"/>
                  </a:lnTo>
                  <a:lnTo>
                    <a:pt x="1358917" y="1473867"/>
                  </a:lnTo>
                  <a:lnTo>
                    <a:pt x="1494809" y="1096831"/>
                  </a:lnTo>
                  <a:lnTo>
                    <a:pt x="1630700" y="685519"/>
                  </a:lnTo>
                  <a:lnTo>
                    <a:pt x="1766592" y="685519"/>
                  </a:lnTo>
                  <a:lnTo>
                    <a:pt x="1902484" y="1473867"/>
                  </a:lnTo>
                  <a:lnTo>
                    <a:pt x="2038375" y="1473867"/>
                  </a:lnTo>
                  <a:lnTo>
                    <a:pt x="2174267" y="1953731"/>
                  </a:lnTo>
                  <a:lnTo>
                    <a:pt x="2310159" y="445587"/>
                  </a:lnTo>
                  <a:lnTo>
                    <a:pt x="2446051" y="274207"/>
                  </a:lnTo>
                  <a:lnTo>
                    <a:pt x="2581942" y="205655"/>
                  </a:lnTo>
                  <a:lnTo>
                    <a:pt x="2717834" y="479863"/>
                  </a:lnTo>
                  <a:lnTo>
                    <a:pt x="2853726" y="342759"/>
                  </a:lnTo>
                  <a:lnTo>
                    <a:pt x="2989618" y="856899"/>
                  </a:lnTo>
                  <a:lnTo>
                    <a:pt x="3125509" y="239931"/>
                  </a:lnTo>
                  <a:lnTo>
                    <a:pt x="3261401" y="274207"/>
                  </a:lnTo>
                  <a:lnTo>
                    <a:pt x="3397293" y="10282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51121"/>
              <a:ext cx="0" cy="54841"/>
            </a:xfrm>
            <a:custGeom>
              <a:avLst/>
              <a:pathLst>
                <a:path w="0" h="54841">
                  <a:moveTo>
                    <a:pt x="0" y="5484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51121"/>
              <a:ext cx="0" cy="157669"/>
            </a:xfrm>
            <a:custGeom>
              <a:avLst/>
              <a:pathLst>
                <a:path w="0" h="157669">
                  <a:moveTo>
                    <a:pt x="0" y="15766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51121"/>
              <a:ext cx="0" cy="1528709"/>
            </a:xfrm>
            <a:custGeom>
              <a:avLst/>
              <a:pathLst>
                <a:path w="0" h="1528709">
                  <a:moveTo>
                    <a:pt x="0" y="15287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51121"/>
              <a:ext cx="0" cy="1528709"/>
            </a:xfrm>
            <a:custGeom>
              <a:avLst/>
              <a:pathLst>
                <a:path w="0" h="1528709">
                  <a:moveTo>
                    <a:pt x="0" y="15287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51121"/>
              <a:ext cx="0" cy="260497"/>
            </a:xfrm>
            <a:custGeom>
              <a:avLst/>
              <a:pathLst>
                <a:path w="0" h="260497">
                  <a:moveTo>
                    <a:pt x="0" y="2604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51121"/>
              <a:ext cx="0" cy="329049"/>
            </a:xfrm>
            <a:custGeom>
              <a:avLst/>
              <a:pathLst>
                <a:path w="0" h="329049">
                  <a:moveTo>
                    <a:pt x="0" y="3290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51121"/>
              <a:ext cx="0" cy="157669"/>
            </a:xfrm>
            <a:custGeom>
              <a:avLst/>
              <a:pathLst>
                <a:path w="0" h="157669">
                  <a:moveTo>
                    <a:pt x="0" y="15766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05963"/>
              <a:ext cx="3397293" cy="1953731"/>
            </a:xfrm>
            <a:custGeom>
              <a:avLst/>
              <a:pathLst>
                <a:path w="3397293" h="1953731">
                  <a:moveTo>
                    <a:pt x="0" y="0"/>
                  </a:moveTo>
                  <a:lnTo>
                    <a:pt x="135891" y="0"/>
                  </a:lnTo>
                  <a:lnTo>
                    <a:pt x="271783" y="0"/>
                  </a:lnTo>
                  <a:lnTo>
                    <a:pt x="407675" y="0"/>
                  </a:lnTo>
                  <a:lnTo>
                    <a:pt x="543566" y="0"/>
                  </a:lnTo>
                  <a:lnTo>
                    <a:pt x="679458" y="102827"/>
                  </a:lnTo>
                  <a:lnTo>
                    <a:pt x="815350" y="34275"/>
                  </a:lnTo>
                  <a:lnTo>
                    <a:pt x="951242" y="68551"/>
                  </a:lnTo>
                  <a:lnTo>
                    <a:pt x="1087133" y="171379"/>
                  </a:lnTo>
                  <a:lnTo>
                    <a:pt x="1223025" y="822623"/>
                  </a:lnTo>
                  <a:lnTo>
                    <a:pt x="1358917" y="1473867"/>
                  </a:lnTo>
                  <a:lnTo>
                    <a:pt x="1494809" y="1096831"/>
                  </a:lnTo>
                  <a:lnTo>
                    <a:pt x="1630700" y="685519"/>
                  </a:lnTo>
                  <a:lnTo>
                    <a:pt x="1766592" y="685519"/>
                  </a:lnTo>
                  <a:lnTo>
                    <a:pt x="1902484" y="1473867"/>
                  </a:lnTo>
                  <a:lnTo>
                    <a:pt x="2038375" y="1473867"/>
                  </a:lnTo>
                  <a:lnTo>
                    <a:pt x="2174267" y="1953731"/>
                  </a:lnTo>
                  <a:lnTo>
                    <a:pt x="2310159" y="445587"/>
                  </a:lnTo>
                  <a:lnTo>
                    <a:pt x="2446051" y="274207"/>
                  </a:lnTo>
                  <a:lnTo>
                    <a:pt x="2581942" y="205655"/>
                  </a:lnTo>
                  <a:lnTo>
                    <a:pt x="2717834" y="479863"/>
                  </a:lnTo>
                  <a:lnTo>
                    <a:pt x="2853726" y="342759"/>
                  </a:lnTo>
                  <a:lnTo>
                    <a:pt x="2989618" y="856899"/>
                  </a:lnTo>
                  <a:lnTo>
                    <a:pt x="3125509" y="239931"/>
                  </a:lnTo>
                  <a:lnTo>
                    <a:pt x="3261401" y="274207"/>
                  </a:lnTo>
                  <a:lnTo>
                    <a:pt x="3397293" y="102827"/>
                  </a:lnTo>
                </a:path>
              </a:pathLst>
            </a:custGeom>
            <a:ln w="27101" cap="flat">
              <a:solidFill>
                <a:srgbClr val="0058AB">
                  <a:alpha val="100000"/>
                </a:srgbClr>
              </a:solidFill>
              <a:prstDash val="solid"/>
              <a:round/>
            </a:ln>
          </p:spPr>
          <p:txBody>
            <a:bodyPr/>
            <a:lstStyle/>
            <a:p/>
          </p:txBody>
        </p:sp>
        <p:sp>
          <p:nvSpPr>
            <p:cNvPr id="90" name="tx90"/>
            <p:cNvSpPr/>
            <p:nvPr/>
          </p:nvSpPr>
          <p:spPr>
            <a:xfrm>
              <a:off x="5407519" y="19969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19969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18241" y="199691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3" name="tx93"/>
            <p:cNvSpPr/>
            <p:nvPr/>
          </p:nvSpPr>
          <p:spPr>
            <a:xfrm>
              <a:off x="7397700" y="199691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4" name="tx94"/>
            <p:cNvSpPr/>
            <p:nvPr/>
          </p:nvSpPr>
          <p:spPr>
            <a:xfrm>
              <a:off x="7989462" y="19969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19982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9969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3410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44393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305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450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259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84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209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85534" y="4990675"/>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15" name="tx115"/>
            <p:cNvSpPr/>
            <p:nvPr/>
          </p:nvSpPr>
          <p:spPr>
            <a:xfrm>
              <a:off x="71255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800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648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601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55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507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46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12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307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03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983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936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5545452" cy="114824"/>
            </a:xfrm>
            <a:prstGeom prst="rect">
              <a:avLst/>
            </a:prstGeom>
            <a:solidFill>
              <a:srgbClr val="E2231A">
                <a:alpha val="80000"/>
              </a:srgbClr>
            </a:solidFill>
          </p:spPr>
          <p:txBody>
            <a:bodyPr/>
            <a:lstStyle/>
            <a:p/>
          </p:txBody>
        </p:sp>
        <p:sp>
          <p:nvSpPr>
            <p:cNvPr id="134" name="rc134"/>
            <p:cNvSpPr/>
            <p:nvPr/>
          </p:nvSpPr>
          <p:spPr>
            <a:xfrm>
              <a:off x="1317178" y="5600334"/>
              <a:ext cx="2623047"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628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388048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37577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687107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83663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Ukraine (96%) was 12 percentage points higher than the global average (84%) and 8 percentage points higher than the average across all ECAR countries (88%).
National MCV1 coverage was 3 percentage points higher than in 2019 (93%).
This equates to 9,000 unvaccinated children in 2025 compared to 24,000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MCV1 coverage was 96% - this is 3 percentage points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Ukraine ranked number 17 out of 21 countries for lowest MCV1 coverage (based on tied ranks).
Ukraine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7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7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76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7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7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77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7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7776"/>
              <a:ext cx="239888" cy="810245"/>
            </a:xfrm>
            <a:prstGeom prst="rect">
              <a:avLst/>
            </a:prstGeom>
            <a:solidFill>
              <a:srgbClr val="80BD41">
                <a:alpha val="100000"/>
              </a:srgbClr>
            </a:solidFill>
          </p:spPr>
          <p:txBody>
            <a:bodyPr/>
            <a:lstStyle/>
            <a:p/>
          </p:txBody>
        </p:sp>
        <p:sp>
          <p:nvSpPr>
            <p:cNvPr id="25" name="rc25"/>
            <p:cNvSpPr/>
            <p:nvPr/>
          </p:nvSpPr>
          <p:spPr>
            <a:xfrm>
              <a:off x="1296273" y="3489582"/>
              <a:ext cx="239888" cy="8193"/>
            </a:xfrm>
            <a:prstGeom prst="rect">
              <a:avLst/>
            </a:prstGeom>
            <a:solidFill>
              <a:srgbClr val="E2231A">
                <a:alpha val="100000"/>
              </a:srgbClr>
            </a:solidFill>
          </p:spPr>
          <p:txBody>
            <a:bodyPr/>
            <a:lstStyle/>
            <a:p/>
          </p:txBody>
        </p:sp>
        <p:sp>
          <p:nvSpPr>
            <p:cNvPr id="26" name="rc26"/>
            <p:cNvSpPr/>
            <p:nvPr/>
          </p:nvSpPr>
          <p:spPr>
            <a:xfrm>
              <a:off x="1562816" y="3509213"/>
              <a:ext cx="239888" cy="798807"/>
            </a:xfrm>
            <a:prstGeom prst="rect">
              <a:avLst/>
            </a:prstGeom>
            <a:solidFill>
              <a:srgbClr val="80BD41">
                <a:alpha val="100000"/>
              </a:srgbClr>
            </a:solidFill>
          </p:spPr>
          <p:txBody>
            <a:bodyPr/>
            <a:lstStyle/>
            <a:p/>
          </p:txBody>
        </p:sp>
        <p:sp>
          <p:nvSpPr>
            <p:cNvPr id="27" name="rc27"/>
            <p:cNvSpPr/>
            <p:nvPr/>
          </p:nvSpPr>
          <p:spPr>
            <a:xfrm>
              <a:off x="1562816" y="3501147"/>
              <a:ext cx="239888" cy="8065"/>
            </a:xfrm>
            <a:prstGeom prst="rect">
              <a:avLst/>
            </a:prstGeom>
            <a:solidFill>
              <a:srgbClr val="E2231A">
                <a:alpha val="100000"/>
              </a:srgbClr>
            </a:solidFill>
          </p:spPr>
          <p:txBody>
            <a:bodyPr/>
            <a:lstStyle/>
            <a:p/>
          </p:txBody>
        </p:sp>
        <p:sp>
          <p:nvSpPr>
            <p:cNvPr id="28" name="rc28"/>
            <p:cNvSpPr/>
            <p:nvPr/>
          </p:nvSpPr>
          <p:spPr>
            <a:xfrm>
              <a:off x="1829360" y="3481644"/>
              <a:ext cx="239888" cy="826377"/>
            </a:xfrm>
            <a:prstGeom prst="rect">
              <a:avLst/>
            </a:prstGeom>
            <a:solidFill>
              <a:srgbClr val="80BD41">
                <a:alpha val="100000"/>
              </a:srgbClr>
            </a:solidFill>
          </p:spPr>
          <p:txBody>
            <a:bodyPr/>
            <a:lstStyle/>
            <a:p/>
          </p:txBody>
        </p:sp>
        <p:sp>
          <p:nvSpPr>
            <p:cNvPr id="29" name="rc29"/>
            <p:cNvSpPr/>
            <p:nvPr/>
          </p:nvSpPr>
          <p:spPr>
            <a:xfrm>
              <a:off x="1829360" y="3473301"/>
              <a:ext cx="239888" cy="8343"/>
            </a:xfrm>
            <a:prstGeom prst="rect">
              <a:avLst/>
            </a:prstGeom>
            <a:solidFill>
              <a:srgbClr val="E2231A">
                <a:alpha val="100000"/>
              </a:srgbClr>
            </a:solidFill>
          </p:spPr>
          <p:txBody>
            <a:bodyPr/>
            <a:lstStyle/>
            <a:p/>
          </p:txBody>
        </p:sp>
        <p:sp>
          <p:nvSpPr>
            <p:cNvPr id="30" name="rc30"/>
            <p:cNvSpPr/>
            <p:nvPr/>
          </p:nvSpPr>
          <p:spPr>
            <a:xfrm>
              <a:off x="2095903" y="3443427"/>
              <a:ext cx="239888" cy="864594"/>
            </a:xfrm>
            <a:prstGeom prst="rect">
              <a:avLst/>
            </a:prstGeom>
            <a:solidFill>
              <a:srgbClr val="80BD41">
                <a:alpha val="100000"/>
              </a:srgbClr>
            </a:solidFill>
          </p:spPr>
          <p:txBody>
            <a:bodyPr/>
            <a:lstStyle/>
            <a:p/>
          </p:txBody>
        </p:sp>
        <p:sp>
          <p:nvSpPr>
            <p:cNvPr id="31" name="rc31"/>
            <p:cNvSpPr/>
            <p:nvPr/>
          </p:nvSpPr>
          <p:spPr>
            <a:xfrm>
              <a:off x="2095903" y="3434699"/>
              <a:ext cx="239888" cy="8727"/>
            </a:xfrm>
            <a:prstGeom prst="rect">
              <a:avLst/>
            </a:prstGeom>
            <a:solidFill>
              <a:srgbClr val="E2231A">
                <a:alpha val="100000"/>
              </a:srgbClr>
            </a:solidFill>
          </p:spPr>
          <p:txBody>
            <a:bodyPr/>
            <a:lstStyle/>
            <a:p/>
          </p:txBody>
        </p:sp>
        <p:sp>
          <p:nvSpPr>
            <p:cNvPr id="32" name="rc32"/>
            <p:cNvSpPr/>
            <p:nvPr/>
          </p:nvSpPr>
          <p:spPr>
            <a:xfrm>
              <a:off x="2362446" y="3407685"/>
              <a:ext cx="239888" cy="900336"/>
            </a:xfrm>
            <a:prstGeom prst="rect">
              <a:avLst/>
            </a:prstGeom>
            <a:solidFill>
              <a:srgbClr val="80BD41">
                <a:alpha val="100000"/>
              </a:srgbClr>
            </a:solidFill>
          </p:spPr>
          <p:txBody>
            <a:bodyPr/>
            <a:lstStyle/>
            <a:p/>
          </p:txBody>
        </p:sp>
        <p:sp>
          <p:nvSpPr>
            <p:cNvPr id="33" name="rc33"/>
            <p:cNvSpPr/>
            <p:nvPr/>
          </p:nvSpPr>
          <p:spPr>
            <a:xfrm>
              <a:off x="2362446" y="3398594"/>
              <a:ext cx="239888" cy="9090"/>
            </a:xfrm>
            <a:prstGeom prst="rect">
              <a:avLst/>
            </a:prstGeom>
            <a:solidFill>
              <a:srgbClr val="E2231A">
                <a:alpha val="100000"/>
              </a:srgbClr>
            </a:solidFill>
          </p:spPr>
          <p:txBody>
            <a:bodyPr/>
            <a:lstStyle/>
            <a:p/>
          </p:txBody>
        </p:sp>
        <p:sp>
          <p:nvSpPr>
            <p:cNvPr id="34" name="rc34"/>
            <p:cNvSpPr/>
            <p:nvPr/>
          </p:nvSpPr>
          <p:spPr>
            <a:xfrm>
              <a:off x="2628989" y="3426697"/>
              <a:ext cx="239888" cy="881324"/>
            </a:xfrm>
            <a:prstGeom prst="rect">
              <a:avLst/>
            </a:prstGeom>
            <a:solidFill>
              <a:srgbClr val="80BD41">
                <a:alpha val="100000"/>
              </a:srgbClr>
            </a:solidFill>
          </p:spPr>
          <p:txBody>
            <a:bodyPr/>
            <a:lstStyle/>
            <a:p/>
          </p:txBody>
        </p:sp>
        <p:sp>
          <p:nvSpPr>
            <p:cNvPr id="35" name="rc35"/>
            <p:cNvSpPr/>
            <p:nvPr/>
          </p:nvSpPr>
          <p:spPr>
            <a:xfrm>
              <a:off x="2628989" y="3389974"/>
              <a:ext cx="239888" cy="36723"/>
            </a:xfrm>
            <a:prstGeom prst="rect">
              <a:avLst/>
            </a:prstGeom>
            <a:solidFill>
              <a:srgbClr val="E2231A">
                <a:alpha val="100000"/>
              </a:srgbClr>
            </a:solidFill>
          </p:spPr>
          <p:txBody>
            <a:bodyPr/>
            <a:lstStyle/>
            <a:p/>
          </p:txBody>
        </p:sp>
        <p:sp>
          <p:nvSpPr>
            <p:cNvPr id="36" name="rc36"/>
            <p:cNvSpPr/>
            <p:nvPr/>
          </p:nvSpPr>
          <p:spPr>
            <a:xfrm>
              <a:off x="2895532" y="3349132"/>
              <a:ext cx="239888" cy="958889"/>
            </a:xfrm>
            <a:prstGeom prst="rect">
              <a:avLst/>
            </a:prstGeom>
            <a:solidFill>
              <a:srgbClr val="80BD41">
                <a:alpha val="100000"/>
              </a:srgbClr>
            </a:solidFill>
          </p:spPr>
          <p:txBody>
            <a:bodyPr/>
            <a:lstStyle/>
            <a:p/>
          </p:txBody>
        </p:sp>
        <p:sp>
          <p:nvSpPr>
            <p:cNvPr id="37" name="rc37"/>
            <p:cNvSpPr/>
            <p:nvPr/>
          </p:nvSpPr>
          <p:spPr>
            <a:xfrm>
              <a:off x="2895532" y="3329564"/>
              <a:ext cx="239888" cy="19567"/>
            </a:xfrm>
            <a:prstGeom prst="rect">
              <a:avLst/>
            </a:prstGeom>
            <a:solidFill>
              <a:srgbClr val="E2231A">
                <a:alpha val="100000"/>
              </a:srgbClr>
            </a:solidFill>
          </p:spPr>
          <p:txBody>
            <a:bodyPr/>
            <a:lstStyle/>
            <a:p/>
          </p:txBody>
        </p:sp>
        <p:sp>
          <p:nvSpPr>
            <p:cNvPr id="38" name="rc38"/>
            <p:cNvSpPr/>
            <p:nvPr/>
          </p:nvSpPr>
          <p:spPr>
            <a:xfrm>
              <a:off x="3162075" y="3323312"/>
              <a:ext cx="239888" cy="984709"/>
            </a:xfrm>
            <a:prstGeom prst="rect">
              <a:avLst/>
            </a:prstGeom>
            <a:solidFill>
              <a:srgbClr val="80BD41">
                <a:alpha val="100000"/>
              </a:srgbClr>
            </a:solidFill>
          </p:spPr>
          <p:txBody>
            <a:bodyPr/>
            <a:lstStyle/>
            <a:p/>
          </p:txBody>
        </p:sp>
        <p:sp>
          <p:nvSpPr>
            <p:cNvPr id="39" name="rc39"/>
            <p:cNvSpPr/>
            <p:nvPr/>
          </p:nvSpPr>
          <p:spPr>
            <a:xfrm>
              <a:off x="3162075" y="3292862"/>
              <a:ext cx="239888" cy="30450"/>
            </a:xfrm>
            <a:prstGeom prst="rect">
              <a:avLst/>
            </a:prstGeom>
            <a:solidFill>
              <a:srgbClr val="E2231A">
                <a:alpha val="100000"/>
              </a:srgbClr>
            </a:solidFill>
          </p:spPr>
          <p:txBody>
            <a:bodyPr/>
            <a:lstStyle/>
            <a:p/>
          </p:txBody>
        </p:sp>
        <p:sp>
          <p:nvSpPr>
            <p:cNvPr id="40" name="rc40"/>
            <p:cNvSpPr/>
            <p:nvPr/>
          </p:nvSpPr>
          <p:spPr>
            <a:xfrm>
              <a:off x="3428618" y="3282939"/>
              <a:ext cx="239888" cy="1025081"/>
            </a:xfrm>
            <a:prstGeom prst="rect">
              <a:avLst/>
            </a:prstGeom>
            <a:solidFill>
              <a:srgbClr val="80BD41">
                <a:alpha val="100000"/>
              </a:srgbClr>
            </a:solidFill>
          </p:spPr>
          <p:txBody>
            <a:bodyPr/>
            <a:lstStyle/>
            <a:p/>
          </p:txBody>
        </p:sp>
        <p:sp>
          <p:nvSpPr>
            <p:cNvPr id="41" name="rc41"/>
            <p:cNvSpPr/>
            <p:nvPr/>
          </p:nvSpPr>
          <p:spPr>
            <a:xfrm>
              <a:off x="3428618" y="3217516"/>
              <a:ext cx="239888" cy="65423"/>
            </a:xfrm>
            <a:prstGeom prst="rect">
              <a:avLst/>
            </a:prstGeom>
            <a:solidFill>
              <a:srgbClr val="E2231A">
                <a:alpha val="100000"/>
              </a:srgbClr>
            </a:solidFill>
          </p:spPr>
          <p:txBody>
            <a:bodyPr/>
            <a:lstStyle/>
            <a:p/>
          </p:txBody>
        </p:sp>
        <p:sp>
          <p:nvSpPr>
            <p:cNvPr id="42" name="rc42"/>
            <p:cNvSpPr/>
            <p:nvPr/>
          </p:nvSpPr>
          <p:spPr>
            <a:xfrm>
              <a:off x="3695161" y="3479147"/>
              <a:ext cx="239888" cy="828873"/>
            </a:xfrm>
            <a:prstGeom prst="rect">
              <a:avLst/>
            </a:prstGeom>
            <a:solidFill>
              <a:srgbClr val="80BD41">
                <a:alpha val="100000"/>
              </a:srgbClr>
            </a:solidFill>
          </p:spPr>
          <p:txBody>
            <a:bodyPr/>
            <a:lstStyle/>
            <a:p/>
          </p:txBody>
        </p:sp>
        <p:sp>
          <p:nvSpPr>
            <p:cNvPr id="43" name="rc43"/>
            <p:cNvSpPr/>
            <p:nvPr/>
          </p:nvSpPr>
          <p:spPr>
            <a:xfrm>
              <a:off x="3695161" y="3202856"/>
              <a:ext cx="239888" cy="276291"/>
            </a:xfrm>
            <a:prstGeom prst="rect">
              <a:avLst/>
            </a:prstGeom>
            <a:solidFill>
              <a:srgbClr val="E2231A">
                <a:alpha val="100000"/>
              </a:srgbClr>
            </a:solidFill>
          </p:spPr>
          <p:txBody>
            <a:bodyPr/>
            <a:lstStyle/>
            <a:p/>
          </p:txBody>
        </p:sp>
        <p:sp>
          <p:nvSpPr>
            <p:cNvPr id="44" name="rc44"/>
            <p:cNvSpPr/>
            <p:nvPr/>
          </p:nvSpPr>
          <p:spPr>
            <a:xfrm>
              <a:off x="3961705" y="3706915"/>
              <a:ext cx="239888" cy="601106"/>
            </a:xfrm>
            <a:prstGeom prst="rect">
              <a:avLst/>
            </a:prstGeom>
            <a:solidFill>
              <a:srgbClr val="80BD41">
                <a:alpha val="100000"/>
              </a:srgbClr>
            </a:solidFill>
          </p:spPr>
          <p:txBody>
            <a:bodyPr/>
            <a:lstStyle/>
            <a:p/>
          </p:txBody>
        </p:sp>
        <p:sp>
          <p:nvSpPr>
            <p:cNvPr id="45" name="rc45"/>
            <p:cNvSpPr/>
            <p:nvPr/>
          </p:nvSpPr>
          <p:spPr>
            <a:xfrm>
              <a:off x="3961705" y="3234608"/>
              <a:ext cx="239888" cy="472307"/>
            </a:xfrm>
            <a:prstGeom prst="rect">
              <a:avLst/>
            </a:prstGeom>
            <a:solidFill>
              <a:srgbClr val="E2231A">
                <a:alpha val="100000"/>
              </a:srgbClr>
            </a:solidFill>
          </p:spPr>
          <p:txBody>
            <a:bodyPr/>
            <a:lstStyle/>
            <a:p/>
          </p:txBody>
        </p:sp>
        <p:sp>
          <p:nvSpPr>
            <p:cNvPr id="46" name="rc46"/>
            <p:cNvSpPr/>
            <p:nvPr/>
          </p:nvSpPr>
          <p:spPr>
            <a:xfrm>
              <a:off x="4228248" y="3581828"/>
              <a:ext cx="239888" cy="726192"/>
            </a:xfrm>
            <a:prstGeom prst="rect">
              <a:avLst/>
            </a:prstGeom>
            <a:solidFill>
              <a:srgbClr val="80BD41">
                <a:alpha val="100000"/>
              </a:srgbClr>
            </a:solidFill>
          </p:spPr>
          <p:txBody>
            <a:bodyPr/>
            <a:lstStyle/>
            <a:p/>
          </p:txBody>
        </p:sp>
        <p:sp>
          <p:nvSpPr>
            <p:cNvPr id="47" name="rc47"/>
            <p:cNvSpPr/>
            <p:nvPr/>
          </p:nvSpPr>
          <p:spPr>
            <a:xfrm>
              <a:off x="4228248" y="3224152"/>
              <a:ext cx="239888" cy="357676"/>
            </a:xfrm>
            <a:prstGeom prst="rect">
              <a:avLst/>
            </a:prstGeom>
            <a:solidFill>
              <a:srgbClr val="E2231A">
                <a:alpha val="100000"/>
              </a:srgbClr>
            </a:solidFill>
          </p:spPr>
          <p:txBody>
            <a:bodyPr/>
            <a:lstStyle/>
            <a:p/>
          </p:txBody>
        </p:sp>
        <p:sp>
          <p:nvSpPr>
            <p:cNvPr id="48" name="rc48"/>
            <p:cNvSpPr/>
            <p:nvPr/>
          </p:nvSpPr>
          <p:spPr>
            <a:xfrm>
              <a:off x="4494791" y="3425054"/>
              <a:ext cx="239888" cy="882967"/>
            </a:xfrm>
            <a:prstGeom prst="rect">
              <a:avLst/>
            </a:prstGeom>
            <a:solidFill>
              <a:srgbClr val="80BD41">
                <a:alpha val="100000"/>
              </a:srgbClr>
            </a:solidFill>
          </p:spPr>
          <p:txBody>
            <a:bodyPr/>
            <a:lstStyle/>
            <a:p/>
          </p:txBody>
        </p:sp>
        <p:sp>
          <p:nvSpPr>
            <p:cNvPr id="49" name="rc49"/>
            <p:cNvSpPr/>
            <p:nvPr/>
          </p:nvSpPr>
          <p:spPr>
            <a:xfrm>
              <a:off x="4494791" y="3190352"/>
              <a:ext cx="239888" cy="234702"/>
            </a:xfrm>
            <a:prstGeom prst="rect">
              <a:avLst/>
            </a:prstGeom>
            <a:solidFill>
              <a:srgbClr val="E2231A">
                <a:alpha val="100000"/>
              </a:srgbClr>
            </a:solidFill>
          </p:spPr>
          <p:txBody>
            <a:bodyPr/>
            <a:lstStyle/>
            <a:p/>
          </p:txBody>
        </p:sp>
        <p:sp>
          <p:nvSpPr>
            <p:cNvPr id="50" name="rc50"/>
            <p:cNvSpPr/>
            <p:nvPr/>
          </p:nvSpPr>
          <p:spPr>
            <a:xfrm>
              <a:off x="4761334" y="3445262"/>
              <a:ext cx="239888" cy="862759"/>
            </a:xfrm>
            <a:prstGeom prst="rect">
              <a:avLst/>
            </a:prstGeom>
            <a:solidFill>
              <a:srgbClr val="80BD41">
                <a:alpha val="100000"/>
              </a:srgbClr>
            </a:solidFill>
          </p:spPr>
          <p:txBody>
            <a:bodyPr/>
            <a:lstStyle/>
            <a:p/>
          </p:txBody>
        </p:sp>
        <p:sp>
          <p:nvSpPr>
            <p:cNvPr id="51" name="rc51"/>
            <p:cNvSpPr/>
            <p:nvPr/>
          </p:nvSpPr>
          <p:spPr>
            <a:xfrm>
              <a:off x="4761334" y="3215915"/>
              <a:ext cx="239888" cy="229346"/>
            </a:xfrm>
            <a:prstGeom prst="rect">
              <a:avLst/>
            </a:prstGeom>
            <a:solidFill>
              <a:srgbClr val="E2231A">
                <a:alpha val="100000"/>
              </a:srgbClr>
            </a:solidFill>
          </p:spPr>
          <p:txBody>
            <a:bodyPr/>
            <a:lstStyle/>
            <a:p/>
          </p:txBody>
        </p:sp>
        <p:sp>
          <p:nvSpPr>
            <p:cNvPr id="52" name="rc52"/>
            <p:cNvSpPr/>
            <p:nvPr/>
          </p:nvSpPr>
          <p:spPr>
            <a:xfrm>
              <a:off x="5027877" y="3727827"/>
              <a:ext cx="239888" cy="580194"/>
            </a:xfrm>
            <a:prstGeom prst="rect">
              <a:avLst/>
            </a:prstGeom>
            <a:solidFill>
              <a:srgbClr val="80BD41">
                <a:alpha val="100000"/>
              </a:srgbClr>
            </a:solidFill>
          </p:spPr>
          <p:txBody>
            <a:bodyPr/>
            <a:lstStyle/>
            <a:p/>
          </p:txBody>
        </p:sp>
        <p:sp>
          <p:nvSpPr>
            <p:cNvPr id="53" name="rc53"/>
            <p:cNvSpPr/>
            <p:nvPr/>
          </p:nvSpPr>
          <p:spPr>
            <a:xfrm>
              <a:off x="5027877" y="3271950"/>
              <a:ext cx="239888" cy="455876"/>
            </a:xfrm>
            <a:prstGeom prst="rect">
              <a:avLst/>
            </a:prstGeom>
            <a:solidFill>
              <a:srgbClr val="E2231A">
                <a:alpha val="100000"/>
              </a:srgbClr>
            </a:solidFill>
          </p:spPr>
          <p:txBody>
            <a:bodyPr/>
            <a:lstStyle/>
            <a:p/>
          </p:txBody>
        </p:sp>
        <p:sp>
          <p:nvSpPr>
            <p:cNvPr id="54" name="rc54"/>
            <p:cNvSpPr/>
            <p:nvPr/>
          </p:nvSpPr>
          <p:spPr>
            <a:xfrm>
              <a:off x="5294420" y="3775198"/>
              <a:ext cx="239888" cy="532823"/>
            </a:xfrm>
            <a:prstGeom prst="rect">
              <a:avLst/>
            </a:prstGeom>
            <a:solidFill>
              <a:srgbClr val="80BD41">
                <a:alpha val="100000"/>
              </a:srgbClr>
            </a:solidFill>
          </p:spPr>
          <p:txBody>
            <a:bodyPr/>
            <a:lstStyle/>
            <a:p/>
          </p:txBody>
        </p:sp>
        <p:sp>
          <p:nvSpPr>
            <p:cNvPr id="55" name="rc55"/>
            <p:cNvSpPr/>
            <p:nvPr/>
          </p:nvSpPr>
          <p:spPr>
            <a:xfrm>
              <a:off x="5294420" y="3356557"/>
              <a:ext cx="239888" cy="418640"/>
            </a:xfrm>
            <a:prstGeom prst="rect">
              <a:avLst/>
            </a:prstGeom>
            <a:solidFill>
              <a:srgbClr val="E2231A">
                <a:alpha val="100000"/>
              </a:srgbClr>
            </a:solidFill>
          </p:spPr>
          <p:txBody>
            <a:bodyPr/>
            <a:lstStyle/>
            <a:p/>
          </p:txBody>
        </p:sp>
        <p:sp>
          <p:nvSpPr>
            <p:cNvPr id="56" name="rc56"/>
            <p:cNvSpPr/>
            <p:nvPr/>
          </p:nvSpPr>
          <p:spPr>
            <a:xfrm>
              <a:off x="5560963" y="3917483"/>
              <a:ext cx="239888" cy="390537"/>
            </a:xfrm>
            <a:prstGeom prst="rect">
              <a:avLst/>
            </a:prstGeom>
            <a:solidFill>
              <a:srgbClr val="80BD41">
                <a:alpha val="100000"/>
              </a:srgbClr>
            </a:solidFill>
          </p:spPr>
          <p:txBody>
            <a:bodyPr/>
            <a:lstStyle/>
            <a:p/>
          </p:txBody>
        </p:sp>
        <p:sp>
          <p:nvSpPr>
            <p:cNvPr id="57" name="rc57"/>
            <p:cNvSpPr/>
            <p:nvPr/>
          </p:nvSpPr>
          <p:spPr>
            <a:xfrm>
              <a:off x="5560963" y="3378173"/>
              <a:ext cx="239888" cy="539310"/>
            </a:xfrm>
            <a:prstGeom prst="rect">
              <a:avLst/>
            </a:prstGeom>
            <a:solidFill>
              <a:srgbClr val="E2231A">
                <a:alpha val="100000"/>
              </a:srgbClr>
            </a:solidFill>
          </p:spPr>
          <p:txBody>
            <a:bodyPr/>
            <a:lstStyle/>
            <a:p/>
          </p:txBody>
        </p:sp>
        <p:sp>
          <p:nvSpPr>
            <p:cNvPr id="58" name="rc58"/>
            <p:cNvSpPr/>
            <p:nvPr/>
          </p:nvSpPr>
          <p:spPr>
            <a:xfrm>
              <a:off x="5827506" y="3580633"/>
              <a:ext cx="239888" cy="727387"/>
            </a:xfrm>
            <a:prstGeom prst="rect">
              <a:avLst/>
            </a:prstGeom>
            <a:solidFill>
              <a:srgbClr val="80BD41">
                <a:alpha val="100000"/>
              </a:srgbClr>
            </a:solidFill>
          </p:spPr>
          <p:txBody>
            <a:bodyPr/>
            <a:lstStyle/>
            <a:p/>
          </p:txBody>
        </p:sp>
        <p:sp>
          <p:nvSpPr>
            <p:cNvPr id="59" name="rc59"/>
            <p:cNvSpPr/>
            <p:nvPr/>
          </p:nvSpPr>
          <p:spPr>
            <a:xfrm>
              <a:off x="5827506" y="3462226"/>
              <a:ext cx="239888" cy="118407"/>
            </a:xfrm>
            <a:prstGeom prst="rect">
              <a:avLst/>
            </a:prstGeom>
            <a:solidFill>
              <a:srgbClr val="E2231A">
                <a:alpha val="100000"/>
              </a:srgbClr>
            </a:solidFill>
          </p:spPr>
          <p:txBody>
            <a:bodyPr/>
            <a:lstStyle/>
            <a:p/>
          </p:txBody>
        </p:sp>
        <p:sp>
          <p:nvSpPr>
            <p:cNvPr id="60" name="rc60"/>
            <p:cNvSpPr/>
            <p:nvPr/>
          </p:nvSpPr>
          <p:spPr>
            <a:xfrm>
              <a:off x="6094049" y="3598984"/>
              <a:ext cx="239888" cy="709036"/>
            </a:xfrm>
            <a:prstGeom prst="rect">
              <a:avLst/>
            </a:prstGeom>
            <a:solidFill>
              <a:srgbClr val="80BD41">
                <a:alpha val="100000"/>
              </a:srgbClr>
            </a:solidFill>
          </p:spPr>
          <p:txBody>
            <a:bodyPr/>
            <a:lstStyle/>
            <a:p/>
          </p:txBody>
        </p:sp>
        <p:sp>
          <p:nvSpPr>
            <p:cNvPr id="61" name="rc61"/>
            <p:cNvSpPr/>
            <p:nvPr/>
          </p:nvSpPr>
          <p:spPr>
            <a:xfrm>
              <a:off x="6094049" y="3528866"/>
              <a:ext cx="239888" cy="70118"/>
            </a:xfrm>
            <a:prstGeom prst="rect">
              <a:avLst/>
            </a:prstGeom>
            <a:solidFill>
              <a:srgbClr val="E2231A">
                <a:alpha val="100000"/>
              </a:srgbClr>
            </a:solidFill>
          </p:spPr>
          <p:txBody>
            <a:bodyPr/>
            <a:lstStyle/>
            <a:p/>
          </p:txBody>
        </p:sp>
        <p:sp>
          <p:nvSpPr>
            <p:cNvPr id="62" name="rc62"/>
            <p:cNvSpPr/>
            <p:nvPr/>
          </p:nvSpPr>
          <p:spPr>
            <a:xfrm>
              <a:off x="6360593" y="3613964"/>
              <a:ext cx="239888" cy="694057"/>
            </a:xfrm>
            <a:prstGeom prst="rect">
              <a:avLst/>
            </a:prstGeom>
            <a:solidFill>
              <a:srgbClr val="80BD41">
                <a:alpha val="100000"/>
              </a:srgbClr>
            </a:solidFill>
          </p:spPr>
          <p:txBody>
            <a:bodyPr/>
            <a:lstStyle/>
            <a:p/>
          </p:txBody>
        </p:sp>
        <p:sp>
          <p:nvSpPr>
            <p:cNvPr id="63" name="rc63"/>
            <p:cNvSpPr/>
            <p:nvPr/>
          </p:nvSpPr>
          <p:spPr>
            <a:xfrm>
              <a:off x="6360593" y="3561727"/>
              <a:ext cx="239888" cy="52236"/>
            </a:xfrm>
            <a:prstGeom prst="rect">
              <a:avLst/>
            </a:prstGeom>
            <a:solidFill>
              <a:srgbClr val="E2231A">
                <a:alpha val="100000"/>
              </a:srgbClr>
            </a:solidFill>
          </p:spPr>
          <p:txBody>
            <a:bodyPr/>
            <a:lstStyle/>
            <a:p/>
          </p:txBody>
        </p:sp>
        <p:sp>
          <p:nvSpPr>
            <p:cNvPr id="64" name="rc64"/>
            <p:cNvSpPr/>
            <p:nvPr/>
          </p:nvSpPr>
          <p:spPr>
            <a:xfrm>
              <a:off x="6627136" y="3698955"/>
              <a:ext cx="239888" cy="609065"/>
            </a:xfrm>
            <a:prstGeom prst="rect">
              <a:avLst/>
            </a:prstGeom>
            <a:solidFill>
              <a:srgbClr val="80BD41">
                <a:alpha val="100000"/>
              </a:srgbClr>
            </a:solidFill>
          </p:spPr>
          <p:txBody>
            <a:bodyPr/>
            <a:lstStyle/>
            <a:p/>
          </p:txBody>
        </p:sp>
        <p:sp>
          <p:nvSpPr>
            <p:cNvPr id="65" name="rc65"/>
            <p:cNvSpPr/>
            <p:nvPr/>
          </p:nvSpPr>
          <p:spPr>
            <a:xfrm>
              <a:off x="6627136" y="3591473"/>
              <a:ext cx="239888" cy="107482"/>
            </a:xfrm>
            <a:prstGeom prst="rect">
              <a:avLst/>
            </a:prstGeom>
            <a:solidFill>
              <a:srgbClr val="E2231A">
                <a:alpha val="100000"/>
              </a:srgbClr>
            </a:solidFill>
          </p:spPr>
          <p:txBody>
            <a:bodyPr/>
            <a:lstStyle/>
            <a:p/>
          </p:txBody>
        </p:sp>
        <p:sp>
          <p:nvSpPr>
            <p:cNvPr id="66" name="rc66"/>
            <p:cNvSpPr/>
            <p:nvPr/>
          </p:nvSpPr>
          <p:spPr>
            <a:xfrm>
              <a:off x="6893679" y="3723730"/>
              <a:ext cx="239888" cy="584291"/>
            </a:xfrm>
            <a:prstGeom prst="rect">
              <a:avLst/>
            </a:prstGeom>
            <a:solidFill>
              <a:srgbClr val="80BD41">
                <a:alpha val="100000"/>
              </a:srgbClr>
            </a:solidFill>
          </p:spPr>
          <p:txBody>
            <a:bodyPr/>
            <a:lstStyle/>
            <a:p/>
          </p:txBody>
        </p:sp>
        <p:sp>
          <p:nvSpPr>
            <p:cNvPr id="67" name="rc67"/>
            <p:cNvSpPr/>
            <p:nvPr/>
          </p:nvSpPr>
          <p:spPr>
            <a:xfrm>
              <a:off x="6893679" y="3651520"/>
              <a:ext cx="239888" cy="72209"/>
            </a:xfrm>
            <a:prstGeom prst="rect">
              <a:avLst/>
            </a:prstGeom>
            <a:solidFill>
              <a:srgbClr val="E2231A">
                <a:alpha val="100000"/>
              </a:srgbClr>
            </a:solidFill>
          </p:spPr>
          <p:txBody>
            <a:bodyPr/>
            <a:lstStyle/>
            <a:p/>
          </p:txBody>
        </p:sp>
        <p:sp>
          <p:nvSpPr>
            <p:cNvPr id="68" name="rc68"/>
            <p:cNvSpPr/>
            <p:nvPr/>
          </p:nvSpPr>
          <p:spPr>
            <a:xfrm>
              <a:off x="7160222" y="3941831"/>
              <a:ext cx="239888" cy="366190"/>
            </a:xfrm>
            <a:prstGeom prst="rect">
              <a:avLst/>
            </a:prstGeom>
            <a:solidFill>
              <a:srgbClr val="80BD41">
                <a:alpha val="100000"/>
              </a:srgbClr>
            </a:solidFill>
          </p:spPr>
          <p:txBody>
            <a:bodyPr/>
            <a:lstStyle/>
            <a:p/>
          </p:txBody>
        </p:sp>
        <p:sp>
          <p:nvSpPr>
            <p:cNvPr id="69" name="rc69"/>
            <p:cNvSpPr/>
            <p:nvPr/>
          </p:nvSpPr>
          <p:spPr>
            <a:xfrm>
              <a:off x="7160222" y="3813159"/>
              <a:ext cx="239888" cy="128671"/>
            </a:xfrm>
            <a:prstGeom prst="rect">
              <a:avLst/>
            </a:prstGeom>
            <a:solidFill>
              <a:srgbClr val="E2231A">
                <a:alpha val="100000"/>
              </a:srgbClr>
            </a:solidFill>
          </p:spPr>
          <p:txBody>
            <a:bodyPr/>
            <a:lstStyle/>
            <a:p/>
          </p:txBody>
        </p:sp>
        <p:sp>
          <p:nvSpPr>
            <p:cNvPr id="70" name="rc70"/>
            <p:cNvSpPr/>
            <p:nvPr/>
          </p:nvSpPr>
          <p:spPr>
            <a:xfrm>
              <a:off x="7426765" y="3893499"/>
              <a:ext cx="239888" cy="414522"/>
            </a:xfrm>
            <a:prstGeom prst="rect">
              <a:avLst/>
            </a:prstGeom>
            <a:solidFill>
              <a:srgbClr val="80BD41">
                <a:alpha val="100000"/>
              </a:srgbClr>
            </a:solidFill>
          </p:spPr>
          <p:txBody>
            <a:bodyPr/>
            <a:lstStyle/>
            <a:p/>
          </p:txBody>
        </p:sp>
        <p:sp>
          <p:nvSpPr>
            <p:cNvPr id="71" name="rc71"/>
            <p:cNvSpPr/>
            <p:nvPr/>
          </p:nvSpPr>
          <p:spPr>
            <a:xfrm>
              <a:off x="7426765" y="3857458"/>
              <a:ext cx="239888" cy="36040"/>
            </a:xfrm>
            <a:prstGeom prst="rect">
              <a:avLst/>
            </a:prstGeom>
            <a:solidFill>
              <a:srgbClr val="E2231A">
                <a:alpha val="100000"/>
              </a:srgbClr>
            </a:solidFill>
          </p:spPr>
          <p:txBody>
            <a:bodyPr/>
            <a:lstStyle/>
            <a:p/>
          </p:txBody>
        </p:sp>
        <p:sp>
          <p:nvSpPr>
            <p:cNvPr id="72" name="rc72"/>
            <p:cNvSpPr/>
            <p:nvPr/>
          </p:nvSpPr>
          <p:spPr>
            <a:xfrm>
              <a:off x="7693308" y="3907945"/>
              <a:ext cx="239888" cy="400076"/>
            </a:xfrm>
            <a:prstGeom prst="rect">
              <a:avLst/>
            </a:prstGeom>
            <a:solidFill>
              <a:srgbClr val="80BD41">
                <a:alpha val="100000"/>
              </a:srgbClr>
            </a:solidFill>
          </p:spPr>
          <p:txBody>
            <a:bodyPr/>
            <a:lstStyle/>
            <a:p/>
          </p:txBody>
        </p:sp>
        <p:sp>
          <p:nvSpPr>
            <p:cNvPr id="73" name="rc73"/>
            <p:cNvSpPr/>
            <p:nvPr/>
          </p:nvSpPr>
          <p:spPr>
            <a:xfrm>
              <a:off x="7693308" y="3868383"/>
              <a:ext cx="239888" cy="39561"/>
            </a:xfrm>
            <a:prstGeom prst="rect">
              <a:avLst/>
            </a:prstGeom>
            <a:solidFill>
              <a:srgbClr val="E2231A">
                <a:alpha val="100000"/>
              </a:srgbClr>
            </a:solidFill>
          </p:spPr>
          <p:txBody>
            <a:bodyPr/>
            <a:lstStyle/>
            <a:p/>
          </p:txBody>
        </p:sp>
        <p:sp>
          <p:nvSpPr>
            <p:cNvPr id="74" name="rc74"/>
            <p:cNvSpPr/>
            <p:nvPr/>
          </p:nvSpPr>
          <p:spPr>
            <a:xfrm>
              <a:off x="7959851" y="3858802"/>
              <a:ext cx="239888" cy="449218"/>
            </a:xfrm>
            <a:prstGeom prst="rect">
              <a:avLst/>
            </a:prstGeom>
            <a:solidFill>
              <a:srgbClr val="80BD41">
                <a:alpha val="100000"/>
              </a:srgbClr>
            </a:solidFill>
          </p:spPr>
          <p:txBody>
            <a:bodyPr/>
            <a:lstStyle/>
            <a:p/>
          </p:txBody>
        </p:sp>
        <p:sp>
          <p:nvSpPr>
            <p:cNvPr id="75" name="rc75"/>
            <p:cNvSpPr/>
            <p:nvPr/>
          </p:nvSpPr>
          <p:spPr>
            <a:xfrm>
              <a:off x="7959851" y="3840089"/>
              <a:ext cx="239888" cy="18713"/>
            </a:xfrm>
            <a:prstGeom prst="rect">
              <a:avLst/>
            </a:prstGeom>
            <a:solidFill>
              <a:srgbClr val="E2231A">
                <a:alpha val="100000"/>
              </a:srgbClr>
            </a:solidFill>
          </p:spPr>
          <p:txBody>
            <a:bodyPr/>
            <a:lstStyle/>
            <a:p/>
          </p:txBody>
        </p:sp>
        <p:sp>
          <p:nvSpPr>
            <p:cNvPr id="76" name="pl76"/>
            <p:cNvSpPr/>
            <p:nvPr/>
          </p:nvSpPr>
          <p:spPr>
            <a:xfrm>
              <a:off x="1416218" y="2095023"/>
              <a:ext cx="6663577" cy="1274150"/>
            </a:xfrm>
            <a:custGeom>
              <a:avLst/>
              <a:pathLst>
                <a:path w="6663577" h="1274150">
                  <a:moveTo>
                    <a:pt x="0" y="0"/>
                  </a:moveTo>
                  <a:lnTo>
                    <a:pt x="266543" y="0"/>
                  </a:lnTo>
                  <a:lnTo>
                    <a:pt x="533086" y="0"/>
                  </a:lnTo>
                  <a:lnTo>
                    <a:pt x="799629" y="0"/>
                  </a:lnTo>
                  <a:lnTo>
                    <a:pt x="1066172" y="0"/>
                  </a:lnTo>
                  <a:lnTo>
                    <a:pt x="1332715" y="67060"/>
                  </a:lnTo>
                  <a:lnTo>
                    <a:pt x="1599258" y="22353"/>
                  </a:lnTo>
                  <a:lnTo>
                    <a:pt x="1865801" y="44707"/>
                  </a:lnTo>
                  <a:lnTo>
                    <a:pt x="2132344" y="111767"/>
                  </a:lnTo>
                  <a:lnTo>
                    <a:pt x="2398888" y="536484"/>
                  </a:lnTo>
                  <a:lnTo>
                    <a:pt x="2665431" y="961201"/>
                  </a:lnTo>
                  <a:lnTo>
                    <a:pt x="2931974" y="715312"/>
                  </a:lnTo>
                  <a:lnTo>
                    <a:pt x="3198517" y="447070"/>
                  </a:lnTo>
                  <a:lnTo>
                    <a:pt x="3465060" y="447070"/>
                  </a:lnTo>
                  <a:lnTo>
                    <a:pt x="3731603" y="961201"/>
                  </a:lnTo>
                  <a:lnTo>
                    <a:pt x="3998146" y="961201"/>
                  </a:lnTo>
                  <a:lnTo>
                    <a:pt x="4264689" y="1274150"/>
                  </a:lnTo>
                  <a:lnTo>
                    <a:pt x="4531233" y="290595"/>
                  </a:lnTo>
                  <a:lnTo>
                    <a:pt x="4797776" y="178828"/>
                  </a:lnTo>
                  <a:lnTo>
                    <a:pt x="5064319" y="134121"/>
                  </a:lnTo>
                  <a:lnTo>
                    <a:pt x="5330862" y="312949"/>
                  </a:lnTo>
                  <a:lnTo>
                    <a:pt x="5597405" y="223535"/>
                  </a:lnTo>
                  <a:lnTo>
                    <a:pt x="5863948" y="558837"/>
                  </a:lnTo>
                  <a:lnTo>
                    <a:pt x="6130491" y="156474"/>
                  </a:lnTo>
                  <a:lnTo>
                    <a:pt x="6397034" y="178828"/>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298664" y="3353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383.6</a:t>
              </a:r>
            </a:p>
          </p:txBody>
        </p:sp>
        <p:sp>
          <p:nvSpPr>
            <p:cNvPr id="89" name="tx89"/>
            <p:cNvSpPr/>
            <p:nvPr/>
          </p:nvSpPr>
          <p:spPr>
            <a:xfrm>
              <a:off x="2631380" y="3254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430.2</a:t>
              </a:r>
            </a:p>
          </p:txBody>
        </p:sp>
        <p:sp>
          <p:nvSpPr>
            <p:cNvPr id="90" name="tx90"/>
            <p:cNvSpPr/>
            <p:nvPr/>
          </p:nvSpPr>
          <p:spPr>
            <a:xfrm>
              <a:off x="4003272" y="309865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503</a:t>
              </a:r>
            </a:p>
          </p:txBody>
        </p:sp>
        <p:sp>
          <p:nvSpPr>
            <p:cNvPr id="91" name="tx91"/>
            <p:cNvSpPr/>
            <p:nvPr/>
          </p:nvSpPr>
          <p:spPr>
            <a:xfrm>
              <a:off x="5296811" y="32206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445.9</a:t>
              </a:r>
            </a:p>
          </p:txBody>
        </p:sp>
        <p:sp>
          <p:nvSpPr>
            <p:cNvPr id="92" name="tx92"/>
            <p:cNvSpPr/>
            <p:nvPr/>
          </p:nvSpPr>
          <p:spPr>
            <a:xfrm>
              <a:off x="6362984" y="3425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349.7</a:t>
              </a:r>
            </a:p>
          </p:txBody>
        </p:sp>
        <p:sp>
          <p:nvSpPr>
            <p:cNvPr id="93" name="tx93"/>
            <p:cNvSpPr/>
            <p:nvPr/>
          </p:nvSpPr>
          <p:spPr>
            <a:xfrm>
              <a:off x="6629527" y="34555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335.8</a:t>
              </a:r>
            </a:p>
          </p:txBody>
        </p:sp>
        <p:sp>
          <p:nvSpPr>
            <p:cNvPr id="94" name="tx94"/>
            <p:cNvSpPr/>
            <p:nvPr/>
          </p:nvSpPr>
          <p:spPr>
            <a:xfrm>
              <a:off x="6896070" y="3515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307.7</a:t>
              </a:r>
            </a:p>
          </p:txBody>
        </p:sp>
        <p:sp>
          <p:nvSpPr>
            <p:cNvPr id="95" name="tx95"/>
            <p:cNvSpPr/>
            <p:nvPr/>
          </p:nvSpPr>
          <p:spPr>
            <a:xfrm>
              <a:off x="7162613" y="3677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231.9</a:t>
              </a:r>
            </a:p>
          </p:txBody>
        </p:sp>
        <p:sp>
          <p:nvSpPr>
            <p:cNvPr id="96" name="tx96"/>
            <p:cNvSpPr/>
            <p:nvPr/>
          </p:nvSpPr>
          <p:spPr>
            <a:xfrm>
              <a:off x="7429156" y="37226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211.2</a:t>
              </a:r>
            </a:p>
          </p:txBody>
        </p:sp>
        <p:sp>
          <p:nvSpPr>
            <p:cNvPr id="97" name="tx97"/>
            <p:cNvSpPr/>
            <p:nvPr/>
          </p:nvSpPr>
          <p:spPr>
            <a:xfrm>
              <a:off x="7734876" y="373243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a:t>
              </a:r>
            </a:p>
          </p:txBody>
        </p:sp>
        <p:sp>
          <p:nvSpPr>
            <p:cNvPr id="98" name="tx98"/>
            <p:cNvSpPr/>
            <p:nvPr/>
          </p:nvSpPr>
          <p:spPr>
            <a:xfrm>
              <a:off x="7962242" y="37041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219.3</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7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379.7</a:t>
              </a:r>
            </a:p>
          </p:txBody>
        </p:sp>
        <p:sp>
          <p:nvSpPr>
            <p:cNvPr id="111" name="tx111"/>
            <p:cNvSpPr/>
            <p:nvPr/>
          </p:nvSpPr>
          <p:spPr>
            <a:xfrm>
              <a:off x="1350915" y="34585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2670557" y="383226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13" name="tx113"/>
            <p:cNvSpPr/>
            <p:nvPr/>
          </p:nvSpPr>
          <p:spPr>
            <a:xfrm>
              <a:off x="2657505" y="33744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3964096" y="3972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281.7</a:t>
              </a:r>
            </a:p>
          </p:txBody>
        </p:sp>
        <p:sp>
          <p:nvSpPr>
            <p:cNvPr id="115" name="tx115"/>
            <p:cNvSpPr/>
            <p:nvPr/>
          </p:nvSpPr>
          <p:spPr>
            <a:xfrm>
              <a:off x="3964096" y="3435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221.3</a:t>
              </a:r>
            </a:p>
          </p:txBody>
        </p:sp>
        <p:sp>
          <p:nvSpPr>
            <p:cNvPr id="116" name="tx116"/>
            <p:cNvSpPr/>
            <p:nvPr/>
          </p:nvSpPr>
          <p:spPr>
            <a:xfrm>
              <a:off x="5296811" y="4006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249.7</a:t>
              </a:r>
            </a:p>
          </p:txBody>
        </p:sp>
        <p:sp>
          <p:nvSpPr>
            <p:cNvPr id="117" name="tx117"/>
            <p:cNvSpPr/>
            <p:nvPr/>
          </p:nvSpPr>
          <p:spPr>
            <a:xfrm>
              <a:off x="5296811" y="35308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196.2</a:t>
              </a:r>
            </a:p>
          </p:txBody>
        </p:sp>
        <p:sp>
          <p:nvSpPr>
            <p:cNvPr id="118" name="tx118"/>
            <p:cNvSpPr/>
            <p:nvPr/>
          </p:nvSpPr>
          <p:spPr>
            <a:xfrm>
              <a:off x="6362984" y="3925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325.3</a:t>
              </a:r>
            </a:p>
          </p:txBody>
        </p:sp>
        <p:sp>
          <p:nvSpPr>
            <p:cNvPr id="119" name="tx119"/>
            <p:cNvSpPr/>
            <p:nvPr/>
          </p:nvSpPr>
          <p:spPr>
            <a:xfrm>
              <a:off x="6389109" y="3552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20" name="tx120"/>
            <p:cNvSpPr/>
            <p:nvPr/>
          </p:nvSpPr>
          <p:spPr>
            <a:xfrm>
              <a:off x="6629527" y="3968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285.4</a:t>
              </a:r>
            </a:p>
          </p:txBody>
        </p:sp>
        <p:sp>
          <p:nvSpPr>
            <p:cNvPr id="121" name="tx121"/>
            <p:cNvSpPr/>
            <p:nvPr/>
          </p:nvSpPr>
          <p:spPr>
            <a:xfrm>
              <a:off x="6655652" y="3610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a:t>
              </a:r>
            </a:p>
          </p:txBody>
        </p:sp>
        <p:sp>
          <p:nvSpPr>
            <p:cNvPr id="122" name="tx122"/>
            <p:cNvSpPr/>
            <p:nvPr/>
          </p:nvSpPr>
          <p:spPr>
            <a:xfrm>
              <a:off x="6896070" y="3980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273.8</a:t>
              </a:r>
            </a:p>
          </p:txBody>
        </p:sp>
        <p:sp>
          <p:nvSpPr>
            <p:cNvPr id="123" name="tx123"/>
            <p:cNvSpPr/>
            <p:nvPr/>
          </p:nvSpPr>
          <p:spPr>
            <a:xfrm>
              <a:off x="6922195" y="36525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4" name="tx124"/>
            <p:cNvSpPr/>
            <p:nvPr/>
          </p:nvSpPr>
          <p:spPr>
            <a:xfrm>
              <a:off x="7162613" y="4089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171.6</a:t>
              </a:r>
            </a:p>
          </p:txBody>
        </p:sp>
        <p:sp>
          <p:nvSpPr>
            <p:cNvPr id="125" name="tx125"/>
            <p:cNvSpPr/>
            <p:nvPr/>
          </p:nvSpPr>
          <p:spPr>
            <a:xfrm>
              <a:off x="7188738" y="38424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a:t>
              </a:r>
            </a:p>
          </p:txBody>
        </p:sp>
        <p:sp>
          <p:nvSpPr>
            <p:cNvPr id="126" name="tx126"/>
            <p:cNvSpPr/>
            <p:nvPr/>
          </p:nvSpPr>
          <p:spPr>
            <a:xfrm>
              <a:off x="7429156" y="40656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194.3</a:t>
              </a:r>
            </a:p>
          </p:txBody>
        </p:sp>
        <p:sp>
          <p:nvSpPr>
            <p:cNvPr id="127" name="tx127"/>
            <p:cNvSpPr/>
            <p:nvPr/>
          </p:nvSpPr>
          <p:spPr>
            <a:xfrm>
              <a:off x="7455282" y="38404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8" name="tx128"/>
            <p:cNvSpPr/>
            <p:nvPr/>
          </p:nvSpPr>
          <p:spPr>
            <a:xfrm>
              <a:off x="7695699" y="40729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187.5</a:t>
              </a:r>
            </a:p>
          </p:txBody>
        </p:sp>
        <p:sp>
          <p:nvSpPr>
            <p:cNvPr id="129" name="tx129"/>
            <p:cNvSpPr/>
            <p:nvPr/>
          </p:nvSpPr>
          <p:spPr>
            <a:xfrm>
              <a:off x="7721825" y="3853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30" name="tx130"/>
            <p:cNvSpPr/>
            <p:nvPr/>
          </p:nvSpPr>
          <p:spPr>
            <a:xfrm>
              <a:off x="7962242" y="4048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210.5</a:t>
              </a:r>
            </a:p>
          </p:txBody>
        </p:sp>
        <p:sp>
          <p:nvSpPr>
            <p:cNvPr id="131" name="tx131"/>
            <p:cNvSpPr/>
            <p:nvPr/>
          </p:nvSpPr>
          <p:spPr>
            <a:xfrm>
              <a:off x="8014493" y="38143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156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75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354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2000-2025</a:t>
              </a:r>
            </a:p>
          </p:txBody>
        </p:sp>
        <p:sp>
          <p:nvSpPr>
            <p:cNvPr id="162" name="pl162"/>
            <p:cNvSpPr/>
            <p:nvPr/>
          </p:nvSpPr>
          <p:spPr>
            <a:xfrm>
              <a:off x="22362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161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960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8758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761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560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35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114532" cy="129091"/>
            </a:xfrm>
            <a:prstGeom prst="rect">
              <a:avLst/>
            </a:prstGeom>
            <a:solidFill>
              <a:srgbClr val="80BD41">
                <a:alpha val="100000"/>
              </a:srgbClr>
            </a:solidFill>
          </p:spPr>
          <p:txBody>
            <a:bodyPr/>
            <a:lstStyle/>
            <a:p/>
          </p:txBody>
        </p:sp>
        <p:sp>
          <p:nvSpPr>
            <p:cNvPr id="174" name="rc174"/>
            <p:cNvSpPr/>
            <p:nvPr/>
          </p:nvSpPr>
          <p:spPr>
            <a:xfrm>
              <a:off x="7410806" y="5954972"/>
              <a:ext cx="460197" cy="129091"/>
            </a:xfrm>
            <a:prstGeom prst="rect">
              <a:avLst/>
            </a:prstGeom>
            <a:solidFill>
              <a:srgbClr val="E2231A">
                <a:alpha val="100000"/>
              </a:srgbClr>
            </a:solidFill>
          </p:spPr>
          <p:txBody>
            <a:bodyPr/>
            <a:lstStyle/>
            <a:p/>
          </p:txBody>
        </p:sp>
        <p:sp>
          <p:nvSpPr>
            <p:cNvPr id="175" name="rc175"/>
            <p:cNvSpPr/>
            <p:nvPr/>
          </p:nvSpPr>
          <p:spPr>
            <a:xfrm>
              <a:off x="1296273" y="5793607"/>
              <a:ext cx="3524607" cy="129091"/>
            </a:xfrm>
            <a:prstGeom prst="rect">
              <a:avLst/>
            </a:prstGeom>
            <a:solidFill>
              <a:srgbClr val="80BD41">
                <a:alpha val="100000"/>
              </a:srgbClr>
            </a:solidFill>
          </p:spPr>
          <p:txBody>
            <a:bodyPr/>
            <a:lstStyle/>
            <a:p/>
          </p:txBody>
        </p:sp>
        <p:sp>
          <p:nvSpPr>
            <p:cNvPr id="176" name="rc176"/>
            <p:cNvSpPr/>
            <p:nvPr/>
          </p:nvSpPr>
          <p:spPr>
            <a:xfrm>
              <a:off x="4820881" y="5793607"/>
              <a:ext cx="348531" cy="129091"/>
            </a:xfrm>
            <a:prstGeom prst="rect">
              <a:avLst/>
            </a:prstGeom>
            <a:solidFill>
              <a:srgbClr val="E2231A">
                <a:alpha val="100000"/>
              </a:srgbClr>
            </a:solidFill>
          </p:spPr>
          <p:txBody>
            <a:bodyPr/>
            <a:lstStyle/>
            <a:p/>
          </p:txBody>
        </p:sp>
        <p:sp>
          <p:nvSpPr>
            <p:cNvPr id="177" name="rc177"/>
            <p:cNvSpPr/>
            <p:nvPr/>
          </p:nvSpPr>
          <p:spPr>
            <a:xfrm>
              <a:off x="1296273" y="5632243"/>
              <a:ext cx="3957546" cy="129091"/>
            </a:xfrm>
            <a:prstGeom prst="rect">
              <a:avLst/>
            </a:prstGeom>
            <a:solidFill>
              <a:srgbClr val="80BD41">
                <a:alpha val="100000"/>
              </a:srgbClr>
            </a:solidFill>
          </p:spPr>
          <p:txBody>
            <a:bodyPr/>
            <a:lstStyle/>
            <a:p/>
          </p:txBody>
        </p:sp>
        <p:sp>
          <p:nvSpPr>
            <p:cNvPr id="178" name="rc178"/>
            <p:cNvSpPr/>
            <p:nvPr/>
          </p:nvSpPr>
          <p:spPr>
            <a:xfrm>
              <a:off x="5253820" y="5632243"/>
              <a:ext cx="164866" cy="129091"/>
            </a:xfrm>
            <a:prstGeom prst="rect">
              <a:avLst/>
            </a:prstGeom>
            <a:solidFill>
              <a:srgbClr val="E2231A">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80" name="tx180"/>
            <p:cNvSpPr/>
            <p:nvPr/>
          </p:nvSpPr>
          <p:spPr>
            <a:xfrm>
              <a:off x="5266803"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81" name="tx181"/>
            <p:cNvSpPr/>
            <p:nvPr/>
          </p:nvSpPr>
          <p:spPr>
            <a:xfrm>
              <a:off x="548012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219.3</a:t>
              </a:r>
            </a:p>
          </p:txBody>
        </p:sp>
        <p:sp>
          <p:nvSpPr>
            <p:cNvPr id="182" name="tx182"/>
            <p:cNvSpPr/>
            <p:nvPr/>
          </p:nvSpPr>
          <p:spPr>
            <a:xfrm>
              <a:off x="421790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325.3</a:t>
              </a:r>
            </a:p>
          </p:txBody>
        </p:sp>
        <p:sp>
          <p:nvSpPr>
            <p:cNvPr id="183" name="tx183"/>
            <p:cNvSpPr/>
            <p:nvPr/>
          </p:nvSpPr>
          <p:spPr>
            <a:xfrm>
              <a:off x="753541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84" name="tx184"/>
            <p:cNvSpPr/>
            <p:nvPr/>
          </p:nvSpPr>
          <p:spPr>
            <a:xfrm>
              <a:off x="292293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187.5</a:t>
              </a:r>
            </a:p>
          </p:txBody>
        </p:sp>
        <p:sp>
          <p:nvSpPr>
            <p:cNvPr id="185" name="tx185"/>
            <p:cNvSpPr/>
            <p:nvPr/>
          </p:nvSpPr>
          <p:spPr>
            <a:xfrm>
              <a:off x="488965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86" name="tx186"/>
            <p:cNvSpPr/>
            <p:nvPr/>
          </p:nvSpPr>
          <p:spPr>
            <a:xfrm>
              <a:off x="313940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210.5</a:t>
              </a:r>
            </a:p>
          </p:txBody>
        </p:sp>
        <p:sp>
          <p:nvSpPr>
            <p:cNvPr id="187" name="tx187"/>
            <p:cNvSpPr/>
            <p:nvPr/>
          </p:nvSpPr>
          <p:spPr>
            <a:xfrm>
              <a:off x="526090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05962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93951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819404"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higher than in 2019 (93%).
The number of children vaccinated with MCV1 decreased 35% compared to in 2019.
The number of surviving infants decreased approximately 37%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55307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73452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915988"/>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209744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6234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43799"/>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32525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50671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168817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0471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290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108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7927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374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9564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5383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201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702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2839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8657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4476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29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6113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98534" y="4738289"/>
              <a:ext cx="412367" cy="224051"/>
            </a:xfrm>
            <a:prstGeom prst="rect">
              <a:avLst/>
            </a:prstGeom>
            <a:solidFill>
              <a:srgbClr val="1CABE2">
                <a:alpha val="100000"/>
              </a:srgbClr>
            </a:solidFill>
          </p:spPr>
          <p:txBody>
            <a:bodyPr/>
            <a:lstStyle/>
            <a:p/>
          </p:txBody>
        </p:sp>
        <p:sp>
          <p:nvSpPr>
            <p:cNvPr id="28" name="rc28"/>
            <p:cNvSpPr/>
            <p:nvPr/>
          </p:nvSpPr>
          <p:spPr>
            <a:xfrm>
              <a:off x="1556720" y="4908038"/>
              <a:ext cx="412367" cy="54302"/>
            </a:xfrm>
            <a:prstGeom prst="rect">
              <a:avLst/>
            </a:prstGeom>
            <a:solidFill>
              <a:srgbClr val="1CABE2">
                <a:alpha val="100000"/>
              </a:srgbClr>
            </a:solidFill>
          </p:spPr>
          <p:txBody>
            <a:bodyPr/>
            <a:lstStyle/>
            <a:p/>
          </p:txBody>
        </p:sp>
        <p:sp>
          <p:nvSpPr>
            <p:cNvPr id="29" name="rc29"/>
            <p:cNvSpPr/>
            <p:nvPr/>
          </p:nvSpPr>
          <p:spPr>
            <a:xfrm>
              <a:off x="2014906" y="4924262"/>
              <a:ext cx="412367" cy="38078"/>
            </a:xfrm>
            <a:prstGeom prst="rect">
              <a:avLst/>
            </a:prstGeom>
            <a:solidFill>
              <a:srgbClr val="1CABE2">
                <a:alpha val="100000"/>
              </a:srgbClr>
            </a:solidFill>
          </p:spPr>
          <p:txBody>
            <a:bodyPr/>
            <a:lstStyle/>
            <a:p/>
          </p:txBody>
        </p:sp>
        <p:sp>
          <p:nvSpPr>
            <p:cNvPr id="30" name="rc30"/>
            <p:cNvSpPr/>
            <p:nvPr/>
          </p:nvSpPr>
          <p:spPr>
            <a:xfrm>
              <a:off x="2473091" y="4960032"/>
              <a:ext cx="412367" cy="2308"/>
            </a:xfrm>
            <a:prstGeom prst="rect">
              <a:avLst/>
            </a:prstGeom>
            <a:solidFill>
              <a:srgbClr val="1CABE2">
                <a:alpha val="100000"/>
              </a:srgbClr>
            </a:solidFill>
          </p:spPr>
          <p:txBody>
            <a:bodyPr/>
            <a:lstStyle/>
            <a:p/>
          </p:txBody>
        </p:sp>
        <p:sp>
          <p:nvSpPr>
            <p:cNvPr id="31" name="rc31"/>
            <p:cNvSpPr/>
            <p:nvPr/>
          </p:nvSpPr>
          <p:spPr>
            <a:xfrm>
              <a:off x="2931277" y="4960867"/>
              <a:ext cx="412367" cy="1473"/>
            </a:xfrm>
            <a:prstGeom prst="rect">
              <a:avLst/>
            </a:prstGeom>
            <a:solidFill>
              <a:srgbClr val="1CABE2">
                <a:alpha val="100000"/>
              </a:srgbClr>
            </a:solidFill>
          </p:spPr>
          <p:txBody>
            <a:bodyPr/>
            <a:lstStyle/>
            <a:p/>
          </p:txBody>
        </p:sp>
        <p:sp>
          <p:nvSpPr>
            <p:cNvPr id="32" name="rc32"/>
            <p:cNvSpPr/>
            <p:nvPr/>
          </p:nvSpPr>
          <p:spPr>
            <a:xfrm>
              <a:off x="3389463" y="4884055"/>
              <a:ext cx="412367" cy="78285"/>
            </a:xfrm>
            <a:prstGeom prst="rect">
              <a:avLst/>
            </a:prstGeom>
            <a:solidFill>
              <a:srgbClr val="1CABE2">
                <a:alpha val="100000"/>
              </a:srgbClr>
            </a:solidFill>
          </p:spPr>
          <p:txBody>
            <a:bodyPr/>
            <a:lstStyle/>
            <a:p/>
          </p:txBody>
        </p:sp>
        <p:sp>
          <p:nvSpPr>
            <p:cNvPr id="33" name="rc33"/>
            <p:cNvSpPr/>
            <p:nvPr/>
          </p:nvSpPr>
          <p:spPr>
            <a:xfrm>
              <a:off x="3847649" y="4091118"/>
              <a:ext cx="412367" cy="871222"/>
            </a:xfrm>
            <a:prstGeom prst="rect">
              <a:avLst/>
            </a:prstGeom>
            <a:solidFill>
              <a:srgbClr val="1CABE2">
                <a:alpha val="100000"/>
              </a:srgbClr>
            </a:solidFill>
          </p:spPr>
          <p:txBody>
            <a:bodyPr/>
            <a:lstStyle/>
            <a:p/>
          </p:txBody>
        </p:sp>
        <p:sp>
          <p:nvSpPr>
            <p:cNvPr id="34" name="rc34"/>
            <p:cNvSpPr/>
            <p:nvPr/>
          </p:nvSpPr>
          <p:spPr>
            <a:xfrm>
              <a:off x="4305835" y="4023768"/>
              <a:ext cx="412367" cy="938571"/>
            </a:xfrm>
            <a:prstGeom prst="rect">
              <a:avLst/>
            </a:prstGeom>
            <a:solidFill>
              <a:srgbClr val="1CABE2">
                <a:alpha val="100000"/>
              </a:srgbClr>
            </a:solidFill>
          </p:spPr>
          <p:txBody>
            <a:bodyPr/>
            <a:lstStyle/>
            <a:p/>
          </p:txBody>
        </p:sp>
        <p:sp>
          <p:nvSpPr>
            <p:cNvPr id="35" name="rc35"/>
            <p:cNvSpPr/>
            <p:nvPr/>
          </p:nvSpPr>
          <p:spPr>
            <a:xfrm>
              <a:off x="4764021" y="4958886"/>
              <a:ext cx="412367" cy="3454"/>
            </a:xfrm>
            <a:prstGeom prst="rect">
              <a:avLst/>
            </a:prstGeom>
            <a:solidFill>
              <a:srgbClr val="1CABE2">
                <a:alpha val="100000"/>
              </a:srgbClr>
            </a:solidFill>
          </p:spPr>
          <p:txBody>
            <a:bodyPr/>
            <a:lstStyle/>
            <a:p/>
          </p:txBody>
        </p:sp>
        <p:sp>
          <p:nvSpPr>
            <p:cNvPr id="36" name="rc36"/>
            <p:cNvSpPr/>
            <p:nvPr/>
          </p:nvSpPr>
          <p:spPr>
            <a:xfrm>
              <a:off x="5222207" y="4962095"/>
              <a:ext cx="412367" cy="245"/>
            </a:xfrm>
            <a:prstGeom prst="rect">
              <a:avLst/>
            </a:prstGeom>
            <a:solidFill>
              <a:srgbClr val="1CABE2">
                <a:alpha val="100000"/>
              </a:srgbClr>
            </a:solidFill>
          </p:spPr>
          <p:txBody>
            <a:bodyPr/>
            <a:lstStyle/>
            <a:p/>
          </p:txBody>
        </p:sp>
        <p:sp>
          <p:nvSpPr>
            <p:cNvPr id="37" name="rc37"/>
            <p:cNvSpPr/>
            <p:nvPr/>
          </p:nvSpPr>
          <p:spPr>
            <a:xfrm>
              <a:off x="5680393" y="4962160"/>
              <a:ext cx="412367" cy="180"/>
            </a:xfrm>
            <a:prstGeom prst="rect">
              <a:avLst/>
            </a:prstGeom>
            <a:solidFill>
              <a:srgbClr val="1CABE2">
                <a:alpha val="100000"/>
              </a:srgbClr>
            </a:solidFill>
          </p:spPr>
          <p:txBody>
            <a:bodyPr/>
            <a:lstStyle/>
            <a:p/>
          </p:txBody>
        </p:sp>
        <p:sp>
          <p:nvSpPr>
            <p:cNvPr id="38" name="rc38"/>
            <p:cNvSpPr/>
            <p:nvPr/>
          </p:nvSpPr>
          <p:spPr>
            <a:xfrm>
              <a:off x="6138579" y="4961260"/>
              <a:ext cx="412367" cy="1080"/>
            </a:xfrm>
            <a:prstGeom prst="rect">
              <a:avLst/>
            </a:prstGeom>
            <a:solidFill>
              <a:srgbClr val="1CABE2">
                <a:alpha val="100000"/>
              </a:srgbClr>
            </a:solidFill>
          </p:spPr>
          <p:txBody>
            <a:bodyPr/>
            <a:lstStyle/>
            <a:p/>
          </p:txBody>
        </p:sp>
        <p:sp>
          <p:nvSpPr>
            <p:cNvPr id="39" name="rc39"/>
            <p:cNvSpPr/>
            <p:nvPr/>
          </p:nvSpPr>
          <p:spPr>
            <a:xfrm>
              <a:off x="6596765" y="4954597"/>
              <a:ext cx="412367" cy="7743"/>
            </a:xfrm>
            <a:prstGeom prst="rect">
              <a:avLst/>
            </a:prstGeom>
            <a:solidFill>
              <a:srgbClr val="1CABE2">
                <a:alpha val="100000"/>
              </a:srgbClr>
            </a:solidFill>
          </p:spPr>
          <p:txBody>
            <a:bodyPr/>
            <a:lstStyle/>
            <a:p/>
          </p:txBody>
        </p:sp>
        <p:sp>
          <p:nvSpPr>
            <p:cNvPr id="40" name="rc40"/>
            <p:cNvSpPr/>
            <p:nvPr/>
          </p:nvSpPr>
          <p:spPr>
            <a:xfrm>
              <a:off x="7054951" y="4938193"/>
              <a:ext cx="412367" cy="24146"/>
            </a:xfrm>
            <a:prstGeom prst="rect">
              <a:avLst/>
            </a:prstGeom>
            <a:solidFill>
              <a:srgbClr val="1CABE2">
                <a:alpha val="100000"/>
              </a:srgbClr>
            </a:solidFill>
          </p:spPr>
          <p:txBody>
            <a:bodyPr/>
            <a:lstStyle/>
            <a:p/>
          </p:txBody>
        </p:sp>
        <p:sp>
          <p:nvSpPr>
            <p:cNvPr id="41" name="pl41"/>
            <p:cNvSpPr/>
            <p:nvPr/>
          </p:nvSpPr>
          <p:spPr>
            <a:xfrm>
              <a:off x="1304717" y="1958911"/>
              <a:ext cx="5956416" cy="1689429"/>
            </a:xfrm>
            <a:custGeom>
              <a:avLst/>
              <a:pathLst>
                <a:path w="5956416" h="1689429">
                  <a:moveTo>
                    <a:pt x="0" y="531857"/>
                  </a:moveTo>
                  <a:lnTo>
                    <a:pt x="458185" y="531857"/>
                  </a:lnTo>
                  <a:lnTo>
                    <a:pt x="916371" y="1251429"/>
                  </a:lnTo>
                  <a:lnTo>
                    <a:pt x="1374557" y="1251429"/>
                  </a:lnTo>
                  <a:lnTo>
                    <a:pt x="1832743" y="1689429"/>
                  </a:lnTo>
                  <a:lnTo>
                    <a:pt x="2290929" y="312857"/>
                  </a:lnTo>
                  <a:lnTo>
                    <a:pt x="2749115" y="156428"/>
                  </a:lnTo>
                  <a:lnTo>
                    <a:pt x="3207301" y="93857"/>
                  </a:lnTo>
                  <a:lnTo>
                    <a:pt x="3665487" y="344142"/>
                  </a:lnTo>
                  <a:lnTo>
                    <a:pt x="4123673" y="219000"/>
                  </a:lnTo>
                  <a:lnTo>
                    <a:pt x="4581859" y="688285"/>
                  </a:lnTo>
                  <a:lnTo>
                    <a:pt x="5040045" y="125142"/>
                  </a:lnTo>
                  <a:lnTo>
                    <a:pt x="5498230" y="156428"/>
                  </a:lnTo>
                  <a:lnTo>
                    <a:pt x="5956416" y="0"/>
                  </a:lnTo>
                </a:path>
              </a:pathLst>
            </a:custGeom>
            <a:ln w="27101" cap="flat">
              <a:solidFill>
                <a:srgbClr val="00833D">
                  <a:alpha val="100000"/>
                </a:srgbClr>
              </a:solidFill>
              <a:prstDash val="solid"/>
              <a:round/>
            </a:ln>
          </p:spPr>
          <p:txBody>
            <a:bodyPr/>
            <a:lstStyle/>
            <a:p/>
          </p:txBody>
        </p:sp>
        <p:sp>
          <p:nvSpPr>
            <p:cNvPr id="42" name="pl42"/>
            <p:cNvSpPr/>
            <p:nvPr/>
          </p:nvSpPr>
          <p:spPr>
            <a:xfrm>
              <a:off x="1304717" y="2021482"/>
              <a:ext cx="5956416" cy="1971000"/>
            </a:xfrm>
            <a:custGeom>
              <a:avLst/>
              <a:pathLst>
                <a:path w="5956416" h="1971000">
                  <a:moveTo>
                    <a:pt x="0" y="1251429"/>
                  </a:moveTo>
                  <a:lnTo>
                    <a:pt x="458185" y="1251429"/>
                  </a:lnTo>
                  <a:lnTo>
                    <a:pt x="916371" y="1157571"/>
                  </a:lnTo>
                  <a:lnTo>
                    <a:pt x="1374557" y="1157571"/>
                  </a:lnTo>
                  <a:lnTo>
                    <a:pt x="1832743" y="1971000"/>
                  </a:lnTo>
                  <a:lnTo>
                    <a:pt x="2290929" y="312857"/>
                  </a:lnTo>
                  <a:lnTo>
                    <a:pt x="2749115" y="125142"/>
                  </a:lnTo>
                  <a:lnTo>
                    <a:pt x="3207301" y="62571"/>
                  </a:lnTo>
                  <a:lnTo>
                    <a:pt x="3665487" y="375428"/>
                  </a:lnTo>
                  <a:lnTo>
                    <a:pt x="4123673" y="250285"/>
                  </a:lnTo>
                  <a:lnTo>
                    <a:pt x="4581859" y="782143"/>
                  </a:lnTo>
                  <a:lnTo>
                    <a:pt x="5040045" y="219000"/>
                  </a:lnTo>
                  <a:lnTo>
                    <a:pt x="5498230" y="344142"/>
                  </a:lnTo>
                  <a:lnTo>
                    <a:pt x="5956416" y="0"/>
                  </a:lnTo>
                </a:path>
              </a:pathLst>
            </a:custGeom>
            <a:ln w="27101" cap="flat">
              <a:solidFill>
                <a:srgbClr val="002759">
                  <a:alpha val="100000"/>
                </a:srgbClr>
              </a:solidFill>
              <a:prstDash val="solid"/>
              <a:round/>
            </a:ln>
          </p:spPr>
          <p:txBody>
            <a:bodyPr/>
            <a:lstStyle/>
            <a:p/>
          </p:txBody>
        </p:sp>
        <p:sp>
          <p:nvSpPr>
            <p:cNvPr id="43" name="pt43"/>
            <p:cNvSpPr/>
            <p:nvPr/>
          </p:nvSpPr>
          <p:spPr>
            <a:xfrm>
              <a:off x="1273116" y="2459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31302" y="2459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89488" y="3178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647674" y="3178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105860" y="36167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64046"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022232" y="2083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80417"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38603" y="2271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96789" y="2146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54975" y="2615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313161" y="2052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71347" y="2083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29533"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73116" y="3241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731302" y="3241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89488" y="3147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647674" y="3147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105860" y="3960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64046" y="2302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022232"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80417"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38603" y="236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96789" y="2240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54975" y="2772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313161" y="2208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71347" y="2334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29533"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22356" y="459301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13,686</a:t>
              </a:r>
            </a:p>
          </p:txBody>
        </p:sp>
        <p:sp>
          <p:nvSpPr>
            <p:cNvPr id="72" name="tx72"/>
            <p:cNvSpPr/>
            <p:nvPr/>
          </p:nvSpPr>
          <p:spPr>
            <a:xfrm>
              <a:off x="1613701" y="476276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3,317</a:t>
              </a:r>
            </a:p>
          </p:txBody>
        </p:sp>
        <p:sp>
          <p:nvSpPr>
            <p:cNvPr id="73" name="tx73"/>
            <p:cNvSpPr/>
            <p:nvPr/>
          </p:nvSpPr>
          <p:spPr>
            <a:xfrm>
              <a:off x="2071887" y="477898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2,326</a:t>
              </a:r>
            </a:p>
          </p:txBody>
        </p:sp>
        <p:sp>
          <p:nvSpPr>
            <p:cNvPr id="74" name="tx74"/>
            <p:cNvSpPr/>
            <p:nvPr/>
          </p:nvSpPr>
          <p:spPr>
            <a:xfrm>
              <a:off x="2579797" y="483164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141</a:t>
              </a:r>
            </a:p>
          </p:txBody>
        </p:sp>
        <p:sp>
          <p:nvSpPr>
            <p:cNvPr id="75" name="tx75"/>
            <p:cNvSpPr/>
            <p:nvPr/>
          </p:nvSpPr>
          <p:spPr>
            <a:xfrm>
              <a:off x="3071142" y="48310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a:t>
              </a:r>
            </a:p>
          </p:txBody>
        </p:sp>
        <p:sp>
          <p:nvSpPr>
            <p:cNvPr id="76" name="tx76"/>
            <p:cNvSpPr/>
            <p:nvPr/>
          </p:nvSpPr>
          <p:spPr>
            <a:xfrm>
              <a:off x="3446444" y="47387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4,782</a:t>
              </a:r>
            </a:p>
          </p:txBody>
        </p:sp>
        <p:sp>
          <p:nvSpPr>
            <p:cNvPr id="77" name="tx77"/>
            <p:cNvSpPr/>
            <p:nvPr/>
          </p:nvSpPr>
          <p:spPr>
            <a:xfrm>
              <a:off x="3871471" y="394584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53,218</a:t>
              </a:r>
            </a:p>
          </p:txBody>
        </p:sp>
        <p:sp>
          <p:nvSpPr>
            <p:cNvPr id="78" name="tx78"/>
            <p:cNvSpPr/>
            <p:nvPr/>
          </p:nvSpPr>
          <p:spPr>
            <a:xfrm>
              <a:off x="4329657" y="387849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57,332</a:t>
              </a:r>
            </a:p>
          </p:txBody>
        </p:sp>
        <p:sp>
          <p:nvSpPr>
            <p:cNvPr id="79" name="tx79"/>
            <p:cNvSpPr/>
            <p:nvPr/>
          </p:nvSpPr>
          <p:spPr>
            <a:xfrm>
              <a:off x="4870727" y="483049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211</a:t>
              </a:r>
            </a:p>
          </p:txBody>
        </p:sp>
        <p:sp>
          <p:nvSpPr>
            <p:cNvPr id="80" name="tx80"/>
            <p:cNvSpPr/>
            <p:nvPr/>
          </p:nvSpPr>
          <p:spPr>
            <a:xfrm>
              <a:off x="5362072" y="48322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81" name="tx81"/>
            <p:cNvSpPr/>
            <p:nvPr/>
          </p:nvSpPr>
          <p:spPr>
            <a:xfrm>
              <a:off x="5820258" y="483377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2" name="tx82"/>
            <p:cNvSpPr/>
            <p:nvPr/>
          </p:nvSpPr>
          <p:spPr>
            <a:xfrm>
              <a:off x="6278444" y="483141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83" name="tx83"/>
            <p:cNvSpPr/>
            <p:nvPr/>
          </p:nvSpPr>
          <p:spPr>
            <a:xfrm>
              <a:off x="6703470" y="482469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473</a:t>
              </a:r>
            </a:p>
          </p:txBody>
        </p:sp>
        <p:sp>
          <p:nvSpPr>
            <p:cNvPr id="84" name="tx84"/>
            <p:cNvSpPr/>
            <p:nvPr/>
          </p:nvSpPr>
          <p:spPr>
            <a:xfrm>
              <a:off x="7111932" y="479292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1,475</a:t>
              </a:r>
            </a:p>
          </p:txBody>
        </p:sp>
        <p:sp>
          <p:nvSpPr>
            <p:cNvPr id="85" name="pl85"/>
            <p:cNvSpPr/>
            <p:nvPr/>
          </p:nvSpPr>
          <p:spPr>
            <a:xfrm>
              <a:off x="7279014" y="1850622"/>
              <a:ext cx="583289" cy="105068"/>
            </a:xfrm>
            <a:custGeom>
              <a:avLst/>
              <a:pathLst>
                <a:path w="583289" h="105068">
                  <a:moveTo>
                    <a:pt x="583289" y="0"/>
                  </a:moveTo>
                  <a:lnTo>
                    <a:pt x="0" y="105068"/>
                  </a:lnTo>
                </a:path>
              </a:pathLst>
            </a:custGeom>
          </p:spPr>
          <p:txBody>
            <a:bodyPr/>
            <a:lstStyle/>
            <a:p/>
          </p:txBody>
        </p:sp>
        <p:sp>
          <p:nvSpPr>
            <p:cNvPr id="86" name="pl86"/>
            <p:cNvSpPr/>
            <p:nvPr/>
          </p:nvSpPr>
          <p:spPr>
            <a:xfrm>
              <a:off x="7279458" y="2024106"/>
              <a:ext cx="582845" cy="83450"/>
            </a:xfrm>
            <a:custGeom>
              <a:avLst/>
              <a:pathLst>
                <a:path w="582845" h="83450">
                  <a:moveTo>
                    <a:pt x="582845" y="83450"/>
                  </a:moveTo>
                  <a:lnTo>
                    <a:pt x="0" y="0"/>
                  </a:lnTo>
                </a:path>
              </a:pathLst>
            </a:custGeom>
          </p:spPr>
          <p:txBody>
            <a:bodyPr/>
            <a:lstStyle/>
            <a:p/>
          </p:txBody>
        </p:sp>
        <p:sp>
          <p:nvSpPr>
            <p:cNvPr id="87" name="pg87"/>
            <p:cNvSpPr/>
            <p:nvPr/>
          </p:nvSpPr>
          <p:spPr>
            <a:xfrm>
              <a:off x="7793724" y="17560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79712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9" name="pg89"/>
            <p:cNvSpPr/>
            <p:nvPr/>
          </p:nvSpPr>
          <p:spPr>
            <a:xfrm>
              <a:off x="7793724" y="202342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645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91" name="rc91"/>
            <p:cNvSpPr/>
            <p:nvPr/>
          </p:nvSpPr>
          <p:spPr>
            <a:xfrm>
              <a:off x="1029806" y="1578789"/>
              <a:ext cx="7605886" cy="354467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96544"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07998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4" name="tx94"/>
            <p:cNvSpPr/>
            <p:nvPr/>
          </p:nvSpPr>
          <p:spPr>
            <a:xfrm>
              <a:off x="508103" y="3261448"/>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5" name="tx95"/>
            <p:cNvSpPr/>
            <p:nvPr/>
          </p:nvSpPr>
          <p:spPr>
            <a:xfrm>
              <a:off x="508103" y="244290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6" name="tx96"/>
            <p:cNvSpPr/>
            <p:nvPr/>
          </p:nvSpPr>
          <p:spPr>
            <a:xfrm>
              <a:off x="508103" y="162436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97" name="tx97"/>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16249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620648"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7886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511750"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69936"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5342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91160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44494"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8279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8616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4435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202507"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607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11891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99910" y="5900002"/>
              <a:ext cx="201456" cy="201456"/>
            </a:xfrm>
            <a:prstGeom prst="rect">
              <a:avLst/>
            </a:prstGeom>
            <a:solidFill>
              <a:srgbClr val="1CABE2">
                <a:alpha val="100000"/>
              </a:srgbClr>
            </a:solidFill>
          </p:spPr>
          <p:txBody>
            <a:bodyPr/>
            <a:lstStyle/>
            <a:p/>
          </p:txBody>
        </p:sp>
        <p:sp>
          <p:nvSpPr>
            <p:cNvPr id="131" name="tx131"/>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113510" y="1334104"/>
              <a:ext cx="5438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Ukraine,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1,475 confirmed measles cases in Ukraine. In the same year, MCV1 coverage was 96% and MCV2 coverage was 94%.
The number of cases in 2025 was 3.1 times more cases than in 2024 (n=473).
The highest number of measles cases was reported in 2019 (n=57,332). In this year, MCV1 coverage was 93%.
Ukraine reported measles vaccine stockouts in 2011, 2015, 2016, and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experienced an increase in measles cases compared with 2024, while MCV1 coverage was 96% and MCV2 coverage was 94%.</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26949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4869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70440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92185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1393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8782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095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3131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53058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79796" y="2186265"/>
              <a:ext cx="3485499" cy="1909409"/>
            </a:xfrm>
            <a:custGeom>
              <a:avLst/>
              <a:pathLst>
                <a:path w="3485499" h="1909409">
                  <a:moveTo>
                    <a:pt x="0" y="1909409"/>
                  </a:moveTo>
                  <a:lnTo>
                    <a:pt x="139419" y="1909409"/>
                  </a:lnTo>
                  <a:lnTo>
                    <a:pt x="278839" y="1909409"/>
                  </a:lnTo>
                  <a:lnTo>
                    <a:pt x="418259" y="1846806"/>
                  </a:lnTo>
                  <a:lnTo>
                    <a:pt x="557679" y="1909409"/>
                  </a:lnTo>
                  <a:lnTo>
                    <a:pt x="697099" y="1815504"/>
                  </a:lnTo>
                  <a:lnTo>
                    <a:pt x="836519" y="1878108"/>
                  </a:lnTo>
                  <a:lnTo>
                    <a:pt x="975939" y="1878108"/>
                  </a:lnTo>
                  <a:lnTo>
                    <a:pt x="1115359" y="1909409"/>
                  </a:lnTo>
                  <a:lnTo>
                    <a:pt x="1254779" y="1909409"/>
                  </a:lnTo>
                  <a:lnTo>
                    <a:pt x="1394199" y="1909409"/>
                  </a:lnTo>
                  <a:lnTo>
                    <a:pt x="1533619" y="1909409"/>
                  </a:lnTo>
                  <a:lnTo>
                    <a:pt x="1673039" y="1909409"/>
                  </a:lnTo>
                  <a:lnTo>
                    <a:pt x="1812459" y="1909409"/>
                  </a:lnTo>
                  <a:lnTo>
                    <a:pt x="1951879" y="0"/>
                  </a:lnTo>
                  <a:lnTo>
                    <a:pt x="2091299" y="0"/>
                  </a:lnTo>
                  <a:lnTo>
                    <a:pt x="2230719" y="187810"/>
                  </a:lnTo>
                  <a:lnTo>
                    <a:pt x="2370139" y="1189468"/>
                  </a:lnTo>
                  <a:lnTo>
                    <a:pt x="2509559" y="1314675"/>
                  </a:lnTo>
                  <a:lnTo>
                    <a:pt x="2648979" y="1596391"/>
                  </a:lnTo>
                  <a:lnTo>
                    <a:pt x="2788399" y="1502486"/>
                  </a:lnTo>
                  <a:lnTo>
                    <a:pt x="2927819" y="1471184"/>
                  </a:lnTo>
                  <a:lnTo>
                    <a:pt x="3067239" y="1721599"/>
                  </a:lnTo>
                  <a:lnTo>
                    <a:pt x="3206659" y="1565090"/>
                  </a:lnTo>
                  <a:lnTo>
                    <a:pt x="3346079" y="1690297"/>
                  </a:lnTo>
                  <a:lnTo>
                    <a:pt x="3485499" y="1878108"/>
                  </a:lnTo>
                </a:path>
              </a:pathLst>
            </a:custGeom>
            <a:ln w="27101" cap="flat">
              <a:solidFill>
                <a:srgbClr val="0058AB">
                  <a:alpha val="80000"/>
                </a:srgbClr>
              </a:solidFill>
              <a:prstDash val="solid"/>
              <a:round/>
            </a:ln>
          </p:spPr>
          <p:txBody>
            <a:bodyPr/>
            <a:lstStyle/>
            <a:p/>
          </p:txBody>
        </p:sp>
        <p:sp>
          <p:nvSpPr>
            <p:cNvPr id="22" name="pl22"/>
            <p:cNvSpPr/>
            <p:nvPr/>
          </p:nvSpPr>
          <p:spPr>
            <a:xfrm>
              <a:off x="979796" y="3688751"/>
              <a:ext cx="3485499" cy="281716"/>
            </a:xfrm>
            <a:custGeom>
              <a:avLst/>
              <a:pathLst>
                <a:path w="3485499" h="281716">
                  <a:moveTo>
                    <a:pt x="0" y="0"/>
                  </a:moveTo>
                  <a:lnTo>
                    <a:pt x="139419" y="31301"/>
                  </a:lnTo>
                  <a:lnTo>
                    <a:pt x="278839" y="0"/>
                  </a:lnTo>
                  <a:lnTo>
                    <a:pt x="418259" y="62603"/>
                  </a:lnTo>
                  <a:lnTo>
                    <a:pt x="557679" y="93905"/>
                  </a:lnTo>
                  <a:lnTo>
                    <a:pt x="697099" y="62603"/>
                  </a:lnTo>
                  <a:lnTo>
                    <a:pt x="836519" y="93905"/>
                  </a:lnTo>
                  <a:lnTo>
                    <a:pt x="975939" y="93905"/>
                  </a:lnTo>
                  <a:lnTo>
                    <a:pt x="1115359" y="156509"/>
                  </a:lnTo>
                  <a:lnTo>
                    <a:pt x="1254779" y="187810"/>
                  </a:lnTo>
                  <a:lnTo>
                    <a:pt x="1394199" y="219112"/>
                  </a:lnTo>
                  <a:lnTo>
                    <a:pt x="1533619" y="219112"/>
                  </a:lnTo>
                  <a:lnTo>
                    <a:pt x="1673039" y="219112"/>
                  </a:lnTo>
                  <a:lnTo>
                    <a:pt x="1812459" y="219112"/>
                  </a:lnTo>
                  <a:lnTo>
                    <a:pt x="1951879" y="250414"/>
                  </a:lnTo>
                  <a:lnTo>
                    <a:pt x="2091299" y="250414"/>
                  </a:lnTo>
                  <a:lnTo>
                    <a:pt x="2230719" y="250414"/>
                  </a:lnTo>
                  <a:lnTo>
                    <a:pt x="2370139" y="250414"/>
                  </a:lnTo>
                  <a:lnTo>
                    <a:pt x="2509559" y="281716"/>
                  </a:lnTo>
                  <a:lnTo>
                    <a:pt x="2648979" y="281716"/>
                  </a:lnTo>
                  <a:lnTo>
                    <a:pt x="2788399" y="250414"/>
                  </a:lnTo>
                  <a:lnTo>
                    <a:pt x="2927819" y="219112"/>
                  </a:lnTo>
                  <a:lnTo>
                    <a:pt x="3067239" y="219112"/>
                  </a:lnTo>
                  <a:lnTo>
                    <a:pt x="3206659" y="219112"/>
                  </a:lnTo>
                  <a:lnTo>
                    <a:pt x="3346079" y="250414"/>
                  </a:lnTo>
                  <a:lnTo>
                    <a:pt x="3485499" y="250414"/>
                  </a:lnTo>
                </a:path>
              </a:pathLst>
            </a:custGeom>
            <a:ln w="27101" cap="flat">
              <a:solidFill>
                <a:srgbClr val="1CABE2">
                  <a:alpha val="80000"/>
                </a:srgbClr>
              </a:solidFill>
              <a:prstDash val="solid"/>
              <a:round/>
            </a:ln>
          </p:spPr>
          <p:txBody>
            <a:bodyPr/>
            <a:lstStyle/>
            <a:p/>
          </p:txBody>
        </p:sp>
        <p:sp>
          <p:nvSpPr>
            <p:cNvPr id="23" name="pl23"/>
            <p:cNvSpPr/>
            <p:nvPr/>
          </p:nvSpPr>
          <p:spPr>
            <a:xfrm>
              <a:off x="979796" y="3907864"/>
              <a:ext cx="3485499" cy="156509"/>
            </a:xfrm>
            <a:custGeom>
              <a:avLst/>
              <a:pathLst>
                <a:path w="3485499" h="156509">
                  <a:moveTo>
                    <a:pt x="0" y="62603"/>
                  </a:moveTo>
                  <a:lnTo>
                    <a:pt x="139419" y="93905"/>
                  </a:lnTo>
                  <a:lnTo>
                    <a:pt x="278839" y="93905"/>
                  </a:lnTo>
                  <a:lnTo>
                    <a:pt x="418259" y="0"/>
                  </a:lnTo>
                  <a:lnTo>
                    <a:pt x="557679" y="125207"/>
                  </a:lnTo>
                  <a:lnTo>
                    <a:pt x="697099" y="125207"/>
                  </a:lnTo>
                  <a:lnTo>
                    <a:pt x="836519" y="125207"/>
                  </a:lnTo>
                  <a:lnTo>
                    <a:pt x="975939" y="125207"/>
                  </a:lnTo>
                  <a:lnTo>
                    <a:pt x="1115359" y="125207"/>
                  </a:lnTo>
                  <a:lnTo>
                    <a:pt x="1254779" y="125207"/>
                  </a:lnTo>
                  <a:lnTo>
                    <a:pt x="1394199" y="125207"/>
                  </a:lnTo>
                  <a:lnTo>
                    <a:pt x="1533619" y="125207"/>
                  </a:lnTo>
                  <a:lnTo>
                    <a:pt x="1673039" y="156509"/>
                  </a:lnTo>
                  <a:lnTo>
                    <a:pt x="1812459" y="125207"/>
                  </a:lnTo>
                  <a:lnTo>
                    <a:pt x="1951879" y="0"/>
                  </a:lnTo>
                  <a:lnTo>
                    <a:pt x="2091299" y="31301"/>
                  </a:lnTo>
                  <a:lnTo>
                    <a:pt x="2230719" y="31301"/>
                  </a:lnTo>
                  <a:lnTo>
                    <a:pt x="2370139" y="62603"/>
                  </a:lnTo>
                  <a:lnTo>
                    <a:pt x="2509559" y="62603"/>
                  </a:lnTo>
                  <a:lnTo>
                    <a:pt x="2648979" y="125207"/>
                  </a:lnTo>
                  <a:lnTo>
                    <a:pt x="2788399" y="62603"/>
                  </a:lnTo>
                  <a:lnTo>
                    <a:pt x="2927819" y="62603"/>
                  </a:lnTo>
                  <a:lnTo>
                    <a:pt x="3067239" y="93905"/>
                  </a:lnTo>
                  <a:lnTo>
                    <a:pt x="3206659" y="62603"/>
                  </a:lnTo>
                  <a:lnTo>
                    <a:pt x="3346079" y="62603"/>
                  </a:lnTo>
                  <a:lnTo>
                    <a:pt x="3485499" y="62603"/>
                  </a:lnTo>
                </a:path>
              </a:pathLst>
            </a:custGeom>
            <a:ln w="27101" cap="flat">
              <a:solidFill>
                <a:srgbClr val="00833D">
                  <a:alpha val="80000"/>
                </a:srgbClr>
              </a:solidFill>
              <a:prstDash val="solid"/>
              <a:round/>
            </a:ln>
          </p:spPr>
          <p:txBody>
            <a:bodyPr/>
            <a:lstStyle/>
            <a:p/>
          </p:txBody>
        </p:sp>
        <p:sp>
          <p:nvSpPr>
            <p:cNvPr id="24" name="pl24"/>
            <p:cNvSpPr/>
            <p:nvPr/>
          </p:nvSpPr>
          <p:spPr>
            <a:xfrm>
              <a:off x="979796" y="2186265"/>
              <a:ext cx="3485499" cy="1909409"/>
            </a:xfrm>
            <a:custGeom>
              <a:avLst/>
              <a:pathLst>
                <a:path w="3485499" h="1909409">
                  <a:moveTo>
                    <a:pt x="0" y="1909409"/>
                  </a:moveTo>
                  <a:lnTo>
                    <a:pt x="139419" y="1909409"/>
                  </a:lnTo>
                  <a:lnTo>
                    <a:pt x="278839" y="1909409"/>
                  </a:lnTo>
                  <a:lnTo>
                    <a:pt x="418259" y="1846806"/>
                  </a:lnTo>
                  <a:lnTo>
                    <a:pt x="557679" y="1909409"/>
                  </a:lnTo>
                  <a:lnTo>
                    <a:pt x="697099" y="1815504"/>
                  </a:lnTo>
                  <a:lnTo>
                    <a:pt x="836519" y="1878108"/>
                  </a:lnTo>
                  <a:lnTo>
                    <a:pt x="975939" y="1878108"/>
                  </a:lnTo>
                  <a:lnTo>
                    <a:pt x="1115359" y="1909409"/>
                  </a:lnTo>
                  <a:lnTo>
                    <a:pt x="1254779" y="1909409"/>
                  </a:lnTo>
                  <a:lnTo>
                    <a:pt x="1394199" y="1909409"/>
                  </a:lnTo>
                  <a:lnTo>
                    <a:pt x="1533619" y="1909409"/>
                  </a:lnTo>
                  <a:lnTo>
                    <a:pt x="1673039" y="1909409"/>
                  </a:lnTo>
                  <a:lnTo>
                    <a:pt x="1812459" y="1909409"/>
                  </a:lnTo>
                  <a:lnTo>
                    <a:pt x="1951879" y="0"/>
                  </a:lnTo>
                  <a:lnTo>
                    <a:pt x="2091299" y="0"/>
                  </a:lnTo>
                  <a:lnTo>
                    <a:pt x="2230719" y="187810"/>
                  </a:lnTo>
                  <a:lnTo>
                    <a:pt x="2370139" y="1189468"/>
                  </a:lnTo>
                  <a:lnTo>
                    <a:pt x="2509559" y="1314675"/>
                  </a:lnTo>
                  <a:lnTo>
                    <a:pt x="2648979" y="1596391"/>
                  </a:lnTo>
                  <a:lnTo>
                    <a:pt x="2788399" y="1502486"/>
                  </a:lnTo>
                  <a:lnTo>
                    <a:pt x="2927819" y="1471184"/>
                  </a:lnTo>
                  <a:lnTo>
                    <a:pt x="3067239" y="1721599"/>
                  </a:lnTo>
                  <a:lnTo>
                    <a:pt x="3206659" y="1565090"/>
                  </a:lnTo>
                  <a:lnTo>
                    <a:pt x="3346079" y="1690297"/>
                  </a:lnTo>
                  <a:lnTo>
                    <a:pt x="3485499" y="1878108"/>
                  </a:lnTo>
                </a:path>
              </a:pathLst>
            </a:custGeom>
            <a:ln w="43362" cap="flat">
              <a:solidFill>
                <a:srgbClr val="000000">
                  <a:alpha val="100000"/>
                </a:srgbClr>
              </a:solidFill>
              <a:prstDash val="solid"/>
              <a:round/>
            </a:ln>
          </p:spPr>
          <p:txBody>
            <a:bodyPr/>
            <a:lstStyle/>
            <a:p/>
          </p:txBody>
        </p:sp>
        <p:sp>
          <p:nvSpPr>
            <p:cNvPr id="25" name="pl25"/>
            <p:cNvSpPr/>
            <p:nvPr/>
          </p:nvSpPr>
          <p:spPr>
            <a:xfrm>
              <a:off x="979796" y="2186265"/>
              <a:ext cx="3485499" cy="1909409"/>
            </a:xfrm>
            <a:custGeom>
              <a:avLst/>
              <a:pathLst>
                <a:path w="3485499" h="1909409">
                  <a:moveTo>
                    <a:pt x="0" y="1909409"/>
                  </a:moveTo>
                  <a:lnTo>
                    <a:pt x="139419" y="1909409"/>
                  </a:lnTo>
                  <a:lnTo>
                    <a:pt x="278839" y="1909409"/>
                  </a:lnTo>
                  <a:lnTo>
                    <a:pt x="418259" y="1846806"/>
                  </a:lnTo>
                  <a:lnTo>
                    <a:pt x="557679" y="1909409"/>
                  </a:lnTo>
                  <a:lnTo>
                    <a:pt x="697099" y="1815504"/>
                  </a:lnTo>
                  <a:lnTo>
                    <a:pt x="836519" y="1878108"/>
                  </a:lnTo>
                  <a:lnTo>
                    <a:pt x="975939" y="1878108"/>
                  </a:lnTo>
                  <a:lnTo>
                    <a:pt x="1115359" y="1909409"/>
                  </a:lnTo>
                  <a:lnTo>
                    <a:pt x="1254779" y="1909409"/>
                  </a:lnTo>
                  <a:lnTo>
                    <a:pt x="1394199" y="1909409"/>
                  </a:lnTo>
                  <a:lnTo>
                    <a:pt x="1533619" y="1909409"/>
                  </a:lnTo>
                  <a:lnTo>
                    <a:pt x="1673039" y="1909409"/>
                  </a:lnTo>
                  <a:lnTo>
                    <a:pt x="1812459" y="1909409"/>
                  </a:lnTo>
                  <a:lnTo>
                    <a:pt x="1951879" y="0"/>
                  </a:lnTo>
                  <a:lnTo>
                    <a:pt x="2091299" y="0"/>
                  </a:lnTo>
                  <a:lnTo>
                    <a:pt x="2230719" y="187810"/>
                  </a:lnTo>
                  <a:lnTo>
                    <a:pt x="2370139" y="1189468"/>
                  </a:lnTo>
                  <a:lnTo>
                    <a:pt x="2509559" y="1314675"/>
                  </a:lnTo>
                  <a:lnTo>
                    <a:pt x="2648979" y="1596391"/>
                  </a:lnTo>
                  <a:lnTo>
                    <a:pt x="2788399" y="1502486"/>
                  </a:lnTo>
                  <a:lnTo>
                    <a:pt x="2927819" y="1471184"/>
                  </a:lnTo>
                  <a:lnTo>
                    <a:pt x="3067239" y="1721599"/>
                  </a:lnTo>
                  <a:lnTo>
                    <a:pt x="3206659" y="1565090"/>
                  </a:lnTo>
                  <a:lnTo>
                    <a:pt x="3346079" y="1690297"/>
                  </a:lnTo>
                  <a:lnTo>
                    <a:pt x="3485499" y="1878108"/>
                  </a:lnTo>
                </a:path>
              </a:pathLst>
            </a:custGeom>
            <a:ln w="27101" cap="flat">
              <a:solidFill>
                <a:srgbClr val="0058AB">
                  <a:alpha val="100000"/>
                </a:srgbClr>
              </a:solidFill>
              <a:prstDash val="solid"/>
              <a:round/>
            </a:ln>
          </p:spPr>
          <p:txBody>
            <a:bodyPr/>
            <a:lstStyle/>
            <a:p/>
          </p:txBody>
        </p:sp>
        <p:sp>
          <p:nvSpPr>
            <p:cNvPr id="26" name="pl26"/>
            <p:cNvSpPr/>
            <p:nvPr/>
          </p:nvSpPr>
          <p:spPr>
            <a:xfrm>
              <a:off x="805521" y="409567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7" name="pl27"/>
            <p:cNvSpPr/>
            <p:nvPr/>
          </p:nvSpPr>
          <p:spPr>
            <a:xfrm>
              <a:off x="979796" y="4001769"/>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96" y="3907864"/>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73996" y="4001769"/>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71096" y="2092360"/>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28776" y="3688751"/>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5876" y="3782657"/>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5295" y="3970468"/>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921308" y="393520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51661" y="396402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618408"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761" y="387007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15507" y="393520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45861" y="396402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84472" y="20257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14825" y="20546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61</a:t>
              </a:r>
            </a:p>
          </p:txBody>
        </p:sp>
        <p:sp>
          <p:nvSpPr>
            <p:cNvPr id="42" name="pg42"/>
            <p:cNvSpPr/>
            <p:nvPr/>
          </p:nvSpPr>
          <p:spPr>
            <a:xfrm>
              <a:off x="3542152" y="3622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72505" y="36510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267387" y="37160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7740" y="374738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pg46"/>
            <p:cNvSpPr/>
            <p:nvPr/>
          </p:nvSpPr>
          <p:spPr>
            <a:xfrm>
              <a:off x="4406807" y="3903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7160" y="393395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5585" y="39001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5585" y="39316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577692" y="483558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1" name="tx51"/>
            <p:cNvSpPr/>
            <p:nvPr/>
          </p:nvSpPr>
          <p:spPr>
            <a:xfrm>
              <a:off x="679323" y="40530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15755" y="32704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3" name="tx53"/>
            <p:cNvSpPr/>
            <p:nvPr/>
          </p:nvSpPr>
          <p:spPr>
            <a:xfrm>
              <a:off x="615755" y="24879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4" name="tx54"/>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60467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60467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4446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0713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871769" y="6120837"/>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7" name="tx67"/>
            <p:cNvSpPr/>
            <p:nvPr/>
          </p:nvSpPr>
          <p:spPr>
            <a:xfrm>
              <a:off x="271178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47423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9" name="tx69"/>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70772" y="526949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4869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370440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292185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21393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48782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4095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170772" y="33131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253058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45047" y="3813959"/>
              <a:ext cx="3485499" cy="1345977"/>
            </a:xfrm>
            <a:custGeom>
              <a:avLst/>
              <a:pathLst>
                <a:path w="3485499" h="1345977">
                  <a:moveTo>
                    <a:pt x="0" y="281716"/>
                  </a:moveTo>
                  <a:lnTo>
                    <a:pt x="139419" y="281716"/>
                  </a:lnTo>
                  <a:lnTo>
                    <a:pt x="278839" y="281716"/>
                  </a:lnTo>
                  <a:lnTo>
                    <a:pt x="418259" y="281716"/>
                  </a:lnTo>
                  <a:lnTo>
                    <a:pt x="557679" y="281716"/>
                  </a:lnTo>
                  <a:lnTo>
                    <a:pt x="697099" y="187810"/>
                  </a:lnTo>
                  <a:lnTo>
                    <a:pt x="836519" y="250414"/>
                  </a:lnTo>
                  <a:lnTo>
                    <a:pt x="975939" y="219112"/>
                  </a:lnTo>
                  <a:lnTo>
                    <a:pt x="1115359" y="406923"/>
                  </a:lnTo>
                  <a:lnTo>
                    <a:pt x="1254779" y="469527"/>
                  </a:lnTo>
                  <a:lnTo>
                    <a:pt x="1394199" y="532130"/>
                  </a:lnTo>
                  <a:lnTo>
                    <a:pt x="1533619" y="1345977"/>
                  </a:lnTo>
                  <a:lnTo>
                    <a:pt x="1673039" y="406923"/>
                  </a:lnTo>
                  <a:lnTo>
                    <a:pt x="1812459" y="406923"/>
                  </a:lnTo>
                  <a:lnTo>
                    <a:pt x="1951879" y="125207"/>
                  </a:lnTo>
                  <a:lnTo>
                    <a:pt x="2091299" y="125207"/>
                  </a:lnTo>
                  <a:lnTo>
                    <a:pt x="2230719" y="281716"/>
                  </a:lnTo>
                  <a:lnTo>
                    <a:pt x="2370139" y="1283373"/>
                  </a:lnTo>
                  <a:lnTo>
                    <a:pt x="2509559" y="500828"/>
                  </a:lnTo>
                  <a:lnTo>
                    <a:pt x="2648979" y="406923"/>
                  </a:lnTo>
                  <a:lnTo>
                    <a:pt x="2788399" y="0"/>
                  </a:lnTo>
                  <a:lnTo>
                    <a:pt x="2927819" y="219112"/>
                  </a:lnTo>
                  <a:lnTo>
                    <a:pt x="3067239" y="125207"/>
                  </a:lnTo>
                  <a:lnTo>
                    <a:pt x="3206659" y="250414"/>
                  </a:lnTo>
                  <a:lnTo>
                    <a:pt x="3346079" y="156509"/>
                  </a:lnTo>
                  <a:lnTo>
                    <a:pt x="3485499" y="313018"/>
                  </a:lnTo>
                </a:path>
              </a:pathLst>
            </a:custGeom>
            <a:ln w="27101" cap="flat">
              <a:solidFill>
                <a:srgbClr val="0058AB">
                  <a:alpha val="80000"/>
                </a:srgbClr>
              </a:solidFill>
              <a:prstDash val="solid"/>
              <a:round/>
            </a:ln>
          </p:spPr>
          <p:txBody>
            <a:bodyPr/>
            <a:lstStyle/>
            <a:p/>
          </p:txBody>
        </p:sp>
        <p:sp>
          <p:nvSpPr>
            <p:cNvPr id="87" name="pl87"/>
            <p:cNvSpPr/>
            <p:nvPr/>
          </p:nvSpPr>
          <p:spPr>
            <a:xfrm>
              <a:off x="5345047" y="3657450"/>
              <a:ext cx="3485499" cy="281716"/>
            </a:xfrm>
            <a:custGeom>
              <a:avLst/>
              <a:pathLst>
                <a:path w="3485499" h="281716">
                  <a:moveTo>
                    <a:pt x="0" y="0"/>
                  </a:moveTo>
                  <a:lnTo>
                    <a:pt x="139419" y="31301"/>
                  </a:lnTo>
                  <a:lnTo>
                    <a:pt x="278839" y="31301"/>
                  </a:lnTo>
                  <a:lnTo>
                    <a:pt x="418259" y="62603"/>
                  </a:lnTo>
                  <a:lnTo>
                    <a:pt x="557679" y="93905"/>
                  </a:lnTo>
                  <a:lnTo>
                    <a:pt x="697099" y="93905"/>
                  </a:lnTo>
                  <a:lnTo>
                    <a:pt x="836519" y="125207"/>
                  </a:lnTo>
                  <a:lnTo>
                    <a:pt x="975939" y="156509"/>
                  </a:lnTo>
                  <a:lnTo>
                    <a:pt x="1115359" y="187810"/>
                  </a:lnTo>
                  <a:lnTo>
                    <a:pt x="1254779" y="219112"/>
                  </a:lnTo>
                  <a:lnTo>
                    <a:pt x="1394199" y="250414"/>
                  </a:lnTo>
                  <a:lnTo>
                    <a:pt x="1533619" y="250414"/>
                  </a:lnTo>
                  <a:lnTo>
                    <a:pt x="1673039" y="250414"/>
                  </a:lnTo>
                  <a:lnTo>
                    <a:pt x="1812459" y="250414"/>
                  </a:lnTo>
                  <a:lnTo>
                    <a:pt x="1951879" y="250414"/>
                  </a:lnTo>
                  <a:lnTo>
                    <a:pt x="2091299" y="281716"/>
                  </a:lnTo>
                  <a:lnTo>
                    <a:pt x="2230719" y="250414"/>
                  </a:lnTo>
                  <a:lnTo>
                    <a:pt x="2370139" y="250414"/>
                  </a:lnTo>
                  <a:lnTo>
                    <a:pt x="2509559" y="281716"/>
                  </a:lnTo>
                  <a:lnTo>
                    <a:pt x="2648979" y="281716"/>
                  </a:lnTo>
                  <a:lnTo>
                    <a:pt x="2788399" y="281716"/>
                  </a:lnTo>
                  <a:lnTo>
                    <a:pt x="2927819" y="250414"/>
                  </a:lnTo>
                  <a:lnTo>
                    <a:pt x="3067239" y="219112"/>
                  </a:lnTo>
                  <a:lnTo>
                    <a:pt x="3206659" y="219112"/>
                  </a:lnTo>
                  <a:lnTo>
                    <a:pt x="3346079" y="250414"/>
                  </a:lnTo>
                  <a:lnTo>
                    <a:pt x="3485499" y="250414"/>
                  </a:lnTo>
                </a:path>
              </a:pathLst>
            </a:custGeom>
            <a:ln w="27101" cap="flat">
              <a:solidFill>
                <a:srgbClr val="1CABE2">
                  <a:alpha val="80000"/>
                </a:srgbClr>
              </a:solidFill>
              <a:prstDash val="solid"/>
              <a:round/>
            </a:ln>
          </p:spPr>
          <p:txBody>
            <a:bodyPr/>
            <a:lstStyle/>
            <a:p/>
          </p:txBody>
        </p:sp>
        <p:sp>
          <p:nvSpPr>
            <p:cNvPr id="88" name="pl88"/>
            <p:cNvSpPr/>
            <p:nvPr/>
          </p:nvSpPr>
          <p:spPr>
            <a:xfrm>
              <a:off x="5345047" y="3970468"/>
              <a:ext cx="3485499" cy="156509"/>
            </a:xfrm>
            <a:custGeom>
              <a:avLst/>
              <a:pathLst>
                <a:path w="3485499" h="156509">
                  <a:moveTo>
                    <a:pt x="0" y="0"/>
                  </a:moveTo>
                  <a:lnTo>
                    <a:pt x="139419" y="31301"/>
                  </a:lnTo>
                  <a:lnTo>
                    <a:pt x="278839" y="62603"/>
                  </a:lnTo>
                  <a:lnTo>
                    <a:pt x="418259" y="93905"/>
                  </a:lnTo>
                  <a:lnTo>
                    <a:pt x="557679" y="62603"/>
                  </a:lnTo>
                  <a:lnTo>
                    <a:pt x="697099" y="62603"/>
                  </a:lnTo>
                  <a:lnTo>
                    <a:pt x="836519" y="125207"/>
                  </a:lnTo>
                  <a:lnTo>
                    <a:pt x="975939" y="93905"/>
                  </a:lnTo>
                  <a:lnTo>
                    <a:pt x="1115359" y="93905"/>
                  </a:lnTo>
                  <a:lnTo>
                    <a:pt x="1254779" y="93905"/>
                  </a:lnTo>
                  <a:lnTo>
                    <a:pt x="1394199" y="93905"/>
                  </a:lnTo>
                  <a:lnTo>
                    <a:pt x="1533619" y="156509"/>
                  </a:lnTo>
                  <a:lnTo>
                    <a:pt x="1673039" y="93905"/>
                  </a:lnTo>
                  <a:lnTo>
                    <a:pt x="1812459" y="93905"/>
                  </a:lnTo>
                  <a:lnTo>
                    <a:pt x="1951879" y="62603"/>
                  </a:lnTo>
                  <a:lnTo>
                    <a:pt x="2091299" y="62603"/>
                  </a:lnTo>
                  <a:lnTo>
                    <a:pt x="2230719" y="62603"/>
                  </a:lnTo>
                  <a:lnTo>
                    <a:pt x="2370139" y="125207"/>
                  </a:lnTo>
                  <a:lnTo>
                    <a:pt x="2509559" y="62603"/>
                  </a:lnTo>
                  <a:lnTo>
                    <a:pt x="2648979" y="93905"/>
                  </a:lnTo>
                  <a:lnTo>
                    <a:pt x="2788399" y="31301"/>
                  </a:lnTo>
                  <a:lnTo>
                    <a:pt x="2927819" y="62603"/>
                  </a:lnTo>
                  <a:lnTo>
                    <a:pt x="3067239" y="31301"/>
                  </a:lnTo>
                  <a:lnTo>
                    <a:pt x="3206659" y="31301"/>
                  </a:lnTo>
                  <a:lnTo>
                    <a:pt x="3346079" y="93905"/>
                  </a:lnTo>
                  <a:lnTo>
                    <a:pt x="3485499" y="31301"/>
                  </a:lnTo>
                </a:path>
              </a:pathLst>
            </a:custGeom>
            <a:ln w="27101" cap="flat">
              <a:solidFill>
                <a:srgbClr val="00833D">
                  <a:alpha val="80000"/>
                </a:srgbClr>
              </a:solidFill>
              <a:prstDash val="solid"/>
              <a:round/>
            </a:ln>
          </p:spPr>
          <p:txBody>
            <a:bodyPr/>
            <a:lstStyle/>
            <a:p/>
          </p:txBody>
        </p:sp>
        <p:sp>
          <p:nvSpPr>
            <p:cNvPr id="89" name="pl89"/>
            <p:cNvSpPr/>
            <p:nvPr/>
          </p:nvSpPr>
          <p:spPr>
            <a:xfrm>
              <a:off x="5345047" y="3813959"/>
              <a:ext cx="3485499" cy="1345977"/>
            </a:xfrm>
            <a:custGeom>
              <a:avLst/>
              <a:pathLst>
                <a:path w="3485499" h="1345977">
                  <a:moveTo>
                    <a:pt x="0" y="281716"/>
                  </a:moveTo>
                  <a:lnTo>
                    <a:pt x="139419" y="281716"/>
                  </a:lnTo>
                  <a:lnTo>
                    <a:pt x="278839" y="281716"/>
                  </a:lnTo>
                  <a:lnTo>
                    <a:pt x="418259" y="281716"/>
                  </a:lnTo>
                  <a:lnTo>
                    <a:pt x="557679" y="281716"/>
                  </a:lnTo>
                  <a:lnTo>
                    <a:pt x="697099" y="187810"/>
                  </a:lnTo>
                  <a:lnTo>
                    <a:pt x="836519" y="250414"/>
                  </a:lnTo>
                  <a:lnTo>
                    <a:pt x="975939" y="219112"/>
                  </a:lnTo>
                  <a:lnTo>
                    <a:pt x="1115359" y="406923"/>
                  </a:lnTo>
                  <a:lnTo>
                    <a:pt x="1254779" y="469527"/>
                  </a:lnTo>
                  <a:lnTo>
                    <a:pt x="1394199" y="532130"/>
                  </a:lnTo>
                  <a:lnTo>
                    <a:pt x="1533619" y="1345977"/>
                  </a:lnTo>
                  <a:lnTo>
                    <a:pt x="1673039" y="406923"/>
                  </a:lnTo>
                  <a:lnTo>
                    <a:pt x="1812459" y="406923"/>
                  </a:lnTo>
                  <a:lnTo>
                    <a:pt x="1951879" y="125207"/>
                  </a:lnTo>
                  <a:lnTo>
                    <a:pt x="2091299" y="125207"/>
                  </a:lnTo>
                  <a:lnTo>
                    <a:pt x="2230719" y="281716"/>
                  </a:lnTo>
                  <a:lnTo>
                    <a:pt x="2370139" y="1283373"/>
                  </a:lnTo>
                  <a:lnTo>
                    <a:pt x="2509559" y="500828"/>
                  </a:lnTo>
                  <a:lnTo>
                    <a:pt x="2648979" y="406923"/>
                  </a:lnTo>
                  <a:lnTo>
                    <a:pt x="2788399" y="0"/>
                  </a:lnTo>
                  <a:lnTo>
                    <a:pt x="2927819" y="219112"/>
                  </a:lnTo>
                  <a:lnTo>
                    <a:pt x="3067239" y="125207"/>
                  </a:lnTo>
                  <a:lnTo>
                    <a:pt x="3206659" y="250414"/>
                  </a:lnTo>
                  <a:lnTo>
                    <a:pt x="3346079" y="156509"/>
                  </a:lnTo>
                  <a:lnTo>
                    <a:pt x="3485499" y="313018"/>
                  </a:lnTo>
                </a:path>
              </a:pathLst>
            </a:custGeom>
            <a:ln w="43362" cap="flat">
              <a:solidFill>
                <a:srgbClr val="000000">
                  <a:alpha val="100000"/>
                </a:srgbClr>
              </a:solidFill>
              <a:prstDash val="solid"/>
              <a:round/>
            </a:ln>
          </p:spPr>
          <p:txBody>
            <a:bodyPr/>
            <a:lstStyle/>
            <a:p/>
          </p:txBody>
        </p:sp>
        <p:sp>
          <p:nvSpPr>
            <p:cNvPr id="90" name="pl90"/>
            <p:cNvSpPr/>
            <p:nvPr/>
          </p:nvSpPr>
          <p:spPr>
            <a:xfrm>
              <a:off x="5345047" y="3813959"/>
              <a:ext cx="3485499" cy="1345977"/>
            </a:xfrm>
            <a:custGeom>
              <a:avLst/>
              <a:pathLst>
                <a:path w="3485499" h="1345977">
                  <a:moveTo>
                    <a:pt x="0" y="281716"/>
                  </a:moveTo>
                  <a:lnTo>
                    <a:pt x="139419" y="281716"/>
                  </a:lnTo>
                  <a:lnTo>
                    <a:pt x="278839" y="281716"/>
                  </a:lnTo>
                  <a:lnTo>
                    <a:pt x="418259" y="281716"/>
                  </a:lnTo>
                  <a:lnTo>
                    <a:pt x="557679" y="281716"/>
                  </a:lnTo>
                  <a:lnTo>
                    <a:pt x="697099" y="187810"/>
                  </a:lnTo>
                  <a:lnTo>
                    <a:pt x="836519" y="250414"/>
                  </a:lnTo>
                  <a:lnTo>
                    <a:pt x="975939" y="219112"/>
                  </a:lnTo>
                  <a:lnTo>
                    <a:pt x="1115359" y="406923"/>
                  </a:lnTo>
                  <a:lnTo>
                    <a:pt x="1254779" y="469527"/>
                  </a:lnTo>
                  <a:lnTo>
                    <a:pt x="1394199" y="532130"/>
                  </a:lnTo>
                  <a:lnTo>
                    <a:pt x="1533619" y="1345977"/>
                  </a:lnTo>
                  <a:lnTo>
                    <a:pt x="1673039" y="406923"/>
                  </a:lnTo>
                  <a:lnTo>
                    <a:pt x="1812459" y="406923"/>
                  </a:lnTo>
                  <a:lnTo>
                    <a:pt x="1951879" y="125207"/>
                  </a:lnTo>
                  <a:lnTo>
                    <a:pt x="2091299" y="125207"/>
                  </a:lnTo>
                  <a:lnTo>
                    <a:pt x="2230719" y="281716"/>
                  </a:lnTo>
                  <a:lnTo>
                    <a:pt x="2370139" y="1283373"/>
                  </a:lnTo>
                  <a:lnTo>
                    <a:pt x="2509559" y="500828"/>
                  </a:lnTo>
                  <a:lnTo>
                    <a:pt x="2648979" y="406923"/>
                  </a:lnTo>
                  <a:lnTo>
                    <a:pt x="2788399" y="0"/>
                  </a:lnTo>
                  <a:lnTo>
                    <a:pt x="2927819" y="219112"/>
                  </a:lnTo>
                  <a:lnTo>
                    <a:pt x="3067239" y="125207"/>
                  </a:lnTo>
                  <a:lnTo>
                    <a:pt x="3206659" y="250414"/>
                  </a:lnTo>
                  <a:lnTo>
                    <a:pt x="3346079" y="156509"/>
                  </a:lnTo>
                  <a:lnTo>
                    <a:pt x="3485499" y="313018"/>
                  </a:lnTo>
                </a:path>
              </a:pathLst>
            </a:custGeom>
            <a:ln w="27101" cap="flat">
              <a:solidFill>
                <a:srgbClr val="0058AB">
                  <a:alpha val="100000"/>
                </a:srgbClr>
              </a:solidFill>
              <a:prstDash val="solid"/>
              <a:round/>
            </a:ln>
          </p:spPr>
          <p:txBody>
            <a:bodyPr/>
            <a:lstStyle/>
            <a:p/>
          </p:txBody>
        </p:sp>
        <p:sp>
          <p:nvSpPr>
            <p:cNvPr id="91" name="pl91"/>
            <p:cNvSpPr/>
            <p:nvPr/>
          </p:nvSpPr>
          <p:spPr>
            <a:xfrm>
              <a:off x="5170772" y="409567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2" name="pl92"/>
            <p:cNvSpPr/>
            <p:nvPr/>
          </p:nvSpPr>
          <p:spPr>
            <a:xfrm>
              <a:off x="5345047" y="4001769"/>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42147" y="3907864"/>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39247" y="4252184"/>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436347" y="3845260"/>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994027" y="4126977"/>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91126" y="3876562"/>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30546" y="4033071"/>
              <a:ext cx="0" cy="93905"/>
            </a:xfrm>
            <a:custGeom>
              <a:avLst/>
              <a:pathLst>
                <a:path w="0" h="93905">
                  <a:moveTo>
                    <a:pt x="0" y="93905"/>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86559" y="393520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316912" y="396402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5983658"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014012" y="387007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6663912" y="418561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694265" y="4214440"/>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5" name="pg105"/>
            <p:cNvSpPr/>
            <p:nvPr/>
          </p:nvSpPr>
          <p:spPr>
            <a:xfrm>
              <a:off x="7377858" y="37786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08212" y="380880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7918692" y="406041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49045" y="4090764"/>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632638" y="38099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62991" y="384035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1" name="pg111"/>
            <p:cNvSpPr/>
            <p:nvPr/>
          </p:nvSpPr>
          <p:spPr>
            <a:xfrm>
              <a:off x="8755211" y="396650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85565" y="399656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3" name="tx113"/>
            <p:cNvSpPr/>
            <p:nvPr/>
          </p:nvSpPr>
          <p:spPr>
            <a:xfrm>
              <a:off x="8890836" y="3867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890836" y="396127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5" name="tx115"/>
            <p:cNvSpPr/>
            <p:nvPr/>
          </p:nvSpPr>
          <p:spPr>
            <a:xfrm>
              <a:off x="4942943" y="483558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6" name="tx116"/>
            <p:cNvSpPr/>
            <p:nvPr/>
          </p:nvSpPr>
          <p:spPr>
            <a:xfrm>
              <a:off x="5044574" y="40530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81006" y="32704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8" name="tx118"/>
            <p:cNvSpPr/>
            <p:nvPr/>
          </p:nvSpPr>
          <p:spPr>
            <a:xfrm>
              <a:off x="4981006" y="24879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9" name="tx119"/>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96992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96992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0993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57238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237020" y="6120837"/>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32" name="tx132"/>
            <p:cNvSpPr/>
            <p:nvPr/>
          </p:nvSpPr>
          <p:spPr>
            <a:xfrm>
              <a:off x="707703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39487"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4" name="tx134"/>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Ukraine DTP drop-out was lower than the global rate, while DTP-MCV drop-out was lower than the global rate.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Ukraine, indicating good retention of children in immunization programmes, and current efforts to ensure follow up are successful.</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820257"/>
            </a:xfrm>
            <a:custGeom>
              <a:avLst/>
              <a:pathLst>
                <a:path w="2135265" h="820257">
                  <a:moveTo>
                    <a:pt x="0" y="0"/>
                  </a:moveTo>
                  <a:lnTo>
                    <a:pt x="85410" y="0"/>
                  </a:lnTo>
                  <a:lnTo>
                    <a:pt x="170821" y="0"/>
                  </a:lnTo>
                  <a:lnTo>
                    <a:pt x="256231" y="0"/>
                  </a:lnTo>
                  <a:lnTo>
                    <a:pt x="341642" y="0"/>
                  </a:lnTo>
                  <a:lnTo>
                    <a:pt x="427053" y="27805"/>
                  </a:lnTo>
                  <a:lnTo>
                    <a:pt x="512463" y="13902"/>
                  </a:lnTo>
                  <a:lnTo>
                    <a:pt x="597874" y="0"/>
                  </a:lnTo>
                  <a:lnTo>
                    <a:pt x="683284" y="41708"/>
                  </a:lnTo>
                  <a:lnTo>
                    <a:pt x="768695" y="55610"/>
                  </a:lnTo>
                  <a:lnTo>
                    <a:pt x="854106" y="83416"/>
                  </a:lnTo>
                  <a:lnTo>
                    <a:pt x="939516" y="111221"/>
                  </a:lnTo>
                  <a:lnTo>
                    <a:pt x="1024927" y="41708"/>
                  </a:lnTo>
                  <a:lnTo>
                    <a:pt x="1110337" y="41708"/>
                  </a:lnTo>
                  <a:lnTo>
                    <a:pt x="1195748" y="820257"/>
                  </a:lnTo>
                  <a:lnTo>
                    <a:pt x="1281159" y="820257"/>
                  </a:lnTo>
                  <a:lnTo>
                    <a:pt x="1366569" y="319761"/>
                  </a:lnTo>
                  <a:lnTo>
                    <a:pt x="1451980" y="180734"/>
                  </a:lnTo>
                  <a:lnTo>
                    <a:pt x="1537390" y="111221"/>
                  </a:lnTo>
                  <a:lnTo>
                    <a:pt x="1622801" y="194637"/>
                  </a:lnTo>
                  <a:lnTo>
                    <a:pt x="1708212" y="69513"/>
                  </a:lnTo>
                  <a:lnTo>
                    <a:pt x="1793622" y="152929"/>
                  </a:lnTo>
                  <a:lnTo>
                    <a:pt x="1879033" y="375372"/>
                  </a:lnTo>
                  <a:lnTo>
                    <a:pt x="1964443" y="194637"/>
                  </a:lnTo>
                  <a:lnTo>
                    <a:pt x="2049854" y="69513"/>
                  </a:lnTo>
                  <a:lnTo>
                    <a:pt x="2135265" y="83416"/>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8532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8532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4083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2104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3" name="tx53"/>
            <p:cNvSpPr/>
            <p:nvPr/>
          </p:nvSpPr>
          <p:spPr>
            <a:xfrm>
              <a:off x="3051698"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101155"/>
              <a:ext cx="854106" cy="681230"/>
            </a:xfrm>
            <a:custGeom>
              <a:avLst/>
              <a:pathLst>
                <a:path w="854106" h="681230">
                  <a:moveTo>
                    <a:pt x="0" y="458788"/>
                  </a:moveTo>
                  <a:lnTo>
                    <a:pt x="85410" y="236345"/>
                  </a:lnTo>
                  <a:lnTo>
                    <a:pt x="170821" y="681230"/>
                  </a:lnTo>
                  <a:lnTo>
                    <a:pt x="256231" y="0"/>
                  </a:lnTo>
                  <a:lnTo>
                    <a:pt x="341642" y="125124"/>
                  </a:lnTo>
                  <a:lnTo>
                    <a:pt x="427053" y="69513"/>
                  </a:lnTo>
                  <a:lnTo>
                    <a:pt x="512463" y="111221"/>
                  </a:lnTo>
                  <a:lnTo>
                    <a:pt x="597874" y="264150"/>
                  </a:lnTo>
                  <a:lnTo>
                    <a:pt x="683284" y="97318"/>
                  </a:lnTo>
                  <a:lnTo>
                    <a:pt x="768695" y="27805"/>
                  </a:lnTo>
                  <a:lnTo>
                    <a:pt x="854106" y="139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7643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42082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3472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4676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86" name="tx86"/>
            <p:cNvSpPr/>
            <p:nvPr/>
          </p:nvSpPr>
          <p:spPr>
            <a:xfrm>
              <a:off x="3223926"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7" name="tx87"/>
            <p:cNvSpPr/>
            <p:nvPr/>
          </p:nvSpPr>
          <p:spPr>
            <a:xfrm>
              <a:off x="2624645"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8" name="tx88"/>
            <p:cNvSpPr/>
            <p:nvPr/>
          </p:nvSpPr>
          <p:spPr>
            <a:xfrm>
              <a:off x="3051698"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792452"/>
            </a:xfrm>
            <a:custGeom>
              <a:avLst/>
              <a:pathLst>
                <a:path w="2135265" h="792452">
                  <a:moveTo>
                    <a:pt x="0" y="0"/>
                  </a:moveTo>
                  <a:lnTo>
                    <a:pt x="85410" y="0"/>
                  </a:lnTo>
                  <a:lnTo>
                    <a:pt x="170821" y="0"/>
                  </a:lnTo>
                  <a:lnTo>
                    <a:pt x="256231" y="0"/>
                  </a:lnTo>
                  <a:lnTo>
                    <a:pt x="341642" y="0"/>
                  </a:lnTo>
                  <a:lnTo>
                    <a:pt x="427053" y="0"/>
                  </a:lnTo>
                  <a:lnTo>
                    <a:pt x="512463" y="0"/>
                  </a:lnTo>
                  <a:lnTo>
                    <a:pt x="597874" y="0"/>
                  </a:lnTo>
                  <a:lnTo>
                    <a:pt x="683284" y="125124"/>
                  </a:lnTo>
                  <a:lnTo>
                    <a:pt x="768695" y="389274"/>
                  </a:lnTo>
                  <a:lnTo>
                    <a:pt x="854106" y="653425"/>
                  </a:lnTo>
                  <a:lnTo>
                    <a:pt x="939516" y="681230"/>
                  </a:lnTo>
                  <a:lnTo>
                    <a:pt x="1024927" y="319761"/>
                  </a:lnTo>
                  <a:lnTo>
                    <a:pt x="1110337" y="319761"/>
                  </a:lnTo>
                  <a:lnTo>
                    <a:pt x="1195748" y="556106"/>
                  </a:lnTo>
                  <a:lnTo>
                    <a:pt x="1281159" y="556106"/>
                  </a:lnTo>
                  <a:lnTo>
                    <a:pt x="1366569" y="792452"/>
                  </a:lnTo>
                  <a:lnTo>
                    <a:pt x="1451980" y="472690"/>
                  </a:lnTo>
                  <a:lnTo>
                    <a:pt x="1537390" y="194637"/>
                  </a:lnTo>
                  <a:lnTo>
                    <a:pt x="1622801" y="139026"/>
                  </a:lnTo>
                  <a:lnTo>
                    <a:pt x="1708212" y="83416"/>
                  </a:lnTo>
                  <a:lnTo>
                    <a:pt x="1793622" y="111221"/>
                  </a:lnTo>
                  <a:lnTo>
                    <a:pt x="1879033" y="291956"/>
                  </a:lnTo>
                  <a:lnTo>
                    <a:pt x="1964443" y="83416"/>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7003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4857168"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5752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8115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7" name="tx137"/>
            <p:cNvSpPr/>
            <p:nvPr/>
          </p:nvSpPr>
          <p:spPr>
            <a:xfrm>
              <a:off x="5418832"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38" name="tx138"/>
            <p:cNvSpPr/>
            <p:nvPr/>
          </p:nvSpPr>
          <p:spPr>
            <a:xfrm>
              <a:off x="584588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792452"/>
            </a:xfrm>
            <a:custGeom>
              <a:avLst/>
              <a:pathLst>
                <a:path w="2135265" h="792452">
                  <a:moveTo>
                    <a:pt x="0" y="0"/>
                  </a:moveTo>
                  <a:lnTo>
                    <a:pt x="85410" y="0"/>
                  </a:lnTo>
                  <a:lnTo>
                    <a:pt x="170821" y="0"/>
                  </a:lnTo>
                  <a:lnTo>
                    <a:pt x="256231" y="0"/>
                  </a:lnTo>
                  <a:lnTo>
                    <a:pt x="341642" y="0"/>
                  </a:lnTo>
                  <a:lnTo>
                    <a:pt x="427053" y="41708"/>
                  </a:lnTo>
                  <a:lnTo>
                    <a:pt x="512463" y="13902"/>
                  </a:lnTo>
                  <a:lnTo>
                    <a:pt x="597874" y="27805"/>
                  </a:lnTo>
                  <a:lnTo>
                    <a:pt x="683284" y="69513"/>
                  </a:lnTo>
                  <a:lnTo>
                    <a:pt x="768695" y="333664"/>
                  </a:lnTo>
                  <a:lnTo>
                    <a:pt x="854106" y="597814"/>
                  </a:lnTo>
                  <a:lnTo>
                    <a:pt x="939516" y="444885"/>
                  </a:lnTo>
                  <a:lnTo>
                    <a:pt x="1024927" y="278053"/>
                  </a:lnTo>
                  <a:lnTo>
                    <a:pt x="1110337" y="278053"/>
                  </a:lnTo>
                  <a:lnTo>
                    <a:pt x="1195748" y="597814"/>
                  </a:lnTo>
                  <a:lnTo>
                    <a:pt x="1281159" y="597814"/>
                  </a:lnTo>
                  <a:lnTo>
                    <a:pt x="1366569" y="792452"/>
                  </a:lnTo>
                  <a:lnTo>
                    <a:pt x="1451980" y="180734"/>
                  </a:lnTo>
                  <a:lnTo>
                    <a:pt x="1537390" y="111221"/>
                  </a:lnTo>
                  <a:lnTo>
                    <a:pt x="1622801" y="83416"/>
                  </a:lnTo>
                  <a:lnTo>
                    <a:pt x="1708212" y="194637"/>
                  </a:lnTo>
                  <a:lnTo>
                    <a:pt x="1793622" y="139026"/>
                  </a:lnTo>
                  <a:lnTo>
                    <a:pt x="1879033" y="347566"/>
                  </a:lnTo>
                  <a:lnTo>
                    <a:pt x="1964443" y="97318"/>
                  </a:lnTo>
                  <a:lnTo>
                    <a:pt x="2049854" y="111221"/>
                  </a:lnTo>
                  <a:lnTo>
                    <a:pt x="2135265" y="4170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4306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485716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5836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198811" y="47782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2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540453"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7" name="tx187"/>
            <p:cNvSpPr/>
            <p:nvPr/>
          </p:nvSpPr>
          <p:spPr>
            <a:xfrm>
              <a:off x="5418832"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8" name="tx188"/>
            <p:cNvSpPr/>
            <p:nvPr/>
          </p:nvSpPr>
          <p:spPr>
            <a:xfrm>
              <a:off x="5845885"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1112213"/>
            </a:xfrm>
            <a:custGeom>
              <a:avLst/>
              <a:pathLst>
                <a:path w="2135265" h="1112213">
                  <a:moveTo>
                    <a:pt x="0" y="0"/>
                  </a:moveTo>
                  <a:lnTo>
                    <a:pt x="85410" y="0"/>
                  </a:lnTo>
                  <a:lnTo>
                    <a:pt x="170821" y="0"/>
                  </a:lnTo>
                  <a:lnTo>
                    <a:pt x="256231" y="27805"/>
                  </a:lnTo>
                  <a:lnTo>
                    <a:pt x="341642" y="0"/>
                  </a:lnTo>
                  <a:lnTo>
                    <a:pt x="427053" y="41708"/>
                  </a:lnTo>
                  <a:lnTo>
                    <a:pt x="512463" y="13902"/>
                  </a:lnTo>
                  <a:lnTo>
                    <a:pt x="597874" y="13902"/>
                  </a:lnTo>
                  <a:lnTo>
                    <a:pt x="683284" y="125124"/>
                  </a:lnTo>
                  <a:lnTo>
                    <a:pt x="768695" y="389274"/>
                  </a:lnTo>
                  <a:lnTo>
                    <a:pt x="854106" y="653425"/>
                  </a:lnTo>
                  <a:lnTo>
                    <a:pt x="939516" y="681230"/>
                  </a:lnTo>
                  <a:lnTo>
                    <a:pt x="1024927" y="319761"/>
                  </a:lnTo>
                  <a:lnTo>
                    <a:pt x="1110337" y="319761"/>
                  </a:lnTo>
                  <a:lnTo>
                    <a:pt x="1195748" y="1056602"/>
                  </a:lnTo>
                  <a:lnTo>
                    <a:pt x="1281159" y="1056602"/>
                  </a:lnTo>
                  <a:lnTo>
                    <a:pt x="1366569" y="1112213"/>
                  </a:lnTo>
                  <a:lnTo>
                    <a:pt x="1451980" y="681230"/>
                  </a:lnTo>
                  <a:lnTo>
                    <a:pt x="1537390" y="417080"/>
                  </a:lnTo>
                  <a:lnTo>
                    <a:pt x="1622801" y="264150"/>
                  </a:lnTo>
                  <a:lnTo>
                    <a:pt x="1708212" y="250248"/>
                  </a:lnTo>
                  <a:lnTo>
                    <a:pt x="1793622" y="291956"/>
                  </a:lnTo>
                  <a:lnTo>
                    <a:pt x="1879033" y="361469"/>
                  </a:lnTo>
                  <a:lnTo>
                    <a:pt x="1964443" y="222442"/>
                  </a:lnTo>
                  <a:lnTo>
                    <a:pt x="2049854" y="152929"/>
                  </a:lnTo>
                  <a:lnTo>
                    <a:pt x="2135265" y="69513"/>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7003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7651355"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30757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30757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31313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7003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7" name="tx237"/>
            <p:cNvSpPr/>
            <p:nvPr/>
          </p:nvSpPr>
          <p:spPr>
            <a:xfrm>
              <a:off x="8213020" y="2160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38" name="tx238"/>
            <p:cNvSpPr/>
            <p:nvPr/>
          </p:nvSpPr>
          <p:spPr>
            <a:xfrm>
              <a:off x="8640073"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945381"/>
            </a:xfrm>
            <a:custGeom>
              <a:avLst/>
              <a:pathLst>
                <a:path w="2135265" h="945381">
                  <a:moveTo>
                    <a:pt x="0" y="0"/>
                  </a:moveTo>
                  <a:lnTo>
                    <a:pt x="85410" y="13902"/>
                  </a:lnTo>
                  <a:lnTo>
                    <a:pt x="170821" y="13902"/>
                  </a:lnTo>
                  <a:lnTo>
                    <a:pt x="256231" y="0"/>
                  </a:lnTo>
                  <a:lnTo>
                    <a:pt x="341642" y="27805"/>
                  </a:lnTo>
                  <a:lnTo>
                    <a:pt x="427053" y="41708"/>
                  </a:lnTo>
                  <a:lnTo>
                    <a:pt x="512463" y="13902"/>
                  </a:lnTo>
                  <a:lnTo>
                    <a:pt x="597874" y="41708"/>
                  </a:lnTo>
                  <a:lnTo>
                    <a:pt x="683284" y="55610"/>
                  </a:lnTo>
                  <a:lnTo>
                    <a:pt x="768695" y="430982"/>
                  </a:lnTo>
                  <a:lnTo>
                    <a:pt x="854106" y="806354"/>
                  </a:lnTo>
                  <a:lnTo>
                    <a:pt x="939516" y="597814"/>
                  </a:lnTo>
                  <a:lnTo>
                    <a:pt x="1024927" y="625620"/>
                  </a:lnTo>
                  <a:lnTo>
                    <a:pt x="1110337" y="625620"/>
                  </a:lnTo>
                  <a:lnTo>
                    <a:pt x="1195748" y="583912"/>
                  </a:lnTo>
                  <a:lnTo>
                    <a:pt x="1281159" y="583912"/>
                  </a:lnTo>
                  <a:lnTo>
                    <a:pt x="1366569" y="945381"/>
                  </a:lnTo>
                  <a:lnTo>
                    <a:pt x="1451980" y="208540"/>
                  </a:lnTo>
                  <a:lnTo>
                    <a:pt x="1537390" y="125124"/>
                  </a:lnTo>
                  <a:lnTo>
                    <a:pt x="1622801" y="97318"/>
                  </a:lnTo>
                  <a:lnTo>
                    <a:pt x="1708212" y="236345"/>
                  </a:lnTo>
                  <a:lnTo>
                    <a:pt x="1793622" y="180734"/>
                  </a:lnTo>
                  <a:lnTo>
                    <a:pt x="1879033" y="417080"/>
                  </a:lnTo>
                  <a:lnTo>
                    <a:pt x="1964443" y="166832"/>
                  </a:lnTo>
                  <a:lnTo>
                    <a:pt x="2049854" y="222442"/>
                  </a:lnTo>
                  <a:lnTo>
                    <a:pt x="2135265" y="69513"/>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5836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7651355" y="46114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6114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5696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5696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7992998" y="49311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078408"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pt279"/>
            <p:cNvSpPr/>
            <p:nvPr/>
          </p:nvSpPr>
          <p:spPr>
            <a:xfrm>
              <a:off x="8334640"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6" name="tx286"/>
            <p:cNvSpPr/>
            <p:nvPr/>
          </p:nvSpPr>
          <p:spPr>
            <a:xfrm>
              <a:off x="8812300"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7" name="tx287"/>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8" name="tx288"/>
            <p:cNvSpPr/>
            <p:nvPr/>
          </p:nvSpPr>
          <p:spPr>
            <a:xfrm>
              <a:off x="8640073"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387853" y="1330710"/>
              <a:ext cx="50601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Ukraine,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IPV1 had the lowest coverage (91%), followed by BCG (92%).
Compared to 2019, coverage of 6 vaccines increased (BCG, DTP1, DTP3, IPV1, MCV1 and MCV2).
Compared to 2024, coverage of one vaccine decreased (BCG), one vaccine remained constant (DTP1), and 4 vaccines increased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had its lowest coverage in IPV1 (91%), while most other routine vaccines clustered around 92-96%; 6 antigens increased since 2019, and 4 antigens increased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795968"/>
            </a:xfrm>
            <a:custGeom>
              <a:avLst/>
              <a:pathLst>
                <a:path w="6518190" h="3795968">
                  <a:moveTo>
                    <a:pt x="0" y="0"/>
                  </a:moveTo>
                  <a:lnTo>
                    <a:pt x="260727" y="0"/>
                  </a:lnTo>
                  <a:lnTo>
                    <a:pt x="521455" y="0"/>
                  </a:lnTo>
                  <a:lnTo>
                    <a:pt x="782182" y="94899"/>
                  </a:lnTo>
                  <a:lnTo>
                    <a:pt x="1042910" y="0"/>
                  </a:lnTo>
                  <a:lnTo>
                    <a:pt x="1303638" y="142348"/>
                  </a:lnTo>
                  <a:lnTo>
                    <a:pt x="1564365" y="47449"/>
                  </a:lnTo>
                  <a:lnTo>
                    <a:pt x="1825093" y="47449"/>
                  </a:lnTo>
                  <a:lnTo>
                    <a:pt x="2085820" y="427046"/>
                  </a:lnTo>
                  <a:lnTo>
                    <a:pt x="2346548" y="1328589"/>
                  </a:lnTo>
                  <a:lnTo>
                    <a:pt x="2607276" y="2230131"/>
                  </a:lnTo>
                  <a:lnTo>
                    <a:pt x="2868003" y="2325030"/>
                  </a:lnTo>
                  <a:lnTo>
                    <a:pt x="3128731" y="1091341"/>
                  </a:lnTo>
                  <a:lnTo>
                    <a:pt x="3389458" y="1091341"/>
                  </a:lnTo>
                  <a:lnTo>
                    <a:pt x="3650186" y="3606170"/>
                  </a:lnTo>
                  <a:lnTo>
                    <a:pt x="3910914" y="3606170"/>
                  </a:lnTo>
                  <a:lnTo>
                    <a:pt x="4171641" y="3795968"/>
                  </a:lnTo>
                  <a:lnTo>
                    <a:pt x="4432369" y="2325030"/>
                  </a:lnTo>
                  <a:lnTo>
                    <a:pt x="4693096" y="1423488"/>
                  </a:lnTo>
                  <a:lnTo>
                    <a:pt x="4953824" y="901542"/>
                  </a:lnTo>
                  <a:lnTo>
                    <a:pt x="5214552" y="854093"/>
                  </a:lnTo>
                  <a:lnTo>
                    <a:pt x="5475279" y="996441"/>
                  </a:lnTo>
                  <a:lnTo>
                    <a:pt x="5736007" y="1233689"/>
                  </a:lnTo>
                  <a:lnTo>
                    <a:pt x="5996734" y="759193"/>
                  </a:lnTo>
                  <a:lnTo>
                    <a:pt x="6257462" y="521945"/>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4460263"/>
            </a:xfrm>
            <a:custGeom>
              <a:avLst/>
              <a:pathLst>
                <a:path w="6518190" h="4460263">
                  <a:moveTo>
                    <a:pt x="0" y="4460263"/>
                  </a:moveTo>
                  <a:lnTo>
                    <a:pt x="260727" y="4317914"/>
                  </a:lnTo>
                  <a:lnTo>
                    <a:pt x="521455" y="2372480"/>
                  </a:lnTo>
                  <a:lnTo>
                    <a:pt x="782182" y="996441"/>
                  </a:lnTo>
                  <a:lnTo>
                    <a:pt x="1042910" y="0"/>
                  </a:lnTo>
                  <a:lnTo>
                    <a:pt x="1303638" y="47449"/>
                  </a:lnTo>
                  <a:lnTo>
                    <a:pt x="1564365" y="94899"/>
                  </a:lnTo>
                  <a:lnTo>
                    <a:pt x="1825093" y="284697"/>
                  </a:lnTo>
                  <a:lnTo>
                    <a:pt x="2085820" y="664294"/>
                  </a:lnTo>
                  <a:lnTo>
                    <a:pt x="2346548" y="1518387"/>
                  </a:lnTo>
                  <a:lnTo>
                    <a:pt x="2607276" y="2372480"/>
                  </a:lnTo>
                  <a:lnTo>
                    <a:pt x="2868003" y="3653620"/>
                  </a:lnTo>
                  <a:lnTo>
                    <a:pt x="3128731" y="2467379"/>
                  </a:lnTo>
                  <a:lnTo>
                    <a:pt x="3389458" y="2467379"/>
                  </a:lnTo>
                  <a:lnTo>
                    <a:pt x="3650186" y="3606170"/>
                  </a:lnTo>
                  <a:lnTo>
                    <a:pt x="3910914" y="3606170"/>
                  </a:lnTo>
                  <a:lnTo>
                    <a:pt x="4171641" y="3416372"/>
                  </a:lnTo>
                  <a:lnTo>
                    <a:pt x="4432369" y="2182682"/>
                  </a:lnTo>
                  <a:lnTo>
                    <a:pt x="4693096" y="1470937"/>
                  </a:lnTo>
                  <a:lnTo>
                    <a:pt x="4953824" y="996441"/>
                  </a:lnTo>
                  <a:lnTo>
                    <a:pt x="5214552" y="806643"/>
                  </a:lnTo>
                  <a:lnTo>
                    <a:pt x="5475279" y="996441"/>
                  </a:lnTo>
                  <a:lnTo>
                    <a:pt x="5736007" y="1708186"/>
                  </a:lnTo>
                  <a:lnTo>
                    <a:pt x="5996734" y="901542"/>
                  </a:lnTo>
                  <a:lnTo>
                    <a:pt x="6257462" y="474496"/>
                  </a:lnTo>
                  <a:lnTo>
                    <a:pt x="6518190" y="332147"/>
                  </a:lnTo>
                </a:path>
              </a:pathLst>
            </a:custGeom>
            <a:ln w="27101" cap="flat">
              <a:solidFill>
                <a:srgbClr val="80BD41">
                  <a:alpha val="100000"/>
                </a:srgbClr>
              </a:solidFill>
              <a:prstDash val="solid"/>
              <a:round/>
            </a:ln>
          </p:spPr>
          <p:txBody>
            <a:bodyPr/>
            <a:lstStyle/>
            <a:p/>
          </p:txBody>
        </p:sp>
        <p:sp>
          <p:nvSpPr>
            <p:cNvPr id="40" name="pl40"/>
            <p:cNvSpPr/>
            <p:nvPr/>
          </p:nvSpPr>
          <p:spPr>
            <a:xfrm>
              <a:off x="2699620" y="1215496"/>
              <a:ext cx="4953824" cy="3890868"/>
            </a:xfrm>
            <a:custGeom>
              <a:avLst/>
              <a:pathLst>
                <a:path w="4953824" h="3890868">
                  <a:moveTo>
                    <a:pt x="0" y="3890868"/>
                  </a:moveTo>
                  <a:lnTo>
                    <a:pt x="260727" y="2230131"/>
                  </a:lnTo>
                  <a:lnTo>
                    <a:pt x="521455" y="569395"/>
                  </a:lnTo>
                  <a:lnTo>
                    <a:pt x="782182" y="1281139"/>
                  </a:lnTo>
                  <a:lnTo>
                    <a:pt x="1042910" y="1992883"/>
                  </a:lnTo>
                  <a:lnTo>
                    <a:pt x="1303638" y="3179123"/>
                  </a:lnTo>
                  <a:lnTo>
                    <a:pt x="1564365" y="474496"/>
                  </a:lnTo>
                  <a:lnTo>
                    <a:pt x="1825093" y="474496"/>
                  </a:lnTo>
                  <a:lnTo>
                    <a:pt x="2085820" y="2609728"/>
                  </a:lnTo>
                  <a:lnTo>
                    <a:pt x="2346548" y="2609728"/>
                  </a:lnTo>
                  <a:lnTo>
                    <a:pt x="2607276" y="2182682"/>
                  </a:lnTo>
                  <a:lnTo>
                    <a:pt x="2868003" y="2562279"/>
                  </a:lnTo>
                  <a:lnTo>
                    <a:pt x="3128731" y="1660736"/>
                  </a:lnTo>
                  <a:lnTo>
                    <a:pt x="3389458" y="616844"/>
                  </a:lnTo>
                  <a:lnTo>
                    <a:pt x="3650186" y="379596"/>
                  </a:lnTo>
                  <a:lnTo>
                    <a:pt x="3910914" y="284697"/>
                  </a:lnTo>
                  <a:lnTo>
                    <a:pt x="4171641" y="1091341"/>
                  </a:lnTo>
                  <a:lnTo>
                    <a:pt x="4432369" y="711744"/>
                  </a:lnTo>
                  <a:lnTo>
                    <a:pt x="4693096" y="0"/>
                  </a:lnTo>
                  <a:lnTo>
                    <a:pt x="4953824" y="142348"/>
                  </a:lnTo>
                </a:path>
              </a:pathLst>
            </a:custGeom>
            <a:ln w="27101" cap="flat">
              <a:solidFill>
                <a:srgbClr val="EE00EE">
                  <a:alpha val="100000"/>
                </a:srgbClr>
              </a:solidFill>
              <a:prstDash val="solid"/>
              <a:round/>
            </a:ln>
          </p:spPr>
          <p:txBody>
            <a:bodyPr/>
            <a:lstStyle/>
            <a:p/>
          </p:txBody>
        </p:sp>
        <p:sp>
          <p:nvSpPr>
            <p:cNvPr id="41" name="pl41"/>
            <p:cNvSpPr/>
            <p:nvPr/>
          </p:nvSpPr>
          <p:spPr>
            <a:xfrm>
              <a:off x="5046169" y="1262946"/>
              <a:ext cx="2607276" cy="2325030"/>
            </a:xfrm>
            <a:custGeom>
              <a:avLst/>
              <a:pathLst>
                <a:path w="2607276" h="2325030">
                  <a:moveTo>
                    <a:pt x="0" y="1565837"/>
                  </a:moveTo>
                  <a:lnTo>
                    <a:pt x="260727" y="806643"/>
                  </a:lnTo>
                  <a:lnTo>
                    <a:pt x="521455" y="2325030"/>
                  </a:lnTo>
                  <a:lnTo>
                    <a:pt x="782182" y="0"/>
                  </a:lnTo>
                  <a:lnTo>
                    <a:pt x="1042910" y="427046"/>
                  </a:lnTo>
                  <a:lnTo>
                    <a:pt x="1303638" y="237248"/>
                  </a:lnTo>
                  <a:lnTo>
                    <a:pt x="1564365" y="379596"/>
                  </a:lnTo>
                  <a:lnTo>
                    <a:pt x="1825093" y="901542"/>
                  </a:lnTo>
                  <a:lnTo>
                    <a:pt x="2085820" y="332147"/>
                  </a:lnTo>
                  <a:lnTo>
                    <a:pt x="2346548" y="94899"/>
                  </a:lnTo>
                  <a:lnTo>
                    <a:pt x="2607276" y="47449"/>
                  </a:lnTo>
                </a:path>
              </a:pathLst>
            </a:custGeom>
            <a:ln w="27101" cap="flat">
              <a:solidFill>
                <a:srgbClr val="6A3D9A">
                  <a:alpha val="100000"/>
                </a:srgbClr>
              </a:solidFill>
              <a:prstDash val="solid"/>
              <a:round/>
            </a:ln>
          </p:spPr>
          <p:txBody>
            <a:bodyPr/>
            <a:lstStyle/>
            <a:p/>
          </p:txBody>
        </p:sp>
        <p:sp>
          <p:nvSpPr>
            <p:cNvPr id="42" name="pl42"/>
            <p:cNvSpPr/>
            <p:nvPr/>
          </p:nvSpPr>
          <p:spPr>
            <a:xfrm>
              <a:off x="6610535" y="1405295"/>
              <a:ext cx="1042910" cy="806643"/>
            </a:xfrm>
            <a:custGeom>
              <a:avLst/>
              <a:pathLst>
                <a:path w="1042910" h="806643">
                  <a:moveTo>
                    <a:pt x="0" y="332147"/>
                  </a:moveTo>
                  <a:lnTo>
                    <a:pt x="260727" y="806643"/>
                  </a:lnTo>
                  <a:lnTo>
                    <a:pt x="521455" y="237248"/>
                  </a:lnTo>
                  <a:lnTo>
                    <a:pt x="782182" y="94899"/>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2704627"/>
            </a:xfrm>
            <a:custGeom>
              <a:avLst/>
              <a:pathLst>
                <a:path w="6518190" h="2704627">
                  <a:moveTo>
                    <a:pt x="0" y="0"/>
                  </a:moveTo>
                  <a:lnTo>
                    <a:pt x="260727" y="0"/>
                  </a:lnTo>
                  <a:lnTo>
                    <a:pt x="521455" y="0"/>
                  </a:lnTo>
                  <a:lnTo>
                    <a:pt x="782182" y="0"/>
                  </a:lnTo>
                  <a:lnTo>
                    <a:pt x="1042910" y="0"/>
                  </a:lnTo>
                  <a:lnTo>
                    <a:pt x="1303638" y="142348"/>
                  </a:lnTo>
                  <a:lnTo>
                    <a:pt x="1564365" y="47449"/>
                  </a:lnTo>
                  <a:lnTo>
                    <a:pt x="1825093" y="94899"/>
                  </a:lnTo>
                  <a:lnTo>
                    <a:pt x="2085820" y="237248"/>
                  </a:lnTo>
                  <a:lnTo>
                    <a:pt x="2346548" y="1138790"/>
                  </a:lnTo>
                  <a:lnTo>
                    <a:pt x="2607276" y="2040333"/>
                  </a:lnTo>
                  <a:lnTo>
                    <a:pt x="2868003" y="1518387"/>
                  </a:lnTo>
                  <a:lnTo>
                    <a:pt x="3128731" y="948992"/>
                  </a:lnTo>
                  <a:lnTo>
                    <a:pt x="3389458" y="948992"/>
                  </a:lnTo>
                  <a:lnTo>
                    <a:pt x="3650186" y="2040333"/>
                  </a:lnTo>
                  <a:lnTo>
                    <a:pt x="3910914" y="2040333"/>
                  </a:lnTo>
                  <a:lnTo>
                    <a:pt x="4171641" y="2704627"/>
                  </a:lnTo>
                  <a:lnTo>
                    <a:pt x="4432369" y="616844"/>
                  </a:lnTo>
                  <a:lnTo>
                    <a:pt x="4693096" y="379596"/>
                  </a:lnTo>
                  <a:lnTo>
                    <a:pt x="4953824" y="284697"/>
                  </a:lnTo>
                  <a:lnTo>
                    <a:pt x="5214552" y="664294"/>
                  </a:lnTo>
                  <a:lnTo>
                    <a:pt x="5475279" y="474496"/>
                  </a:lnTo>
                  <a:lnTo>
                    <a:pt x="5736007" y="1186240"/>
                  </a:lnTo>
                  <a:lnTo>
                    <a:pt x="5996734" y="332147"/>
                  </a:lnTo>
                  <a:lnTo>
                    <a:pt x="6257462" y="379596"/>
                  </a:lnTo>
                  <a:lnTo>
                    <a:pt x="651819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226573"/>
            </a:xfrm>
            <a:custGeom>
              <a:avLst/>
              <a:pathLst>
                <a:path w="6518190" h="3226573">
                  <a:moveTo>
                    <a:pt x="0" y="0"/>
                  </a:moveTo>
                  <a:lnTo>
                    <a:pt x="260727" y="47449"/>
                  </a:lnTo>
                  <a:lnTo>
                    <a:pt x="521455" y="47449"/>
                  </a:lnTo>
                  <a:lnTo>
                    <a:pt x="782182" y="0"/>
                  </a:lnTo>
                  <a:lnTo>
                    <a:pt x="1042910" y="94899"/>
                  </a:lnTo>
                  <a:lnTo>
                    <a:pt x="1303638" y="142348"/>
                  </a:lnTo>
                  <a:lnTo>
                    <a:pt x="1564365" y="47449"/>
                  </a:lnTo>
                  <a:lnTo>
                    <a:pt x="1825093" y="142348"/>
                  </a:lnTo>
                  <a:lnTo>
                    <a:pt x="2085820" y="189798"/>
                  </a:lnTo>
                  <a:lnTo>
                    <a:pt x="2346548" y="1470937"/>
                  </a:lnTo>
                  <a:lnTo>
                    <a:pt x="2607276" y="2752077"/>
                  </a:lnTo>
                  <a:lnTo>
                    <a:pt x="2868003" y="2040333"/>
                  </a:lnTo>
                  <a:lnTo>
                    <a:pt x="3128731" y="2135232"/>
                  </a:lnTo>
                  <a:lnTo>
                    <a:pt x="3389458" y="2135232"/>
                  </a:lnTo>
                  <a:lnTo>
                    <a:pt x="3650186" y="1992883"/>
                  </a:lnTo>
                  <a:lnTo>
                    <a:pt x="3910914" y="1992883"/>
                  </a:lnTo>
                  <a:lnTo>
                    <a:pt x="4171641" y="3226573"/>
                  </a:lnTo>
                  <a:lnTo>
                    <a:pt x="4432369" y="711744"/>
                  </a:lnTo>
                  <a:lnTo>
                    <a:pt x="4693096" y="427046"/>
                  </a:lnTo>
                  <a:lnTo>
                    <a:pt x="4953824" y="332147"/>
                  </a:lnTo>
                  <a:lnTo>
                    <a:pt x="5214552" y="806643"/>
                  </a:lnTo>
                  <a:lnTo>
                    <a:pt x="5475279" y="616844"/>
                  </a:lnTo>
                  <a:lnTo>
                    <a:pt x="5736007" y="1423488"/>
                  </a:lnTo>
                  <a:lnTo>
                    <a:pt x="5996734" y="569395"/>
                  </a:lnTo>
                  <a:lnTo>
                    <a:pt x="6257462" y="759193"/>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2704627"/>
            </a:xfrm>
            <a:custGeom>
              <a:avLst/>
              <a:pathLst>
                <a:path w="6257462" h="2704627">
                  <a:moveTo>
                    <a:pt x="0" y="0"/>
                  </a:moveTo>
                  <a:lnTo>
                    <a:pt x="260727" y="0"/>
                  </a:lnTo>
                  <a:lnTo>
                    <a:pt x="521455" y="0"/>
                  </a:lnTo>
                  <a:lnTo>
                    <a:pt x="782182" y="0"/>
                  </a:lnTo>
                  <a:lnTo>
                    <a:pt x="1042910" y="142348"/>
                  </a:lnTo>
                  <a:lnTo>
                    <a:pt x="1303638" y="47449"/>
                  </a:lnTo>
                  <a:lnTo>
                    <a:pt x="1564365" y="94899"/>
                  </a:lnTo>
                  <a:lnTo>
                    <a:pt x="1825093" y="237248"/>
                  </a:lnTo>
                  <a:lnTo>
                    <a:pt x="2085820" y="1138790"/>
                  </a:lnTo>
                  <a:lnTo>
                    <a:pt x="2346548" y="2040333"/>
                  </a:lnTo>
                  <a:lnTo>
                    <a:pt x="2607276" y="1518387"/>
                  </a:lnTo>
                  <a:lnTo>
                    <a:pt x="2868003" y="948992"/>
                  </a:lnTo>
                  <a:lnTo>
                    <a:pt x="3128731" y="948992"/>
                  </a:lnTo>
                  <a:lnTo>
                    <a:pt x="3389458" y="2040333"/>
                  </a:lnTo>
                  <a:lnTo>
                    <a:pt x="3650186" y="2040333"/>
                  </a:lnTo>
                  <a:lnTo>
                    <a:pt x="3910914" y="2704627"/>
                  </a:lnTo>
                  <a:lnTo>
                    <a:pt x="4171641" y="616844"/>
                  </a:lnTo>
                  <a:lnTo>
                    <a:pt x="4432369" y="379596"/>
                  </a:lnTo>
                  <a:lnTo>
                    <a:pt x="4693096" y="284697"/>
                  </a:lnTo>
                  <a:lnTo>
                    <a:pt x="4953824" y="664294"/>
                  </a:lnTo>
                  <a:lnTo>
                    <a:pt x="5214552" y="474496"/>
                  </a:lnTo>
                  <a:lnTo>
                    <a:pt x="5475279" y="1186240"/>
                  </a:lnTo>
                  <a:lnTo>
                    <a:pt x="5736007" y="332147"/>
                  </a:lnTo>
                  <a:lnTo>
                    <a:pt x="5996734" y="379596"/>
                  </a:lnTo>
                  <a:lnTo>
                    <a:pt x="6257462" y="142348"/>
                  </a:lnTo>
                </a:path>
              </a:pathLst>
            </a:custGeom>
            <a:ln w="27101" cap="flat">
              <a:solidFill>
                <a:srgbClr val="008B00">
                  <a:alpha val="100000"/>
                </a:srgbClr>
              </a:solidFill>
              <a:prstDash val="solid"/>
              <a:round/>
            </a:ln>
          </p:spPr>
          <p:txBody>
            <a:bodyPr/>
            <a:lstStyle/>
            <a:p/>
          </p:txBody>
        </p:sp>
        <p:sp>
          <p:nvSpPr>
            <p:cNvPr id="46" name="pl46"/>
            <p:cNvSpPr/>
            <p:nvPr/>
          </p:nvSpPr>
          <p:spPr>
            <a:xfrm>
              <a:off x="7668682" y="787115"/>
              <a:ext cx="690179" cy="279854"/>
            </a:xfrm>
            <a:custGeom>
              <a:avLst/>
              <a:pathLst>
                <a:path w="690179" h="279854">
                  <a:moveTo>
                    <a:pt x="690179" y="0"/>
                  </a:moveTo>
                  <a:lnTo>
                    <a:pt x="0" y="279854"/>
                  </a:lnTo>
                </a:path>
              </a:pathLst>
            </a:custGeom>
          </p:spPr>
          <p:txBody>
            <a:bodyPr/>
            <a:lstStyle/>
            <a:p/>
          </p:txBody>
        </p:sp>
        <p:sp>
          <p:nvSpPr>
            <p:cNvPr id="47" name="pl47"/>
            <p:cNvSpPr/>
            <p:nvPr/>
          </p:nvSpPr>
          <p:spPr>
            <a:xfrm>
              <a:off x="7671529" y="1041356"/>
              <a:ext cx="620902" cy="30891"/>
            </a:xfrm>
            <a:custGeom>
              <a:avLst/>
              <a:pathLst>
                <a:path w="620902" h="30891">
                  <a:moveTo>
                    <a:pt x="620902" y="0"/>
                  </a:moveTo>
                  <a:lnTo>
                    <a:pt x="0" y="30891"/>
                  </a:lnTo>
                </a:path>
              </a:pathLst>
            </a:custGeom>
          </p:spPr>
          <p:txBody>
            <a:bodyPr/>
            <a:lstStyle/>
            <a:p/>
          </p:txBody>
        </p:sp>
        <p:sp>
          <p:nvSpPr>
            <p:cNvPr id="48" name="pl48"/>
            <p:cNvSpPr/>
            <p:nvPr/>
          </p:nvSpPr>
          <p:spPr>
            <a:xfrm>
              <a:off x="7667280" y="1175410"/>
              <a:ext cx="715665" cy="380874"/>
            </a:xfrm>
            <a:custGeom>
              <a:avLst/>
              <a:pathLst>
                <a:path w="715665" h="380874">
                  <a:moveTo>
                    <a:pt x="715665" y="380874"/>
                  </a:moveTo>
                  <a:lnTo>
                    <a:pt x="0" y="0"/>
                  </a:lnTo>
                </a:path>
              </a:pathLst>
            </a:custGeom>
          </p:spPr>
          <p:txBody>
            <a:bodyPr/>
            <a:lstStyle/>
            <a:p/>
          </p:txBody>
        </p:sp>
        <p:sp>
          <p:nvSpPr>
            <p:cNvPr id="49" name="pl49"/>
            <p:cNvSpPr/>
            <p:nvPr/>
          </p:nvSpPr>
          <p:spPr>
            <a:xfrm>
              <a:off x="7670844" y="1171268"/>
              <a:ext cx="688017" cy="127382"/>
            </a:xfrm>
            <a:custGeom>
              <a:avLst/>
              <a:pathLst>
                <a:path w="688017" h="127382">
                  <a:moveTo>
                    <a:pt x="688017" y="127382"/>
                  </a:moveTo>
                  <a:lnTo>
                    <a:pt x="0" y="0"/>
                  </a:lnTo>
                </a:path>
              </a:pathLst>
            </a:custGeom>
          </p:spPr>
          <p:txBody>
            <a:bodyPr/>
            <a:lstStyle/>
            <a:p/>
          </p:txBody>
        </p:sp>
        <p:sp>
          <p:nvSpPr>
            <p:cNvPr id="50" name="pl50"/>
            <p:cNvSpPr/>
            <p:nvPr/>
          </p:nvSpPr>
          <p:spPr>
            <a:xfrm>
              <a:off x="7662175" y="1320375"/>
              <a:ext cx="666408" cy="761705"/>
            </a:xfrm>
            <a:custGeom>
              <a:avLst/>
              <a:pathLst>
                <a:path w="666408" h="761705">
                  <a:moveTo>
                    <a:pt x="666408" y="761705"/>
                  </a:moveTo>
                  <a:lnTo>
                    <a:pt x="0" y="0"/>
                  </a:lnTo>
                </a:path>
              </a:pathLst>
            </a:custGeom>
          </p:spPr>
          <p:txBody>
            <a:bodyPr/>
            <a:lstStyle/>
            <a:p/>
          </p:txBody>
        </p:sp>
        <p:sp>
          <p:nvSpPr>
            <p:cNvPr id="51" name="pl51"/>
            <p:cNvSpPr/>
            <p:nvPr/>
          </p:nvSpPr>
          <p:spPr>
            <a:xfrm>
              <a:off x="7665963" y="1318635"/>
              <a:ext cx="759063" cy="499617"/>
            </a:xfrm>
            <a:custGeom>
              <a:avLst/>
              <a:pathLst>
                <a:path w="759063" h="499617">
                  <a:moveTo>
                    <a:pt x="759063" y="499617"/>
                  </a:moveTo>
                  <a:lnTo>
                    <a:pt x="0" y="0"/>
                  </a:lnTo>
                </a:path>
              </a:pathLst>
            </a:custGeom>
          </p:spPr>
          <p:txBody>
            <a:bodyPr/>
            <a:lstStyle/>
            <a:p/>
          </p:txBody>
        </p:sp>
        <p:sp>
          <p:nvSpPr>
            <p:cNvPr id="52" name="pl52"/>
            <p:cNvSpPr/>
            <p:nvPr/>
          </p:nvSpPr>
          <p:spPr>
            <a:xfrm>
              <a:off x="7661545" y="1368031"/>
              <a:ext cx="775549" cy="975217"/>
            </a:xfrm>
            <a:custGeom>
              <a:avLst/>
              <a:pathLst>
                <a:path w="775549" h="975217">
                  <a:moveTo>
                    <a:pt x="775549" y="975217"/>
                  </a:moveTo>
                  <a:lnTo>
                    <a:pt x="0" y="0"/>
                  </a:lnTo>
                </a:path>
              </a:pathLst>
            </a:custGeom>
          </p:spPr>
          <p:txBody>
            <a:bodyPr/>
            <a:lstStyle/>
            <a:p/>
          </p:txBody>
        </p:sp>
        <p:sp>
          <p:nvSpPr>
            <p:cNvPr id="53" name="pl53"/>
            <p:cNvSpPr/>
            <p:nvPr/>
          </p:nvSpPr>
          <p:spPr>
            <a:xfrm>
              <a:off x="7660093" y="1415887"/>
              <a:ext cx="746936" cy="1190053"/>
            </a:xfrm>
            <a:custGeom>
              <a:avLst/>
              <a:pathLst>
                <a:path w="746936" h="1190053">
                  <a:moveTo>
                    <a:pt x="746936" y="1190053"/>
                  </a:moveTo>
                  <a:lnTo>
                    <a:pt x="0" y="0"/>
                  </a:lnTo>
                </a:path>
              </a:pathLst>
            </a:custGeom>
          </p:spPr>
          <p:txBody>
            <a:bodyPr/>
            <a:lstStyle/>
            <a:p/>
          </p:txBody>
        </p:sp>
        <p:sp>
          <p:nvSpPr>
            <p:cNvPr id="54" name="pg54"/>
            <p:cNvSpPr/>
            <p:nvPr/>
          </p:nvSpPr>
          <p:spPr>
            <a:xfrm>
              <a:off x="8290281" y="6959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5" name="tx55"/>
            <p:cNvSpPr/>
            <p:nvPr/>
          </p:nvSpPr>
          <p:spPr>
            <a:xfrm>
              <a:off x="8313141" y="7375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56" name="pg56"/>
            <p:cNvSpPr/>
            <p:nvPr/>
          </p:nvSpPr>
          <p:spPr>
            <a:xfrm>
              <a:off x="8223851" y="95673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7" name="tx57"/>
            <p:cNvSpPr/>
            <p:nvPr/>
          </p:nvSpPr>
          <p:spPr>
            <a:xfrm>
              <a:off x="8246711" y="99827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96%</a:t>
              </a:r>
            </a:p>
          </p:txBody>
        </p:sp>
        <p:sp>
          <p:nvSpPr>
            <p:cNvPr id="58" name="pg58"/>
            <p:cNvSpPr/>
            <p:nvPr/>
          </p:nvSpPr>
          <p:spPr>
            <a:xfrm>
              <a:off x="8314365" y="14789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5205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0" name="pg60"/>
            <p:cNvSpPr/>
            <p:nvPr/>
          </p:nvSpPr>
          <p:spPr>
            <a:xfrm>
              <a:off x="8290281" y="121724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2587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94%</a:t>
              </a:r>
            </a:p>
          </p:txBody>
        </p:sp>
        <p:sp>
          <p:nvSpPr>
            <p:cNvPr id="62" name="pg62"/>
            <p:cNvSpPr/>
            <p:nvPr/>
          </p:nvSpPr>
          <p:spPr>
            <a:xfrm>
              <a:off x="8260004" y="200454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02739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4" name="pg64"/>
            <p:cNvSpPr/>
            <p:nvPr/>
          </p:nvSpPr>
          <p:spPr>
            <a:xfrm>
              <a:off x="8356446" y="174078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79306" y="178232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91%</a:t>
              </a:r>
            </a:p>
          </p:txBody>
        </p:sp>
        <p:sp>
          <p:nvSpPr>
            <p:cNvPr id="66" name="pg66"/>
            <p:cNvSpPr/>
            <p:nvPr/>
          </p:nvSpPr>
          <p:spPr>
            <a:xfrm>
              <a:off x="8368515" y="226446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3059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8" name="pg68"/>
            <p:cNvSpPr/>
            <p:nvPr/>
          </p:nvSpPr>
          <p:spPr>
            <a:xfrm>
              <a:off x="8338449" y="252653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309" y="256806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89%</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458741" y="401416"/>
              <a:ext cx="29141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Ukraine, 2000-2025</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IPVC had the lowest coverage of all vaccines (89%), followed by Hib3 (90%).
Coverage of 7 vaccines increased (DTP3, HEPB3, HIB3, IPV1, MCV1, MCV2 and RUBELLA) compared to respective coverage in 2019.
Coverage of 7 vaccines increased (DTP3, HEPB3, IPV1, IPVC, MCV1, MCV2 and RUBELLA) and 1 vaccine decreased (HIB3)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19053" y="932216"/>
              <a:ext cx="1588760" cy="0"/>
            </a:xfrm>
            <a:custGeom>
              <a:avLst/>
              <a:pathLst>
                <a:path w="1588760" h="0">
                  <a:moveTo>
                    <a:pt x="0" y="0"/>
                  </a:moveTo>
                  <a:lnTo>
                    <a:pt x="938813" y="0"/>
                  </a:lnTo>
                  <a:lnTo>
                    <a:pt x="938813" y="0"/>
                  </a:lnTo>
                  <a:lnTo>
                    <a:pt x="1155462" y="0"/>
                  </a:lnTo>
                  <a:lnTo>
                    <a:pt x="1516544" y="0"/>
                  </a:lnTo>
                  <a:lnTo>
                    <a:pt x="1588760" y="0"/>
                  </a:lnTo>
                  <a:lnTo>
                    <a:pt x="1588760" y="0"/>
                  </a:lnTo>
                </a:path>
              </a:pathLst>
            </a:custGeom>
            <a:ln w="116535" cap="flat">
              <a:solidFill>
                <a:srgbClr val="E8E8E8">
                  <a:alpha val="100000"/>
                </a:srgbClr>
              </a:solidFill>
              <a:prstDash val="solid"/>
              <a:round/>
            </a:ln>
          </p:spPr>
          <p:txBody>
            <a:bodyPr/>
            <a:lstStyle/>
            <a:p/>
          </p:txBody>
        </p:sp>
        <p:sp>
          <p:nvSpPr>
            <p:cNvPr id="20" name="pl20"/>
            <p:cNvSpPr/>
            <p:nvPr/>
          </p:nvSpPr>
          <p:spPr>
            <a:xfrm>
              <a:off x="7124568" y="1385547"/>
              <a:ext cx="1227678" cy="0"/>
            </a:xfrm>
            <a:custGeom>
              <a:avLst/>
              <a:pathLst>
                <a:path w="1227678" h="0">
                  <a:moveTo>
                    <a:pt x="0" y="0"/>
                  </a:moveTo>
                  <a:lnTo>
                    <a:pt x="794380" y="0"/>
                  </a:lnTo>
                  <a:lnTo>
                    <a:pt x="938813" y="0"/>
                  </a:lnTo>
                  <a:lnTo>
                    <a:pt x="1083246" y="0"/>
                  </a:lnTo>
                  <a:lnTo>
                    <a:pt x="1083246" y="0"/>
                  </a:lnTo>
                  <a:lnTo>
                    <a:pt x="1227678" y="0"/>
                  </a:lnTo>
                  <a:lnTo>
                    <a:pt x="1227678" y="0"/>
                  </a:lnTo>
                </a:path>
              </a:pathLst>
            </a:custGeom>
            <a:ln w="116535" cap="flat">
              <a:solidFill>
                <a:srgbClr val="E8E8E8">
                  <a:alpha val="100000"/>
                </a:srgbClr>
              </a:solidFill>
              <a:prstDash val="solid"/>
              <a:round/>
            </a:ln>
          </p:spPr>
          <p:txBody>
            <a:bodyPr/>
            <a:lstStyle/>
            <a:p/>
          </p:txBody>
        </p:sp>
        <p:sp>
          <p:nvSpPr>
            <p:cNvPr id="21" name="pl21"/>
            <p:cNvSpPr/>
            <p:nvPr/>
          </p:nvSpPr>
          <p:spPr>
            <a:xfrm>
              <a:off x="6763485" y="1838878"/>
              <a:ext cx="1516544" cy="0"/>
            </a:xfrm>
            <a:custGeom>
              <a:avLst/>
              <a:pathLst>
                <a:path w="1516544" h="0">
                  <a:moveTo>
                    <a:pt x="0" y="0"/>
                  </a:moveTo>
                  <a:lnTo>
                    <a:pt x="361082" y="0"/>
                  </a:lnTo>
                  <a:lnTo>
                    <a:pt x="505514" y="0"/>
                  </a:lnTo>
                  <a:lnTo>
                    <a:pt x="577731" y="0"/>
                  </a:lnTo>
                  <a:lnTo>
                    <a:pt x="722164" y="0"/>
                  </a:lnTo>
                  <a:lnTo>
                    <a:pt x="1083246" y="0"/>
                  </a:lnTo>
                  <a:lnTo>
                    <a:pt x="1516544" y="0"/>
                  </a:lnTo>
                </a:path>
              </a:pathLst>
            </a:custGeom>
            <a:ln w="116535" cap="flat">
              <a:solidFill>
                <a:srgbClr val="E8E8E8">
                  <a:alpha val="100000"/>
                </a:srgbClr>
              </a:solidFill>
              <a:prstDash val="solid"/>
              <a:round/>
            </a:ln>
          </p:spPr>
          <p:txBody>
            <a:bodyPr/>
            <a:lstStyle/>
            <a:p/>
          </p:txBody>
        </p:sp>
        <p:sp>
          <p:nvSpPr>
            <p:cNvPr id="22" name="pl22"/>
            <p:cNvSpPr/>
            <p:nvPr/>
          </p:nvSpPr>
          <p:spPr>
            <a:xfrm>
              <a:off x="5969105" y="2292210"/>
              <a:ext cx="2094275" cy="0"/>
            </a:xfrm>
            <a:custGeom>
              <a:avLst/>
              <a:pathLst>
                <a:path w="2094275" h="0">
                  <a:moveTo>
                    <a:pt x="0" y="0"/>
                  </a:moveTo>
                  <a:lnTo>
                    <a:pt x="1083246" y="0"/>
                  </a:lnTo>
                  <a:lnTo>
                    <a:pt x="1083246" y="0"/>
                  </a:lnTo>
                  <a:lnTo>
                    <a:pt x="1227678" y="0"/>
                  </a:lnTo>
                  <a:lnTo>
                    <a:pt x="1372111" y="0"/>
                  </a:lnTo>
                  <a:lnTo>
                    <a:pt x="1877626" y="0"/>
                  </a:lnTo>
                  <a:lnTo>
                    <a:pt x="2094275" y="0"/>
                  </a:lnTo>
                </a:path>
              </a:pathLst>
            </a:custGeom>
            <a:ln w="116535" cap="flat">
              <a:solidFill>
                <a:srgbClr val="E8E8E8">
                  <a:alpha val="100000"/>
                </a:srgbClr>
              </a:solidFill>
              <a:prstDash val="solid"/>
              <a:round/>
            </a:ln>
          </p:spPr>
          <p:txBody>
            <a:bodyPr/>
            <a:lstStyle/>
            <a:p/>
          </p:txBody>
        </p:sp>
        <p:sp>
          <p:nvSpPr>
            <p:cNvPr id="23" name="pl23"/>
            <p:cNvSpPr/>
            <p:nvPr/>
          </p:nvSpPr>
          <p:spPr>
            <a:xfrm>
              <a:off x="5319157" y="2745541"/>
              <a:ext cx="1516544" cy="0"/>
            </a:xfrm>
            <a:custGeom>
              <a:avLst/>
              <a:pathLst>
                <a:path w="1516544" h="0">
                  <a:moveTo>
                    <a:pt x="0" y="0"/>
                  </a:moveTo>
                  <a:lnTo>
                    <a:pt x="144432" y="0"/>
                  </a:lnTo>
                  <a:lnTo>
                    <a:pt x="216649" y="0"/>
                  </a:lnTo>
                  <a:lnTo>
                    <a:pt x="505514" y="0"/>
                  </a:lnTo>
                  <a:lnTo>
                    <a:pt x="1155462" y="0"/>
                  </a:lnTo>
                  <a:lnTo>
                    <a:pt x="1444328" y="0"/>
                  </a:lnTo>
                  <a:lnTo>
                    <a:pt x="1516544" y="0"/>
                  </a:lnTo>
                </a:path>
              </a:pathLst>
            </a:custGeom>
            <a:ln w="116535" cap="flat">
              <a:solidFill>
                <a:srgbClr val="E8E8E8">
                  <a:alpha val="100000"/>
                </a:srgbClr>
              </a:solidFill>
              <a:prstDash val="solid"/>
              <a:round/>
            </a:ln>
          </p:spPr>
          <p:txBody>
            <a:bodyPr/>
            <a:lstStyle/>
            <a:p/>
          </p:txBody>
        </p:sp>
        <p:sp>
          <p:nvSpPr>
            <p:cNvPr id="24" name="pl24"/>
            <p:cNvSpPr/>
            <p:nvPr/>
          </p:nvSpPr>
          <p:spPr>
            <a:xfrm>
              <a:off x="6546836" y="3198872"/>
              <a:ext cx="1660977" cy="0"/>
            </a:xfrm>
            <a:custGeom>
              <a:avLst/>
              <a:pathLst>
                <a:path w="1660977" h="0">
                  <a:moveTo>
                    <a:pt x="0" y="0"/>
                  </a:moveTo>
                  <a:lnTo>
                    <a:pt x="577731" y="0"/>
                  </a:lnTo>
                  <a:lnTo>
                    <a:pt x="722164" y="0"/>
                  </a:lnTo>
                  <a:lnTo>
                    <a:pt x="1083246" y="0"/>
                  </a:lnTo>
                  <a:lnTo>
                    <a:pt x="1227678" y="0"/>
                  </a:lnTo>
                  <a:lnTo>
                    <a:pt x="1444328" y="0"/>
                  </a:lnTo>
                  <a:lnTo>
                    <a:pt x="1660977"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3652203"/>
              <a:ext cx="1299895" cy="0"/>
            </a:xfrm>
            <a:custGeom>
              <a:avLst/>
              <a:pathLst>
                <a:path w="1299895" h="0">
                  <a:moveTo>
                    <a:pt x="0" y="0"/>
                  </a:moveTo>
                  <a:lnTo>
                    <a:pt x="722164" y="0"/>
                  </a:lnTo>
                  <a:lnTo>
                    <a:pt x="794380" y="0"/>
                  </a:lnTo>
                  <a:lnTo>
                    <a:pt x="866596" y="0"/>
                  </a:lnTo>
                  <a:lnTo>
                    <a:pt x="1011029" y="0"/>
                  </a:lnTo>
                  <a:lnTo>
                    <a:pt x="1227678"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4105534"/>
              <a:ext cx="1588760" cy="0"/>
            </a:xfrm>
            <a:custGeom>
              <a:avLst/>
              <a:pathLst>
                <a:path w="1588760" h="0">
                  <a:moveTo>
                    <a:pt x="0" y="0"/>
                  </a:moveTo>
                  <a:lnTo>
                    <a:pt x="794380" y="0"/>
                  </a:lnTo>
                  <a:lnTo>
                    <a:pt x="1083246" y="0"/>
                  </a:lnTo>
                  <a:lnTo>
                    <a:pt x="1227678" y="0"/>
                  </a:lnTo>
                  <a:lnTo>
                    <a:pt x="1299895" y="0"/>
                  </a:lnTo>
                  <a:lnTo>
                    <a:pt x="1372111" y="0"/>
                  </a:lnTo>
                  <a:lnTo>
                    <a:pt x="1588760" y="0"/>
                  </a:lnTo>
                </a:path>
              </a:pathLst>
            </a:custGeom>
            <a:ln w="116535" cap="flat">
              <a:solidFill>
                <a:srgbClr val="E8E8E8">
                  <a:alpha val="100000"/>
                </a:srgbClr>
              </a:solidFill>
              <a:prstDash val="solid"/>
              <a:round/>
            </a:ln>
          </p:spPr>
          <p:txBody>
            <a:bodyPr/>
            <a:lstStyle/>
            <a:p/>
          </p:txBody>
        </p:sp>
        <p:sp>
          <p:nvSpPr>
            <p:cNvPr id="27" name="pl27"/>
            <p:cNvSpPr/>
            <p:nvPr/>
          </p:nvSpPr>
          <p:spPr>
            <a:xfrm>
              <a:off x="6474620" y="4558865"/>
              <a:ext cx="1805410" cy="0"/>
            </a:xfrm>
            <a:custGeom>
              <a:avLst/>
              <a:pathLst>
                <a:path w="1805410" h="0">
                  <a:moveTo>
                    <a:pt x="0" y="0"/>
                  </a:moveTo>
                  <a:lnTo>
                    <a:pt x="938813" y="0"/>
                  </a:lnTo>
                  <a:lnTo>
                    <a:pt x="1011029" y="0"/>
                  </a:lnTo>
                  <a:lnTo>
                    <a:pt x="1227678" y="0"/>
                  </a:lnTo>
                  <a:lnTo>
                    <a:pt x="1299895" y="0"/>
                  </a:lnTo>
                  <a:lnTo>
                    <a:pt x="1660977" y="0"/>
                  </a:lnTo>
                  <a:lnTo>
                    <a:pt x="1805410"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5012197"/>
              <a:ext cx="1588760" cy="0"/>
            </a:xfrm>
            <a:custGeom>
              <a:avLst/>
              <a:pathLst>
                <a:path w="1588760" h="0">
                  <a:moveTo>
                    <a:pt x="0" y="0"/>
                  </a:moveTo>
                  <a:lnTo>
                    <a:pt x="794380" y="0"/>
                  </a:lnTo>
                  <a:lnTo>
                    <a:pt x="1083246" y="0"/>
                  </a:lnTo>
                  <a:lnTo>
                    <a:pt x="1227678" y="0"/>
                  </a:lnTo>
                  <a:lnTo>
                    <a:pt x="1299895" y="0"/>
                  </a:lnTo>
                  <a:lnTo>
                    <a:pt x="1372111" y="0"/>
                  </a:lnTo>
                  <a:lnTo>
                    <a:pt x="1588760" y="0"/>
                  </a:lnTo>
                </a:path>
              </a:pathLst>
            </a:custGeom>
            <a:ln w="116535" cap="flat">
              <a:solidFill>
                <a:srgbClr val="E8E8E8">
                  <a:alpha val="100000"/>
                </a:srgbClr>
              </a:solidFill>
              <a:prstDash val="solid"/>
              <a:round/>
            </a:ln>
          </p:spPr>
          <p:txBody>
            <a:bodyPr/>
            <a:lstStyle/>
            <a:p/>
          </p:txBody>
        </p:sp>
        <p:sp>
          <p:nvSpPr>
            <p:cNvPr id="29" name="pt29"/>
            <p:cNvSpPr/>
            <p:nvPr/>
          </p:nvSpPr>
          <p:spPr>
            <a:xfrm>
              <a:off x="75533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6145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5533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12006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2006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5898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96460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2017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3130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1465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5909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7001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200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75898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7012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9509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145046"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5618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8947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20623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8396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98958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8396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00613"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76190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70071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77293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20623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928397"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2288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2839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0061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00613"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05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Ukraine,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(89%) and 2024 (95%). DTP1 coverage remained the same in 2025 (95%) compared to 2024, and was higher than in 2019. In 2019-2025, DTP1 coverage was at it's lowest level in 2022 (78%).
In 2024, 3 vaccines had lower coverage than in 2019.
In 2025, 0 vaccines had lower coverage than in 2019.
In 2025, 2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319727"/>
            </a:xfrm>
            <a:custGeom>
              <a:avLst/>
              <a:pathLst>
                <a:path w="6481656" h="2319727">
                  <a:moveTo>
                    <a:pt x="0" y="0"/>
                  </a:moveTo>
                  <a:lnTo>
                    <a:pt x="259266" y="0"/>
                  </a:lnTo>
                  <a:lnTo>
                    <a:pt x="518532" y="0"/>
                  </a:lnTo>
                  <a:lnTo>
                    <a:pt x="777798" y="57993"/>
                  </a:lnTo>
                  <a:lnTo>
                    <a:pt x="1037065" y="0"/>
                  </a:lnTo>
                  <a:lnTo>
                    <a:pt x="1296331" y="86989"/>
                  </a:lnTo>
                  <a:lnTo>
                    <a:pt x="1555597" y="28996"/>
                  </a:lnTo>
                  <a:lnTo>
                    <a:pt x="1814863" y="28996"/>
                  </a:lnTo>
                  <a:lnTo>
                    <a:pt x="2074130" y="260969"/>
                  </a:lnTo>
                  <a:lnTo>
                    <a:pt x="2333396" y="811904"/>
                  </a:lnTo>
                  <a:lnTo>
                    <a:pt x="2592662" y="1362839"/>
                  </a:lnTo>
                  <a:lnTo>
                    <a:pt x="2851928" y="1420832"/>
                  </a:lnTo>
                  <a:lnTo>
                    <a:pt x="3111195" y="666921"/>
                  </a:lnTo>
                  <a:lnTo>
                    <a:pt x="3370461" y="666921"/>
                  </a:lnTo>
                  <a:lnTo>
                    <a:pt x="3629727" y="2203740"/>
                  </a:lnTo>
                  <a:lnTo>
                    <a:pt x="3888994" y="2203740"/>
                  </a:lnTo>
                  <a:lnTo>
                    <a:pt x="4148260" y="2319727"/>
                  </a:lnTo>
                  <a:lnTo>
                    <a:pt x="4407526" y="1420832"/>
                  </a:lnTo>
                  <a:lnTo>
                    <a:pt x="4666792" y="869897"/>
                  </a:lnTo>
                  <a:lnTo>
                    <a:pt x="4926059" y="550935"/>
                  </a:lnTo>
                  <a:lnTo>
                    <a:pt x="5185325" y="521938"/>
                  </a:lnTo>
                  <a:lnTo>
                    <a:pt x="5444591" y="608928"/>
                  </a:lnTo>
                  <a:lnTo>
                    <a:pt x="5703857" y="753911"/>
                  </a:lnTo>
                  <a:lnTo>
                    <a:pt x="5963124" y="463945"/>
                  </a:lnTo>
                  <a:lnTo>
                    <a:pt x="6222390" y="318962"/>
                  </a:lnTo>
                  <a:lnTo>
                    <a:pt x="6481656" y="144982"/>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1971768"/>
            </a:xfrm>
            <a:custGeom>
              <a:avLst/>
              <a:pathLst>
                <a:path w="6481656" h="1971768">
                  <a:moveTo>
                    <a:pt x="0" y="0"/>
                  </a:moveTo>
                  <a:lnTo>
                    <a:pt x="259266" y="28996"/>
                  </a:lnTo>
                  <a:lnTo>
                    <a:pt x="518532" y="28996"/>
                  </a:lnTo>
                  <a:lnTo>
                    <a:pt x="777798" y="0"/>
                  </a:lnTo>
                  <a:lnTo>
                    <a:pt x="1037065" y="57993"/>
                  </a:lnTo>
                  <a:lnTo>
                    <a:pt x="1296331" y="86989"/>
                  </a:lnTo>
                  <a:lnTo>
                    <a:pt x="1555597" y="28996"/>
                  </a:lnTo>
                  <a:lnTo>
                    <a:pt x="1814863" y="86989"/>
                  </a:lnTo>
                  <a:lnTo>
                    <a:pt x="2074130" y="115986"/>
                  </a:lnTo>
                  <a:lnTo>
                    <a:pt x="2333396" y="898894"/>
                  </a:lnTo>
                  <a:lnTo>
                    <a:pt x="2592662" y="1681802"/>
                  </a:lnTo>
                  <a:lnTo>
                    <a:pt x="2851928" y="1246853"/>
                  </a:lnTo>
                  <a:lnTo>
                    <a:pt x="3111195" y="1304846"/>
                  </a:lnTo>
                  <a:lnTo>
                    <a:pt x="3370461" y="1304846"/>
                  </a:lnTo>
                  <a:lnTo>
                    <a:pt x="3629727" y="1217856"/>
                  </a:lnTo>
                  <a:lnTo>
                    <a:pt x="3888994" y="1217856"/>
                  </a:lnTo>
                  <a:lnTo>
                    <a:pt x="4148260" y="1971768"/>
                  </a:lnTo>
                  <a:lnTo>
                    <a:pt x="4407526" y="434948"/>
                  </a:lnTo>
                  <a:lnTo>
                    <a:pt x="4666792" y="260969"/>
                  </a:lnTo>
                  <a:lnTo>
                    <a:pt x="4926059" y="202976"/>
                  </a:lnTo>
                  <a:lnTo>
                    <a:pt x="5185325" y="492942"/>
                  </a:lnTo>
                  <a:lnTo>
                    <a:pt x="5444591" y="376955"/>
                  </a:lnTo>
                  <a:lnTo>
                    <a:pt x="5703857" y="869897"/>
                  </a:lnTo>
                  <a:lnTo>
                    <a:pt x="5963124" y="347959"/>
                  </a:lnTo>
                  <a:lnTo>
                    <a:pt x="6222390" y="463945"/>
                  </a:lnTo>
                  <a:lnTo>
                    <a:pt x="6481656" y="144982"/>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2355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235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1400642" y="20906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4674" y="2178405"/>
              <a:ext cx="245267" cy="90405"/>
            </a:xfrm>
            <a:custGeom>
              <a:avLst/>
              <a:pathLst>
                <a:path w="245267" h="90405">
                  <a:moveTo>
                    <a:pt x="245267" y="0"/>
                  </a:moveTo>
                  <a:lnTo>
                    <a:pt x="0" y="90405"/>
                  </a:lnTo>
                </a:path>
              </a:pathLst>
            </a:custGeom>
          </p:spPr>
          <p:txBody>
            <a:bodyPr/>
            <a:lstStyle/>
            <a:p/>
          </p:txBody>
        </p:sp>
        <p:sp>
          <p:nvSpPr>
            <p:cNvPr id="35" name="pl35"/>
            <p:cNvSpPr/>
            <p:nvPr/>
          </p:nvSpPr>
          <p:spPr>
            <a:xfrm>
              <a:off x="7933471" y="2279575"/>
              <a:ext cx="246470" cy="107963"/>
            </a:xfrm>
            <a:custGeom>
              <a:avLst/>
              <a:pathLst>
                <a:path w="246470" h="107963">
                  <a:moveTo>
                    <a:pt x="246470" y="107963"/>
                  </a:moveTo>
                  <a:lnTo>
                    <a:pt x="0" y="0"/>
                  </a:lnTo>
                </a:path>
              </a:pathLst>
            </a:custGeom>
          </p:spPr>
          <p:txBody>
            <a:bodyPr/>
            <a:lstStyle/>
            <a:p/>
          </p:txBody>
        </p:sp>
        <p:sp>
          <p:nvSpPr>
            <p:cNvPr id="36" name="pg36"/>
            <p:cNvSpPr/>
            <p:nvPr/>
          </p:nvSpPr>
          <p:spPr>
            <a:xfrm>
              <a:off x="8111362" y="205628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0971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38" name="pg38"/>
            <p:cNvSpPr/>
            <p:nvPr/>
          </p:nvSpPr>
          <p:spPr>
            <a:xfrm>
              <a:off x="8111362" y="23288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236969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94%</a:t>
              </a:r>
            </a:p>
          </p:txBody>
        </p:sp>
        <p:sp>
          <p:nvSpPr>
            <p:cNvPr id="40" name="pg40"/>
            <p:cNvSpPr/>
            <p:nvPr/>
          </p:nvSpPr>
          <p:spPr>
            <a:xfrm>
              <a:off x="1505316" y="200146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551036" y="20452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2" name="pg42"/>
            <p:cNvSpPr/>
            <p:nvPr/>
          </p:nvSpPr>
          <p:spPr>
            <a:xfrm>
              <a:off x="1140039" y="211570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1185759" y="21595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202864" y="1705910"/>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Ukraine has 2 out of the 4 SDG vaccines.
In 2025, Ukraine had achieved at least 90% coverage of 2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Ukraine met the 90% SDG coverage target for all SDG vaccines.</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increased 6 percentage points from 88% in 2024 to 94% in 2025.
• There were there were &lt;1,000 more zero-dose children in 2025. This leaves 11,000 children without vaccination, vulnerable to vaccine-preventable diseases and a further 2,000 with incomplete protection.
• Ukraine accounted for 3% of zero-dose children in Europe and Central Asia (ECAR) and 0.1% of zero-dose children globally.
• MCV1 coverage increased 5 percentage points from 91% in 2024 to 96% in 2025. There were 9,000 children who missed out on the first measles vaccination.
• MCV2 coverage increased 11 percentage point from 83% in 2024 to 94%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day</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Ukraine,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Ukraine.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P7TF5XRZ5TZD-1674051314-8176</_dlc_DocId>
    <_dlc_DocIdUrl xmlns="5ce71423-0d49-4a04-8822-86064e799dcd">
      <Url>https://unicef.sharepoint.com/teams/DAPM-DataComm/_layouts/15/DocIdRedir.aspx?ID=P7TF5XRZ5TZD-1674051314-8176</Url>
      <Description>P7TF5XRZ5TZD-1674051314-8176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E5B509E-1017-4DB2-AD3D-FC5EE1E8F2D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7f4ce02b-a555-4d68-8116-4c7670c62c6e</vt:lpwstr>
  </property>
</Properties>
</file>