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2"/>
    <p:sldId id="258" r:id="rId13"/>
    <p:sldId id="259" r:id="rId14"/>
    <p:sldId id="260" r:id="rId15"/>
    <p:sldId id="261" r:id="rId16"/>
    <p:sldId id="262"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 id="276" r:id="rId31"/>
    <p:sldId id="277" r:id="rId32"/>
    <p:sldId id="278" r:id="rId33"/>
    <p:sldId id="279" r:id="rId34"/>
    <p:sldId id="280" r:id="rId35"/>
    <p:sldId id="281" r:id="rId36"/>
    <p:sldId id="282" r:id="rId37"/>
    <p:sldId id="283" r:id="rId38"/>
    <p:sldId id="284" r:id="rId39"/>
    <p:sldId id="285" r:id="rId40"/>
    <p:sldId id="286" r:id="rId41"/>
    <p:sldId id="287" r:id="rId42"/>
    <p:sldId id="288" r:id="rId43"/>
    <p:sldId id="289" r:id="rId44"/>
    <p:sldId id="290" r:id="rId45"/>
    <p:sldId id="291" r:id="rId46"/>
    <p:sldId id="292" r:id="rId47"/>
    <p:sldId id="293" r:id="rId48"/>
    <p:sldId id="294" r:id="rId49"/>
    <p:sldId id="295" r:id="rId50"/>
    <p:sldId id="296" r:id="rId51"/>
    <p:sldId id="297" r:id="rId5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80" d="100"/>
          <a:sy n="80" d="100"/>
        </p:scale>
        <p:origin x="114" y="354"/>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2" Type="http://schemas.openxmlformats.org/officeDocument/2006/relationships/slide" Target="slides/slide2.xml"/>
<Relationship Id="rId13" Type="http://schemas.openxmlformats.org/officeDocument/2006/relationships/slide" Target="slides/slide3.xml"/>
<Relationship Id="rId14" Type="http://schemas.openxmlformats.org/officeDocument/2006/relationships/slide" Target="slides/slide4.xml"/>
<Relationship Id="rId15" Type="http://schemas.openxmlformats.org/officeDocument/2006/relationships/slide" Target="slides/slide5.xml"/>
<Relationship Id="rId16" Type="http://schemas.openxmlformats.org/officeDocument/2006/relationships/slide" Target="slides/slide6.xml"/>
<Relationship Id="rId17" Type="http://schemas.openxmlformats.org/officeDocument/2006/relationships/slide" Target="slides/slide7.xml"/>
<Relationship Id="rId18" Type="http://schemas.openxmlformats.org/officeDocument/2006/relationships/slide" Target="slides/slide8.xml"/>
<Relationship Id="rId19" Type="http://schemas.openxmlformats.org/officeDocument/2006/relationships/slide" Target="slides/slide9.xml"/>
<Relationship Id="rId20" Type="http://schemas.openxmlformats.org/officeDocument/2006/relationships/slide" Target="slides/slide10.xml"/>
<Relationship Id="rId21" Type="http://schemas.openxmlformats.org/officeDocument/2006/relationships/slide" Target="slides/slide11.xml"/>
<Relationship Id="rId22" Type="http://schemas.openxmlformats.org/officeDocument/2006/relationships/slide" Target="slides/slide12.xml"/>
<Relationship Id="rId23" Type="http://schemas.openxmlformats.org/officeDocument/2006/relationships/slide" Target="slides/slide13.xml"/>
<Relationship Id="rId24" Type="http://schemas.openxmlformats.org/officeDocument/2006/relationships/slide" Target="slides/slide14.xml"/>
<Relationship Id="rId25" Type="http://schemas.openxmlformats.org/officeDocument/2006/relationships/slide" Target="slides/slide15.xml"/>
<Relationship Id="rId26" Type="http://schemas.openxmlformats.org/officeDocument/2006/relationships/slide" Target="slides/slide16.xml"/>
<Relationship Id="rId27" Type="http://schemas.openxmlformats.org/officeDocument/2006/relationships/slide" Target="slides/slide17.xml"/>
<Relationship Id="rId28" Type="http://schemas.openxmlformats.org/officeDocument/2006/relationships/slide" Target="slides/slide18.xml"/>
<Relationship Id="rId29" Type="http://schemas.openxmlformats.org/officeDocument/2006/relationships/slide" Target="slides/slide19.xml"/>
<Relationship Id="rId30" Type="http://schemas.openxmlformats.org/officeDocument/2006/relationships/slide" Target="slides/slide20.xml"/>
<Relationship Id="rId31" Type="http://schemas.openxmlformats.org/officeDocument/2006/relationships/slide" Target="slides/slide21.xml"/>
<Relationship Id="rId32" Type="http://schemas.openxmlformats.org/officeDocument/2006/relationships/slide" Target="slides/slide22.xml"/>
<Relationship Id="rId33" Type="http://schemas.openxmlformats.org/officeDocument/2006/relationships/slide" Target="slides/slide23.xml"/>
<Relationship Id="rId34" Type="http://schemas.openxmlformats.org/officeDocument/2006/relationships/slide" Target="slides/slide24.xml"/>
<Relationship Id="rId35" Type="http://schemas.openxmlformats.org/officeDocument/2006/relationships/slide" Target="slides/slide25.xml"/>
<Relationship Id="rId36" Type="http://schemas.openxmlformats.org/officeDocument/2006/relationships/slide" Target="slides/slide26.xml"/>
<Relationship Id="rId37" Type="http://schemas.openxmlformats.org/officeDocument/2006/relationships/slide" Target="slides/slide27.xml"/>
<Relationship Id="rId38" Type="http://schemas.openxmlformats.org/officeDocument/2006/relationships/slide" Target="slides/slide28.xml"/>
<Relationship Id="rId39" Type="http://schemas.openxmlformats.org/officeDocument/2006/relationships/slide" Target="slides/slide29.xml"/>
<Relationship Id="rId40" Type="http://schemas.openxmlformats.org/officeDocument/2006/relationships/slide" Target="slides/slide30.xml"/>
<Relationship Id="rId41" Type="http://schemas.openxmlformats.org/officeDocument/2006/relationships/slide" Target="slides/slide31.xml"/>
<Relationship Id="rId42" Type="http://schemas.openxmlformats.org/officeDocument/2006/relationships/slide" Target="slides/slide32.xml"/>
<Relationship Id="rId43" Type="http://schemas.openxmlformats.org/officeDocument/2006/relationships/slide" Target="slides/slide33.xml"/>
<Relationship Id="rId44" Type="http://schemas.openxmlformats.org/officeDocument/2006/relationships/slide" Target="slides/slide34.xml"/>
<Relationship Id="rId45" Type="http://schemas.openxmlformats.org/officeDocument/2006/relationships/slide" Target="slides/slide35.xml"/>
<Relationship Id="rId46" Type="http://schemas.openxmlformats.org/officeDocument/2006/relationships/slide" Target="slides/slide36.xml"/>
<Relationship Id="rId47" Type="http://schemas.openxmlformats.org/officeDocument/2006/relationships/slide" Target="slides/slide37.xml"/>
<Relationship Id="rId48" Type="http://schemas.openxmlformats.org/officeDocument/2006/relationships/slide" Target="slides/slide38.xml"/>
<Relationship Id="rId49" Type="http://schemas.openxmlformats.org/officeDocument/2006/relationships/slide" Target="slides/slide39.xml"/>
<Relationship Id="rId50" Type="http://schemas.openxmlformats.org/officeDocument/2006/relationships/slide" Target="slides/slide40.xml"/>
<Relationship Id="rId51" Type="http://schemas.openxmlformats.org/officeDocument/2006/relationships/slide" Target="slides/slide41.xml"/>
<Relationship Id="rId52" Type="http://schemas.openxmlformats.org/officeDocument/2006/relationships/slide" Target="slides/slide42.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04T13:38:20.015" v="741" actId="1076"/>
      <pc:docMkLst>
        <pc:docMk/>
      </pc:docMkLst>
      <pc:sldMasterChg chg="modSldLayout">
        <pc:chgData name="Lauren Francis" userId="b7c8c318-11b6-44df-a20d-cbfd05c86935" providerId="ADAL" clId="{7DF8D789-081D-4C54-A01C-20FBD4C1C0B0}" dt="2026-07-04T13:38:20.015" v="741" actId="1076"/>
        <pc:sldMasterMkLst>
          <pc:docMk/>
          <pc:sldMasterMk cId="783407565" sldId="2147483648"/>
        </pc:sldMasterMkLst>
        <pc:sldLayoutChg chg="addSp delSp modSp mod">
          <pc:chgData name="Lauren Francis" userId="b7c8c318-11b6-44df-a20d-cbfd05c86935" providerId="ADAL" clId="{7DF8D789-081D-4C54-A01C-20FBD4C1C0B0}" dt="2026-06-13T09:25:36.424" v="130" actId="478"/>
          <pc:sldLayoutMkLst>
            <pc:docMk/>
            <pc:sldMasterMk cId="783407565" sldId="2147483648"/>
            <pc:sldLayoutMk cId="3249202066" sldId="2147483651"/>
          </pc:sldLayoutMkLst>
          <pc:spChg chg="mod">
            <ac:chgData name="Lauren Francis" userId="b7c8c318-11b6-44df-a20d-cbfd05c86935" providerId="ADAL" clId="{7DF8D789-081D-4C54-A01C-20FBD4C1C0B0}" dt="2026-06-13T09:17:58.711" v="68" actId="14100"/>
            <ac:spMkLst>
              <pc:docMk/>
              <pc:sldMasterMk cId="783407565" sldId="2147483648"/>
              <pc:sldLayoutMk cId="3249202066" sldId="2147483651"/>
              <ac:spMk id="3" creationId="{FC3A3DCC-B4A1-1548-61FE-0D38A75AF36C}"/>
            </ac:spMkLst>
          </pc:sp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7" creationId="{5A5E189D-701E-E09A-B402-2C20B031FCCC}"/>
            </ac:picMkLst>
          </pc:pic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8" creationId="{6825B84C-B955-8FF6-387A-FA6210477779}"/>
            </ac:picMkLst>
          </pc:picChg>
          <pc:cxnChg chg="mod">
            <ac:chgData name="Lauren Francis" userId="b7c8c318-11b6-44df-a20d-cbfd05c86935" providerId="ADAL" clId="{7DF8D789-081D-4C54-A01C-20FBD4C1C0B0}" dt="2026-06-13T09:18:22.751" v="96" actId="14100"/>
            <ac:cxnSpMkLst>
              <pc:docMk/>
              <pc:sldMasterMk cId="783407565" sldId="2147483648"/>
              <pc:sldLayoutMk cId="3249202066" sldId="2147483651"/>
              <ac:cxnSpMk id="9" creationId="{6434DA2D-3C3E-913B-FF11-5B782E92E1CE}"/>
            </ac:cxnSpMkLst>
          </pc:cxnChg>
        </pc:sldLayoutChg>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6.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ee4957f0e52691ef62259fb1ce4c4e4cd9152040.png"/>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8.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0c0afe6c2af022cabbe1dc4a00b8839e27a4e861.png"/>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b77b4cff980b39e42d43cb67009d70102500f84c.png"/>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2.xml.rels><?xml version="1.0" encoding="UTF-8" standalone="yes"?>

<Relationships  xmlns="http://schemas.openxmlformats.org/package/2006/relationships">
<Relationship Id="rId1" Type="http://schemas.openxmlformats.org/officeDocument/2006/relationships/slideLayout" Target="../slideLayouts/slideLayout10.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943605" y="1949352"/>
              <a:ext cx="311525" cy="261026"/>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5" name="rc5"/>
            <p:cNvSpPr/>
            <p:nvPr/>
          </p:nvSpPr>
          <p:spPr>
            <a:xfrm>
              <a:off x="1255130" y="1949352"/>
              <a:ext cx="311525" cy="26102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6" name="rc6"/>
            <p:cNvSpPr/>
            <p:nvPr/>
          </p:nvSpPr>
          <p:spPr>
            <a:xfrm>
              <a:off x="1566655" y="1949352"/>
              <a:ext cx="311525" cy="26102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7" name="rc7"/>
            <p:cNvSpPr/>
            <p:nvPr/>
          </p:nvSpPr>
          <p:spPr>
            <a:xfrm>
              <a:off x="1878180" y="1949352"/>
              <a:ext cx="311525"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8" name="rc8"/>
            <p:cNvSpPr/>
            <p:nvPr/>
          </p:nvSpPr>
          <p:spPr>
            <a:xfrm>
              <a:off x="2189705" y="1949352"/>
              <a:ext cx="311525"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9" name="rc9"/>
            <p:cNvSpPr/>
            <p:nvPr/>
          </p:nvSpPr>
          <p:spPr>
            <a:xfrm>
              <a:off x="2501230" y="1949352"/>
              <a:ext cx="311525"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0" name="rc10"/>
            <p:cNvSpPr/>
            <p:nvPr/>
          </p:nvSpPr>
          <p:spPr>
            <a:xfrm>
              <a:off x="2812756" y="1949352"/>
              <a:ext cx="311525" cy="26102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1" name="rc11"/>
            <p:cNvSpPr/>
            <p:nvPr/>
          </p:nvSpPr>
          <p:spPr>
            <a:xfrm>
              <a:off x="3124281" y="1949352"/>
              <a:ext cx="311525"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2" name="rc12"/>
            <p:cNvSpPr/>
            <p:nvPr/>
          </p:nvSpPr>
          <p:spPr>
            <a:xfrm>
              <a:off x="3435806" y="1949352"/>
              <a:ext cx="311525" cy="26102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3" name="rc13"/>
            <p:cNvSpPr/>
            <p:nvPr/>
          </p:nvSpPr>
          <p:spPr>
            <a:xfrm>
              <a:off x="3747331" y="1949352"/>
              <a:ext cx="311525"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4" name="rc14"/>
            <p:cNvSpPr/>
            <p:nvPr/>
          </p:nvSpPr>
          <p:spPr>
            <a:xfrm>
              <a:off x="4058856" y="1949352"/>
              <a:ext cx="311525" cy="26102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5" name="rc15"/>
            <p:cNvSpPr/>
            <p:nvPr/>
          </p:nvSpPr>
          <p:spPr>
            <a:xfrm>
              <a:off x="4370381" y="1949352"/>
              <a:ext cx="311525"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6" name="rc16"/>
            <p:cNvSpPr/>
            <p:nvPr/>
          </p:nvSpPr>
          <p:spPr>
            <a:xfrm>
              <a:off x="4681906" y="1949352"/>
              <a:ext cx="311525"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7" name="rc17"/>
            <p:cNvSpPr/>
            <p:nvPr/>
          </p:nvSpPr>
          <p:spPr>
            <a:xfrm>
              <a:off x="4993431" y="1949352"/>
              <a:ext cx="311525"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8" name="rc18"/>
            <p:cNvSpPr/>
            <p:nvPr/>
          </p:nvSpPr>
          <p:spPr>
            <a:xfrm>
              <a:off x="5304957" y="1949352"/>
              <a:ext cx="311525"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9" name="rc19"/>
            <p:cNvSpPr/>
            <p:nvPr/>
          </p:nvSpPr>
          <p:spPr>
            <a:xfrm>
              <a:off x="5616482" y="1949352"/>
              <a:ext cx="311525"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0" name="rc20"/>
            <p:cNvSpPr/>
            <p:nvPr/>
          </p:nvSpPr>
          <p:spPr>
            <a:xfrm>
              <a:off x="5928007" y="1949352"/>
              <a:ext cx="311525"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1" name="rc21"/>
            <p:cNvSpPr/>
            <p:nvPr/>
          </p:nvSpPr>
          <p:spPr>
            <a:xfrm>
              <a:off x="6239532" y="1949352"/>
              <a:ext cx="311525"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2" name="rc22"/>
            <p:cNvSpPr/>
            <p:nvPr/>
          </p:nvSpPr>
          <p:spPr>
            <a:xfrm>
              <a:off x="6551057" y="1949352"/>
              <a:ext cx="311525"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3" name="rc23"/>
            <p:cNvSpPr/>
            <p:nvPr/>
          </p:nvSpPr>
          <p:spPr>
            <a:xfrm>
              <a:off x="6862582" y="1949352"/>
              <a:ext cx="311525"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4" name="rc24"/>
            <p:cNvSpPr/>
            <p:nvPr/>
          </p:nvSpPr>
          <p:spPr>
            <a:xfrm>
              <a:off x="7174107" y="1949352"/>
              <a:ext cx="311525"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5" name="rc25"/>
            <p:cNvSpPr/>
            <p:nvPr/>
          </p:nvSpPr>
          <p:spPr>
            <a:xfrm>
              <a:off x="7485632" y="1949352"/>
              <a:ext cx="311525"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6" name="rc26"/>
            <p:cNvSpPr/>
            <p:nvPr/>
          </p:nvSpPr>
          <p:spPr>
            <a:xfrm>
              <a:off x="7797157" y="1949352"/>
              <a:ext cx="311525"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7" name="rc27"/>
            <p:cNvSpPr/>
            <p:nvPr/>
          </p:nvSpPr>
          <p:spPr>
            <a:xfrm>
              <a:off x="8108683" y="1949352"/>
              <a:ext cx="311525"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8" name="rc28"/>
            <p:cNvSpPr/>
            <p:nvPr/>
          </p:nvSpPr>
          <p:spPr>
            <a:xfrm>
              <a:off x="8420208" y="1949352"/>
              <a:ext cx="311525"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9" name="rc29"/>
            <p:cNvSpPr/>
            <p:nvPr/>
          </p:nvSpPr>
          <p:spPr>
            <a:xfrm>
              <a:off x="8731733" y="1949352"/>
              <a:ext cx="311525"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0" name="rc30"/>
            <p:cNvSpPr/>
            <p:nvPr/>
          </p:nvSpPr>
          <p:spPr>
            <a:xfrm>
              <a:off x="943605" y="2210379"/>
              <a:ext cx="311525" cy="261026"/>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31" name="rc31"/>
            <p:cNvSpPr/>
            <p:nvPr/>
          </p:nvSpPr>
          <p:spPr>
            <a:xfrm>
              <a:off x="1255130" y="2210379"/>
              <a:ext cx="311525" cy="261026"/>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32" name="rc32"/>
            <p:cNvSpPr/>
            <p:nvPr/>
          </p:nvSpPr>
          <p:spPr>
            <a:xfrm>
              <a:off x="1566655" y="2210379"/>
              <a:ext cx="311525" cy="26102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33" name="rc33"/>
            <p:cNvSpPr/>
            <p:nvPr/>
          </p:nvSpPr>
          <p:spPr>
            <a:xfrm>
              <a:off x="1878180" y="2210379"/>
              <a:ext cx="311525" cy="26102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34" name="rc34"/>
            <p:cNvSpPr/>
            <p:nvPr/>
          </p:nvSpPr>
          <p:spPr>
            <a:xfrm>
              <a:off x="2189705" y="2210379"/>
              <a:ext cx="311525"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35" name="rc35"/>
            <p:cNvSpPr/>
            <p:nvPr/>
          </p:nvSpPr>
          <p:spPr>
            <a:xfrm>
              <a:off x="2501230" y="2210379"/>
              <a:ext cx="311525"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6" name="rc36"/>
            <p:cNvSpPr/>
            <p:nvPr/>
          </p:nvSpPr>
          <p:spPr>
            <a:xfrm>
              <a:off x="2812756" y="2210379"/>
              <a:ext cx="311525" cy="26102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37" name="rc37"/>
            <p:cNvSpPr/>
            <p:nvPr/>
          </p:nvSpPr>
          <p:spPr>
            <a:xfrm>
              <a:off x="3124281" y="2210379"/>
              <a:ext cx="311525"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38" name="rc38"/>
            <p:cNvSpPr/>
            <p:nvPr/>
          </p:nvSpPr>
          <p:spPr>
            <a:xfrm>
              <a:off x="3435806" y="2210379"/>
              <a:ext cx="311525"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39" name="rc39"/>
            <p:cNvSpPr/>
            <p:nvPr/>
          </p:nvSpPr>
          <p:spPr>
            <a:xfrm>
              <a:off x="3747331" y="2210379"/>
              <a:ext cx="311525"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0" name="rc40"/>
            <p:cNvSpPr/>
            <p:nvPr/>
          </p:nvSpPr>
          <p:spPr>
            <a:xfrm>
              <a:off x="4058856" y="2210379"/>
              <a:ext cx="311525"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41" name="rc41"/>
            <p:cNvSpPr/>
            <p:nvPr/>
          </p:nvSpPr>
          <p:spPr>
            <a:xfrm>
              <a:off x="4370381" y="2210379"/>
              <a:ext cx="311525"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42" name="rc42"/>
            <p:cNvSpPr/>
            <p:nvPr/>
          </p:nvSpPr>
          <p:spPr>
            <a:xfrm>
              <a:off x="4681906" y="2210379"/>
              <a:ext cx="311525"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43" name="rc43"/>
            <p:cNvSpPr/>
            <p:nvPr/>
          </p:nvSpPr>
          <p:spPr>
            <a:xfrm>
              <a:off x="4993431" y="2210379"/>
              <a:ext cx="311525"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44" name="rc44"/>
            <p:cNvSpPr/>
            <p:nvPr/>
          </p:nvSpPr>
          <p:spPr>
            <a:xfrm>
              <a:off x="5304957" y="2210379"/>
              <a:ext cx="311525"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45" name="rc45"/>
            <p:cNvSpPr/>
            <p:nvPr/>
          </p:nvSpPr>
          <p:spPr>
            <a:xfrm>
              <a:off x="5616482" y="2210379"/>
              <a:ext cx="311525"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6" name="rc46"/>
            <p:cNvSpPr/>
            <p:nvPr/>
          </p:nvSpPr>
          <p:spPr>
            <a:xfrm>
              <a:off x="5928007" y="2210379"/>
              <a:ext cx="311525"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7" name="rc47"/>
            <p:cNvSpPr/>
            <p:nvPr/>
          </p:nvSpPr>
          <p:spPr>
            <a:xfrm>
              <a:off x="6239532" y="2210379"/>
              <a:ext cx="311525"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8" name="rc48"/>
            <p:cNvSpPr/>
            <p:nvPr/>
          </p:nvSpPr>
          <p:spPr>
            <a:xfrm>
              <a:off x="6551057" y="2210379"/>
              <a:ext cx="311525"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9" name="rc49"/>
            <p:cNvSpPr/>
            <p:nvPr/>
          </p:nvSpPr>
          <p:spPr>
            <a:xfrm>
              <a:off x="6862582" y="2210379"/>
              <a:ext cx="311525"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0" name="rc50"/>
            <p:cNvSpPr/>
            <p:nvPr/>
          </p:nvSpPr>
          <p:spPr>
            <a:xfrm>
              <a:off x="7174107" y="2210379"/>
              <a:ext cx="311525"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51" name="rc51"/>
            <p:cNvSpPr/>
            <p:nvPr/>
          </p:nvSpPr>
          <p:spPr>
            <a:xfrm>
              <a:off x="7485632" y="2210379"/>
              <a:ext cx="311525"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2" name="rc52"/>
            <p:cNvSpPr/>
            <p:nvPr/>
          </p:nvSpPr>
          <p:spPr>
            <a:xfrm>
              <a:off x="7797157" y="2210379"/>
              <a:ext cx="311525"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53" name="rc53"/>
            <p:cNvSpPr/>
            <p:nvPr/>
          </p:nvSpPr>
          <p:spPr>
            <a:xfrm>
              <a:off x="8108683" y="2210379"/>
              <a:ext cx="311525"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4" name="rc54"/>
            <p:cNvSpPr/>
            <p:nvPr/>
          </p:nvSpPr>
          <p:spPr>
            <a:xfrm>
              <a:off x="8420208" y="2210379"/>
              <a:ext cx="311525"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5" name="rc55"/>
            <p:cNvSpPr/>
            <p:nvPr/>
          </p:nvSpPr>
          <p:spPr>
            <a:xfrm>
              <a:off x="8731733" y="2210379"/>
              <a:ext cx="311525"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6" name="rc56"/>
            <p:cNvSpPr/>
            <p:nvPr/>
          </p:nvSpPr>
          <p:spPr>
            <a:xfrm>
              <a:off x="943605" y="2471406"/>
              <a:ext cx="311525" cy="261026"/>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57" name="rc57"/>
            <p:cNvSpPr/>
            <p:nvPr/>
          </p:nvSpPr>
          <p:spPr>
            <a:xfrm>
              <a:off x="1255130" y="2471406"/>
              <a:ext cx="311525" cy="261026"/>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58" name="rc58"/>
            <p:cNvSpPr/>
            <p:nvPr/>
          </p:nvSpPr>
          <p:spPr>
            <a:xfrm>
              <a:off x="1566655" y="2471406"/>
              <a:ext cx="311525" cy="261026"/>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59" name="rc59"/>
            <p:cNvSpPr/>
            <p:nvPr/>
          </p:nvSpPr>
          <p:spPr>
            <a:xfrm>
              <a:off x="1878180" y="2471406"/>
              <a:ext cx="311525" cy="261026"/>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60" name="rc60"/>
            <p:cNvSpPr/>
            <p:nvPr/>
          </p:nvSpPr>
          <p:spPr>
            <a:xfrm>
              <a:off x="2189705" y="2471406"/>
              <a:ext cx="311525" cy="261026"/>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61" name="rc61"/>
            <p:cNvSpPr/>
            <p:nvPr/>
          </p:nvSpPr>
          <p:spPr>
            <a:xfrm>
              <a:off x="2501230" y="2471406"/>
              <a:ext cx="311525" cy="261026"/>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62" name="rc62"/>
            <p:cNvSpPr/>
            <p:nvPr/>
          </p:nvSpPr>
          <p:spPr>
            <a:xfrm>
              <a:off x="2812756" y="2471406"/>
              <a:ext cx="311525" cy="261026"/>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63" name="rc63"/>
            <p:cNvSpPr/>
            <p:nvPr/>
          </p:nvSpPr>
          <p:spPr>
            <a:xfrm>
              <a:off x="3124281" y="2471406"/>
              <a:ext cx="311525" cy="261026"/>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64" name="rc64"/>
            <p:cNvSpPr/>
            <p:nvPr/>
          </p:nvSpPr>
          <p:spPr>
            <a:xfrm>
              <a:off x="3435806" y="2471406"/>
              <a:ext cx="311525" cy="261026"/>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65" name="rc65"/>
            <p:cNvSpPr/>
            <p:nvPr/>
          </p:nvSpPr>
          <p:spPr>
            <a:xfrm>
              <a:off x="3747331" y="2471406"/>
              <a:ext cx="311525" cy="26102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66" name="rc66"/>
            <p:cNvSpPr/>
            <p:nvPr/>
          </p:nvSpPr>
          <p:spPr>
            <a:xfrm>
              <a:off x="4058856" y="2471406"/>
              <a:ext cx="311525" cy="261026"/>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67" name="rc67"/>
            <p:cNvSpPr/>
            <p:nvPr/>
          </p:nvSpPr>
          <p:spPr>
            <a:xfrm>
              <a:off x="4370381" y="2471406"/>
              <a:ext cx="311525" cy="261026"/>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68" name="rc68"/>
            <p:cNvSpPr/>
            <p:nvPr/>
          </p:nvSpPr>
          <p:spPr>
            <a:xfrm>
              <a:off x="4681906" y="2471406"/>
              <a:ext cx="311525" cy="26102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69" name="rc69"/>
            <p:cNvSpPr/>
            <p:nvPr/>
          </p:nvSpPr>
          <p:spPr>
            <a:xfrm>
              <a:off x="4993431" y="2471406"/>
              <a:ext cx="311525" cy="26102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70" name="rc70"/>
            <p:cNvSpPr/>
            <p:nvPr/>
          </p:nvSpPr>
          <p:spPr>
            <a:xfrm>
              <a:off x="5304957" y="2471406"/>
              <a:ext cx="311525" cy="26102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71" name="rc71"/>
            <p:cNvSpPr/>
            <p:nvPr/>
          </p:nvSpPr>
          <p:spPr>
            <a:xfrm>
              <a:off x="5616482" y="2471406"/>
              <a:ext cx="311525"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72" name="rc72"/>
            <p:cNvSpPr/>
            <p:nvPr/>
          </p:nvSpPr>
          <p:spPr>
            <a:xfrm>
              <a:off x="5928007" y="2471406"/>
              <a:ext cx="311525"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73" name="rc73"/>
            <p:cNvSpPr/>
            <p:nvPr/>
          </p:nvSpPr>
          <p:spPr>
            <a:xfrm>
              <a:off x="6239532" y="2471406"/>
              <a:ext cx="311525"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74" name="rc74"/>
            <p:cNvSpPr/>
            <p:nvPr/>
          </p:nvSpPr>
          <p:spPr>
            <a:xfrm>
              <a:off x="6551057" y="2471406"/>
              <a:ext cx="311525"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75" name="rc75"/>
            <p:cNvSpPr/>
            <p:nvPr/>
          </p:nvSpPr>
          <p:spPr>
            <a:xfrm>
              <a:off x="6862582" y="2471406"/>
              <a:ext cx="311525"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76" name="rc76"/>
            <p:cNvSpPr/>
            <p:nvPr/>
          </p:nvSpPr>
          <p:spPr>
            <a:xfrm>
              <a:off x="7174107" y="2471406"/>
              <a:ext cx="311525"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77" name="rc77"/>
            <p:cNvSpPr/>
            <p:nvPr/>
          </p:nvSpPr>
          <p:spPr>
            <a:xfrm>
              <a:off x="7485632" y="2471406"/>
              <a:ext cx="311525"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78" name="rc78"/>
            <p:cNvSpPr/>
            <p:nvPr/>
          </p:nvSpPr>
          <p:spPr>
            <a:xfrm>
              <a:off x="7797157" y="2471406"/>
              <a:ext cx="311525"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79" name="rc79"/>
            <p:cNvSpPr/>
            <p:nvPr/>
          </p:nvSpPr>
          <p:spPr>
            <a:xfrm>
              <a:off x="8108683" y="2471406"/>
              <a:ext cx="311525"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80" name="rc80"/>
            <p:cNvSpPr/>
            <p:nvPr/>
          </p:nvSpPr>
          <p:spPr>
            <a:xfrm>
              <a:off x="8420208" y="2471406"/>
              <a:ext cx="311525"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81" name="rc81"/>
            <p:cNvSpPr/>
            <p:nvPr/>
          </p:nvSpPr>
          <p:spPr>
            <a:xfrm>
              <a:off x="8731733" y="2471406"/>
              <a:ext cx="311525"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82" name="rc82"/>
            <p:cNvSpPr/>
            <p:nvPr/>
          </p:nvSpPr>
          <p:spPr>
            <a:xfrm>
              <a:off x="1566655" y="2993459"/>
              <a:ext cx="311525" cy="261026"/>
            </a:xfrm>
            <a:prstGeom prst="rect">
              <a:avLst/>
            </a:prstGeom>
            <a:solidFill>
              <a:srgbClr val="C7150A">
                <a:alpha val="100000"/>
              </a:srgbClr>
            </a:solidFill>
            <a:ln w="2710" cap="flat">
              <a:solidFill>
                <a:srgbClr val="FFFFFF">
                  <a:alpha val="100000"/>
                </a:srgbClr>
              </a:solidFill>
              <a:prstDash val="solid"/>
              <a:miter/>
            </a:ln>
          </p:spPr>
          <p:txBody>
            <a:bodyPr/>
            <a:lstStyle/>
            <a:p/>
          </p:txBody>
        </p:sp>
        <p:sp>
          <p:nvSpPr>
            <p:cNvPr id="83" name="rc83"/>
            <p:cNvSpPr/>
            <p:nvPr/>
          </p:nvSpPr>
          <p:spPr>
            <a:xfrm>
              <a:off x="1878180" y="2993459"/>
              <a:ext cx="311525" cy="261026"/>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84" name="rc84"/>
            <p:cNvSpPr/>
            <p:nvPr/>
          </p:nvSpPr>
          <p:spPr>
            <a:xfrm>
              <a:off x="2189705" y="2993459"/>
              <a:ext cx="311525" cy="261026"/>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85" name="rc85"/>
            <p:cNvSpPr/>
            <p:nvPr/>
          </p:nvSpPr>
          <p:spPr>
            <a:xfrm>
              <a:off x="2501230" y="2993459"/>
              <a:ext cx="311525" cy="261026"/>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86" name="rc86"/>
            <p:cNvSpPr/>
            <p:nvPr/>
          </p:nvSpPr>
          <p:spPr>
            <a:xfrm>
              <a:off x="2812756" y="2993459"/>
              <a:ext cx="311525" cy="261026"/>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87" name="rc87"/>
            <p:cNvSpPr/>
            <p:nvPr/>
          </p:nvSpPr>
          <p:spPr>
            <a:xfrm>
              <a:off x="3124281" y="2993459"/>
              <a:ext cx="311525" cy="261026"/>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88" name="rc88"/>
            <p:cNvSpPr/>
            <p:nvPr/>
          </p:nvSpPr>
          <p:spPr>
            <a:xfrm>
              <a:off x="3435806" y="2993459"/>
              <a:ext cx="311525" cy="261026"/>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89" name="rc89"/>
            <p:cNvSpPr/>
            <p:nvPr/>
          </p:nvSpPr>
          <p:spPr>
            <a:xfrm>
              <a:off x="3747331" y="2993459"/>
              <a:ext cx="311525" cy="26102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90" name="rc90"/>
            <p:cNvSpPr/>
            <p:nvPr/>
          </p:nvSpPr>
          <p:spPr>
            <a:xfrm>
              <a:off x="4058856" y="2993459"/>
              <a:ext cx="311525" cy="261026"/>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91" name="rc91"/>
            <p:cNvSpPr/>
            <p:nvPr/>
          </p:nvSpPr>
          <p:spPr>
            <a:xfrm>
              <a:off x="4370381" y="2993459"/>
              <a:ext cx="311525" cy="261026"/>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92" name="rc92"/>
            <p:cNvSpPr/>
            <p:nvPr/>
          </p:nvSpPr>
          <p:spPr>
            <a:xfrm>
              <a:off x="4681906" y="2993459"/>
              <a:ext cx="311525" cy="26102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93" name="rc93"/>
            <p:cNvSpPr/>
            <p:nvPr/>
          </p:nvSpPr>
          <p:spPr>
            <a:xfrm>
              <a:off x="4993431" y="2993459"/>
              <a:ext cx="311525" cy="26102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94" name="rc94"/>
            <p:cNvSpPr/>
            <p:nvPr/>
          </p:nvSpPr>
          <p:spPr>
            <a:xfrm>
              <a:off x="5304957" y="2993459"/>
              <a:ext cx="311525" cy="26102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95" name="rc95"/>
            <p:cNvSpPr/>
            <p:nvPr/>
          </p:nvSpPr>
          <p:spPr>
            <a:xfrm>
              <a:off x="5616482" y="2993459"/>
              <a:ext cx="311525"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96" name="rc96"/>
            <p:cNvSpPr/>
            <p:nvPr/>
          </p:nvSpPr>
          <p:spPr>
            <a:xfrm>
              <a:off x="5928007" y="2993459"/>
              <a:ext cx="311525"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97" name="rc97"/>
            <p:cNvSpPr/>
            <p:nvPr/>
          </p:nvSpPr>
          <p:spPr>
            <a:xfrm>
              <a:off x="6239532" y="2993459"/>
              <a:ext cx="311525"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98" name="rc98"/>
            <p:cNvSpPr/>
            <p:nvPr/>
          </p:nvSpPr>
          <p:spPr>
            <a:xfrm>
              <a:off x="6551057" y="2993459"/>
              <a:ext cx="311525"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99" name="rc99"/>
            <p:cNvSpPr/>
            <p:nvPr/>
          </p:nvSpPr>
          <p:spPr>
            <a:xfrm>
              <a:off x="6862582" y="2993459"/>
              <a:ext cx="311525"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00" name="rc100"/>
            <p:cNvSpPr/>
            <p:nvPr/>
          </p:nvSpPr>
          <p:spPr>
            <a:xfrm>
              <a:off x="7174107" y="2993459"/>
              <a:ext cx="311525"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01" name="rc101"/>
            <p:cNvSpPr/>
            <p:nvPr/>
          </p:nvSpPr>
          <p:spPr>
            <a:xfrm>
              <a:off x="7485632" y="2993459"/>
              <a:ext cx="311525"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02" name="rc102"/>
            <p:cNvSpPr/>
            <p:nvPr/>
          </p:nvSpPr>
          <p:spPr>
            <a:xfrm>
              <a:off x="7797157" y="2993459"/>
              <a:ext cx="311525"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03" name="rc103"/>
            <p:cNvSpPr/>
            <p:nvPr/>
          </p:nvSpPr>
          <p:spPr>
            <a:xfrm>
              <a:off x="8108683" y="2993459"/>
              <a:ext cx="311525"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04" name="rc104"/>
            <p:cNvSpPr/>
            <p:nvPr/>
          </p:nvSpPr>
          <p:spPr>
            <a:xfrm>
              <a:off x="8420208" y="2993459"/>
              <a:ext cx="311525"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05" name="rc105"/>
            <p:cNvSpPr/>
            <p:nvPr/>
          </p:nvSpPr>
          <p:spPr>
            <a:xfrm>
              <a:off x="8731733" y="2993459"/>
              <a:ext cx="311525"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06" name="rc106"/>
            <p:cNvSpPr/>
            <p:nvPr/>
          </p:nvSpPr>
          <p:spPr>
            <a:xfrm>
              <a:off x="1566655" y="2732432"/>
              <a:ext cx="311525" cy="261026"/>
            </a:xfrm>
            <a:prstGeom prst="rect">
              <a:avLst/>
            </a:prstGeom>
            <a:solidFill>
              <a:srgbClr val="C7150A">
                <a:alpha val="100000"/>
              </a:srgbClr>
            </a:solidFill>
            <a:ln w="2710" cap="flat">
              <a:solidFill>
                <a:srgbClr val="FFFFFF">
                  <a:alpha val="100000"/>
                </a:srgbClr>
              </a:solidFill>
              <a:prstDash val="solid"/>
              <a:miter/>
            </a:ln>
          </p:spPr>
          <p:txBody>
            <a:bodyPr/>
            <a:lstStyle/>
            <a:p/>
          </p:txBody>
        </p:sp>
        <p:sp>
          <p:nvSpPr>
            <p:cNvPr id="107" name="rc107"/>
            <p:cNvSpPr/>
            <p:nvPr/>
          </p:nvSpPr>
          <p:spPr>
            <a:xfrm>
              <a:off x="1878180" y="2732432"/>
              <a:ext cx="311525" cy="261026"/>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108" name="rc108"/>
            <p:cNvSpPr/>
            <p:nvPr/>
          </p:nvSpPr>
          <p:spPr>
            <a:xfrm>
              <a:off x="2189705" y="2732432"/>
              <a:ext cx="311525" cy="261026"/>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09" name="rc109"/>
            <p:cNvSpPr/>
            <p:nvPr/>
          </p:nvSpPr>
          <p:spPr>
            <a:xfrm>
              <a:off x="2501230" y="2732432"/>
              <a:ext cx="311525" cy="261026"/>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10" name="rc110"/>
            <p:cNvSpPr/>
            <p:nvPr/>
          </p:nvSpPr>
          <p:spPr>
            <a:xfrm>
              <a:off x="2812756" y="2732432"/>
              <a:ext cx="311525" cy="261026"/>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11" name="rc111"/>
            <p:cNvSpPr/>
            <p:nvPr/>
          </p:nvSpPr>
          <p:spPr>
            <a:xfrm>
              <a:off x="3124281" y="2732432"/>
              <a:ext cx="311525" cy="261026"/>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12" name="rc112"/>
            <p:cNvSpPr/>
            <p:nvPr/>
          </p:nvSpPr>
          <p:spPr>
            <a:xfrm>
              <a:off x="3435806" y="2732432"/>
              <a:ext cx="311525" cy="261026"/>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13" name="rc113"/>
            <p:cNvSpPr/>
            <p:nvPr/>
          </p:nvSpPr>
          <p:spPr>
            <a:xfrm>
              <a:off x="3747331" y="2732432"/>
              <a:ext cx="311525" cy="26102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14" name="rc114"/>
            <p:cNvSpPr/>
            <p:nvPr/>
          </p:nvSpPr>
          <p:spPr>
            <a:xfrm>
              <a:off x="4058856" y="2732432"/>
              <a:ext cx="311525" cy="261026"/>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15" name="rc115"/>
            <p:cNvSpPr/>
            <p:nvPr/>
          </p:nvSpPr>
          <p:spPr>
            <a:xfrm>
              <a:off x="4370381" y="2732432"/>
              <a:ext cx="311525" cy="261026"/>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16" name="rc116"/>
            <p:cNvSpPr/>
            <p:nvPr/>
          </p:nvSpPr>
          <p:spPr>
            <a:xfrm>
              <a:off x="4681906" y="2732432"/>
              <a:ext cx="311525" cy="26102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17" name="rc117"/>
            <p:cNvSpPr/>
            <p:nvPr/>
          </p:nvSpPr>
          <p:spPr>
            <a:xfrm>
              <a:off x="4993431" y="2732432"/>
              <a:ext cx="311525" cy="26102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18" name="rc118"/>
            <p:cNvSpPr/>
            <p:nvPr/>
          </p:nvSpPr>
          <p:spPr>
            <a:xfrm>
              <a:off x="5304957" y="2732432"/>
              <a:ext cx="311525" cy="26102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19" name="rc119"/>
            <p:cNvSpPr/>
            <p:nvPr/>
          </p:nvSpPr>
          <p:spPr>
            <a:xfrm>
              <a:off x="5616482" y="2732432"/>
              <a:ext cx="311525"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20" name="rc120"/>
            <p:cNvSpPr/>
            <p:nvPr/>
          </p:nvSpPr>
          <p:spPr>
            <a:xfrm>
              <a:off x="5928007" y="2732432"/>
              <a:ext cx="311525"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21" name="rc121"/>
            <p:cNvSpPr/>
            <p:nvPr/>
          </p:nvSpPr>
          <p:spPr>
            <a:xfrm>
              <a:off x="6239532" y="2732432"/>
              <a:ext cx="311525"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22" name="rc122"/>
            <p:cNvSpPr/>
            <p:nvPr/>
          </p:nvSpPr>
          <p:spPr>
            <a:xfrm>
              <a:off x="6551057" y="2732432"/>
              <a:ext cx="311525"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23" name="rc123"/>
            <p:cNvSpPr/>
            <p:nvPr/>
          </p:nvSpPr>
          <p:spPr>
            <a:xfrm>
              <a:off x="6862582" y="2732432"/>
              <a:ext cx="311525"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24" name="rc124"/>
            <p:cNvSpPr/>
            <p:nvPr/>
          </p:nvSpPr>
          <p:spPr>
            <a:xfrm>
              <a:off x="7174107" y="2732432"/>
              <a:ext cx="311525"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25" name="rc125"/>
            <p:cNvSpPr/>
            <p:nvPr/>
          </p:nvSpPr>
          <p:spPr>
            <a:xfrm>
              <a:off x="7485632" y="2732432"/>
              <a:ext cx="311525"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26" name="rc126"/>
            <p:cNvSpPr/>
            <p:nvPr/>
          </p:nvSpPr>
          <p:spPr>
            <a:xfrm>
              <a:off x="7797157" y="2732432"/>
              <a:ext cx="311525"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27" name="rc127"/>
            <p:cNvSpPr/>
            <p:nvPr/>
          </p:nvSpPr>
          <p:spPr>
            <a:xfrm>
              <a:off x="8108683" y="2732432"/>
              <a:ext cx="311525"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28" name="rc128"/>
            <p:cNvSpPr/>
            <p:nvPr/>
          </p:nvSpPr>
          <p:spPr>
            <a:xfrm>
              <a:off x="8420208" y="2732432"/>
              <a:ext cx="311525"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29" name="rc129"/>
            <p:cNvSpPr/>
            <p:nvPr/>
          </p:nvSpPr>
          <p:spPr>
            <a:xfrm>
              <a:off x="8731733" y="2732432"/>
              <a:ext cx="311525"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30" name="rc130"/>
            <p:cNvSpPr/>
            <p:nvPr/>
          </p:nvSpPr>
          <p:spPr>
            <a:xfrm>
              <a:off x="5928007" y="3776538"/>
              <a:ext cx="311525" cy="261026"/>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131" name="rc131"/>
            <p:cNvSpPr/>
            <p:nvPr/>
          </p:nvSpPr>
          <p:spPr>
            <a:xfrm>
              <a:off x="6239532" y="3776538"/>
              <a:ext cx="311525" cy="261026"/>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32" name="rc132"/>
            <p:cNvSpPr/>
            <p:nvPr/>
          </p:nvSpPr>
          <p:spPr>
            <a:xfrm>
              <a:off x="6551057" y="3776538"/>
              <a:ext cx="311525" cy="26102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33" name="rc133"/>
            <p:cNvSpPr/>
            <p:nvPr/>
          </p:nvSpPr>
          <p:spPr>
            <a:xfrm>
              <a:off x="6862582" y="3776538"/>
              <a:ext cx="311525"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34" name="rc134"/>
            <p:cNvSpPr/>
            <p:nvPr/>
          </p:nvSpPr>
          <p:spPr>
            <a:xfrm>
              <a:off x="7174107" y="3776538"/>
              <a:ext cx="311525"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35" name="rc135"/>
            <p:cNvSpPr/>
            <p:nvPr/>
          </p:nvSpPr>
          <p:spPr>
            <a:xfrm>
              <a:off x="7485632" y="3776538"/>
              <a:ext cx="311525"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36" name="rc136"/>
            <p:cNvSpPr/>
            <p:nvPr/>
          </p:nvSpPr>
          <p:spPr>
            <a:xfrm>
              <a:off x="7797157" y="3776538"/>
              <a:ext cx="311525"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37" name="rc137"/>
            <p:cNvSpPr/>
            <p:nvPr/>
          </p:nvSpPr>
          <p:spPr>
            <a:xfrm>
              <a:off x="8108683" y="3776538"/>
              <a:ext cx="311525"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38" name="rc138"/>
            <p:cNvSpPr/>
            <p:nvPr/>
          </p:nvSpPr>
          <p:spPr>
            <a:xfrm>
              <a:off x="8420208" y="3776538"/>
              <a:ext cx="311525"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39" name="rc139"/>
            <p:cNvSpPr/>
            <p:nvPr/>
          </p:nvSpPr>
          <p:spPr>
            <a:xfrm>
              <a:off x="8731733" y="3776538"/>
              <a:ext cx="311525"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40" name="rc140"/>
            <p:cNvSpPr/>
            <p:nvPr/>
          </p:nvSpPr>
          <p:spPr>
            <a:xfrm>
              <a:off x="7797157" y="4037565"/>
              <a:ext cx="311525" cy="261026"/>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141" name="rc141"/>
            <p:cNvSpPr/>
            <p:nvPr/>
          </p:nvSpPr>
          <p:spPr>
            <a:xfrm>
              <a:off x="8108683" y="4037565"/>
              <a:ext cx="311525" cy="261026"/>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142" name="rc142"/>
            <p:cNvSpPr/>
            <p:nvPr/>
          </p:nvSpPr>
          <p:spPr>
            <a:xfrm>
              <a:off x="8420208" y="4037565"/>
              <a:ext cx="311525" cy="261026"/>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43" name="rc143"/>
            <p:cNvSpPr/>
            <p:nvPr/>
          </p:nvSpPr>
          <p:spPr>
            <a:xfrm>
              <a:off x="8731733" y="4037565"/>
              <a:ext cx="311525" cy="261026"/>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44" name="rc144"/>
            <p:cNvSpPr/>
            <p:nvPr/>
          </p:nvSpPr>
          <p:spPr>
            <a:xfrm>
              <a:off x="943605" y="4298591"/>
              <a:ext cx="311525" cy="261026"/>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145" name="rc145"/>
            <p:cNvSpPr/>
            <p:nvPr/>
          </p:nvSpPr>
          <p:spPr>
            <a:xfrm>
              <a:off x="1255130" y="4298591"/>
              <a:ext cx="311525" cy="261026"/>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46" name="rc146"/>
            <p:cNvSpPr/>
            <p:nvPr/>
          </p:nvSpPr>
          <p:spPr>
            <a:xfrm>
              <a:off x="1566655" y="4298591"/>
              <a:ext cx="311525" cy="261026"/>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47" name="rc147"/>
            <p:cNvSpPr/>
            <p:nvPr/>
          </p:nvSpPr>
          <p:spPr>
            <a:xfrm>
              <a:off x="1878180" y="4298591"/>
              <a:ext cx="311525" cy="261026"/>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48" name="rc148"/>
            <p:cNvSpPr/>
            <p:nvPr/>
          </p:nvSpPr>
          <p:spPr>
            <a:xfrm>
              <a:off x="2189705" y="4298591"/>
              <a:ext cx="311525" cy="261026"/>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49" name="rc149"/>
            <p:cNvSpPr/>
            <p:nvPr/>
          </p:nvSpPr>
          <p:spPr>
            <a:xfrm>
              <a:off x="2501230" y="4298591"/>
              <a:ext cx="311525" cy="261026"/>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50" name="rc150"/>
            <p:cNvSpPr/>
            <p:nvPr/>
          </p:nvSpPr>
          <p:spPr>
            <a:xfrm>
              <a:off x="2812756" y="4298591"/>
              <a:ext cx="311525" cy="261026"/>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51" name="rc151"/>
            <p:cNvSpPr/>
            <p:nvPr/>
          </p:nvSpPr>
          <p:spPr>
            <a:xfrm>
              <a:off x="3124281" y="4298591"/>
              <a:ext cx="311525" cy="261026"/>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52" name="rc152"/>
            <p:cNvSpPr/>
            <p:nvPr/>
          </p:nvSpPr>
          <p:spPr>
            <a:xfrm>
              <a:off x="3435806" y="4298591"/>
              <a:ext cx="311525" cy="261026"/>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53" name="rc153"/>
            <p:cNvSpPr/>
            <p:nvPr/>
          </p:nvSpPr>
          <p:spPr>
            <a:xfrm>
              <a:off x="3747331" y="4298591"/>
              <a:ext cx="311525" cy="261026"/>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54" name="rc154"/>
            <p:cNvSpPr/>
            <p:nvPr/>
          </p:nvSpPr>
          <p:spPr>
            <a:xfrm>
              <a:off x="4058856" y="4298591"/>
              <a:ext cx="311525" cy="261026"/>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55" name="rc155"/>
            <p:cNvSpPr/>
            <p:nvPr/>
          </p:nvSpPr>
          <p:spPr>
            <a:xfrm>
              <a:off x="4370381" y="4298591"/>
              <a:ext cx="311525" cy="261026"/>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56" name="rc156"/>
            <p:cNvSpPr/>
            <p:nvPr/>
          </p:nvSpPr>
          <p:spPr>
            <a:xfrm>
              <a:off x="4681906" y="4298591"/>
              <a:ext cx="311525" cy="261026"/>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57" name="rc157"/>
            <p:cNvSpPr/>
            <p:nvPr/>
          </p:nvSpPr>
          <p:spPr>
            <a:xfrm>
              <a:off x="4993431" y="4298591"/>
              <a:ext cx="311525" cy="26102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58" name="rc158"/>
            <p:cNvSpPr/>
            <p:nvPr/>
          </p:nvSpPr>
          <p:spPr>
            <a:xfrm>
              <a:off x="5304957" y="4298591"/>
              <a:ext cx="311525" cy="26102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59" name="rc159"/>
            <p:cNvSpPr/>
            <p:nvPr/>
          </p:nvSpPr>
          <p:spPr>
            <a:xfrm>
              <a:off x="5616482" y="4298591"/>
              <a:ext cx="311525" cy="26102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60" name="rc160"/>
            <p:cNvSpPr/>
            <p:nvPr/>
          </p:nvSpPr>
          <p:spPr>
            <a:xfrm>
              <a:off x="5928007" y="4298591"/>
              <a:ext cx="311525" cy="26102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61" name="rc161"/>
            <p:cNvSpPr/>
            <p:nvPr/>
          </p:nvSpPr>
          <p:spPr>
            <a:xfrm>
              <a:off x="6239532" y="4298591"/>
              <a:ext cx="311525" cy="26102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62" name="rc162"/>
            <p:cNvSpPr/>
            <p:nvPr/>
          </p:nvSpPr>
          <p:spPr>
            <a:xfrm>
              <a:off x="6551057" y="4298591"/>
              <a:ext cx="311525" cy="26102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63" name="rc163"/>
            <p:cNvSpPr/>
            <p:nvPr/>
          </p:nvSpPr>
          <p:spPr>
            <a:xfrm>
              <a:off x="6862582" y="4298591"/>
              <a:ext cx="311525"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64" name="rc164"/>
            <p:cNvSpPr/>
            <p:nvPr/>
          </p:nvSpPr>
          <p:spPr>
            <a:xfrm>
              <a:off x="7174107" y="4298591"/>
              <a:ext cx="311525"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65" name="rc165"/>
            <p:cNvSpPr/>
            <p:nvPr/>
          </p:nvSpPr>
          <p:spPr>
            <a:xfrm>
              <a:off x="7485632" y="4298591"/>
              <a:ext cx="311525"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66" name="rc166"/>
            <p:cNvSpPr/>
            <p:nvPr/>
          </p:nvSpPr>
          <p:spPr>
            <a:xfrm>
              <a:off x="7797157" y="4298591"/>
              <a:ext cx="311525"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67" name="rc167"/>
            <p:cNvSpPr/>
            <p:nvPr/>
          </p:nvSpPr>
          <p:spPr>
            <a:xfrm>
              <a:off x="8108683" y="4298591"/>
              <a:ext cx="311525"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68" name="rc168"/>
            <p:cNvSpPr/>
            <p:nvPr/>
          </p:nvSpPr>
          <p:spPr>
            <a:xfrm>
              <a:off x="8420208" y="4298591"/>
              <a:ext cx="311525"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69" name="rc169"/>
            <p:cNvSpPr/>
            <p:nvPr/>
          </p:nvSpPr>
          <p:spPr>
            <a:xfrm>
              <a:off x="8731733" y="4298591"/>
              <a:ext cx="311525"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70" name="rc170"/>
            <p:cNvSpPr/>
            <p:nvPr/>
          </p:nvSpPr>
          <p:spPr>
            <a:xfrm>
              <a:off x="7797157" y="4820645"/>
              <a:ext cx="311525" cy="261026"/>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171" name="rc171"/>
            <p:cNvSpPr/>
            <p:nvPr/>
          </p:nvSpPr>
          <p:spPr>
            <a:xfrm>
              <a:off x="8108683" y="4820645"/>
              <a:ext cx="311525" cy="261026"/>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172" name="rc172"/>
            <p:cNvSpPr/>
            <p:nvPr/>
          </p:nvSpPr>
          <p:spPr>
            <a:xfrm>
              <a:off x="8420208" y="4820645"/>
              <a:ext cx="311525" cy="261026"/>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73" name="rc173"/>
            <p:cNvSpPr/>
            <p:nvPr/>
          </p:nvSpPr>
          <p:spPr>
            <a:xfrm>
              <a:off x="8731733" y="4820645"/>
              <a:ext cx="311525" cy="261026"/>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74" name="rc174"/>
            <p:cNvSpPr/>
            <p:nvPr/>
          </p:nvSpPr>
          <p:spPr>
            <a:xfrm>
              <a:off x="5304957" y="3254485"/>
              <a:ext cx="311525" cy="261026"/>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175" name="rc175"/>
            <p:cNvSpPr/>
            <p:nvPr/>
          </p:nvSpPr>
          <p:spPr>
            <a:xfrm>
              <a:off x="5616482" y="3254485"/>
              <a:ext cx="311525" cy="261026"/>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76" name="rc176"/>
            <p:cNvSpPr/>
            <p:nvPr/>
          </p:nvSpPr>
          <p:spPr>
            <a:xfrm>
              <a:off x="5928007" y="3254485"/>
              <a:ext cx="311525" cy="261026"/>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77" name="rc177"/>
            <p:cNvSpPr/>
            <p:nvPr/>
          </p:nvSpPr>
          <p:spPr>
            <a:xfrm>
              <a:off x="6239532" y="3254485"/>
              <a:ext cx="311525"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78" name="rc178"/>
            <p:cNvSpPr/>
            <p:nvPr/>
          </p:nvSpPr>
          <p:spPr>
            <a:xfrm>
              <a:off x="6551057" y="3254485"/>
              <a:ext cx="311525"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79" name="rc179"/>
            <p:cNvSpPr/>
            <p:nvPr/>
          </p:nvSpPr>
          <p:spPr>
            <a:xfrm>
              <a:off x="6862582" y="3254485"/>
              <a:ext cx="311525"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80" name="rc180"/>
            <p:cNvSpPr/>
            <p:nvPr/>
          </p:nvSpPr>
          <p:spPr>
            <a:xfrm>
              <a:off x="7174107" y="3254485"/>
              <a:ext cx="311525"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81" name="rc181"/>
            <p:cNvSpPr/>
            <p:nvPr/>
          </p:nvSpPr>
          <p:spPr>
            <a:xfrm>
              <a:off x="7485632" y="3254485"/>
              <a:ext cx="311525"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82" name="rc182"/>
            <p:cNvSpPr/>
            <p:nvPr/>
          </p:nvSpPr>
          <p:spPr>
            <a:xfrm>
              <a:off x="7797157" y="3254485"/>
              <a:ext cx="311525"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83" name="rc183"/>
            <p:cNvSpPr/>
            <p:nvPr/>
          </p:nvSpPr>
          <p:spPr>
            <a:xfrm>
              <a:off x="8108683" y="3254485"/>
              <a:ext cx="311525"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84" name="rc184"/>
            <p:cNvSpPr/>
            <p:nvPr/>
          </p:nvSpPr>
          <p:spPr>
            <a:xfrm>
              <a:off x="8420208" y="3254485"/>
              <a:ext cx="311525"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85" name="rc185"/>
            <p:cNvSpPr/>
            <p:nvPr/>
          </p:nvSpPr>
          <p:spPr>
            <a:xfrm>
              <a:off x="8731733" y="3254485"/>
              <a:ext cx="311525"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86" name="rc186"/>
            <p:cNvSpPr/>
            <p:nvPr/>
          </p:nvSpPr>
          <p:spPr>
            <a:xfrm>
              <a:off x="7174107" y="4559618"/>
              <a:ext cx="311525"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87" name="rc187"/>
            <p:cNvSpPr/>
            <p:nvPr/>
          </p:nvSpPr>
          <p:spPr>
            <a:xfrm>
              <a:off x="7485632" y="4559618"/>
              <a:ext cx="311525"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88" name="rc188"/>
            <p:cNvSpPr/>
            <p:nvPr/>
          </p:nvSpPr>
          <p:spPr>
            <a:xfrm>
              <a:off x="7797157" y="4559618"/>
              <a:ext cx="311525"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89" name="rc189"/>
            <p:cNvSpPr/>
            <p:nvPr/>
          </p:nvSpPr>
          <p:spPr>
            <a:xfrm>
              <a:off x="8108683" y="4559618"/>
              <a:ext cx="311525"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90" name="rc190"/>
            <p:cNvSpPr/>
            <p:nvPr/>
          </p:nvSpPr>
          <p:spPr>
            <a:xfrm>
              <a:off x="8420208" y="4559618"/>
              <a:ext cx="311525"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91" name="rc191"/>
            <p:cNvSpPr/>
            <p:nvPr/>
          </p:nvSpPr>
          <p:spPr>
            <a:xfrm>
              <a:off x="8731733" y="4559618"/>
              <a:ext cx="311525"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92" name="rc192"/>
            <p:cNvSpPr/>
            <p:nvPr/>
          </p:nvSpPr>
          <p:spPr>
            <a:xfrm>
              <a:off x="6551057" y="3515512"/>
              <a:ext cx="311525" cy="261026"/>
            </a:xfrm>
            <a:prstGeom prst="rect">
              <a:avLst/>
            </a:prstGeom>
            <a:solidFill>
              <a:srgbClr val="CC170D">
                <a:alpha val="100000"/>
              </a:srgbClr>
            </a:solidFill>
            <a:ln w="2710" cap="flat">
              <a:solidFill>
                <a:srgbClr val="FFFFFF">
                  <a:alpha val="100000"/>
                </a:srgbClr>
              </a:solidFill>
              <a:prstDash val="solid"/>
              <a:miter/>
            </a:ln>
          </p:spPr>
          <p:txBody>
            <a:bodyPr/>
            <a:lstStyle/>
            <a:p/>
          </p:txBody>
        </p:sp>
        <p:sp>
          <p:nvSpPr>
            <p:cNvPr id="193" name="rc193"/>
            <p:cNvSpPr/>
            <p:nvPr/>
          </p:nvSpPr>
          <p:spPr>
            <a:xfrm>
              <a:off x="6862582" y="3515512"/>
              <a:ext cx="311525"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94" name="rc194"/>
            <p:cNvSpPr/>
            <p:nvPr/>
          </p:nvSpPr>
          <p:spPr>
            <a:xfrm>
              <a:off x="7174107" y="3515512"/>
              <a:ext cx="311525"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95" name="rc195"/>
            <p:cNvSpPr/>
            <p:nvPr/>
          </p:nvSpPr>
          <p:spPr>
            <a:xfrm>
              <a:off x="7485632" y="3515512"/>
              <a:ext cx="311525"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96" name="rc196"/>
            <p:cNvSpPr/>
            <p:nvPr/>
          </p:nvSpPr>
          <p:spPr>
            <a:xfrm>
              <a:off x="7797157" y="3515512"/>
              <a:ext cx="311525" cy="26102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97" name="rc197"/>
            <p:cNvSpPr/>
            <p:nvPr/>
          </p:nvSpPr>
          <p:spPr>
            <a:xfrm>
              <a:off x="8108683" y="3515512"/>
              <a:ext cx="311525" cy="26102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98" name="rc198"/>
            <p:cNvSpPr/>
            <p:nvPr/>
          </p:nvSpPr>
          <p:spPr>
            <a:xfrm>
              <a:off x="8420208" y="3515512"/>
              <a:ext cx="311525" cy="261026"/>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99" name="rc199"/>
            <p:cNvSpPr/>
            <p:nvPr/>
          </p:nvSpPr>
          <p:spPr>
            <a:xfrm>
              <a:off x="8731733" y="3515512"/>
              <a:ext cx="311525" cy="261026"/>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00" name="rc200"/>
            <p:cNvSpPr/>
            <p:nvPr/>
          </p:nvSpPr>
          <p:spPr>
            <a:xfrm>
              <a:off x="7797157" y="5081671"/>
              <a:ext cx="311525" cy="261026"/>
            </a:xfrm>
            <a:prstGeom prst="rect">
              <a:avLst/>
            </a:prstGeom>
            <a:solidFill>
              <a:srgbClr val="B70A01">
                <a:alpha val="100000"/>
              </a:srgbClr>
            </a:solidFill>
            <a:ln w="2710" cap="flat">
              <a:solidFill>
                <a:srgbClr val="FFFFFF">
                  <a:alpha val="100000"/>
                </a:srgbClr>
              </a:solidFill>
              <a:prstDash val="solid"/>
              <a:miter/>
            </a:ln>
          </p:spPr>
          <p:txBody>
            <a:bodyPr/>
            <a:lstStyle/>
            <a:p/>
          </p:txBody>
        </p:sp>
        <p:sp>
          <p:nvSpPr>
            <p:cNvPr id="201" name="rc201"/>
            <p:cNvSpPr/>
            <p:nvPr/>
          </p:nvSpPr>
          <p:spPr>
            <a:xfrm>
              <a:off x="8108683" y="5081671"/>
              <a:ext cx="311525" cy="261026"/>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202" name="rc202"/>
            <p:cNvSpPr/>
            <p:nvPr/>
          </p:nvSpPr>
          <p:spPr>
            <a:xfrm>
              <a:off x="8420208" y="5081671"/>
              <a:ext cx="311525" cy="261026"/>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203" name="rc203"/>
            <p:cNvSpPr/>
            <p:nvPr/>
          </p:nvSpPr>
          <p:spPr>
            <a:xfrm>
              <a:off x="8731733" y="5081671"/>
              <a:ext cx="311525" cy="261026"/>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04" name="rc204"/>
            <p:cNvSpPr/>
            <p:nvPr/>
          </p:nvSpPr>
          <p:spPr>
            <a:xfrm>
              <a:off x="5928007" y="5342698"/>
              <a:ext cx="311525" cy="261026"/>
            </a:xfrm>
            <a:prstGeom prst="rect">
              <a:avLst/>
            </a:prstGeom>
            <a:solidFill>
              <a:srgbClr val="C8150B">
                <a:alpha val="100000"/>
              </a:srgbClr>
            </a:solidFill>
            <a:ln w="2710" cap="flat">
              <a:solidFill>
                <a:srgbClr val="FFFFFF">
                  <a:alpha val="100000"/>
                </a:srgbClr>
              </a:solidFill>
              <a:prstDash val="solid"/>
              <a:miter/>
            </a:ln>
          </p:spPr>
          <p:txBody>
            <a:bodyPr/>
            <a:lstStyle/>
            <a:p/>
          </p:txBody>
        </p:sp>
        <p:sp>
          <p:nvSpPr>
            <p:cNvPr id="205" name="rc205"/>
            <p:cNvSpPr/>
            <p:nvPr/>
          </p:nvSpPr>
          <p:spPr>
            <a:xfrm>
              <a:off x="6239532" y="5342698"/>
              <a:ext cx="311525" cy="261026"/>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206" name="rc206"/>
            <p:cNvSpPr/>
            <p:nvPr/>
          </p:nvSpPr>
          <p:spPr>
            <a:xfrm>
              <a:off x="6551057" y="5342698"/>
              <a:ext cx="311525" cy="261026"/>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07" name="rc207"/>
            <p:cNvSpPr/>
            <p:nvPr/>
          </p:nvSpPr>
          <p:spPr>
            <a:xfrm>
              <a:off x="6862582" y="5342698"/>
              <a:ext cx="311525" cy="261026"/>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208" name="rc208"/>
            <p:cNvSpPr/>
            <p:nvPr/>
          </p:nvSpPr>
          <p:spPr>
            <a:xfrm>
              <a:off x="7174107" y="5342698"/>
              <a:ext cx="311525" cy="261026"/>
            </a:xfrm>
            <a:prstGeom prst="rect">
              <a:avLst/>
            </a:prstGeom>
            <a:solidFill>
              <a:srgbClr val="C9150B">
                <a:alpha val="100000"/>
              </a:srgbClr>
            </a:solidFill>
            <a:ln w="2710" cap="flat">
              <a:solidFill>
                <a:srgbClr val="FFFFFF">
                  <a:alpha val="100000"/>
                </a:srgbClr>
              </a:solidFill>
              <a:prstDash val="solid"/>
              <a:miter/>
            </a:ln>
          </p:spPr>
          <p:txBody>
            <a:bodyPr/>
            <a:lstStyle/>
            <a:p/>
          </p:txBody>
        </p:sp>
        <p:sp>
          <p:nvSpPr>
            <p:cNvPr id="209" name="rc209"/>
            <p:cNvSpPr/>
            <p:nvPr/>
          </p:nvSpPr>
          <p:spPr>
            <a:xfrm>
              <a:off x="7485632" y="5342698"/>
              <a:ext cx="311525" cy="261026"/>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210" name="rc210"/>
            <p:cNvSpPr/>
            <p:nvPr/>
          </p:nvSpPr>
          <p:spPr>
            <a:xfrm>
              <a:off x="7797157" y="5342698"/>
              <a:ext cx="311525" cy="261026"/>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211" name="rc211"/>
            <p:cNvSpPr/>
            <p:nvPr/>
          </p:nvSpPr>
          <p:spPr>
            <a:xfrm>
              <a:off x="8108683" y="5342698"/>
              <a:ext cx="311525"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12" name="rc212"/>
            <p:cNvSpPr/>
            <p:nvPr/>
          </p:nvSpPr>
          <p:spPr>
            <a:xfrm>
              <a:off x="8420208" y="5342698"/>
              <a:ext cx="311525"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13" name="rc213"/>
            <p:cNvSpPr/>
            <p:nvPr/>
          </p:nvSpPr>
          <p:spPr>
            <a:xfrm>
              <a:off x="8731733" y="5342698"/>
              <a:ext cx="311525" cy="261026"/>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14" name="tx214"/>
            <p:cNvSpPr/>
            <p:nvPr/>
          </p:nvSpPr>
          <p:spPr>
            <a:xfrm>
              <a:off x="1039078"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215" name="tx215"/>
            <p:cNvSpPr/>
            <p:nvPr/>
          </p:nvSpPr>
          <p:spPr>
            <a:xfrm>
              <a:off x="1350603" y="203937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16" name="tx216"/>
            <p:cNvSpPr/>
            <p:nvPr/>
          </p:nvSpPr>
          <p:spPr>
            <a:xfrm>
              <a:off x="1662128"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217" name="tx217"/>
            <p:cNvSpPr/>
            <p:nvPr/>
          </p:nvSpPr>
          <p:spPr>
            <a:xfrm>
              <a:off x="1973653"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218" name="tx218"/>
            <p:cNvSpPr/>
            <p:nvPr/>
          </p:nvSpPr>
          <p:spPr>
            <a:xfrm>
              <a:off x="2264085" y="203842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219" name="tx219"/>
            <p:cNvSpPr/>
            <p:nvPr/>
          </p:nvSpPr>
          <p:spPr>
            <a:xfrm>
              <a:off x="2596703"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20" name="tx220"/>
            <p:cNvSpPr/>
            <p:nvPr/>
          </p:nvSpPr>
          <p:spPr>
            <a:xfrm>
              <a:off x="2887135" y="2038367"/>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21" name="tx221"/>
            <p:cNvSpPr/>
            <p:nvPr/>
          </p:nvSpPr>
          <p:spPr>
            <a:xfrm>
              <a:off x="3198660" y="203842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222" name="tx222"/>
            <p:cNvSpPr/>
            <p:nvPr/>
          </p:nvSpPr>
          <p:spPr>
            <a:xfrm>
              <a:off x="3510185" y="203842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223" name="tx223"/>
            <p:cNvSpPr/>
            <p:nvPr/>
          </p:nvSpPr>
          <p:spPr>
            <a:xfrm>
              <a:off x="3821710" y="203842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24" name="tx224"/>
            <p:cNvSpPr/>
            <p:nvPr/>
          </p:nvSpPr>
          <p:spPr>
            <a:xfrm>
              <a:off x="4133235" y="203842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225" name="tx225"/>
            <p:cNvSpPr/>
            <p:nvPr/>
          </p:nvSpPr>
          <p:spPr>
            <a:xfrm>
              <a:off x="4444761" y="203842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26" name="tx226"/>
            <p:cNvSpPr/>
            <p:nvPr/>
          </p:nvSpPr>
          <p:spPr>
            <a:xfrm>
              <a:off x="4756286" y="203842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27" name="tx227"/>
            <p:cNvSpPr/>
            <p:nvPr/>
          </p:nvSpPr>
          <p:spPr>
            <a:xfrm>
              <a:off x="5067811" y="2038367"/>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28" name="tx228"/>
            <p:cNvSpPr/>
            <p:nvPr/>
          </p:nvSpPr>
          <p:spPr>
            <a:xfrm>
              <a:off x="5379336" y="203842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29" name="tx229"/>
            <p:cNvSpPr/>
            <p:nvPr/>
          </p:nvSpPr>
          <p:spPr>
            <a:xfrm>
              <a:off x="5690861" y="203842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30" name="tx230"/>
            <p:cNvSpPr/>
            <p:nvPr/>
          </p:nvSpPr>
          <p:spPr>
            <a:xfrm>
              <a:off x="6002386" y="203842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31" name="tx231"/>
            <p:cNvSpPr/>
            <p:nvPr/>
          </p:nvSpPr>
          <p:spPr>
            <a:xfrm>
              <a:off x="6313911" y="203842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32" name="tx232"/>
            <p:cNvSpPr/>
            <p:nvPr/>
          </p:nvSpPr>
          <p:spPr>
            <a:xfrm>
              <a:off x="6646530"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233" name="tx233"/>
            <p:cNvSpPr/>
            <p:nvPr/>
          </p:nvSpPr>
          <p:spPr>
            <a:xfrm>
              <a:off x="6958055"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234" name="tx234"/>
            <p:cNvSpPr/>
            <p:nvPr/>
          </p:nvSpPr>
          <p:spPr>
            <a:xfrm>
              <a:off x="7269580"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35" name="tx235"/>
            <p:cNvSpPr/>
            <p:nvPr/>
          </p:nvSpPr>
          <p:spPr>
            <a:xfrm>
              <a:off x="7560012" y="203842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36" name="tx236"/>
            <p:cNvSpPr/>
            <p:nvPr/>
          </p:nvSpPr>
          <p:spPr>
            <a:xfrm>
              <a:off x="7892630" y="203937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37" name="tx237"/>
            <p:cNvSpPr/>
            <p:nvPr/>
          </p:nvSpPr>
          <p:spPr>
            <a:xfrm>
              <a:off x="8204155"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38" name="tx238"/>
            <p:cNvSpPr/>
            <p:nvPr/>
          </p:nvSpPr>
          <p:spPr>
            <a:xfrm>
              <a:off x="8494587" y="203842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39" name="tx239"/>
            <p:cNvSpPr/>
            <p:nvPr/>
          </p:nvSpPr>
          <p:spPr>
            <a:xfrm>
              <a:off x="8806112" y="203842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40" name="tx240"/>
            <p:cNvSpPr/>
            <p:nvPr/>
          </p:nvSpPr>
          <p:spPr>
            <a:xfrm>
              <a:off x="1039078"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241" name="tx241"/>
            <p:cNvSpPr/>
            <p:nvPr/>
          </p:nvSpPr>
          <p:spPr>
            <a:xfrm>
              <a:off x="1350603"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242" name="tx242"/>
            <p:cNvSpPr/>
            <p:nvPr/>
          </p:nvSpPr>
          <p:spPr>
            <a:xfrm>
              <a:off x="1662128"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243" name="tx243"/>
            <p:cNvSpPr/>
            <p:nvPr/>
          </p:nvSpPr>
          <p:spPr>
            <a:xfrm>
              <a:off x="1973653"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244" name="tx244"/>
            <p:cNvSpPr/>
            <p:nvPr/>
          </p:nvSpPr>
          <p:spPr>
            <a:xfrm>
              <a:off x="2285178"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245" name="tx245"/>
            <p:cNvSpPr/>
            <p:nvPr/>
          </p:nvSpPr>
          <p:spPr>
            <a:xfrm>
              <a:off x="2596703"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46" name="tx246"/>
            <p:cNvSpPr/>
            <p:nvPr/>
          </p:nvSpPr>
          <p:spPr>
            <a:xfrm>
              <a:off x="2887135" y="229944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247" name="tx247"/>
            <p:cNvSpPr/>
            <p:nvPr/>
          </p:nvSpPr>
          <p:spPr>
            <a:xfrm>
              <a:off x="3198660" y="2299393"/>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48" name="tx248"/>
            <p:cNvSpPr/>
            <p:nvPr/>
          </p:nvSpPr>
          <p:spPr>
            <a:xfrm>
              <a:off x="3510185" y="229944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249" name="tx249"/>
            <p:cNvSpPr/>
            <p:nvPr/>
          </p:nvSpPr>
          <p:spPr>
            <a:xfrm>
              <a:off x="3821710" y="229944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50" name="tx250"/>
            <p:cNvSpPr/>
            <p:nvPr/>
          </p:nvSpPr>
          <p:spPr>
            <a:xfrm>
              <a:off x="4133235" y="229944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251" name="tx251"/>
            <p:cNvSpPr/>
            <p:nvPr/>
          </p:nvSpPr>
          <p:spPr>
            <a:xfrm>
              <a:off x="4444761" y="229944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52" name="tx252"/>
            <p:cNvSpPr/>
            <p:nvPr/>
          </p:nvSpPr>
          <p:spPr>
            <a:xfrm>
              <a:off x="4756286" y="229944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53" name="tx253"/>
            <p:cNvSpPr/>
            <p:nvPr/>
          </p:nvSpPr>
          <p:spPr>
            <a:xfrm>
              <a:off x="5088904"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54" name="tx254"/>
            <p:cNvSpPr/>
            <p:nvPr/>
          </p:nvSpPr>
          <p:spPr>
            <a:xfrm>
              <a:off x="5400429" y="230039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55" name="tx255"/>
            <p:cNvSpPr/>
            <p:nvPr/>
          </p:nvSpPr>
          <p:spPr>
            <a:xfrm>
              <a:off x="5690861" y="229944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56" name="tx256"/>
            <p:cNvSpPr/>
            <p:nvPr/>
          </p:nvSpPr>
          <p:spPr>
            <a:xfrm>
              <a:off x="6002386" y="229944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7" name="tx257"/>
            <p:cNvSpPr/>
            <p:nvPr/>
          </p:nvSpPr>
          <p:spPr>
            <a:xfrm>
              <a:off x="6335005"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8" name="tx258"/>
            <p:cNvSpPr/>
            <p:nvPr/>
          </p:nvSpPr>
          <p:spPr>
            <a:xfrm>
              <a:off x="6646530"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59" name="tx259"/>
            <p:cNvSpPr/>
            <p:nvPr/>
          </p:nvSpPr>
          <p:spPr>
            <a:xfrm>
              <a:off x="6958055"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60" name="tx260"/>
            <p:cNvSpPr/>
            <p:nvPr/>
          </p:nvSpPr>
          <p:spPr>
            <a:xfrm>
              <a:off x="7269580"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61" name="tx261"/>
            <p:cNvSpPr/>
            <p:nvPr/>
          </p:nvSpPr>
          <p:spPr>
            <a:xfrm>
              <a:off x="7581105"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62" name="tx262"/>
            <p:cNvSpPr/>
            <p:nvPr/>
          </p:nvSpPr>
          <p:spPr>
            <a:xfrm>
              <a:off x="7892630"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63" name="tx263"/>
            <p:cNvSpPr/>
            <p:nvPr/>
          </p:nvSpPr>
          <p:spPr>
            <a:xfrm>
              <a:off x="8204155"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64" name="tx264"/>
            <p:cNvSpPr/>
            <p:nvPr/>
          </p:nvSpPr>
          <p:spPr>
            <a:xfrm>
              <a:off x="8515681"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65" name="tx265"/>
            <p:cNvSpPr/>
            <p:nvPr/>
          </p:nvSpPr>
          <p:spPr>
            <a:xfrm>
              <a:off x="8827206"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66" name="tx266"/>
            <p:cNvSpPr/>
            <p:nvPr/>
          </p:nvSpPr>
          <p:spPr>
            <a:xfrm>
              <a:off x="2285178"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267" name="tx267"/>
            <p:cNvSpPr/>
            <p:nvPr/>
          </p:nvSpPr>
          <p:spPr>
            <a:xfrm>
              <a:off x="2596703"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268" name="tx268"/>
            <p:cNvSpPr/>
            <p:nvPr/>
          </p:nvSpPr>
          <p:spPr>
            <a:xfrm>
              <a:off x="2887135" y="256047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269" name="tx269"/>
            <p:cNvSpPr/>
            <p:nvPr/>
          </p:nvSpPr>
          <p:spPr>
            <a:xfrm>
              <a:off x="3198660" y="2560420"/>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270" name="tx270"/>
            <p:cNvSpPr/>
            <p:nvPr/>
          </p:nvSpPr>
          <p:spPr>
            <a:xfrm>
              <a:off x="3510185" y="2561796"/>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271" name="tx271"/>
            <p:cNvSpPr/>
            <p:nvPr/>
          </p:nvSpPr>
          <p:spPr>
            <a:xfrm>
              <a:off x="3821710" y="256047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272" name="tx272"/>
            <p:cNvSpPr/>
            <p:nvPr/>
          </p:nvSpPr>
          <p:spPr>
            <a:xfrm>
              <a:off x="4133235" y="256047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273" name="tx273"/>
            <p:cNvSpPr/>
            <p:nvPr/>
          </p:nvSpPr>
          <p:spPr>
            <a:xfrm>
              <a:off x="4444761" y="256047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274" name="tx274"/>
            <p:cNvSpPr/>
            <p:nvPr/>
          </p:nvSpPr>
          <p:spPr>
            <a:xfrm>
              <a:off x="4756286" y="2560420"/>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75" name="tx275"/>
            <p:cNvSpPr/>
            <p:nvPr/>
          </p:nvSpPr>
          <p:spPr>
            <a:xfrm>
              <a:off x="5088904"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276" name="tx276"/>
            <p:cNvSpPr/>
            <p:nvPr/>
          </p:nvSpPr>
          <p:spPr>
            <a:xfrm>
              <a:off x="5400429"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277" name="tx277"/>
            <p:cNvSpPr/>
            <p:nvPr/>
          </p:nvSpPr>
          <p:spPr>
            <a:xfrm>
              <a:off x="5690861" y="256047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78" name="tx278"/>
            <p:cNvSpPr/>
            <p:nvPr/>
          </p:nvSpPr>
          <p:spPr>
            <a:xfrm>
              <a:off x="6002386" y="2560420"/>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79" name="tx279"/>
            <p:cNvSpPr/>
            <p:nvPr/>
          </p:nvSpPr>
          <p:spPr>
            <a:xfrm>
              <a:off x="6335005"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80" name="tx280"/>
            <p:cNvSpPr/>
            <p:nvPr/>
          </p:nvSpPr>
          <p:spPr>
            <a:xfrm>
              <a:off x="6646530" y="25614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81" name="tx281"/>
            <p:cNvSpPr/>
            <p:nvPr/>
          </p:nvSpPr>
          <p:spPr>
            <a:xfrm>
              <a:off x="6958055" y="25614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82" name="tx282"/>
            <p:cNvSpPr/>
            <p:nvPr/>
          </p:nvSpPr>
          <p:spPr>
            <a:xfrm>
              <a:off x="7269580"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83" name="tx283"/>
            <p:cNvSpPr/>
            <p:nvPr/>
          </p:nvSpPr>
          <p:spPr>
            <a:xfrm>
              <a:off x="7581105"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84" name="tx284"/>
            <p:cNvSpPr/>
            <p:nvPr/>
          </p:nvSpPr>
          <p:spPr>
            <a:xfrm>
              <a:off x="7892630"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85" name="tx285"/>
            <p:cNvSpPr/>
            <p:nvPr/>
          </p:nvSpPr>
          <p:spPr>
            <a:xfrm>
              <a:off x="8204155"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86" name="tx286"/>
            <p:cNvSpPr/>
            <p:nvPr/>
          </p:nvSpPr>
          <p:spPr>
            <a:xfrm>
              <a:off x="8515681"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87" name="tx287"/>
            <p:cNvSpPr/>
            <p:nvPr/>
          </p:nvSpPr>
          <p:spPr>
            <a:xfrm>
              <a:off x="8827206"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88" name="tx288"/>
            <p:cNvSpPr/>
            <p:nvPr/>
          </p:nvSpPr>
          <p:spPr>
            <a:xfrm>
              <a:off x="2285178"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289" name="tx289"/>
            <p:cNvSpPr/>
            <p:nvPr/>
          </p:nvSpPr>
          <p:spPr>
            <a:xfrm>
              <a:off x="2596703"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290" name="tx290"/>
            <p:cNvSpPr/>
            <p:nvPr/>
          </p:nvSpPr>
          <p:spPr>
            <a:xfrm>
              <a:off x="2887135" y="308252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291" name="tx291"/>
            <p:cNvSpPr/>
            <p:nvPr/>
          </p:nvSpPr>
          <p:spPr>
            <a:xfrm>
              <a:off x="3198660" y="3082473"/>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292" name="tx292"/>
            <p:cNvSpPr/>
            <p:nvPr/>
          </p:nvSpPr>
          <p:spPr>
            <a:xfrm>
              <a:off x="3510185" y="3083849"/>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293" name="tx293"/>
            <p:cNvSpPr/>
            <p:nvPr/>
          </p:nvSpPr>
          <p:spPr>
            <a:xfrm>
              <a:off x="3821710" y="308252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294" name="tx294"/>
            <p:cNvSpPr/>
            <p:nvPr/>
          </p:nvSpPr>
          <p:spPr>
            <a:xfrm>
              <a:off x="4133235" y="308252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295" name="tx295"/>
            <p:cNvSpPr/>
            <p:nvPr/>
          </p:nvSpPr>
          <p:spPr>
            <a:xfrm>
              <a:off x="4444761" y="308252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296" name="tx296"/>
            <p:cNvSpPr/>
            <p:nvPr/>
          </p:nvSpPr>
          <p:spPr>
            <a:xfrm>
              <a:off x="4756286" y="3082473"/>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97" name="tx297"/>
            <p:cNvSpPr/>
            <p:nvPr/>
          </p:nvSpPr>
          <p:spPr>
            <a:xfrm>
              <a:off x="5088904"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298" name="tx298"/>
            <p:cNvSpPr/>
            <p:nvPr/>
          </p:nvSpPr>
          <p:spPr>
            <a:xfrm>
              <a:off x="5400429"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299" name="tx299"/>
            <p:cNvSpPr/>
            <p:nvPr/>
          </p:nvSpPr>
          <p:spPr>
            <a:xfrm>
              <a:off x="5690861" y="308252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00" name="tx300"/>
            <p:cNvSpPr/>
            <p:nvPr/>
          </p:nvSpPr>
          <p:spPr>
            <a:xfrm>
              <a:off x="6002386" y="3082473"/>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01" name="tx301"/>
            <p:cNvSpPr/>
            <p:nvPr/>
          </p:nvSpPr>
          <p:spPr>
            <a:xfrm>
              <a:off x="6335005"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02" name="tx302"/>
            <p:cNvSpPr/>
            <p:nvPr/>
          </p:nvSpPr>
          <p:spPr>
            <a:xfrm>
              <a:off x="6646530" y="308347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03" name="tx303"/>
            <p:cNvSpPr/>
            <p:nvPr/>
          </p:nvSpPr>
          <p:spPr>
            <a:xfrm>
              <a:off x="6958055" y="308347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04" name="tx304"/>
            <p:cNvSpPr/>
            <p:nvPr/>
          </p:nvSpPr>
          <p:spPr>
            <a:xfrm>
              <a:off x="7269580"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05" name="tx305"/>
            <p:cNvSpPr/>
            <p:nvPr/>
          </p:nvSpPr>
          <p:spPr>
            <a:xfrm>
              <a:off x="7581105"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06" name="tx306"/>
            <p:cNvSpPr/>
            <p:nvPr/>
          </p:nvSpPr>
          <p:spPr>
            <a:xfrm>
              <a:off x="7892630"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07" name="tx307"/>
            <p:cNvSpPr/>
            <p:nvPr/>
          </p:nvSpPr>
          <p:spPr>
            <a:xfrm>
              <a:off x="8204155"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08" name="tx308"/>
            <p:cNvSpPr/>
            <p:nvPr/>
          </p:nvSpPr>
          <p:spPr>
            <a:xfrm>
              <a:off x="8494587" y="308252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09" name="tx309"/>
            <p:cNvSpPr/>
            <p:nvPr/>
          </p:nvSpPr>
          <p:spPr>
            <a:xfrm>
              <a:off x="8827206"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10" name="tx310"/>
            <p:cNvSpPr/>
            <p:nvPr/>
          </p:nvSpPr>
          <p:spPr>
            <a:xfrm>
              <a:off x="2285178"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311" name="tx311"/>
            <p:cNvSpPr/>
            <p:nvPr/>
          </p:nvSpPr>
          <p:spPr>
            <a:xfrm>
              <a:off x="2596703"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312" name="tx312"/>
            <p:cNvSpPr/>
            <p:nvPr/>
          </p:nvSpPr>
          <p:spPr>
            <a:xfrm>
              <a:off x="2887135" y="282150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313" name="tx313"/>
            <p:cNvSpPr/>
            <p:nvPr/>
          </p:nvSpPr>
          <p:spPr>
            <a:xfrm>
              <a:off x="3198660" y="2821447"/>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314" name="tx314"/>
            <p:cNvSpPr/>
            <p:nvPr/>
          </p:nvSpPr>
          <p:spPr>
            <a:xfrm>
              <a:off x="3510185" y="2822823"/>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315" name="tx315"/>
            <p:cNvSpPr/>
            <p:nvPr/>
          </p:nvSpPr>
          <p:spPr>
            <a:xfrm>
              <a:off x="3821710" y="282150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16" name="tx316"/>
            <p:cNvSpPr/>
            <p:nvPr/>
          </p:nvSpPr>
          <p:spPr>
            <a:xfrm>
              <a:off x="4133235" y="282150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17" name="tx317"/>
            <p:cNvSpPr/>
            <p:nvPr/>
          </p:nvSpPr>
          <p:spPr>
            <a:xfrm>
              <a:off x="4444761" y="282150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18" name="tx318"/>
            <p:cNvSpPr/>
            <p:nvPr/>
          </p:nvSpPr>
          <p:spPr>
            <a:xfrm>
              <a:off x="4756286" y="2821447"/>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19" name="tx319"/>
            <p:cNvSpPr/>
            <p:nvPr/>
          </p:nvSpPr>
          <p:spPr>
            <a:xfrm>
              <a:off x="5088904"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20" name="tx320"/>
            <p:cNvSpPr/>
            <p:nvPr/>
          </p:nvSpPr>
          <p:spPr>
            <a:xfrm>
              <a:off x="5400429"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21" name="tx321"/>
            <p:cNvSpPr/>
            <p:nvPr/>
          </p:nvSpPr>
          <p:spPr>
            <a:xfrm>
              <a:off x="5690861" y="282150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22" name="tx322"/>
            <p:cNvSpPr/>
            <p:nvPr/>
          </p:nvSpPr>
          <p:spPr>
            <a:xfrm>
              <a:off x="6002386" y="2821447"/>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23" name="tx323"/>
            <p:cNvSpPr/>
            <p:nvPr/>
          </p:nvSpPr>
          <p:spPr>
            <a:xfrm>
              <a:off x="6335005"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24" name="tx324"/>
            <p:cNvSpPr/>
            <p:nvPr/>
          </p:nvSpPr>
          <p:spPr>
            <a:xfrm>
              <a:off x="6646530" y="282245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25" name="tx325"/>
            <p:cNvSpPr/>
            <p:nvPr/>
          </p:nvSpPr>
          <p:spPr>
            <a:xfrm>
              <a:off x="6958055" y="282245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26" name="tx326"/>
            <p:cNvSpPr/>
            <p:nvPr/>
          </p:nvSpPr>
          <p:spPr>
            <a:xfrm>
              <a:off x="7269580"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27" name="tx327"/>
            <p:cNvSpPr/>
            <p:nvPr/>
          </p:nvSpPr>
          <p:spPr>
            <a:xfrm>
              <a:off x="7581105"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28" name="tx328"/>
            <p:cNvSpPr/>
            <p:nvPr/>
          </p:nvSpPr>
          <p:spPr>
            <a:xfrm>
              <a:off x="7892630"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29" name="tx329"/>
            <p:cNvSpPr/>
            <p:nvPr/>
          </p:nvSpPr>
          <p:spPr>
            <a:xfrm>
              <a:off x="8204155"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30" name="tx330"/>
            <p:cNvSpPr/>
            <p:nvPr/>
          </p:nvSpPr>
          <p:spPr>
            <a:xfrm>
              <a:off x="8515681"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31" name="tx331"/>
            <p:cNvSpPr/>
            <p:nvPr/>
          </p:nvSpPr>
          <p:spPr>
            <a:xfrm>
              <a:off x="8827206"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32" name="tx332"/>
            <p:cNvSpPr/>
            <p:nvPr/>
          </p:nvSpPr>
          <p:spPr>
            <a:xfrm>
              <a:off x="6313911" y="386560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33" name="tx333"/>
            <p:cNvSpPr/>
            <p:nvPr/>
          </p:nvSpPr>
          <p:spPr>
            <a:xfrm>
              <a:off x="6646530"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34" name="tx334"/>
            <p:cNvSpPr/>
            <p:nvPr/>
          </p:nvSpPr>
          <p:spPr>
            <a:xfrm>
              <a:off x="6958055"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35" name="tx335"/>
            <p:cNvSpPr/>
            <p:nvPr/>
          </p:nvSpPr>
          <p:spPr>
            <a:xfrm>
              <a:off x="7269580"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36" name="tx336"/>
            <p:cNvSpPr/>
            <p:nvPr/>
          </p:nvSpPr>
          <p:spPr>
            <a:xfrm>
              <a:off x="7560012" y="386560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37" name="tx337"/>
            <p:cNvSpPr/>
            <p:nvPr/>
          </p:nvSpPr>
          <p:spPr>
            <a:xfrm>
              <a:off x="7892630"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38" name="tx338"/>
            <p:cNvSpPr/>
            <p:nvPr/>
          </p:nvSpPr>
          <p:spPr>
            <a:xfrm>
              <a:off x="8204155"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39" name="tx339"/>
            <p:cNvSpPr/>
            <p:nvPr/>
          </p:nvSpPr>
          <p:spPr>
            <a:xfrm>
              <a:off x="8515681"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40" name="tx340"/>
            <p:cNvSpPr/>
            <p:nvPr/>
          </p:nvSpPr>
          <p:spPr>
            <a:xfrm>
              <a:off x="8827206"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41" name="tx341"/>
            <p:cNvSpPr/>
            <p:nvPr/>
          </p:nvSpPr>
          <p:spPr>
            <a:xfrm>
              <a:off x="8515681" y="412896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342" name="tx342"/>
            <p:cNvSpPr/>
            <p:nvPr/>
          </p:nvSpPr>
          <p:spPr>
            <a:xfrm>
              <a:off x="8827206"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43" name="tx343"/>
            <p:cNvSpPr/>
            <p:nvPr/>
          </p:nvSpPr>
          <p:spPr>
            <a:xfrm>
              <a:off x="1662128"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344" name="tx344"/>
            <p:cNvSpPr/>
            <p:nvPr/>
          </p:nvSpPr>
          <p:spPr>
            <a:xfrm>
              <a:off x="1973653"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345" name="tx345"/>
            <p:cNvSpPr/>
            <p:nvPr/>
          </p:nvSpPr>
          <p:spPr>
            <a:xfrm>
              <a:off x="2285178"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346" name="tx346"/>
            <p:cNvSpPr/>
            <p:nvPr/>
          </p:nvSpPr>
          <p:spPr>
            <a:xfrm>
              <a:off x="2596703"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347" name="tx347"/>
            <p:cNvSpPr/>
            <p:nvPr/>
          </p:nvSpPr>
          <p:spPr>
            <a:xfrm>
              <a:off x="2887135" y="438765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48" name="tx348"/>
            <p:cNvSpPr/>
            <p:nvPr/>
          </p:nvSpPr>
          <p:spPr>
            <a:xfrm>
              <a:off x="3198660" y="438765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49" name="tx349"/>
            <p:cNvSpPr/>
            <p:nvPr/>
          </p:nvSpPr>
          <p:spPr>
            <a:xfrm>
              <a:off x="3510185" y="438765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50" name="tx350"/>
            <p:cNvSpPr/>
            <p:nvPr/>
          </p:nvSpPr>
          <p:spPr>
            <a:xfrm>
              <a:off x="3821710" y="4388982"/>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351" name="tx351"/>
            <p:cNvSpPr/>
            <p:nvPr/>
          </p:nvSpPr>
          <p:spPr>
            <a:xfrm>
              <a:off x="4133235" y="4387606"/>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352" name="tx352"/>
            <p:cNvSpPr/>
            <p:nvPr/>
          </p:nvSpPr>
          <p:spPr>
            <a:xfrm>
              <a:off x="4444761" y="438765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53" name="tx353"/>
            <p:cNvSpPr/>
            <p:nvPr/>
          </p:nvSpPr>
          <p:spPr>
            <a:xfrm>
              <a:off x="4756286" y="438765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54" name="tx354"/>
            <p:cNvSpPr/>
            <p:nvPr/>
          </p:nvSpPr>
          <p:spPr>
            <a:xfrm>
              <a:off x="5088904" y="438861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55" name="tx355"/>
            <p:cNvSpPr/>
            <p:nvPr/>
          </p:nvSpPr>
          <p:spPr>
            <a:xfrm>
              <a:off x="5379336" y="438765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56" name="tx356"/>
            <p:cNvSpPr/>
            <p:nvPr/>
          </p:nvSpPr>
          <p:spPr>
            <a:xfrm>
              <a:off x="5690861" y="438765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57" name="tx357"/>
            <p:cNvSpPr/>
            <p:nvPr/>
          </p:nvSpPr>
          <p:spPr>
            <a:xfrm>
              <a:off x="6002386" y="438765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58" name="tx358"/>
            <p:cNvSpPr/>
            <p:nvPr/>
          </p:nvSpPr>
          <p:spPr>
            <a:xfrm>
              <a:off x="6335005" y="438861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59" name="tx359"/>
            <p:cNvSpPr/>
            <p:nvPr/>
          </p:nvSpPr>
          <p:spPr>
            <a:xfrm>
              <a:off x="6646530"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60" name="tx360"/>
            <p:cNvSpPr/>
            <p:nvPr/>
          </p:nvSpPr>
          <p:spPr>
            <a:xfrm>
              <a:off x="6958055"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61" name="tx361"/>
            <p:cNvSpPr/>
            <p:nvPr/>
          </p:nvSpPr>
          <p:spPr>
            <a:xfrm>
              <a:off x="7269580"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62" name="tx362"/>
            <p:cNvSpPr/>
            <p:nvPr/>
          </p:nvSpPr>
          <p:spPr>
            <a:xfrm>
              <a:off x="7581105"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63" name="tx363"/>
            <p:cNvSpPr/>
            <p:nvPr/>
          </p:nvSpPr>
          <p:spPr>
            <a:xfrm>
              <a:off x="7892630"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64" name="tx364"/>
            <p:cNvSpPr/>
            <p:nvPr/>
          </p:nvSpPr>
          <p:spPr>
            <a:xfrm>
              <a:off x="8204155"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65" name="tx365"/>
            <p:cNvSpPr/>
            <p:nvPr/>
          </p:nvSpPr>
          <p:spPr>
            <a:xfrm>
              <a:off x="8515681"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66" name="tx366"/>
            <p:cNvSpPr/>
            <p:nvPr/>
          </p:nvSpPr>
          <p:spPr>
            <a:xfrm>
              <a:off x="8827206"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67" name="tx367"/>
            <p:cNvSpPr/>
            <p:nvPr/>
          </p:nvSpPr>
          <p:spPr>
            <a:xfrm>
              <a:off x="8827206"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368" name="tx368"/>
            <p:cNvSpPr/>
            <p:nvPr/>
          </p:nvSpPr>
          <p:spPr>
            <a:xfrm>
              <a:off x="5400429"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369" name="tx369"/>
            <p:cNvSpPr/>
            <p:nvPr/>
          </p:nvSpPr>
          <p:spPr>
            <a:xfrm>
              <a:off x="5711955"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370" name="tx370"/>
            <p:cNvSpPr/>
            <p:nvPr/>
          </p:nvSpPr>
          <p:spPr>
            <a:xfrm>
              <a:off x="6023480" y="3347205"/>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371" name="tx371"/>
            <p:cNvSpPr/>
            <p:nvPr/>
          </p:nvSpPr>
          <p:spPr>
            <a:xfrm>
              <a:off x="6335005"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72" name="tx372"/>
            <p:cNvSpPr/>
            <p:nvPr/>
          </p:nvSpPr>
          <p:spPr>
            <a:xfrm>
              <a:off x="6646530"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73" name="tx373"/>
            <p:cNvSpPr/>
            <p:nvPr/>
          </p:nvSpPr>
          <p:spPr>
            <a:xfrm>
              <a:off x="6958055"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74" name="tx374"/>
            <p:cNvSpPr/>
            <p:nvPr/>
          </p:nvSpPr>
          <p:spPr>
            <a:xfrm>
              <a:off x="7269580"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75" name="tx375"/>
            <p:cNvSpPr/>
            <p:nvPr/>
          </p:nvSpPr>
          <p:spPr>
            <a:xfrm>
              <a:off x="7581105"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76" name="tx376"/>
            <p:cNvSpPr/>
            <p:nvPr/>
          </p:nvSpPr>
          <p:spPr>
            <a:xfrm>
              <a:off x="7892630"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77" name="tx377"/>
            <p:cNvSpPr/>
            <p:nvPr/>
          </p:nvSpPr>
          <p:spPr>
            <a:xfrm>
              <a:off x="8204155"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78" name="tx378"/>
            <p:cNvSpPr/>
            <p:nvPr/>
          </p:nvSpPr>
          <p:spPr>
            <a:xfrm>
              <a:off x="8515681"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79" name="tx379"/>
            <p:cNvSpPr/>
            <p:nvPr/>
          </p:nvSpPr>
          <p:spPr>
            <a:xfrm>
              <a:off x="8827206"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80" name="tx380"/>
            <p:cNvSpPr/>
            <p:nvPr/>
          </p:nvSpPr>
          <p:spPr>
            <a:xfrm>
              <a:off x="7269580"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81" name="tx381"/>
            <p:cNvSpPr/>
            <p:nvPr/>
          </p:nvSpPr>
          <p:spPr>
            <a:xfrm>
              <a:off x="7581105"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82" name="tx382"/>
            <p:cNvSpPr/>
            <p:nvPr/>
          </p:nvSpPr>
          <p:spPr>
            <a:xfrm>
              <a:off x="7892630"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83" name="tx383"/>
            <p:cNvSpPr/>
            <p:nvPr/>
          </p:nvSpPr>
          <p:spPr>
            <a:xfrm>
              <a:off x="8204155"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84" name="tx384"/>
            <p:cNvSpPr/>
            <p:nvPr/>
          </p:nvSpPr>
          <p:spPr>
            <a:xfrm>
              <a:off x="8515681"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85" name="tx385"/>
            <p:cNvSpPr/>
            <p:nvPr/>
          </p:nvSpPr>
          <p:spPr>
            <a:xfrm>
              <a:off x="8827206"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86" name="tx386"/>
            <p:cNvSpPr/>
            <p:nvPr/>
          </p:nvSpPr>
          <p:spPr>
            <a:xfrm>
              <a:off x="6958055"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87" name="tx387"/>
            <p:cNvSpPr/>
            <p:nvPr/>
          </p:nvSpPr>
          <p:spPr>
            <a:xfrm>
              <a:off x="7269580"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88" name="tx388"/>
            <p:cNvSpPr/>
            <p:nvPr/>
          </p:nvSpPr>
          <p:spPr>
            <a:xfrm>
              <a:off x="7560012" y="360457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89" name="tx389"/>
            <p:cNvSpPr/>
            <p:nvPr/>
          </p:nvSpPr>
          <p:spPr>
            <a:xfrm>
              <a:off x="7892630"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90" name="tx390"/>
            <p:cNvSpPr/>
            <p:nvPr/>
          </p:nvSpPr>
          <p:spPr>
            <a:xfrm>
              <a:off x="8204155"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91" name="tx391"/>
            <p:cNvSpPr/>
            <p:nvPr/>
          </p:nvSpPr>
          <p:spPr>
            <a:xfrm>
              <a:off x="8515681"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92" name="tx392"/>
            <p:cNvSpPr/>
            <p:nvPr/>
          </p:nvSpPr>
          <p:spPr>
            <a:xfrm>
              <a:off x="8827206" y="360553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393" name="tx393"/>
            <p:cNvSpPr/>
            <p:nvPr/>
          </p:nvSpPr>
          <p:spPr>
            <a:xfrm>
              <a:off x="8515681"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394" name="tx394"/>
            <p:cNvSpPr/>
            <p:nvPr/>
          </p:nvSpPr>
          <p:spPr>
            <a:xfrm>
              <a:off x="8806112" y="517073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395" name="tx395"/>
            <p:cNvSpPr/>
            <p:nvPr/>
          </p:nvSpPr>
          <p:spPr>
            <a:xfrm>
              <a:off x="6646530" y="543409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96" name="tx396"/>
            <p:cNvSpPr/>
            <p:nvPr/>
          </p:nvSpPr>
          <p:spPr>
            <a:xfrm>
              <a:off x="6958055" y="54327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397" name="tx397"/>
            <p:cNvSpPr/>
            <p:nvPr/>
          </p:nvSpPr>
          <p:spPr>
            <a:xfrm>
              <a:off x="8204155" y="54327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98" name="tx398"/>
            <p:cNvSpPr/>
            <p:nvPr/>
          </p:nvSpPr>
          <p:spPr>
            <a:xfrm>
              <a:off x="8515681" y="54327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99" name="tx399"/>
            <p:cNvSpPr/>
            <p:nvPr/>
          </p:nvSpPr>
          <p:spPr>
            <a:xfrm>
              <a:off x="8827206" y="54327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400" name="tx400"/>
            <p:cNvSpPr/>
            <p:nvPr/>
          </p:nvSpPr>
          <p:spPr>
            <a:xfrm>
              <a:off x="1039078"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a:t>
              </a:r>
            </a:p>
          </p:txBody>
        </p:sp>
        <p:sp>
          <p:nvSpPr>
            <p:cNvPr id="401" name="tx401"/>
            <p:cNvSpPr/>
            <p:nvPr/>
          </p:nvSpPr>
          <p:spPr>
            <a:xfrm>
              <a:off x="1350603" y="2562855"/>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55</a:t>
              </a:r>
            </a:p>
          </p:txBody>
        </p:sp>
        <p:sp>
          <p:nvSpPr>
            <p:cNvPr id="402" name="tx402"/>
            <p:cNvSpPr/>
            <p:nvPr/>
          </p:nvSpPr>
          <p:spPr>
            <a:xfrm>
              <a:off x="1662128" y="256280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57</a:t>
              </a:r>
            </a:p>
          </p:txBody>
        </p:sp>
        <p:sp>
          <p:nvSpPr>
            <p:cNvPr id="403" name="tx403"/>
            <p:cNvSpPr/>
            <p:nvPr/>
          </p:nvSpPr>
          <p:spPr>
            <a:xfrm>
              <a:off x="1973653"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404" name="tx404"/>
            <p:cNvSpPr/>
            <p:nvPr/>
          </p:nvSpPr>
          <p:spPr>
            <a:xfrm>
              <a:off x="1662128"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29</a:t>
              </a:r>
            </a:p>
          </p:txBody>
        </p:sp>
        <p:sp>
          <p:nvSpPr>
            <p:cNvPr id="405" name="tx405"/>
            <p:cNvSpPr/>
            <p:nvPr/>
          </p:nvSpPr>
          <p:spPr>
            <a:xfrm>
              <a:off x="1973653" y="3085173"/>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44</a:t>
              </a:r>
            </a:p>
          </p:txBody>
        </p:sp>
        <p:sp>
          <p:nvSpPr>
            <p:cNvPr id="406" name="tx406"/>
            <p:cNvSpPr/>
            <p:nvPr/>
          </p:nvSpPr>
          <p:spPr>
            <a:xfrm>
              <a:off x="1662128"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29</a:t>
              </a:r>
            </a:p>
          </p:txBody>
        </p:sp>
        <p:sp>
          <p:nvSpPr>
            <p:cNvPr id="407" name="tx407"/>
            <p:cNvSpPr/>
            <p:nvPr/>
          </p:nvSpPr>
          <p:spPr>
            <a:xfrm>
              <a:off x="1973653" y="2824146"/>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44</a:t>
              </a:r>
            </a:p>
          </p:txBody>
        </p:sp>
        <p:sp>
          <p:nvSpPr>
            <p:cNvPr id="408" name="tx408"/>
            <p:cNvSpPr/>
            <p:nvPr/>
          </p:nvSpPr>
          <p:spPr>
            <a:xfrm>
              <a:off x="6002386" y="3866929"/>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44*</a:t>
              </a:r>
            </a:p>
          </p:txBody>
        </p:sp>
        <p:sp>
          <p:nvSpPr>
            <p:cNvPr id="409" name="tx409"/>
            <p:cNvSpPr/>
            <p:nvPr/>
          </p:nvSpPr>
          <p:spPr>
            <a:xfrm>
              <a:off x="7922775" y="4130285"/>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410" name="tx410"/>
            <p:cNvSpPr/>
            <p:nvPr/>
          </p:nvSpPr>
          <p:spPr>
            <a:xfrm>
              <a:off x="8204155" y="412896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41</a:t>
              </a:r>
            </a:p>
          </p:txBody>
        </p:sp>
        <p:sp>
          <p:nvSpPr>
            <p:cNvPr id="411" name="tx411"/>
            <p:cNvSpPr/>
            <p:nvPr/>
          </p:nvSpPr>
          <p:spPr>
            <a:xfrm>
              <a:off x="1039078" y="438998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57</a:t>
              </a:r>
            </a:p>
          </p:txBody>
        </p:sp>
        <p:sp>
          <p:nvSpPr>
            <p:cNvPr id="412" name="tx412"/>
            <p:cNvSpPr/>
            <p:nvPr/>
          </p:nvSpPr>
          <p:spPr>
            <a:xfrm>
              <a:off x="1350603"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413" name="tx413"/>
            <p:cNvSpPr/>
            <p:nvPr/>
          </p:nvSpPr>
          <p:spPr>
            <a:xfrm>
              <a:off x="7892630"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49</a:t>
              </a:r>
            </a:p>
          </p:txBody>
        </p:sp>
        <p:sp>
          <p:nvSpPr>
            <p:cNvPr id="414" name="tx414"/>
            <p:cNvSpPr/>
            <p:nvPr/>
          </p:nvSpPr>
          <p:spPr>
            <a:xfrm>
              <a:off x="8204155" y="491204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21</a:t>
              </a:r>
            </a:p>
          </p:txBody>
        </p:sp>
        <p:sp>
          <p:nvSpPr>
            <p:cNvPr id="415" name="tx415"/>
            <p:cNvSpPr/>
            <p:nvPr/>
          </p:nvSpPr>
          <p:spPr>
            <a:xfrm>
              <a:off x="8515681"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50</a:t>
              </a:r>
            </a:p>
          </p:txBody>
        </p:sp>
        <p:sp>
          <p:nvSpPr>
            <p:cNvPr id="416" name="tx416"/>
            <p:cNvSpPr/>
            <p:nvPr/>
          </p:nvSpPr>
          <p:spPr>
            <a:xfrm>
              <a:off x="6646530" y="360553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36</a:t>
              </a:r>
            </a:p>
          </p:txBody>
        </p:sp>
        <p:sp>
          <p:nvSpPr>
            <p:cNvPr id="417" name="tx417"/>
            <p:cNvSpPr/>
            <p:nvPr/>
          </p:nvSpPr>
          <p:spPr>
            <a:xfrm>
              <a:off x="7922775" y="5173385"/>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418" name="tx418"/>
            <p:cNvSpPr/>
            <p:nvPr/>
          </p:nvSpPr>
          <p:spPr>
            <a:xfrm>
              <a:off x="8204155" y="517169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39</a:t>
              </a:r>
            </a:p>
          </p:txBody>
        </p:sp>
        <p:sp>
          <p:nvSpPr>
            <p:cNvPr id="419" name="tx419"/>
            <p:cNvSpPr/>
            <p:nvPr/>
          </p:nvSpPr>
          <p:spPr>
            <a:xfrm>
              <a:off x="6023480" y="543271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30</a:t>
              </a:r>
            </a:p>
          </p:txBody>
        </p:sp>
        <p:sp>
          <p:nvSpPr>
            <p:cNvPr id="420" name="tx420"/>
            <p:cNvSpPr/>
            <p:nvPr/>
          </p:nvSpPr>
          <p:spPr>
            <a:xfrm>
              <a:off x="6335005" y="54327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58</a:t>
              </a:r>
            </a:p>
          </p:txBody>
        </p:sp>
        <p:sp>
          <p:nvSpPr>
            <p:cNvPr id="421" name="tx421"/>
            <p:cNvSpPr/>
            <p:nvPr/>
          </p:nvSpPr>
          <p:spPr>
            <a:xfrm>
              <a:off x="7269580" y="543271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31</a:t>
              </a:r>
            </a:p>
          </p:txBody>
        </p:sp>
        <p:sp>
          <p:nvSpPr>
            <p:cNvPr id="422" name="tx422"/>
            <p:cNvSpPr/>
            <p:nvPr/>
          </p:nvSpPr>
          <p:spPr>
            <a:xfrm>
              <a:off x="7581105" y="54327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46</a:t>
              </a:r>
            </a:p>
          </p:txBody>
        </p:sp>
        <p:sp>
          <p:nvSpPr>
            <p:cNvPr id="423" name="tx423"/>
            <p:cNvSpPr/>
            <p:nvPr/>
          </p:nvSpPr>
          <p:spPr>
            <a:xfrm>
              <a:off x="7892630" y="543271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35</a:t>
              </a:r>
            </a:p>
          </p:txBody>
        </p:sp>
        <p:sp>
          <p:nvSpPr>
            <p:cNvPr id="424" name="tx424"/>
            <p:cNvSpPr/>
            <p:nvPr/>
          </p:nvSpPr>
          <p:spPr>
            <a:xfrm>
              <a:off x="97505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2000</a:t>
              </a:r>
            </a:p>
          </p:txBody>
        </p:sp>
        <p:sp>
          <p:nvSpPr>
            <p:cNvPr id="425" name="tx425"/>
            <p:cNvSpPr/>
            <p:nvPr/>
          </p:nvSpPr>
          <p:spPr>
            <a:xfrm>
              <a:off x="128658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2001</a:t>
              </a:r>
            </a:p>
          </p:txBody>
        </p:sp>
        <p:sp>
          <p:nvSpPr>
            <p:cNvPr id="426" name="tx426"/>
            <p:cNvSpPr/>
            <p:nvPr/>
          </p:nvSpPr>
          <p:spPr>
            <a:xfrm>
              <a:off x="159810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2002</a:t>
              </a:r>
            </a:p>
          </p:txBody>
        </p:sp>
        <p:sp>
          <p:nvSpPr>
            <p:cNvPr id="427" name="tx427"/>
            <p:cNvSpPr/>
            <p:nvPr/>
          </p:nvSpPr>
          <p:spPr>
            <a:xfrm>
              <a:off x="1909632"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2003</a:t>
              </a:r>
            </a:p>
          </p:txBody>
        </p:sp>
        <p:sp>
          <p:nvSpPr>
            <p:cNvPr id="428" name="tx428"/>
            <p:cNvSpPr/>
            <p:nvPr/>
          </p:nvSpPr>
          <p:spPr>
            <a:xfrm>
              <a:off x="222115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2004</a:t>
              </a:r>
            </a:p>
          </p:txBody>
        </p:sp>
        <p:sp>
          <p:nvSpPr>
            <p:cNvPr id="429" name="tx429"/>
            <p:cNvSpPr/>
            <p:nvPr/>
          </p:nvSpPr>
          <p:spPr>
            <a:xfrm>
              <a:off x="253268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2005</a:t>
              </a:r>
            </a:p>
          </p:txBody>
        </p:sp>
        <p:sp>
          <p:nvSpPr>
            <p:cNvPr id="430" name="tx430"/>
            <p:cNvSpPr/>
            <p:nvPr/>
          </p:nvSpPr>
          <p:spPr>
            <a:xfrm>
              <a:off x="284420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2006</a:t>
              </a:r>
            </a:p>
          </p:txBody>
        </p:sp>
        <p:sp>
          <p:nvSpPr>
            <p:cNvPr id="431" name="tx431"/>
            <p:cNvSpPr/>
            <p:nvPr/>
          </p:nvSpPr>
          <p:spPr>
            <a:xfrm>
              <a:off x="315573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2007</a:t>
              </a:r>
            </a:p>
          </p:txBody>
        </p:sp>
        <p:sp>
          <p:nvSpPr>
            <p:cNvPr id="432" name="tx432"/>
            <p:cNvSpPr/>
            <p:nvPr/>
          </p:nvSpPr>
          <p:spPr>
            <a:xfrm>
              <a:off x="346725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2008</a:t>
              </a:r>
            </a:p>
          </p:txBody>
        </p:sp>
        <p:sp>
          <p:nvSpPr>
            <p:cNvPr id="433" name="tx433"/>
            <p:cNvSpPr/>
            <p:nvPr/>
          </p:nvSpPr>
          <p:spPr>
            <a:xfrm>
              <a:off x="377878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2009</a:t>
              </a:r>
            </a:p>
          </p:txBody>
        </p:sp>
        <p:sp>
          <p:nvSpPr>
            <p:cNvPr id="434" name="tx434"/>
            <p:cNvSpPr/>
            <p:nvPr/>
          </p:nvSpPr>
          <p:spPr>
            <a:xfrm>
              <a:off x="409030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2010</a:t>
              </a:r>
            </a:p>
          </p:txBody>
        </p:sp>
        <p:sp>
          <p:nvSpPr>
            <p:cNvPr id="435" name="tx435"/>
            <p:cNvSpPr/>
            <p:nvPr/>
          </p:nvSpPr>
          <p:spPr>
            <a:xfrm>
              <a:off x="440183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2011</a:t>
              </a:r>
            </a:p>
          </p:txBody>
        </p:sp>
        <p:sp>
          <p:nvSpPr>
            <p:cNvPr id="436" name="tx436"/>
            <p:cNvSpPr/>
            <p:nvPr/>
          </p:nvSpPr>
          <p:spPr>
            <a:xfrm>
              <a:off x="471335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2012</a:t>
              </a:r>
            </a:p>
          </p:txBody>
        </p:sp>
        <p:sp>
          <p:nvSpPr>
            <p:cNvPr id="437" name="tx437"/>
            <p:cNvSpPr/>
            <p:nvPr/>
          </p:nvSpPr>
          <p:spPr>
            <a:xfrm>
              <a:off x="5024883"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2013</a:t>
              </a:r>
            </a:p>
          </p:txBody>
        </p:sp>
        <p:sp>
          <p:nvSpPr>
            <p:cNvPr id="438" name="tx438"/>
            <p:cNvSpPr/>
            <p:nvPr/>
          </p:nvSpPr>
          <p:spPr>
            <a:xfrm>
              <a:off x="533640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2014</a:t>
              </a:r>
            </a:p>
          </p:txBody>
        </p:sp>
        <p:sp>
          <p:nvSpPr>
            <p:cNvPr id="439" name="tx439"/>
            <p:cNvSpPr/>
            <p:nvPr/>
          </p:nvSpPr>
          <p:spPr>
            <a:xfrm>
              <a:off x="564793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2015</a:t>
              </a:r>
            </a:p>
          </p:txBody>
        </p:sp>
        <p:sp>
          <p:nvSpPr>
            <p:cNvPr id="440" name="tx440"/>
            <p:cNvSpPr/>
            <p:nvPr/>
          </p:nvSpPr>
          <p:spPr>
            <a:xfrm>
              <a:off x="595945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2016</a:t>
              </a:r>
            </a:p>
          </p:txBody>
        </p:sp>
        <p:sp>
          <p:nvSpPr>
            <p:cNvPr id="441" name="tx441"/>
            <p:cNvSpPr/>
            <p:nvPr/>
          </p:nvSpPr>
          <p:spPr>
            <a:xfrm>
              <a:off x="627098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2017</a:t>
              </a:r>
            </a:p>
          </p:txBody>
        </p:sp>
        <p:sp>
          <p:nvSpPr>
            <p:cNvPr id="442" name="tx442"/>
            <p:cNvSpPr/>
            <p:nvPr/>
          </p:nvSpPr>
          <p:spPr>
            <a:xfrm>
              <a:off x="658250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443" name="tx443"/>
            <p:cNvSpPr/>
            <p:nvPr/>
          </p:nvSpPr>
          <p:spPr>
            <a:xfrm>
              <a:off x="689403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444" name="tx444"/>
            <p:cNvSpPr/>
            <p:nvPr/>
          </p:nvSpPr>
          <p:spPr>
            <a:xfrm>
              <a:off x="72055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445" name="tx445"/>
            <p:cNvSpPr/>
            <p:nvPr/>
          </p:nvSpPr>
          <p:spPr>
            <a:xfrm>
              <a:off x="751708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446" name="tx446"/>
            <p:cNvSpPr/>
            <p:nvPr/>
          </p:nvSpPr>
          <p:spPr>
            <a:xfrm>
              <a:off x="782860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447" name="tx447"/>
            <p:cNvSpPr/>
            <p:nvPr/>
          </p:nvSpPr>
          <p:spPr>
            <a:xfrm>
              <a:off x="8140134"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448" name="tx448"/>
            <p:cNvSpPr/>
            <p:nvPr/>
          </p:nvSpPr>
          <p:spPr>
            <a:xfrm>
              <a:off x="84516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2024</a:t>
              </a:r>
            </a:p>
          </p:txBody>
        </p:sp>
        <p:sp>
          <p:nvSpPr>
            <p:cNvPr id="449" name="tx449"/>
            <p:cNvSpPr/>
            <p:nvPr/>
          </p:nvSpPr>
          <p:spPr>
            <a:xfrm>
              <a:off x="876318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2025</a:t>
              </a:r>
            </a:p>
          </p:txBody>
        </p:sp>
        <p:sp>
          <p:nvSpPr>
            <p:cNvPr id="450" name="tx450"/>
            <p:cNvSpPr/>
            <p:nvPr/>
          </p:nvSpPr>
          <p:spPr>
            <a:xfrm>
              <a:off x="564147" y="5431901"/>
              <a:ext cx="285675"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HPVc</a:t>
              </a:r>
            </a:p>
          </p:txBody>
        </p:sp>
        <p:sp>
          <p:nvSpPr>
            <p:cNvPr id="451" name="tx451"/>
            <p:cNvSpPr/>
            <p:nvPr/>
          </p:nvSpPr>
          <p:spPr>
            <a:xfrm>
              <a:off x="632469" y="5172184"/>
              <a:ext cx="217353"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YFV</a:t>
              </a:r>
            </a:p>
          </p:txBody>
        </p:sp>
        <p:sp>
          <p:nvSpPr>
            <p:cNvPr id="452" name="tx452"/>
            <p:cNvSpPr/>
            <p:nvPr/>
          </p:nvSpPr>
          <p:spPr>
            <a:xfrm>
              <a:off x="539317" y="4908429"/>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MCV2</a:t>
              </a:r>
            </a:p>
          </p:txBody>
        </p:sp>
        <p:sp>
          <p:nvSpPr>
            <p:cNvPr id="453" name="tx453"/>
            <p:cNvSpPr/>
            <p:nvPr/>
          </p:nvSpPr>
          <p:spPr>
            <a:xfrm>
              <a:off x="551705" y="4647403"/>
              <a:ext cx="298117"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RCV1</a:t>
              </a:r>
            </a:p>
          </p:txBody>
        </p:sp>
        <p:sp>
          <p:nvSpPr>
            <p:cNvPr id="454" name="tx454"/>
            <p:cNvSpPr/>
            <p:nvPr/>
          </p:nvSpPr>
          <p:spPr>
            <a:xfrm>
              <a:off x="539317" y="4386376"/>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MCV1</a:t>
              </a:r>
            </a:p>
          </p:txBody>
        </p:sp>
        <p:sp>
          <p:nvSpPr>
            <p:cNvPr id="455" name="tx455"/>
            <p:cNvSpPr/>
            <p:nvPr/>
          </p:nvSpPr>
          <p:spPr>
            <a:xfrm>
              <a:off x="588976" y="4125350"/>
              <a:ext cx="260846"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IPVC</a:t>
              </a:r>
            </a:p>
          </p:txBody>
        </p:sp>
        <p:sp>
          <p:nvSpPr>
            <p:cNvPr id="456" name="tx456"/>
            <p:cNvSpPr/>
            <p:nvPr/>
          </p:nvSpPr>
          <p:spPr>
            <a:xfrm>
              <a:off x="607530" y="3866724"/>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IPV1</a:t>
              </a:r>
            </a:p>
          </p:txBody>
        </p:sp>
        <p:sp>
          <p:nvSpPr>
            <p:cNvPr id="457" name="tx457"/>
            <p:cNvSpPr/>
            <p:nvPr/>
          </p:nvSpPr>
          <p:spPr>
            <a:xfrm>
              <a:off x="533042" y="3603296"/>
              <a:ext cx="316780"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RotaC</a:t>
              </a:r>
            </a:p>
          </p:txBody>
        </p:sp>
        <p:sp>
          <p:nvSpPr>
            <p:cNvPr id="458" name="tx458"/>
            <p:cNvSpPr/>
            <p:nvPr/>
          </p:nvSpPr>
          <p:spPr>
            <a:xfrm>
              <a:off x="539317" y="3342270"/>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PCVC</a:t>
              </a:r>
            </a:p>
          </p:txBody>
        </p:sp>
        <p:sp>
          <p:nvSpPr>
            <p:cNvPr id="459" name="tx459"/>
            <p:cNvSpPr/>
            <p:nvPr/>
          </p:nvSpPr>
          <p:spPr>
            <a:xfrm>
              <a:off x="508103" y="3061434"/>
              <a:ext cx="341719"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HepB3</a:t>
              </a:r>
            </a:p>
          </p:txBody>
        </p:sp>
        <p:sp>
          <p:nvSpPr>
            <p:cNvPr id="460" name="tx460"/>
            <p:cNvSpPr/>
            <p:nvPr/>
          </p:nvSpPr>
          <p:spPr>
            <a:xfrm>
              <a:off x="619972" y="2821199"/>
              <a:ext cx="22985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Hib3</a:t>
              </a:r>
            </a:p>
          </p:txBody>
        </p:sp>
        <p:sp>
          <p:nvSpPr>
            <p:cNvPr id="461" name="tx461"/>
            <p:cNvSpPr/>
            <p:nvPr/>
          </p:nvSpPr>
          <p:spPr>
            <a:xfrm>
              <a:off x="564147" y="2560173"/>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DTP3</a:t>
              </a:r>
            </a:p>
          </p:txBody>
        </p:sp>
        <p:sp>
          <p:nvSpPr>
            <p:cNvPr id="462" name="tx462"/>
            <p:cNvSpPr/>
            <p:nvPr/>
          </p:nvSpPr>
          <p:spPr>
            <a:xfrm>
              <a:off x="564147" y="2300565"/>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DTP1</a:t>
              </a:r>
            </a:p>
          </p:txBody>
        </p:sp>
        <p:sp>
          <p:nvSpPr>
            <p:cNvPr id="463" name="tx463"/>
            <p:cNvSpPr/>
            <p:nvPr/>
          </p:nvSpPr>
          <p:spPr>
            <a:xfrm>
              <a:off x="607639" y="2037137"/>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BCG</a:t>
              </a:r>
            </a:p>
          </p:txBody>
        </p:sp>
        <p:sp>
          <p:nvSpPr>
            <p:cNvPr id="464" name="tx464"/>
            <p:cNvSpPr/>
            <p:nvPr/>
          </p:nvSpPr>
          <p:spPr>
            <a:xfrm>
              <a:off x="3179830" y="5953771"/>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pic>
          <p:nvPicPr>
            <p:cNvPr id="465" name="pic465"/>
            <p:cNvPicPr/>
            <p:nvPr/>
          </p:nvPicPr>
          <p:blipFill>
            <a:blip r:embed="rId2" cstate="print"/>
            <a:stretch>
              <a:fillRect/>
            </a:stretch>
          </p:blipFill>
          <p:spPr>
            <a:xfrm>
              <a:off x="4647033" y="5838594"/>
              <a:ext cx="2160000" cy="219455"/>
            </a:xfrm>
            <a:prstGeom prst="rect">
              <a:avLst/>
            </a:prstGeom>
          </p:spPr>
        </p:pic>
        <p:sp>
          <p:nvSpPr>
            <p:cNvPr id="466" name="pl466"/>
            <p:cNvSpPr/>
            <p:nvPr/>
          </p:nvSpPr>
          <p:spPr>
            <a:xfrm>
              <a:off x="465063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67" name="pl467"/>
            <p:cNvSpPr/>
            <p:nvPr/>
          </p:nvSpPr>
          <p:spPr>
            <a:xfrm>
              <a:off x="594231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68" name="pl468"/>
            <p:cNvSpPr/>
            <p:nvPr/>
          </p:nvSpPr>
          <p:spPr>
            <a:xfrm>
              <a:off x="615759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69" name="pl469"/>
            <p:cNvSpPr/>
            <p:nvPr/>
          </p:nvSpPr>
          <p:spPr>
            <a:xfrm>
              <a:off x="637287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70" name="pl470"/>
            <p:cNvSpPr/>
            <p:nvPr/>
          </p:nvSpPr>
          <p:spPr>
            <a:xfrm>
              <a:off x="658815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71" name="pl471"/>
            <p:cNvSpPr/>
            <p:nvPr/>
          </p:nvSpPr>
          <p:spPr>
            <a:xfrm>
              <a:off x="680343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72" name="pl472"/>
            <p:cNvSpPr/>
            <p:nvPr/>
          </p:nvSpPr>
          <p:spPr>
            <a:xfrm>
              <a:off x="465063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73" name="pl473"/>
            <p:cNvSpPr/>
            <p:nvPr/>
          </p:nvSpPr>
          <p:spPr>
            <a:xfrm>
              <a:off x="594231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74" name="pl474"/>
            <p:cNvSpPr/>
            <p:nvPr/>
          </p:nvSpPr>
          <p:spPr>
            <a:xfrm>
              <a:off x="615759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75" name="pl475"/>
            <p:cNvSpPr/>
            <p:nvPr/>
          </p:nvSpPr>
          <p:spPr>
            <a:xfrm>
              <a:off x="637287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76" name="pl476"/>
            <p:cNvSpPr/>
            <p:nvPr/>
          </p:nvSpPr>
          <p:spPr>
            <a:xfrm>
              <a:off x="658815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77" name="pl477"/>
            <p:cNvSpPr/>
            <p:nvPr/>
          </p:nvSpPr>
          <p:spPr>
            <a:xfrm>
              <a:off x="680343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78" name="tx478"/>
            <p:cNvSpPr/>
            <p:nvPr/>
          </p:nvSpPr>
          <p:spPr>
            <a:xfrm>
              <a:off x="4619555" y="612594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479" name="tx479"/>
            <p:cNvSpPr/>
            <p:nvPr/>
          </p:nvSpPr>
          <p:spPr>
            <a:xfrm>
              <a:off x="5880157"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480" name="tx480"/>
            <p:cNvSpPr/>
            <p:nvPr/>
          </p:nvSpPr>
          <p:spPr>
            <a:xfrm>
              <a:off x="6095437"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481" name="tx481"/>
            <p:cNvSpPr/>
            <p:nvPr/>
          </p:nvSpPr>
          <p:spPr>
            <a:xfrm>
              <a:off x="6310717"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482" name="tx482"/>
            <p:cNvSpPr/>
            <p:nvPr/>
          </p:nvSpPr>
          <p:spPr>
            <a:xfrm>
              <a:off x="6525997"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483" name="tx483"/>
            <p:cNvSpPr/>
            <p:nvPr/>
          </p:nvSpPr>
          <p:spPr>
            <a:xfrm>
              <a:off x="6710200" y="612594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484" name="tx484"/>
            <p:cNvSpPr/>
            <p:nvPr/>
          </p:nvSpPr>
          <p:spPr>
            <a:xfrm>
              <a:off x="912452" y="1332266"/>
              <a:ext cx="2907833"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Uganda, 2000-2025</a:t>
              </a:r>
            </a:p>
          </p:txBody>
        </p:sp>
        <p:sp>
          <p:nvSpPr>
            <p:cNvPr id="485" name="tx485"/>
            <p:cNvSpPr/>
            <p:nvPr/>
          </p:nvSpPr>
          <p:spPr>
            <a:xfrm>
              <a:off x="4850723" y="6345398"/>
              <a:ext cx="422368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 </a:t>
              </a:r>
            </a:p>
          </p:txBody>
        </p:sp>
        <p:sp>
          <p:nvSpPr>
            <p:cNvPr id="486" name="tx486"/>
            <p:cNvSpPr/>
            <p:nvPr/>
          </p:nvSpPr>
          <p:spPr>
            <a:xfrm>
              <a:off x="6875336" y="6488255"/>
              <a:ext cx="2199074"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Stock information available from 2003.</a:t>
              </a:r>
            </a:p>
          </p:txBody>
        </p:sp>
        <p:sp>
          <p:nvSpPr>
            <p:cNvPr id="487" name="tx487"/>
            <p:cNvSpPr/>
            <p:nvPr/>
          </p:nvSpPr>
          <p:spPr>
            <a:xfrm>
              <a:off x="4340709" y="6586855"/>
              <a:ext cx="47337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An asterisk (*) indicates where there was a vaccine stockout at the national or subnational level.</a:t>
              </a:r>
            </a:p>
          </p:txBody>
        </p:sp>
      </p:grpSp>
      <p:sp>
        <p:nvSpPr>
          <p:cNvPr id="48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heatmap shows trends in vaccine coverage since 2000, with green cells indicating coverage of 90% or more.
In 2025, 9 out of 14 (64%) vaccines in the schedule achieved coverage of 90% or more. Vaccine coverage ranged from 66% to 98%.
Since 2002, estimates have been made for 10 new vaccines. IPVC, MCV2, and YFV is the newest vaccine reported (2022), which achieved 82%, 66%, and 69% coverage in 2025.
In 2025, Uganda reported stockouts of vaccines/supplies (BCG, HPV, and YFV) (more information on slide 8).</a:t>
            </a:r>
          </a:p>
        </p:txBody>
      </p:sp>
      <p:sp>
        <p:nvSpPr>
          <p:cNvPr id="48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coverage increased for 10 antigens, remained unchanged for two, and declined for two, indicating overall progress in routine immunization performance; nine achieved at least 90% coverage.</a:t>
            </a:r>
          </a:p>
        </p:txBody>
      </p:sp>
      <p:grpSp xmlns:pic="http://schemas.openxmlformats.org/drawingml/2006/picture">
        <p:nvGrpSpPr>
          <p:cNvPr id="490" name=""/>
          <p:cNvGrpSpPr/>
          <p:nvPr/>
        </p:nvGrpSpPr>
        <p:grpSpPr>
          <a:xfrm>
            <a:off x="292608" y="1005840"/>
            <a:ext cx="8595360" cy="28575"/>
            <a:chOff x="292608" y="1005840"/>
            <a:chExt cx="8595360" cy="28575"/>
          </a:xfrm>
        </p:grpSpPr>
        <p:sp>
          <p:nvSpPr>
            <p:cNvPr id="49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92"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3901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3535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031682"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32801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650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434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8361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4287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40214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66140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92067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1439019" y="1318612"/>
              <a:ext cx="6481656" cy="758151"/>
            </a:xfrm>
            <a:custGeom>
              <a:avLst/>
              <a:pathLst>
                <a:path w="6481656" h="758151">
                  <a:moveTo>
                    <a:pt x="0" y="758151"/>
                  </a:moveTo>
                  <a:lnTo>
                    <a:pt x="259266" y="678346"/>
                  </a:lnTo>
                  <a:lnTo>
                    <a:pt x="518532" y="598540"/>
                  </a:lnTo>
                  <a:lnTo>
                    <a:pt x="777798" y="518735"/>
                  </a:lnTo>
                  <a:lnTo>
                    <a:pt x="1037065" y="438929"/>
                  </a:lnTo>
                  <a:lnTo>
                    <a:pt x="1296331" y="359124"/>
                  </a:lnTo>
                  <a:lnTo>
                    <a:pt x="1555597" y="558638"/>
                  </a:lnTo>
                  <a:lnTo>
                    <a:pt x="1814863" y="239416"/>
                  </a:lnTo>
                  <a:lnTo>
                    <a:pt x="2074130" y="478832"/>
                  </a:lnTo>
                  <a:lnTo>
                    <a:pt x="2333396" y="119708"/>
                  </a:lnTo>
                  <a:lnTo>
                    <a:pt x="2592662" y="478832"/>
                  </a:lnTo>
                  <a:lnTo>
                    <a:pt x="2851928" y="319221"/>
                  </a:lnTo>
                  <a:lnTo>
                    <a:pt x="3111195" y="279319"/>
                  </a:lnTo>
                  <a:lnTo>
                    <a:pt x="3370461" y="279319"/>
                  </a:lnTo>
                  <a:lnTo>
                    <a:pt x="3629727" y="239416"/>
                  </a:lnTo>
                  <a:lnTo>
                    <a:pt x="3888994" y="79805"/>
                  </a:lnTo>
                  <a:lnTo>
                    <a:pt x="4148260" y="0"/>
                  </a:lnTo>
                  <a:lnTo>
                    <a:pt x="4407526" y="0"/>
                  </a:lnTo>
                  <a:lnTo>
                    <a:pt x="4666792" y="79805"/>
                  </a:lnTo>
                  <a:lnTo>
                    <a:pt x="4926059" y="119708"/>
                  </a:lnTo>
                  <a:lnTo>
                    <a:pt x="5185325" y="199513"/>
                  </a:lnTo>
                  <a:lnTo>
                    <a:pt x="5444591" y="79805"/>
                  </a:lnTo>
                  <a:lnTo>
                    <a:pt x="5703857" y="199513"/>
                  </a:lnTo>
                  <a:lnTo>
                    <a:pt x="5963124" y="159610"/>
                  </a:lnTo>
                  <a:lnTo>
                    <a:pt x="6222390" y="79805"/>
                  </a:lnTo>
                  <a:lnTo>
                    <a:pt x="6481656" y="39902"/>
                  </a:lnTo>
                </a:path>
              </a:pathLst>
            </a:custGeom>
            <a:ln w="27101" cap="flat">
              <a:solidFill>
                <a:srgbClr val="F8766D">
                  <a:alpha val="100000"/>
                </a:srgbClr>
              </a:solidFill>
              <a:prstDash val="solid"/>
              <a:round/>
            </a:ln>
          </p:spPr>
          <p:txBody>
            <a:bodyPr/>
            <a:lstStyle/>
            <a:p/>
          </p:txBody>
        </p:sp>
        <p:sp>
          <p:nvSpPr>
            <p:cNvPr id="29" name="pl29"/>
            <p:cNvSpPr/>
            <p:nvPr/>
          </p:nvSpPr>
          <p:spPr>
            <a:xfrm>
              <a:off x="1439019" y="1398418"/>
              <a:ext cx="6481656" cy="1795622"/>
            </a:xfrm>
            <a:custGeom>
              <a:avLst/>
              <a:pathLst>
                <a:path w="6481656" h="1795622">
                  <a:moveTo>
                    <a:pt x="0" y="1795622"/>
                  </a:moveTo>
                  <a:lnTo>
                    <a:pt x="259266" y="1675914"/>
                  </a:lnTo>
                  <a:lnTo>
                    <a:pt x="518532" y="1596108"/>
                  </a:lnTo>
                  <a:lnTo>
                    <a:pt x="777798" y="1516303"/>
                  </a:lnTo>
                  <a:lnTo>
                    <a:pt x="1037065" y="1396595"/>
                  </a:lnTo>
                  <a:lnTo>
                    <a:pt x="1296331" y="1316789"/>
                  </a:lnTo>
                  <a:lnTo>
                    <a:pt x="1555597" y="1316789"/>
                  </a:lnTo>
                  <a:lnTo>
                    <a:pt x="1814863" y="957665"/>
                  </a:lnTo>
                  <a:lnTo>
                    <a:pt x="2074130" y="1037470"/>
                  </a:lnTo>
                  <a:lnTo>
                    <a:pt x="2333396" y="718249"/>
                  </a:lnTo>
                  <a:lnTo>
                    <a:pt x="2592662" y="678346"/>
                  </a:lnTo>
                  <a:lnTo>
                    <a:pt x="2851928" y="598540"/>
                  </a:lnTo>
                  <a:lnTo>
                    <a:pt x="3111195" y="558638"/>
                  </a:lnTo>
                  <a:lnTo>
                    <a:pt x="3370461" y="518735"/>
                  </a:lnTo>
                  <a:lnTo>
                    <a:pt x="3629727" y="478832"/>
                  </a:lnTo>
                  <a:lnTo>
                    <a:pt x="3888994" y="319221"/>
                  </a:lnTo>
                  <a:lnTo>
                    <a:pt x="4148260" y="159610"/>
                  </a:lnTo>
                  <a:lnTo>
                    <a:pt x="4407526" y="119708"/>
                  </a:lnTo>
                  <a:lnTo>
                    <a:pt x="4666792" y="159610"/>
                  </a:lnTo>
                  <a:lnTo>
                    <a:pt x="4926059" y="159610"/>
                  </a:lnTo>
                  <a:lnTo>
                    <a:pt x="5185325" y="319221"/>
                  </a:lnTo>
                  <a:lnTo>
                    <a:pt x="5444591" y="239416"/>
                  </a:lnTo>
                  <a:lnTo>
                    <a:pt x="5703857" y="319221"/>
                  </a:lnTo>
                  <a:lnTo>
                    <a:pt x="5963124" y="239416"/>
                  </a:lnTo>
                  <a:lnTo>
                    <a:pt x="6222390" y="119708"/>
                  </a:lnTo>
                  <a:lnTo>
                    <a:pt x="6481656" y="0"/>
                  </a:lnTo>
                </a:path>
              </a:pathLst>
            </a:custGeom>
            <a:ln w="27101" cap="flat">
              <a:solidFill>
                <a:srgbClr val="7CAE00">
                  <a:alpha val="100000"/>
                </a:srgbClr>
              </a:solidFill>
              <a:prstDash val="solid"/>
              <a:round/>
            </a:ln>
          </p:spPr>
          <p:txBody>
            <a:bodyPr/>
            <a:lstStyle/>
            <a:p/>
          </p:txBody>
        </p:sp>
        <p:sp>
          <p:nvSpPr>
            <p:cNvPr id="30" name="pl30"/>
            <p:cNvSpPr/>
            <p:nvPr/>
          </p:nvSpPr>
          <p:spPr>
            <a:xfrm>
              <a:off x="1439019" y="1597931"/>
              <a:ext cx="6481656" cy="1396595"/>
            </a:xfrm>
            <a:custGeom>
              <a:avLst/>
              <a:pathLst>
                <a:path w="6481656" h="1396595">
                  <a:moveTo>
                    <a:pt x="0" y="1396595"/>
                  </a:moveTo>
                  <a:lnTo>
                    <a:pt x="259266" y="1316789"/>
                  </a:lnTo>
                  <a:lnTo>
                    <a:pt x="518532" y="1197081"/>
                  </a:lnTo>
                  <a:lnTo>
                    <a:pt x="777798" y="1117276"/>
                  </a:lnTo>
                  <a:lnTo>
                    <a:pt x="1037065" y="1037470"/>
                  </a:lnTo>
                  <a:lnTo>
                    <a:pt x="1296331" y="957665"/>
                  </a:lnTo>
                  <a:lnTo>
                    <a:pt x="1555597" y="678346"/>
                  </a:lnTo>
                  <a:lnTo>
                    <a:pt x="1814863" y="678346"/>
                  </a:lnTo>
                  <a:lnTo>
                    <a:pt x="2074130" y="877859"/>
                  </a:lnTo>
                  <a:lnTo>
                    <a:pt x="2333396" y="598540"/>
                  </a:lnTo>
                  <a:lnTo>
                    <a:pt x="2592662" y="758151"/>
                  </a:lnTo>
                  <a:lnTo>
                    <a:pt x="2851928" y="678346"/>
                  </a:lnTo>
                  <a:lnTo>
                    <a:pt x="3111195" y="478832"/>
                  </a:lnTo>
                  <a:lnTo>
                    <a:pt x="3370461" y="359124"/>
                  </a:lnTo>
                  <a:lnTo>
                    <a:pt x="3629727" y="279319"/>
                  </a:lnTo>
                  <a:lnTo>
                    <a:pt x="3888994" y="518735"/>
                  </a:lnTo>
                  <a:lnTo>
                    <a:pt x="4148260" y="518735"/>
                  </a:lnTo>
                  <a:lnTo>
                    <a:pt x="4407526" y="359124"/>
                  </a:lnTo>
                  <a:lnTo>
                    <a:pt x="4666792" y="239416"/>
                  </a:lnTo>
                  <a:lnTo>
                    <a:pt x="4926059" y="199513"/>
                  </a:lnTo>
                  <a:lnTo>
                    <a:pt x="5185325" y="119708"/>
                  </a:lnTo>
                  <a:lnTo>
                    <a:pt x="5444591" y="79805"/>
                  </a:lnTo>
                  <a:lnTo>
                    <a:pt x="5703857" y="39902"/>
                  </a:lnTo>
                  <a:lnTo>
                    <a:pt x="5963124" y="39902"/>
                  </a:lnTo>
                  <a:lnTo>
                    <a:pt x="6222390" y="0"/>
                  </a:lnTo>
                  <a:lnTo>
                    <a:pt x="6481656" y="0"/>
                  </a:lnTo>
                </a:path>
              </a:pathLst>
            </a:custGeom>
            <a:ln w="27101" cap="flat">
              <a:solidFill>
                <a:srgbClr val="00BFC4">
                  <a:alpha val="100000"/>
                </a:srgbClr>
              </a:solidFill>
              <a:prstDash val="solid"/>
              <a:round/>
            </a:ln>
          </p:spPr>
          <p:txBody>
            <a:bodyPr/>
            <a:lstStyle/>
            <a:p/>
          </p:txBody>
        </p:sp>
        <p:sp>
          <p:nvSpPr>
            <p:cNvPr id="31" name="pl31"/>
            <p:cNvSpPr/>
            <p:nvPr/>
          </p:nvSpPr>
          <p:spPr>
            <a:xfrm>
              <a:off x="7142877" y="2635402"/>
              <a:ext cx="777798" cy="1795622"/>
            </a:xfrm>
            <a:custGeom>
              <a:avLst/>
              <a:pathLst>
                <a:path w="777798" h="1795622">
                  <a:moveTo>
                    <a:pt x="0" y="678346"/>
                  </a:moveTo>
                  <a:lnTo>
                    <a:pt x="259266" y="1795622"/>
                  </a:lnTo>
                  <a:lnTo>
                    <a:pt x="518532" y="638443"/>
                  </a:lnTo>
                  <a:lnTo>
                    <a:pt x="777798" y="0"/>
                  </a:lnTo>
                </a:path>
              </a:pathLst>
            </a:custGeom>
            <a:ln w="27101" cap="flat">
              <a:solidFill>
                <a:srgbClr val="C77CFF">
                  <a:alpha val="100000"/>
                </a:srgbClr>
              </a:solidFill>
              <a:prstDash val="solid"/>
              <a:round/>
            </a:ln>
          </p:spPr>
          <p:txBody>
            <a:bodyPr/>
            <a:lstStyle/>
            <a:p/>
          </p:txBody>
        </p:sp>
        <p:sp>
          <p:nvSpPr>
            <p:cNvPr id="32" name="pl32"/>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3" name="pt33"/>
            <p:cNvSpPr/>
            <p:nvPr/>
          </p:nvSpPr>
          <p:spPr>
            <a:xfrm>
              <a:off x="7882299" y="1320139"/>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7882299" y="1360041"/>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5" name="pt35"/>
            <p:cNvSpPr/>
            <p:nvPr/>
          </p:nvSpPr>
          <p:spPr>
            <a:xfrm>
              <a:off x="7882299" y="1559555"/>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6" name="pt36"/>
            <p:cNvSpPr/>
            <p:nvPr/>
          </p:nvSpPr>
          <p:spPr>
            <a:xfrm>
              <a:off x="7882299" y="2597026"/>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7" name="pt37"/>
            <p:cNvSpPr/>
            <p:nvPr/>
          </p:nvSpPr>
          <p:spPr>
            <a:xfrm>
              <a:off x="1400642" y="2038388"/>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8" name="pt38"/>
            <p:cNvSpPr/>
            <p:nvPr/>
          </p:nvSpPr>
          <p:spPr>
            <a:xfrm>
              <a:off x="1400642" y="3155664"/>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9" name="pt39"/>
            <p:cNvSpPr/>
            <p:nvPr/>
          </p:nvSpPr>
          <p:spPr>
            <a:xfrm>
              <a:off x="1400642" y="2956150"/>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40" name="pt40"/>
            <p:cNvSpPr/>
            <p:nvPr/>
          </p:nvSpPr>
          <p:spPr>
            <a:xfrm>
              <a:off x="7104500" y="3275372"/>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1" name="pl41"/>
            <p:cNvSpPr/>
            <p:nvPr/>
          </p:nvSpPr>
          <p:spPr>
            <a:xfrm>
              <a:off x="7933487" y="1201041"/>
              <a:ext cx="246454" cy="149692"/>
            </a:xfrm>
            <a:custGeom>
              <a:avLst/>
              <a:pathLst>
                <a:path w="246454" h="149692">
                  <a:moveTo>
                    <a:pt x="246454" y="0"/>
                  </a:moveTo>
                  <a:lnTo>
                    <a:pt x="0" y="149692"/>
                  </a:lnTo>
                </a:path>
              </a:pathLst>
            </a:custGeom>
          </p:spPr>
          <p:txBody>
            <a:bodyPr/>
            <a:lstStyle/>
            <a:p/>
          </p:txBody>
        </p:sp>
        <p:sp>
          <p:nvSpPr>
            <p:cNvPr id="42" name="pl42"/>
            <p:cNvSpPr/>
            <p:nvPr/>
          </p:nvSpPr>
          <p:spPr>
            <a:xfrm>
              <a:off x="7938221" y="1401819"/>
              <a:ext cx="241720" cy="46860"/>
            </a:xfrm>
            <a:custGeom>
              <a:avLst/>
              <a:pathLst>
                <a:path w="241720" h="46860">
                  <a:moveTo>
                    <a:pt x="241720" y="46860"/>
                  </a:moveTo>
                  <a:lnTo>
                    <a:pt x="0" y="0"/>
                  </a:lnTo>
                </a:path>
              </a:pathLst>
            </a:custGeom>
          </p:spPr>
          <p:txBody>
            <a:bodyPr/>
            <a:lstStyle/>
            <a:p/>
          </p:txBody>
        </p:sp>
        <p:sp>
          <p:nvSpPr>
            <p:cNvPr id="43" name="pl43"/>
            <p:cNvSpPr/>
            <p:nvPr/>
          </p:nvSpPr>
          <p:spPr>
            <a:xfrm>
              <a:off x="7935705" y="1604217"/>
              <a:ext cx="244236" cy="102138"/>
            </a:xfrm>
            <a:custGeom>
              <a:avLst/>
              <a:pathLst>
                <a:path w="244236" h="102138">
                  <a:moveTo>
                    <a:pt x="244236" y="102138"/>
                  </a:moveTo>
                  <a:lnTo>
                    <a:pt x="0" y="0"/>
                  </a:lnTo>
                </a:path>
              </a:pathLst>
            </a:custGeom>
          </p:spPr>
          <p:txBody>
            <a:bodyPr/>
            <a:lstStyle/>
            <a:p/>
          </p:txBody>
        </p:sp>
        <p:sp>
          <p:nvSpPr>
            <p:cNvPr id="44" name="pl44"/>
            <p:cNvSpPr/>
            <p:nvPr/>
          </p:nvSpPr>
          <p:spPr>
            <a:xfrm>
              <a:off x="7939163" y="2635402"/>
              <a:ext cx="240778" cy="2"/>
            </a:xfrm>
            <a:custGeom>
              <a:avLst/>
              <a:pathLst>
                <a:path w="240778" h="2">
                  <a:moveTo>
                    <a:pt x="240778" y="2"/>
                  </a:moveTo>
                  <a:lnTo>
                    <a:pt x="0" y="0"/>
                  </a:lnTo>
                </a:path>
              </a:pathLst>
            </a:custGeom>
          </p:spPr>
          <p:txBody>
            <a:bodyPr/>
            <a:lstStyle/>
            <a:p/>
          </p:txBody>
        </p:sp>
        <p:sp>
          <p:nvSpPr>
            <p:cNvPr id="45" name="pg45"/>
            <p:cNvSpPr/>
            <p:nvPr/>
          </p:nvSpPr>
          <p:spPr>
            <a:xfrm>
              <a:off x="8111362" y="1086989"/>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6" name="tx46"/>
            <p:cNvSpPr/>
            <p:nvPr/>
          </p:nvSpPr>
          <p:spPr>
            <a:xfrm>
              <a:off x="8134222" y="1127830"/>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98%</a:t>
              </a:r>
            </a:p>
          </p:txBody>
        </p:sp>
        <p:sp>
          <p:nvSpPr>
            <p:cNvPr id="47" name="pg47"/>
            <p:cNvSpPr/>
            <p:nvPr/>
          </p:nvSpPr>
          <p:spPr>
            <a:xfrm>
              <a:off x="8111362" y="1360718"/>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8" name="tx48"/>
            <p:cNvSpPr/>
            <p:nvPr/>
          </p:nvSpPr>
          <p:spPr>
            <a:xfrm>
              <a:off x="8134222" y="1401559"/>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97%</a:t>
              </a:r>
            </a:p>
          </p:txBody>
        </p:sp>
        <p:sp>
          <p:nvSpPr>
            <p:cNvPr id="49" name="pg49"/>
            <p:cNvSpPr/>
            <p:nvPr/>
          </p:nvSpPr>
          <p:spPr>
            <a:xfrm>
              <a:off x="8111362" y="1634819"/>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50" name="tx50"/>
            <p:cNvSpPr/>
            <p:nvPr/>
          </p:nvSpPr>
          <p:spPr>
            <a:xfrm>
              <a:off x="8134222" y="1675661"/>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92%</a:t>
              </a:r>
            </a:p>
          </p:txBody>
        </p:sp>
        <p:sp>
          <p:nvSpPr>
            <p:cNvPr id="51" name="pg51"/>
            <p:cNvSpPr/>
            <p:nvPr/>
          </p:nvSpPr>
          <p:spPr>
            <a:xfrm>
              <a:off x="8111362" y="2544419"/>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2" name="tx52"/>
            <p:cNvSpPr/>
            <p:nvPr/>
          </p:nvSpPr>
          <p:spPr>
            <a:xfrm>
              <a:off x="8134222" y="2585260"/>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66%</a:t>
              </a:r>
            </a:p>
          </p:txBody>
        </p:sp>
        <p:sp>
          <p:nvSpPr>
            <p:cNvPr id="53" name="tx53"/>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4" name="tx54"/>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5" name="tx55"/>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6" name="tx56"/>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7" name="tx57"/>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8" name="tx58"/>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9" name="tx59"/>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0" name="tx60"/>
            <p:cNvSpPr/>
            <p:nvPr/>
          </p:nvSpPr>
          <p:spPr>
            <a:xfrm rot="-5400000">
              <a:off x="12825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1" name="tx61"/>
            <p:cNvSpPr/>
            <p:nvPr/>
          </p:nvSpPr>
          <p:spPr>
            <a:xfrm rot="-5400000">
              <a:off x="257890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2" name="tx62"/>
            <p:cNvSpPr/>
            <p:nvPr/>
          </p:nvSpPr>
          <p:spPr>
            <a:xfrm rot="-5400000">
              <a:off x="3875235"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3" name="tx63"/>
            <p:cNvSpPr/>
            <p:nvPr/>
          </p:nvSpPr>
          <p:spPr>
            <a:xfrm rot="-5400000">
              <a:off x="5171567"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4" name="tx64"/>
            <p:cNvSpPr/>
            <p:nvPr/>
          </p:nvSpPr>
          <p:spPr>
            <a:xfrm rot="-5400000">
              <a:off x="62086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5" name="tx65"/>
            <p:cNvSpPr/>
            <p:nvPr/>
          </p:nvSpPr>
          <p:spPr>
            <a:xfrm rot="-5400000">
              <a:off x="646789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6" name="tx66"/>
            <p:cNvSpPr/>
            <p:nvPr/>
          </p:nvSpPr>
          <p:spPr>
            <a:xfrm rot="-5400000">
              <a:off x="672716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7" name="tx67"/>
            <p:cNvSpPr/>
            <p:nvPr/>
          </p:nvSpPr>
          <p:spPr>
            <a:xfrm rot="-5400000">
              <a:off x="698643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8" name="tx68"/>
            <p:cNvSpPr/>
            <p:nvPr/>
          </p:nvSpPr>
          <p:spPr>
            <a:xfrm rot="-5400000">
              <a:off x="7245663"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9" name="tx69"/>
            <p:cNvSpPr/>
            <p:nvPr/>
          </p:nvSpPr>
          <p:spPr>
            <a:xfrm rot="-5400000">
              <a:off x="750496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0" name="tx70"/>
            <p:cNvSpPr/>
            <p:nvPr/>
          </p:nvSpPr>
          <p:spPr>
            <a:xfrm rot="-5400000">
              <a:off x="776422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1" name="tx71"/>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2" name="pl72"/>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3" name="pl73"/>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4" name="pl74"/>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5" name="pl75"/>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6" name="tx76"/>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7" name="tx77"/>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8" name="tx78"/>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9" name="tx79"/>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0" name="tx80"/>
            <p:cNvSpPr/>
            <p:nvPr/>
          </p:nvSpPr>
          <p:spPr>
            <a:xfrm>
              <a:off x="803816" y="398022"/>
              <a:ext cx="456630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Uganda, 2000-2025</a:t>
              </a:r>
            </a:p>
          </p:txBody>
        </p:sp>
        <p:sp>
          <p:nvSpPr>
            <p:cNvPr id="81" name="tx81"/>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2025, DTP1 coverage (a proxy for access to immunization services) was 92%.
DTP3 coverage - a marker of how well countries are delivering immunization services to children - exceeded the 90% target set for 2030.
WHO recommends that countries achieve at least 95% coverage with both the first (MCV1) and second (MCV2) doses of measles-containing vaccine. MCV1 provides initial protection and MCV2 ensures long-term immunity and closes gaps in coverage.
In 2025, MCV1 coverage was below, but close to the 95% target and MCV2 coverage was below the 95% target.
Between 2024 and 2025, 3 vaccines increased coverage, 0 declined and 1 remained the same.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11658600" cy="6400800"/>
            <a:chOff x="274320" y="365760"/>
            <a:chExt cx="11658600" cy="6400800"/>
          </a:xfrm>
        </p:grpSpPr>
        <p:sp>
          <p:nvSpPr>
            <p:cNvPr id="3" name="rc3"/>
            <p:cNvSpPr/>
            <p:nvPr/>
          </p:nvSpPr>
          <p:spPr>
            <a:xfrm>
              <a:off x="274320" y="365760"/>
              <a:ext cx="1165860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35550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58752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81953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05155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128356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9" name="pl9"/>
            <p:cNvSpPr/>
            <p:nvPr/>
          </p:nvSpPr>
          <p:spPr>
            <a:xfrm>
              <a:off x="151558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0" name="rc10"/>
            <p:cNvSpPr/>
            <p:nvPr/>
          </p:nvSpPr>
          <p:spPr>
            <a:xfrm>
              <a:off x="343909" y="1084069"/>
              <a:ext cx="1218078" cy="203892"/>
            </a:xfrm>
            <a:prstGeom prst="rect">
              <a:avLst/>
            </a:prstGeom>
            <a:solidFill>
              <a:srgbClr val="D9D9D9">
                <a:alpha val="60000"/>
              </a:srgbClr>
            </a:solidFill>
          </p:spPr>
          <p:txBody>
            <a:bodyPr/>
            <a:lstStyle/>
            <a:p/>
          </p:txBody>
        </p:sp>
        <p:sp>
          <p:nvSpPr>
            <p:cNvPr id="11" name="pl11"/>
            <p:cNvSpPr/>
            <p:nvPr/>
          </p:nvSpPr>
          <p:spPr>
            <a:xfrm>
              <a:off x="1341573"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12" name="tx12"/>
            <p:cNvSpPr/>
            <p:nvPr/>
          </p:nvSpPr>
          <p:spPr>
            <a:xfrm>
              <a:off x="923486"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ESAR: 85%</a:t>
              </a:r>
            </a:p>
          </p:txBody>
        </p:sp>
        <p:sp>
          <p:nvSpPr>
            <p:cNvPr id="13" name="pt13"/>
            <p:cNvSpPr/>
            <p:nvPr/>
          </p:nvSpPr>
          <p:spPr>
            <a:xfrm>
              <a:off x="1083982" y="521508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4" name="pt14"/>
            <p:cNvSpPr/>
            <p:nvPr/>
          </p:nvSpPr>
          <p:spPr>
            <a:xfrm>
              <a:off x="1083982" y="5011193"/>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5" name="pt15"/>
            <p:cNvSpPr/>
            <p:nvPr/>
          </p:nvSpPr>
          <p:spPr>
            <a:xfrm>
              <a:off x="1165188" y="4807300"/>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 name="pt16"/>
            <p:cNvSpPr/>
            <p:nvPr/>
          </p:nvSpPr>
          <p:spPr>
            <a:xfrm>
              <a:off x="1188389" y="4603408"/>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7" name="pt17"/>
            <p:cNvSpPr/>
            <p:nvPr/>
          </p:nvSpPr>
          <p:spPr>
            <a:xfrm>
              <a:off x="1199990" y="439951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8" name="pt18"/>
            <p:cNvSpPr/>
            <p:nvPr/>
          </p:nvSpPr>
          <p:spPr>
            <a:xfrm>
              <a:off x="1234792" y="419562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 name="pt19"/>
            <p:cNvSpPr/>
            <p:nvPr/>
          </p:nvSpPr>
          <p:spPr>
            <a:xfrm>
              <a:off x="1281195" y="399173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0" name="pt20"/>
            <p:cNvSpPr/>
            <p:nvPr/>
          </p:nvSpPr>
          <p:spPr>
            <a:xfrm>
              <a:off x="1281195" y="378783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1" name="pt21"/>
            <p:cNvSpPr/>
            <p:nvPr/>
          </p:nvSpPr>
          <p:spPr>
            <a:xfrm>
              <a:off x="1304397" y="358394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 name="pt22"/>
            <p:cNvSpPr/>
            <p:nvPr/>
          </p:nvSpPr>
          <p:spPr>
            <a:xfrm>
              <a:off x="1315997" y="338005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3" name="pt23"/>
            <p:cNvSpPr/>
            <p:nvPr/>
          </p:nvSpPr>
          <p:spPr>
            <a:xfrm>
              <a:off x="1327598" y="317616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 name="pt24"/>
            <p:cNvSpPr/>
            <p:nvPr/>
          </p:nvSpPr>
          <p:spPr>
            <a:xfrm>
              <a:off x="1339199" y="297226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 name="pt25"/>
            <p:cNvSpPr/>
            <p:nvPr/>
          </p:nvSpPr>
          <p:spPr>
            <a:xfrm>
              <a:off x="1350800" y="276837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 name="pt26"/>
            <p:cNvSpPr/>
            <p:nvPr/>
          </p:nvSpPr>
          <p:spPr>
            <a:xfrm>
              <a:off x="1362400" y="2564485"/>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7" name="pt27"/>
            <p:cNvSpPr/>
            <p:nvPr/>
          </p:nvSpPr>
          <p:spPr>
            <a:xfrm>
              <a:off x="1385602" y="236059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 name="pt28"/>
            <p:cNvSpPr/>
            <p:nvPr/>
          </p:nvSpPr>
          <p:spPr>
            <a:xfrm>
              <a:off x="1397203" y="2156700"/>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 name="pt29"/>
            <p:cNvSpPr/>
            <p:nvPr/>
          </p:nvSpPr>
          <p:spPr>
            <a:xfrm>
              <a:off x="1420404" y="195280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 name="pt30"/>
            <p:cNvSpPr/>
            <p:nvPr/>
          </p:nvSpPr>
          <p:spPr>
            <a:xfrm>
              <a:off x="1443606" y="174891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 name="pt31"/>
            <p:cNvSpPr/>
            <p:nvPr/>
          </p:nvSpPr>
          <p:spPr>
            <a:xfrm>
              <a:off x="1443606" y="154502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 name="pt32"/>
            <p:cNvSpPr/>
            <p:nvPr/>
          </p:nvSpPr>
          <p:spPr>
            <a:xfrm>
              <a:off x="1443606" y="134113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 name="pt33"/>
            <p:cNvSpPr/>
            <p:nvPr/>
          </p:nvSpPr>
          <p:spPr>
            <a:xfrm>
              <a:off x="1443606" y="113723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 name="tx34"/>
            <p:cNvSpPr/>
            <p:nvPr/>
          </p:nvSpPr>
          <p:spPr>
            <a:xfrm>
              <a:off x="1190763" y="5233430"/>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AGO</a:t>
              </a:r>
            </a:p>
          </p:txBody>
        </p:sp>
        <p:sp>
          <p:nvSpPr>
            <p:cNvPr id="35" name="tx35"/>
            <p:cNvSpPr/>
            <p:nvPr/>
          </p:nvSpPr>
          <p:spPr>
            <a:xfrm>
              <a:off x="1190763" y="5031517"/>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ZAF</a:t>
              </a:r>
            </a:p>
          </p:txBody>
        </p:sp>
        <p:sp>
          <p:nvSpPr>
            <p:cNvPr id="36" name="tx36"/>
            <p:cNvSpPr/>
            <p:nvPr/>
          </p:nvSpPr>
          <p:spPr>
            <a:xfrm>
              <a:off x="1271969" y="4825684"/>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MDG</a:t>
              </a:r>
            </a:p>
          </p:txBody>
        </p:sp>
        <p:sp>
          <p:nvSpPr>
            <p:cNvPr id="37" name="tx37"/>
            <p:cNvSpPr/>
            <p:nvPr/>
          </p:nvSpPr>
          <p:spPr>
            <a:xfrm>
              <a:off x="1295170" y="4621792"/>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SSD</a:t>
              </a:r>
            </a:p>
          </p:txBody>
        </p:sp>
        <p:sp>
          <p:nvSpPr>
            <p:cNvPr id="38" name="tx38"/>
            <p:cNvSpPr/>
            <p:nvPr/>
          </p:nvSpPr>
          <p:spPr>
            <a:xfrm>
              <a:off x="1306771" y="4417860"/>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SOM</a:t>
              </a:r>
            </a:p>
          </p:txBody>
        </p:sp>
        <p:sp>
          <p:nvSpPr>
            <p:cNvPr id="39" name="tx39"/>
            <p:cNvSpPr/>
            <p:nvPr/>
          </p:nvSpPr>
          <p:spPr>
            <a:xfrm>
              <a:off x="1040098" y="4213968"/>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COM</a:t>
              </a:r>
            </a:p>
          </p:txBody>
        </p:sp>
        <p:sp>
          <p:nvSpPr>
            <p:cNvPr id="40" name="tx40"/>
            <p:cNvSpPr/>
            <p:nvPr/>
          </p:nvSpPr>
          <p:spPr>
            <a:xfrm>
              <a:off x="1095352" y="4010115"/>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SWZ</a:t>
              </a:r>
            </a:p>
          </p:txBody>
        </p:sp>
        <p:sp>
          <p:nvSpPr>
            <p:cNvPr id="41" name="tx41"/>
            <p:cNvSpPr/>
            <p:nvPr/>
          </p:nvSpPr>
          <p:spPr>
            <a:xfrm>
              <a:off x="1112975" y="3808163"/>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ETH</a:t>
              </a:r>
            </a:p>
          </p:txBody>
        </p:sp>
        <p:sp>
          <p:nvSpPr>
            <p:cNvPr id="42" name="tx42"/>
            <p:cNvSpPr/>
            <p:nvPr/>
          </p:nvSpPr>
          <p:spPr>
            <a:xfrm>
              <a:off x="1118514" y="360427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NAM</a:t>
              </a:r>
            </a:p>
          </p:txBody>
        </p:sp>
        <p:sp>
          <p:nvSpPr>
            <p:cNvPr id="43" name="tx43"/>
            <p:cNvSpPr/>
            <p:nvPr/>
          </p:nvSpPr>
          <p:spPr>
            <a:xfrm>
              <a:off x="1156627" y="3400378"/>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TZA</a:t>
              </a:r>
            </a:p>
          </p:txBody>
        </p:sp>
        <p:sp>
          <p:nvSpPr>
            <p:cNvPr id="44" name="tx44"/>
            <p:cNvSpPr/>
            <p:nvPr/>
          </p:nvSpPr>
          <p:spPr>
            <a:xfrm>
              <a:off x="1159300" y="3194506"/>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LSO</a:t>
              </a:r>
            </a:p>
          </p:txBody>
        </p:sp>
        <p:sp>
          <p:nvSpPr>
            <p:cNvPr id="45" name="tx45"/>
            <p:cNvSpPr/>
            <p:nvPr/>
          </p:nvSpPr>
          <p:spPr>
            <a:xfrm>
              <a:off x="1197451" y="2992594"/>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BDI</a:t>
              </a:r>
            </a:p>
          </p:txBody>
        </p:sp>
        <p:sp>
          <p:nvSpPr>
            <p:cNvPr id="46" name="tx46"/>
            <p:cNvSpPr/>
            <p:nvPr/>
          </p:nvSpPr>
          <p:spPr>
            <a:xfrm>
              <a:off x="1164956" y="2786722"/>
              <a:ext cx="176616"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MOZ</a:t>
              </a:r>
            </a:p>
          </p:txBody>
        </p:sp>
        <p:sp>
          <p:nvSpPr>
            <p:cNvPr id="47" name="tx47"/>
            <p:cNvSpPr/>
            <p:nvPr/>
          </p:nvSpPr>
          <p:spPr>
            <a:xfrm>
              <a:off x="1189716" y="25848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KEN</a:t>
              </a:r>
            </a:p>
          </p:txBody>
        </p:sp>
        <p:sp>
          <p:nvSpPr>
            <p:cNvPr id="48" name="tx48"/>
            <p:cNvSpPr/>
            <p:nvPr/>
          </p:nvSpPr>
          <p:spPr>
            <a:xfrm>
              <a:off x="1199758" y="2380917"/>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ZWE</a:t>
              </a:r>
            </a:p>
          </p:txBody>
        </p:sp>
        <p:sp>
          <p:nvSpPr>
            <p:cNvPr id="49" name="tx49"/>
            <p:cNvSpPr/>
            <p:nvPr/>
          </p:nvSpPr>
          <p:spPr>
            <a:xfrm>
              <a:off x="1224635" y="2177024"/>
              <a:ext cx="16334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MWI</a:t>
              </a:r>
            </a:p>
          </p:txBody>
        </p:sp>
        <p:sp>
          <p:nvSpPr>
            <p:cNvPr id="50" name="tx50"/>
            <p:cNvSpPr/>
            <p:nvPr/>
          </p:nvSpPr>
          <p:spPr>
            <a:xfrm>
              <a:off x="1243372" y="1973132"/>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ZMB</a:t>
              </a:r>
            </a:p>
          </p:txBody>
        </p:sp>
        <p:sp>
          <p:nvSpPr>
            <p:cNvPr id="51" name="tx51"/>
            <p:cNvSpPr/>
            <p:nvPr/>
          </p:nvSpPr>
          <p:spPr>
            <a:xfrm>
              <a:off x="1253298" y="1769240"/>
              <a:ext cx="18108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BWA</a:t>
              </a:r>
            </a:p>
          </p:txBody>
        </p:sp>
        <p:sp>
          <p:nvSpPr>
            <p:cNvPr id="52" name="tx52"/>
            <p:cNvSpPr/>
            <p:nvPr/>
          </p:nvSpPr>
          <p:spPr>
            <a:xfrm>
              <a:off x="1301858" y="1565347"/>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ERI</a:t>
              </a:r>
            </a:p>
          </p:txBody>
        </p:sp>
        <p:sp>
          <p:nvSpPr>
            <p:cNvPr id="53" name="tx53"/>
            <p:cNvSpPr/>
            <p:nvPr/>
          </p:nvSpPr>
          <p:spPr>
            <a:xfrm>
              <a:off x="1248912" y="1361455"/>
              <a:ext cx="18546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RWA</a:t>
              </a:r>
            </a:p>
          </p:txBody>
        </p:sp>
        <p:sp>
          <p:nvSpPr>
            <p:cNvPr id="54" name="tx54"/>
            <p:cNvSpPr/>
            <p:nvPr/>
          </p:nvSpPr>
          <p:spPr>
            <a:xfrm>
              <a:off x="1262110" y="115562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UGA</a:t>
              </a:r>
            </a:p>
          </p:txBody>
        </p:sp>
        <p:sp>
          <p:nvSpPr>
            <p:cNvPr id="55" name="rc55"/>
            <p:cNvSpPr/>
            <p:nvPr/>
          </p:nvSpPr>
          <p:spPr>
            <a:xfrm>
              <a:off x="343909" y="875080"/>
              <a:ext cx="1218078" cy="4597772"/>
            </a:xfrm>
            <a:prstGeom prst="rect">
              <a:avLst/>
            </a:prstGeom>
            <a:ln w="13550" cap="rnd">
              <a:solidFill>
                <a:srgbClr val="999999">
                  <a:alpha val="100000"/>
                </a:srgbClr>
              </a:solidFill>
              <a:prstDash val="solid"/>
              <a:round/>
            </a:ln>
          </p:spPr>
          <p:txBody>
            <a:bodyPr/>
            <a:lstStyle/>
            <a:p/>
          </p:txBody>
        </p:sp>
        <p:sp>
          <p:nvSpPr>
            <p:cNvPr id="56" name="pl56"/>
            <p:cNvSpPr/>
            <p:nvPr/>
          </p:nvSpPr>
          <p:spPr>
            <a:xfrm>
              <a:off x="164317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7" name="pl57"/>
            <p:cNvSpPr/>
            <p:nvPr/>
          </p:nvSpPr>
          <p:spPr>
            <a:xfrm>
              <a:off x="187519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8" name="pl58"/>
            <p:cNvSpPr/>
            <p:nvPr/>
          </p:nvSpPr>
          <p:spPr>
            <a:xfrm>
              <a:off x="210720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9" name="pl59"/>
            <p:cNvSpPr/>
            <p:nvPr/>
          </p:nvSpPr>
          <p:spPr>
            <a:xfrm>
              <a:off x="233922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0" name="pl60"/>
            <p:cNvSpPr/>
            <p:nvPr/>
          </p:nvSpPr>
          <p:spPr>
            <a:xfrm>
              <a:off x="257123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1" name="pl61"/>
            <p:cNvSpPr/>
            <p:nvPr/>
          </p:nvSpPr>
          <p:spPr>
            <a:xfrm>
              <a:off x="280325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2" name="rc62"/>
            <p:cNvSpPr/>
            <p:nvPr/>
          </p:nvSpPr>
          <p:spPr>
            <a:xfrm>
              <a:off x="1631576" y="1084069"/>
              <a:ext cx="1218078" cy="203892"/>
            </a:xfrm>
            <a:prstGeom prst="rect">
              <a:avLst/>
            </a:prstGeom>
            <a:solidFill>
              <a:srgbClr val="D9D9D9">
                <a:alpha val="60000"/>
              </a:srgbClr>
            </a:solidFill>
          </p:spPr>
          <p:txBody>
            <a:bodyPr/>
            <a:lstStyle/>
            <a:p/>
          </p:txBody>
        </p:sp>
        <p:sp>
          <p:nvSpPr>
            <p:cNvPr id="63" name="pl63"/>
            <p:cNvSpPr/>
            <p:nvPr/>
          </p:nvSpPr>
          <p:spPr>
            <a:xfrm>
              <a:off x="2571237"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64" name="tx64"/>
            <p:cNvSpPr/>
            <p:nvPr/>
          </p:nvSpPr>
          <p:spPr>
            <a:xfrm>
              <a:off x="2153150"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ESAR: 80%</a:t>
              </a:r>
            </a:p>
          </p:txBody>
        </p:sp>
        <p:sp>
          <p:nvSpPr>
            <p:cNvPr id="65" name="pt65"/>
            <p:cNvSpPr/>
            <p:nvPr/>
          </p:nvSpPr>
          <p:spPr>
            <a:xfrm>
              <a:off x="2197639"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66" name="pt66"/>
            <p:cNvSpPr/>
            <p:nvPr/>
          </p:nvSpPr>
          <p:spPr>
            <a:xfrm>
              <a:off x="2336848" y="5011193"/>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67" name="pt67"/>
            <p:cNvSpPr/>
            <p:nvPr/>
          </p:nvSpPr>
          <p:spPr>
            <a:xfrm>
              <a:off x="2348449" y="480730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68" name="pt68"/>
            <p:cNvSpPr/>
            <p:nvPr/>
          </p:nvSpPr>
          <p:spPr>
            <a:xfrm>
              <a:off x="2406453" y="4603408"/>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9" name="pt69"/>
            <p:cNvSpPr/>
            <p:nvPr/>
          </p:nvSpPr>
          <p:spPr>
            <a:xfrm>
              <a:off x="2429654" y="439951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70" name="pt70"/>
            <p:cNvSpPr/>
            <p:nvPr/>
          </p:nvSpPr>
          <p:spPr>
            <a:xfrm>
              <a:off x="2441255" y="4195623"/>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71" name="pt71"/>
            <p:cNvSpPr/>
            <p:nvPr/>
          </p:nvSpPr>
          <p:spPr>
            <a:xfrm>
              <a:off x="2464456" y="399173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72" name="pt72"/>
            <p:cNvSpPr/>
            <p:nvPr/>
          </p:nvSpPr>
          <p:spPr>
            <a:xfrm>
              <a:off x="2534061" y="378783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3" name="pt73"/>
            <p:cNvSpPr/>
            <p:nvPr/>
          </p:nvSpPr>
          <p:spPr>
            <a:xfrm>
              <a:off x="2545662" y="358394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4" name="pt74"/>
            <p:cNvSpPr/>
            <p:nvPr/>
          </p:nvSpPr>
          <p:spPr>
            <a:xfrm>
              <a:off x="2557262" y="338005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5" name="pt75"/>
            <p:cNvSpPr/>
            <p:nvPr/>
          </p:nvSpPr>
          <p:spPr>
            <a:xfrm>
              <a:off x="2568863" y="317616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6" name="pt76"/>
            <p:cNvSpPr/>
            <p:nvPr/>
          </p:nvSpPr>
          <p:spPr>
            <a:xfrm>
              <a:off x="2615266" y="297226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7" name="pt77"/>
            <p:cNvSpPr/>
            <p:nvPr/>
          </p:nvSpPr>
          <p:spPr>
            <a:xfrm>
              <a:off x="2615266" y="276837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8" name="pt78"/>
            <p:cNvSpPr/>
            <p:nvPr/>
          </p:nvSpPr>
          <p:spPr>
            <a:xfrm>
              <a:off x="2626867" y="256448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9" name="pt79"/>
            <p:cNvSpPr/>
            <p:nvPr/>
          </p:nvSpPr>
          <p:spPr>
            <a:xfrm>
              <a:off x="2638468" y="236059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80" name="pt80"/>
            <p:cNvSpPr/>
            <p:nvPr/>
          </p:nvSpPr>
          <p:spPr>
            <a:xfrm>
              <a:off x="2650068" y="2156700"/>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81" name="pt81"/>
            <p:cNvSpPr/>
            <p:nvPr/>
          </p:nvSpPr>
          <p:spPr>
            <a:xfrm>
              <a:off x="2650068" y="1952808"/>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82" name="pt82"/>
            <p:cNvSpPr/>
            <p:nvPr/>
          </p:nvSpPr>
          <p:spPr>
            <a:xfrm>
              <a:off x="2696471" y="174891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83" name="pt83"/>
            <p:cNvSpPr/>
            <p:nvPr/>
          </p:nvSpPr>
          <p:spPr>
            <a:xfrm>
              <a:off x="2696471" y="154502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84" name="pt84"/>
            <p:cNvSpPr/>
            <p:nvPr/>
          </p:nvSpPr>
          <p:spPr>
            <a:xfrm>
              <a:off x="2708072" y="134113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85" name="pt85"/>
            <p:cNvSpPr/>
            <p:nvPr/>
          </p:nvSpPr>
          <p:spPr>
            <a:xfrm>
              <a:off x="2719673" y="113723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86" name="tx86"/>
            <p:cNvSpPr/>
            <p:nvPr/>
          </p:nvSpPr>
          <p:spPr>
            <a:xfrm>
              <a:off x="2304420" y="5233430"/>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AGO</a:t>
              </a:r>
            </a:p>
          </p:txBody>
        </p:sp>
        <p:sp>
          <p:nvSpPr>
            <p:cNvPr id="87" name="tx87"/>
            <p:cNvSpPr/>
            <p:nvPr/>
          </p:nvSpPr>
          <p:spPr>
            <a:xfrm>
              <a:off x="2443629" y="5029576"/>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MDG</a:t>
              </a:r>
            </a:p>
          </p:txBody>
        </p:sp>
        <p:sp>
          <p:nvSpPr>
            <p:cNvPr id="88" name="tx88"/>
            <p:cNvSpPr/>
            <p:nvPr/>
          </p:nvSpPr>
          <p:spPr>
            <a:xfrm>
              <a:off x="2455230" y="4827625"/>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ZAF</a:t>
              </a:r>
            </a:p>
          </p:txBody>
        </p:sp>
        <p:sp>
          <p:nvSpPr>
            <p:cNvPr id="89" name="tx89"/>
            <p:cNvSpPr/>
            <p:nvPr/>
          </p:nvSpPr>
          <p:spPr>
            <a:xfrm>
              <a:off x="2513233" y="4621753"/>
              <a:ext cx="176616"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MOZ</a:t>
              </a:r>
            </a:p>
          </p:txBody>
        </p:sp>
        <p:sp>
          <p:nvSpPr>
            <p:cNvPr id="90" name="tx90"/>
            <p:cNvSpPr/>
            <p:nvPr/>
          </p:nvSpPr>
          <p:spPr>
            <a:xfrm>
              <a:off x="2536435" y="4417860"/>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SOM</a:t>
              </a:r>
            </a:p>
          </p:txBody>
        </p:sp>
        <p:sp>
          <p:nvSpPr>
            <p:cNvPr id="91" name="tx91"/>
            <p:cNvSpPr/>
            <p:nvPr/>
          </p:nvSpPr>
          <p:spPr>
            <a:xfrm>
              <a:off x="2548036" y="421400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SSD</a:t>
              </a:r>
            </a:p>
          </p:txBody>
        </p:sp>
        <p:sp>
          <p:nvSpPr>
            <p:cNvPr id="92" name="tx92"/>
            <p:cNvSpPr/>
            <p:nvPr/>
          </p:nvSpPr>
          <p:spPr>
            <a:xfrm>
              <a:off x="2571237" y="4010076"/>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COM</a:t>
              </a:r>
            </a:p>
          </p:txBody>
        </p:sp>
        <p:sp>
          <p:nvSpPr>
            <p:cNvPr id="93" name="tx93"/>
            <p:cNvSpPr/>
            <p:nvPr/>
          </p:nvSpPr>
          <p:spPr>
            <a:xfrm>
              <a:off x="2365840" y="3808163"/>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ETH</a:t>
              </a:r>
            </a:p>
          </p:txBody>
        </p:sp>
        <p:sp>
          <p:nvSpPr>
            <p:cNvPr id="94" name="tx94"/>
            <p:cNvSpPr/>
            <p:nvPr/>
          </p:nvSpPr>
          <p:spPr>
            <a:xfrm>
              <a:off x="2359779" y="360427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NAM</a:t>
              </a:r>
            </a:p>
          </p:txBody>
        </p:sp>
        <p:sp>
          <p:nvSpPr>
            <p:cNvPr id="95" name="tx95"/>
            <p:cNvSpPr/>
            <p:nvPr/>
          </p:nvSpPr>
          <p:spPr>
            <a:xfrm>
              <a:off x="2397892" y="3400378"/>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TZA</a:t>
              </a:r>
            </a:p>
          </p:txBody>
        </p:sp>
        <p:sp>
          <p:nvSpPr>
            <p:cNvPr id="96" name="tx96"/>
            <p:cNvSpPr/>
            <p:nvPr/>
          </p:nvSpPr>
          <p:spPr>
            <a:xfrm>
              <a:off x="2383020" y="3194545"/>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SWZ</a:t>
              </a:r>
            </a:p>
          </p:txBody>
        </p:sp>
        <p:sp>
          <p:nvSpPr>
            <p:cNvPr id="97" name="tx97"/>
            <p:cNvSpPr/>
            <p:nvPr/>
          </p:nvSpPr>
          <p:spPr>
            <a:xfrm>
              <a:off x="2442582" y="2992594"/>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KEN</a:t>
              </a:r>
            </a:p>
          </p:txBody>
        </p:sp>
        <p:sp>
          <p:nvSpPr>
            <p:cNvPr id="98" name="tx98"/>
            <p:cNvSpPr/>
            <p:nvPr/>
          </p:nvSpPr>
          <p:spPr>
            <a:xfrm>
              <a:off x="2446968" y="2786722"/>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LSO</a:t>
              </a:r>
            </a:p>
          </p:txBody>
        </p:sp>
        <p:sp>
          <p:nvSpPr>
            <p:cNvPr id="99" name="tx99"/>
            <p:cNvSpPr/>
            <p:nvPr/>
          </p:nvSpPr>
          <p:spPr>
            <a:xfrm>
              <a:off x="2485119" y="2584809"/>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BDI</a:t>
              </a:r>
            </a:p>
          </p:txBody>
        </p:sp>
        <p:sp>
          <p:nvSpPr>
            <p:cNvPr id="100" name="tx100"/>
            <p:cNvSpPr/>
            <p:nvPr/>
          </p:nvSpPr>
          <p:spPr>
            <a:xfrm>
              <a:off x="2465900" y="2380917"/>
              <a:ext cx="16334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MWI</a:t>
              </a:r>
            </a:p>
          </p:txBody>
        </p:sp>
        <p:sp>
          <p:nvSpPr>
            <p:cNvPr id="101" name="tx101"/>
            <p:cNvSpPr/>
            <p:nvPr/>
          </p:nvSpPr>
          <p:spPr>
            <a:xfrm>
              <a:off x="2473036" y="2177024"/>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ZMB</a:t>
              </a:r>
            </a:p>
          </p:txBody>
        </p:sp>
        <p:sp>
          <p:nvSpPr>
            <p:cNvPr id="102" name="tx102"/>
            <p:cNvSpPr/>
            <p:nvPr/>
          </p:nvSpPr>
          <p:spPr>
            <a:xfrm>
              <a:off x="2464225" y="1973132"/>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ZWE</a:t>
              </a:r>
            </a:p>
          </p:txBody>
        </p:sp>
        <p:sp>
          <p:nvSpPr>
            <p:cNvPr id="103" name="tx103"/>
            <p:cNvSpPr/>
            <p:nvPr/>
          </p:nvSpPr>
          <p:spPr>
            <a:xfrm>
              <a:off x="2506164" y="1769240"/>
              <a:ext cx="18108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BWA</a:t>
              </a:r>
            </a:p>
          </p:txBody>
        </p:sp>
        <p:sp>
          <p:nvSpPr>
            <p:cNvPr id="104" name="tx104"/>
            <p:cNvSpPr/>
            <p:nvPr/>
          </p:nvSpPr>
          <p:spPr>
            <a:xfrm>
              <a:off x="2501778" y="1565347"/>
              <a:ext cx="18546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RWA</a:t>
              </a:r>
            </a:p>
          </p:txBody>
        </p:sp>
        <p:sp>
          <p:nvSpPr>
            <p:cNvPr id="105" name="tx105"/>
            <p:cNvSpPr/>
            <p:nvPr/>
          </p:nvSpPr>
          <p:spPr>
            <a:xfrm>
              <a:off x="2566325" y="1361455"/>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ERI</a:t>
              </a:r>
            </a:p>
          </p:txBody>
        </p:sp>
        <p:sp>
          <p:nvSpPr>
            <p:cNvPr id="106" name="tx106"/>
            <p:cNvSpPr/>
            <p:nvPr/>
          </p:nvSpPr>
          <p:spPr>
            <a:xfrm>
              <a:off x="2538177" y="115562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UGA</a:t>
              </a:r>
            </a:p>
          </p:txBody>
        </p:sp>
        <p:sp>
          <p:nvSpPr>
            <p:cNvPr id="107" name="rc107"/>
            <p:cNvSpPr/>
            <p:nvPr/>
          </p:nvSpPr>
          <p:spPr>
            <a:xfrm>
              <a:off x="1631576" y="875080"/>
              <a:ext cx="1218078" cy="4597772"/>
            </a:xfrm>
            <a:prstGeom prst="rect">
              <a:avLst/>
            </a:prstGeom>
            <a:ln w="13550" cap="rnd">
              <a:solidFill>
                <a:srgbClr val="999999">
                  <a:alpha val="100000"/>
                </a:srgbClr>
              </a:solidFill>
              <a:prstDash val="solid"/>
              <a:round/>
            </a:ln>
          </p:spPr>
          <p:txBody>
            <a:bodyPr/>
            <a:lstStyle/>
            <a:p/>
          </p:txBody>
        </p:sp>
        <p:sp>
          <p:nvSpPr>
            <p:cNvPr id="108" name="pl108"/>
            <p:cNvSpPr/>
            <p:nvPr/>
          </p:nvSpPr>
          <p:spPr>
            <a:xfrm>
              <a:off x="293084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09" name="pl109"/>
            <p:cNvSpPr/>
            <p:nvPr/>
          </p:nvSpPr>
          <p:spPr>
            <a:xfrm>
              <a:off x="316286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10" name="pl110"/>
            <p:cNvSpPr/>
            <p:nvPr/>
          </p:nvSpPr>
          <p:spPr>
            <a:xfrm>
              <a:off x="339487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11" name="pl111"/>
            <p:cNvSpPr/>
            <p:nvPr/>
          </p:nvSpPr>
          <p:spPr>
            <a:xfrm>
              <a:off x="362689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12" name="pl112"/>
            <p:cNvSpPr/>
            <p:nvPr/>
          </p:nvSpPr>
          <p:spPr>
            <a:xfrm>
              <a:off x="385890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409092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14" name="rc114"/>
            <p:cNvSpPr/>
            <p:nvPr/>
          </p:nvSpPr>
          <p:spPr>
            <a:xfrm>
              <a:off x="2919244" y="1084069"/>
              <a:ext cx="1218078" cy="203892"/>
            </a:xfrm>
            <a:prstGeom prst="rect">
              <a:avLst/>
            </a:prstGeom>
            <a:solidFill>
              <a:srgbClr val="D9D9D9">
                <a:alpha val="60000"/>
              </a:srgbClr>
            </a:solidFill>
          </p:spPr>
          <p:txBody>
            <a:bodyPr/>
            <a:lstStyle/>
            <a:p/>
          </p:txBody>
        </p:sp>
        <p:sp>
          <p:nvSpPr>
            <p:cNvPr id="115" name="pl115"/>
            <p:cNvSpPr/>
            <p:nvPr/>
          </p:nvSpPr>
          <p:spPr>
            <a:xfrm>
              <a:off x="3847304"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116" name="tx116"/>
            <p:cNvSpPr/>
            <p:nvPr/>
          </p:nvSpPr>
          <p:spPr>
            <a:xfrm>
              <a:off x="3429218"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ESAR: 79%</a:t>
              </a:r>
            </a:p>
          </p:txBody>
        </p:sp>
        <p:sp>
          <p:nvSpPr>
            <p:cNvPr id="117" name="pt117"/>
            <p:cNvSpPr/>
            <p:nvPr/>
          </p:nvSpPr>
          <p:spPr>
            <a:xfrm>
              <a:off x="3427303"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18" name="pt118"/>
            <p:cNvSpPr/>
            <p:nvPr/>
          </p:nvSpPr>
          <p:spPr>
            <a:xfrm>
              <a:off x="3612915" y="5011193"/>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19" name="pt119"/>
            <p:cNvSpPr/>
            <p:nvPr/>
          </p:nvSpPr>
          <p:spPr>
            <a:xfrm>
              <a:off x="3659318" y="480730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20" name="pt120"/>
            <p:cNvSpPr/>
            <p:nvPr/>
          </p:nvSpPr>
          <p:spPr>
            <a:xfrm>
              <a:off x="3659318" y="460340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21" name="pt121"/>
            <p:cNvSpPr/>
            <p:nvPr/>
          </p:nvSpPr>
          <p:spPr>
            <a:xfrm>
              <a:off x="3694120" y="439951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22" name="pt122"/>
            <p:cNvSpPr/>
            <p:nvPr/>
          </p:nvSpPr>
          <p:spPr>
            <a:xfrm>
              <a:off x="3694120" y="4195623"/>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23" name="pt123"/>
            <p:cNvSpPr/>
            <p:nvPr/>
          </p:nvSpPr>
          <p:spPr>
            <a:xfrm>
              <a:off x="3740523" y="399173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24" name="pt124"/>
            <p:cNvSpPr/>
            <p:nvPr/>
          </p:nvSpPr>
          <p:spPr>
            <a:xfrm>
              <a:off x="3752124" y="378783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25" name="pt125"/>
            <p:cNvSpPr/>
            <p:nvPr/>
          </p:nvSpPr>
          <p:spPr>
            <a:xfrm>
              <a:off x="3833329" y="358394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26" name="pt126"/>
            <p:cNvSpPr/>
            <p:nvPr/>
          </p:nvSpPr>
          <p:spPr>
            <a:xfrm>
              <a:off x="3844930" y="338005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27" name="pt127"/>
            <p:cNvSpPr/>
            <p:nvPr/>
          </p:nvSpPr>
          <p:spPr>
            <a:xfrm>
              <a:off x="3879732" y="317616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28" name="pt128"/>
            <p:cNvSpPr/>
            <p:nvPr/>
          </p:nvSpPr>
          <p:spPr>
            <a:xfrm>
              <a:off x="3879732" y="297226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29" name="pt129"/>
            <p:cNvSpPr/>
            <p:nvPr/>
          </p:nvSpPr>
          <p:spPr>
            <a:xfrm>
              <a:off x="3891333" y="276837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0" name="pt130"/>
            <p:cNvSpPr/>
            <p:nvPr/>
          </p:nvSpPr>
          <p:spPr>
            <a:xfrm>
              <a:off x="3891333" y="256448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1" name="pt131"/>
            <p:cNvSpPr/>
            <p:nvPr/>
          </p:nvSpPr>
          <p:spPr>
            <a:xfrm>
              <a:off x="3902934" y="236059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2" name="pt132"/>
            <p:cNvSpPr/>
            <p:nvPr/>
          </p:nvSpPr>
          <p:spPr>
            <a:xfrm>
              <a:off x="3914535" y="215670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3" name="pt133"/>
            <p:cNvSpPr/>
            <p:nvPr/>
          </p:nvSpPr>
          <p:spPr>
            <a:xfrm>
              <a:off x="3926135" y="1952808"/>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34" name="pt134"/>
            <p:cNvSpPr/>
            <p:nvPr/>
          </p:nvSpPr>
          <p:spPr>
            <a:xfrm>
              <a:off x="3984139" y="174891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5" name="pt135"/>
            <p:cNvSpPr/>
            <p:nvPr/>
          </p:nvSpPr>
          <p:spPr>
            <a:xfrm>
              <a:off x="3984139" y="154502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6" name="pt136"/>
            <p:cNvSpPr/>
            <p:nvPr/>
          </p:nvSpPr>
          <p:spPr>
            <a:xfrm>
              <a:off x="3995740" y="134113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7" name="pt137"/>
            <p:cNvSpPr/>
            <p:nvPr/>
          </p:nvSpPr>
          <p:spPr>
            <a:xfrm>
              <a:off x="4018941" y="113723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8" name="tx138"/>
            <p:cNvSpPr/>
            <p:nvPr/>
          </p:nvSpPr>
          <p:spPr>
            <a:xfrm>
              <a:off x="3534084" y="5233430"/>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AGO</a:t>
              </a:r>
            </a:p>
          </p:txBody>
        </p:sp>
        <p:sp>
          <p:nvSpPr>
            <p:cNvPr id="139" name="tx139"/>
            <p:cNvSpPr/>
            <p:nvPr/>
          </p:nvSpPr>
          <p:spPr>
            <a:xfrm>
              <a:off x="3719696" y="5029576"/>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MDG</a:t>
              </a:r>
            </a:p>
          </p:txBody>
        </p:sp>
        <p:sp>
          <p:nvSpPr>
            <p:cNvPr id="140" name="tx140"/>
            <p:cNvSpPr/>
            <p:nvPr/>
          </p:nvSpPr>
          <p:spPr>
            <a:xfrm>
              <a:off x="3766099" y="4827625"/>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ZAF</a:t>
              </a:r>
            </a:p>
          </p:txBody>
        </p:sp>
        <p:sp>
          <p:nvSpPr>
            <p:cNvPr id="141" name="tx141"/>
            <p:cNvSpPr/>
            <p:nvPr/>
          </p:nvSpPr>
          <p:spPr>
            <a:xfrm>
              <a:off x="3766099" y="4621792"/>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SSD</a:t>
              </a:r>
            </a:p>
          </p:txBody>
        </p:sp>
        <p:sp>
          <p:nvSpPr>
            <p:cNvPr id="142" name="tx142"/>
            <p:cNvSpPr/>
            <p:nvPr/>
          </p:nvSpPr>
          <p:spPr>
            <a:xfrm>
              <a:off x="3800901" y="4417860"/>
              <a:ext cx="176616"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MOZ</a:t>
              </a:r>
            </a:p>
          </p:txBody>
        </p:sp>
        <p:sp>
          <p:nvSpPr>
            <p:cNvPr id="143" name="tx143"/>
            <p:cNvSpPr/>
            <p:nvPr/>
          </p:nvSpPr>
          <p:spPr>
            <a:xfrm>
              <a:off x="3800901" y="4213968"/>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SOM</a:t>
              </a:r>
            </a:p>
          </p:txBody>
        </p:sp>
        <p:sp>
          <p:nvSpPr>
            <p:cNvPr id="144" name="tx144"/>
            <p:cNvSpPr/>
            <p:nvPr/>
          </p:nvSpPr>
          <p:spPr>
            <a:xfrm>
              <a:off x="3847304" y="4010115"/>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SWZ</a:t>
              </a:r>
            </a:p>
          </p:txBody>
        </p:sp>
        <p:sp>
          <p:nvSpPr>
            <p:cNvPr id="145" name="tx145"/>
            <p:cNvSpPr/>
            <p:nvPr/>
          </p:nvSpPr>
          <p:spPr>
            <a:xfrm>
              <a:off x="3858905" y="3806183"/>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COM</a:t>
              </a:r>
            </a:p>
          </p:txBody>
        </p:sp>
        <p:sp>
          <p:nvSpPr>
            <p:cNvPr id="146" name="tx146"/>
            <p:cNvSpPr/>
            <p:nvPr/>
          </p:nvSpPr>
          <p:spPr>
            <a:xfrm>
              <a:off x="3665109" y="3604271"/>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ETH</a:t>
              </a:r>
            </a:p>
          </p:txBody>
        </p:sp>
        <p:sp>
          <p:nvSpPr>
            <p:cNvPr id="147" name="tx147"/>
            <p:cNvSpPr/>
            <p:nvPr/>
          </p:nvSpPr>
          <p:spPr>
            <a:xfrm>
              <a:off x="3685560" y="3400378"/>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TZA</a:t>
              </a:r>
            </a:p>
          </p:txBody>
        </p:sp>
        <p:sp>
          <p:nvSpPr>
            <p:cNvPr id="148" name="tx148"/>
            <p:cNvSpPr/>
            <p:nvPr/>
          </p:nvSpPr>
          <p:spPr>
            <a:xfrm>
              <a:off x="3737985" y="3196486"/>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BDI</a:t>
              </a:r>
            </a:p>
          </p:txBody>
        </p:sp>
        <p:sp>
          <p:nvSpPr>
            <p:cNvPr id="149" name="tx149"/>
            <p:cNvSpPr/>
            <p:nvPr/>
          </p:nvSpPr>
          <p:spPr>
            <a:xfrm>
              <a:off x="3707048" y="2992594"/>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KEN</a:t>
              </a:r>
            </a:p>
          </p:txBody>
        </p:sp>
        <p:sp>
          <p:nvSpPr>
            <p:cNvPr id="150" name="tx150"/>
            <p:cNvSpPr/>
            <p:nvPr/>
          </p:nvSpPr>
          <p:spPr>
            <a:xfrm>
              <a:off x="3718765" y="2788701"/>
              <a:ext cx="16334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MWI</a:t>
              </a:r>
            </a:p>
          </p:txBody>
        </p:sp>
        <p:sp>
          <p:nvSpPr>
            <p:cNvPr id="151" name="tx151"/>
            <p:cNvSpPr/>
            <p:nvPr/>
          </p:nvSpPr>
          <p:spPr>
            <a:xfrm>
              <a:off x="3714301" y="2584809"/>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ZMB</a:t>
              </a:r>
            </a:p>
          </p:txBody>
        </p:sp>
        <p:sp>
          <p:nvSpPr>
            <p:cNvPr id="152" name="tx152"/>
            <p:cNvSpPr/>
            <p:nvPr/>
          </p:nvSpPr>
          <p:spPr>
            <a:xfrm>
              <a:off x="3717091" y="2380917"/>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ZWE</a:t>
              </a:r>
            </a:p>
          </p:txBody>
        </p:sp>
        <p:sp>
          <p:nvSpPr>
            <p:cNvPr id="153" name="tx153"/>
            <p:cNvSpPr/>
            <p:nvPr/>
          </p:nvSpPr>
          <p:spPr>
            <a:xfrm>
              <a:off x="3746237" y="2175045"/>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LSO</a:t>
              </a:r>
            </a:p>
          </p:txBody>
        </p:sp>
        <p:sp>
          <p:nvSpPr>
            <p:cNvPr id="154" name="tx154"/>
            <p:cNvSpPr/>
            <p:nvPr/>
          </p:nvSpPr>
          <p:spPr>
            <a:xfrm>
              <a:off x="3740253" y="1973132"/>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NAM</a:t>
              </a:r>
            </a:p>
          </p:txBody>
        </p:sp>
        <p:sp>
          <p:nvSpPr>
            <p:cNvPr id="155" name="tx155"/>
            <p:cNvSpPr/>
            <p:nvPr/>
          </p:nvSpPr>
          <p:spPr>
            <a:xfrm>
              <a:off x="3793832" y="1769240"/>
              <a:ext cx="18108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BWA</a:t>
              </a:r>
            </a:p>
          </p:txBody>
        </p:sp>
        <p:sp>
          <p:nvSpPr>
            <p:cNvPr id="156" name="tx156"/>
            <p:cNvSpPr/>
            <p:nvPr/>
          </p:nvSpPr>
          <p:spPr>
            <a:xfrm>
              <a:off x="3789446" y="1565347"/>
              <a:ext cx="18546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RWA</a:t>
              </a:r>
            </a:p>
          </p:txBody>
        </p:sp>
        <p:sp>
          <p:nvSpPr>
            <p:cNvPr id="157" name="tx157"/>
            <p:cNvSpPr/>
            <p:nvPr/>
          </p:nvSpPr>
          <p:spPr>
            <a:xfrm>
              <a:off x="3853993" y="1361455"/>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ERI</a:t>
              </a:r>
            </a:p>
          </p:txBody>
        </p:sp>
        <p:sp>
          <p:nvSpPr>
            <p:cNvPr id="158" name="tx158"/>
            <p:cNvSpPr/>
            <p:nvPr/>
          </p:nvSpPr>
          <p:spPr>
            <a:xfrm>
              <a:off x="3837446" y="115562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UGA</a:t>
              </a:r>
            </a:p>
          </p:txBody>
        </p:sp>
        <p:sp>
          <p:nvSpPr>
            <p:cNvPr id="159" name="rc159"/>
            <p:cNvSpPr/>
            <p:nvPr/>
          </p:nvSpPr>
          <p:spPr>
            <a:xfrm>
              <a:off x="2919244" y="875080"/>
              <a:ext cx="1218078" cy="4597772"/>
            </a:xfrm>
            <a:prstGeom prst="rect">
              <a:avLst/>
            </a:prstGeom>
            <a:ln w="13550" cap="rnd">
              <a:solidFill>
                <a:srgbClr val="999999">
                  <a:alpha val="100000"/>
                </a:srgbClr>
              </a:solidFill>
              <a:prstDash val="solid"/>
              <a:round/>
            </a:ln>
          </p:spPr>
          <p:txBody>
            <a:bodyPr/>
            <a:lstStyle/>
            <a:p/>
          </p:txBody>
        </p:sp>
        <p:sp>
          <p:nvSpPr>
            <p:cNvPr id="160" name="pl160"/>
            <p:cNvSpPr/>
            <p:nvPr/>
          </p:nvSpPr>
          <p:spPr>
            <a:xfrm>
              <a:off x="421851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445052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468254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491455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514657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537858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66" name="rc166"/>
            <p:cNvSpPr/>
            <p:nvPr/>
          </p:nvSpPr>
          <p:spPr>
            <a:xfrm>
              <a:off x="4206912" y="1634042"/>
              <a:ext cx="1218078" cy="219989"/>
            </a:xfrm>
            <a:prstGeom prst="rect">
              <a:avLst/>
            </a:prstGeom>
            <a:solidFill>
              <a:srgbClr val="D9D9D9">
                <a:alpha val="60000"/>
              </a:srgbClr>
            </a:solidFill>
          </p:spPr>
          <p:txBody>
            <a:bodyPr/>
            <a:lstStyle/>
            <a:p/>
          </p:txBody>
        </p:sp>
        <p:sp>
          <p:nvSpPr>
            <p:cNvPr id="167" name="pl167"/>
            <p:cNvSpPr/>
            <p:nvPr/>
          </p:nvSpPr>
          <p:spPr>
            <a:xfrm>
              <a:off x="4891356"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168" name="tx168"/>
            <p:cNvSpPr/>
            <p:nvPr/>
          </p:nvSpPr>
          <p:spPr>
            <a:xfrm>
              <a:off x="4473270"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ESAR: 58%</a:t>
              </a:r>
            </a:p>
          </p:txBody>
        </p:sp>
        <p:sp>
          <p:nvSpPr>
            <p:cNvPr id="169" name="pt169"/>
            <p:cNvSpPr/>
            <p:nvPr/>
          </p:nvSpPr>
          <p:spPr>
            <a:xfrm>
              <a:off x="4274143"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70" name="pt170"/>
            <p:cNvSpPr/>
            <p:nvPr/>
          </p:nvSpPr>
          <p:spPr>
            <a:xfrm>
              <a:off x="4564161" y="499509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71" name="pt171"/>
            <p:cNvSpPr/>
            <p:nvPr/>
          </p:nvSpPr>
          <p:spPr>
            <a:xfrm>
              <a:off x="4587363" y="477510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72" name="pt172"/>
            <p:cNvSpPr/>
            <p:nvPr/>
          </p:nvSpPr>
          <p:spPr>
            <a:xfrm>
              <a:off x="4633766" y="4555118"/>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73" name="pt173"/>
            <p:cNvSpPr/>
            <p:nvPr/>
          </p:nvSpPr>
          <p:spPr>
            <a:xfrm>
              <a:off x="4714971" y="4335129"/>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74" name="pt174"/>
            <p:cNvSpPr/>
            <p:nvPr/>
          </p:nvSpPr>
          <p:spPr>
            <a:xfrm>
              <a:off x="4726572" y="4115140"/>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75" name="pt175"/>
            <p:cNvSpPr/>
            <p:nvPr/>
          </p:nvSpPr>
          <p:spPr>
            <a:xfrm>
              <a:off x="4761374" y="3895150"/>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76" name="pt176"/>
            <p:cNvSpPr/>
            <p:nvPr/>
          </p:nvSpPr>
          <p:spPr>
            <a:xfrm>
              <a:off x="4796176" y="3675161"/>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77" name="pt177"/>
            <p:cNvSpPr/>
            <p:nvPr/>
          </p:nvSpPr>
          <p:spPr>
            <a:xfrm>
              <a:off x="4830979" y="3455172"/>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78" name="pt178"/>
            <p:cNvSpPr/>
            <p:nvPr/>
          </p:nvSpPr>
          <p:spPr>
            <a:xfrm>
              <a:off x="4912184" y="3235183"/>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79" name="pt179"/>
            <p:cNvSpPr/>
            <p:nvPr/>
          </p:nvSpPr>
          <p:spPr>
            <a:xfrm>
              <a:off x="4923785" y="301519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80" name="pt180"/>
            <p:cNvSpPr/>
            <p:nvPr/>
          </p:nvSpPr>
          <p:spPr>
            <a:xfrm>
              <a:off x="4935385" y="279520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81" name="pt181"/>
            <p:cNvSpPr/>
            <p:nvPr/>
          </p:nvSpPr>
          <p:spPr>
            <a:xfrm>
              <a:off x="4970188" y="257521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82" name="pt182"/>
            <p:cNvSpPr/>
            <p:nvPr/>
          </p:nvSpPr>
          <p:spPr>
            <a:xfrm>
              <a:off x="4981788" y="235522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83" name="pt183"/>
            <p:cNvSpPr/>
            <p:nvPr/>
          </p:nvSpPr>
          <p:spPr>
            <a:xfrm>
              <a:off x="5051393" y="2135238"/>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84" name="pt184"/>
            <p:cNvSpPr/>
            <p:nvPr/>
          </p:nvSpPr>
          <p:spPr>
            <a:xfrm>
              <a:off x="5051393" y="191524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85" name="pt185"/>
            <p:cNvSpPr/>
            <p:nvPr/>
          </p:nvSpPr>
          <p:spPr>
            <a:xfrm>
              <a:off x="5120997" y="169525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86" name="pt186"/>
            <p:cNvSpPr/>
            <p:nvPr/>
          </p:nvSpPr>
          <p:spPr>
            <a:xfrm>
              <a:off x="5167400" y="147527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87" name="pt187"/>
            <p:cNvSpPr/>
            <p:nvPr/>
          </p:nvSpPr>
          <p:spPr>
            <a:xfrm>
              <a:off x="5248606" y="125528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8" name="pt188"/>
            <p:cNvSpPr/>
            <p:nvPr/>
          </p:nvSpPr>
          <p:spPr>
            <a:xfrm>
              <a:off x="5248606" y="103529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9" name="tx189"/>
            <p:cNvSpPr/>
            <p:nvPr/>
          </p:nvSpPr>
          <p:spPr>
            <a:xfrm>
              <a:off x="4380923"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KEN</a:t>
              </a:r>
            </a:p>
          </p:txBody>
        </p:sp>
        <p:sp>
          <p:nvSpPr>
            <p:cNvPr id="190" name="tx190"/>
            <p:cNvSpPr/>
            <p:nvPr/>
          </p:nvSpPr>
          <p:spPr>
            <a:xfrm>
              <a:off x="4670942" y="501347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SSD</a:t>
              </a:r>
            </a:p>
          </p:txBody>
        </p:sp>
        <p:sp>
          <p:nvSpPr>
            <p:cNvPr id="191" name="tx191"/>
            <p:cNvSpPr/>
            <p:nvPr/>
          </p:nvSpPr>
          <p:spPr>
            <a:xfrm>
              <a:off x="4694144" y="4793452"/>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AGO</a:t>
              </a:r>
            </a:p>
          </p:txBody>
        </p:sp>
        <p:sp>
          <p:nvSpPr>
            <p:cNvPr id="192" name="tx192"/>
            <p:cNvSpPr/>
            <p:nvPr/>
          </p:nvSpPr>
          <p:spPr>
            <a:xfrm>
              <a:off x="4740547" y="4575442"/>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NAM</a:t>
              </a:r>
            </a:p>
          </p:txBody>
        </p:sp>
        <p:sp>
          <p:nvSpPr>
            <p:cNvPr id="193" name="tx193"/>
            <p:cNvSpPr/>
            <p:nvPr/>
          </p:nvSpPr>
          <p:spPr>
            <a:xfrm>
              <a:off x="4821752" y="4353512"/>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MDG</a:t>
              </a:r>
            </a:p>
          </p:txBody>
        </p:sp>
        <p:sp>
          <p:nvSpPr>
            <p:cNvPr id="194" name="tx194"/>
            <p:cNvSpPr/>
            <p:nvPr/>
          </p:nvSpPr>
          <p:spPr>
            <a:xfrm>
              <a:off x="4833353" y="4135464"/>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TZA</a:t>
              </a:r>
            </a:p>
          </p:txBody>
        </p:sp>
        <p:sp>
          <p:nvSpPr>
            <p:cNvPr id="195" name="tx195"/>
            <p:cNvSpPr/>
            <p:nvPr/>
          </p:nvSpPr>
          <p:spPr>
            <a:xfrm>
              <a:off x="4868155" y="3913495"/>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SOM</a:t>
              </a:r>
            </a:p>
          </p:txBody>
        </p:sp>
        <p:sp>
          <p:nvSpPr>
            <p:cNvPr id="196" name="tx196"/>
            <p:cNvSpPr/>
            <p:nvPr/>
          </p:nvSpPr>
          <p:spPr>
            <a:xfrm>
              <a:off x="4902957" y="3693506"/>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COM</a:t>
              </a:r>
            </a:p>
          </p:txBody>
        </p:sp>
        <p:sp>
          <p:nvSpPr>
            <p:cNvPr id="197" name="tx197"/>
            <p:cNvSpPr/>
            <p:nvPr/>
          </p:nvSpPr>
          <p:spPr>
            <a:xfrm>
              <a:off x="4937760" y="3473517"/>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LSO</a:t>
              </a:r>
            </a:p>
          </p:txBody>
        </p:sp>
        <p:sp>
          <p:nvSpPr>
            <p:cNvPr id="198" name="tx198"/>
            <p:cNvSpPr/>
            <p:nvPr/>
          </p:nvSpPr>
          <p:spPr>
            <a:xfrm>
              <a:off x="5018965" y="3255508"/>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ZAF</a:t>
              </a:r>
            </a:p>
          </p:txBody>
        </p:sp>
        <p:sp>
          <p:nvSpPr>
            <p:cNvPr id="199" name="tx199"/>
            <p:cNvSpPr/>
            <p:nvPr/>
          </p:nvSpPr>
          <p:spPr>
            <a:xfrm>
              <a:off x="5030566" y="3033539"/>
              <a:ext cx="176616"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MOZ</a:t>
              </a:r>
            </a:p>
          </p:txBody>
        </p:sp>
        <p:sp>
          <p:nvSpPr>
            <p:cNvPr id="200" name="tx200"/>
            <p:cNvSpPr/>
            <p:nvPr/>
          </p:nvSpPr>
          <p:spPr>
            <a:xfrm>
              <a:off x="5042166" y="2815529"/>
              <a:ext cx="18108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BWA</a:t>
              </a:r>
            </a:p>
          </p:txBody>
        </p:sp>
        <p:sp>
          <p:nvSpPr>
            <p:cNvPr id="201" name="tx201"/>
            <p:cNvSpPr/>
            <p:nvPr/>
          </p:nvSpPr>
          <p:spPr>
            <a:xfrm>
              <a:off x="5076969" y="2593599"/>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SWZ</a:t>
              </a:r>
            </a:p>
          </p:txBody>
        </p:sp>
        <p:sp>
          <p:nvSpPr>
            <p:cNvPr id="202" name="tx202"/>
            <p:cNvSpPr/>
            <p:nvPr/>
          </p:nvSpPr>
          <p:spPr>
            <a:xfrm>
              <a:off x="5088569" y="2375551"/>
              <a:ext cx="16334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MWI</a:t>
              </a:r>
            </a:p>
          </p:txBody>
        </p:sp>
        <p:sp>
          <p:nvSpPr>
            <p:cNvPr id="203" name="tx203"/>
            <p:cNvSpPr/>
            <p:nvPr/>
          </p:nvSpPr>
          <p:spPr>
            <a:xfrm>
              <a:off x="5158174" y="2155562"/>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ETH</a:t>
              </a:r>
            </a:p>
          </p:txBody>
        </p:sp>
        <p:sp>
          <p:nvSpPr>
            <p:cNvPr id="204" name="tx204"/>
            <p:cNvSpPr/>
            <p:nvPr/>
          </p:nvSpPr>
          <p:spPr>
            <a:xfrm>
              <a:off x="5158174" y="1935573"/>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ZMB</a:t>
              </a:r>
            </a:p>
          </p:txBody>
        </p:sp>
        <p:sp>
          <p:nvSpPr>
            <p:cNvPr id="205" name="tx205"/>
            <p:cNvSpPr/>
            <p:nvPr/>
          </p:nvSpPr>
          <p:spPr>
            <a:xfrm>
              <a:off x="4939501" y="1713643"/>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UGA</a:t>
              </a:r>
            </a:p>
          </p:txBody>
        </p:sp>
        <p:sp>
          <p:nvSpPr>
            <p:cNvPr id="206" name="tx206"/>
            <p:cNvSpPr/>
            <p:nvPr/>
          </p:nvSpPr>
          <p:spPr>
            <a:xfrm>
              <a:off x="4981557" y="1495595"/>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ZWE</a:t>
              </a:r>
            </a:p>
          </p:txBody>
        </p:sp>
        <p:sp>
          <p:nvSpPr>
            <p:cNvPr id="207" name="tx207"/>
            <p:cNvSpPr/>
            <p:nvPr/>
          </p:nvSpPr>
          <p:spPr>
            <a:xfrm>
              <a:off x="5106858" y="1275606"/>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ERI</a:t>
              </a:r>
            </a:p>
          </p:txBody>
        </p:sp>
        <p:sp>
          <p:nvSpPr>
            <p:cNvPr id="208" name="tx208"/>
            <p:cNvSpPr/>
            <p:nvPr/>
          </p:nvSpPr>
          <p:spPr>
            <a:xfrm>
              <a:off x="5053912" y="1055617"/>
              <a:ext cx="18546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RWA</a:t>
              </a:r>
            </a:p>
          </p:txBody>
        </p:sp>
        <p:sp>
          <p:nvSpPr>
            <p:cNvPr id="209" name="rc209"/>
            <p:cNvSpPr/>
            <p:nvPr/>
          </p:nvSpPr>
          <p:spPr>
            <a:xfrm>
              <a:off x="4206912" y="875080"/>
              <a:ext cx="1218078" cy="4597772"/>
            </a:xfrm>
            <a:prstGeom prst="rect">
              <a:avLst/>
            </a:prstGeom>
            <a:ln w="13550" cap="rnd">
              <a:solidFill>
                <a:srgbClr val="999999">
                  <a:alpha val="100000"/>
                </a:srgbClr>
              </a:solidFill>
              <a:prstDash val="solid"/>
              <a:round/>
            </a:ln>
          </p:spPr>
          <p:txBody>
            <a:bodyPr/>
            <a:lstStyle/>
            <a:p/>
          </p:txBody>
        </p:sp>
        <p:sp>
          <p:nvSpPr>
            <p:cNvPr id="210" name="pl210"/>
            <p:cNvSpPr/>
            <p:nvPr/>
          </p:nvSpPr>
          <p:spPr>
            <a:xfrm>
              <a:off x="550618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11" name="pl211"/>
            <p:cNvSpPr/>
            <p:nvPr/>
          </p:nvSpPr>
          <p:spPr>
            <a:xfrm>
              <a:off x="573819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12" name="pl212"/>
            <p:cNvSpPr/>
            <p:nvPr/>
          </p:nvSpPr>
          <p:spPr>
            <a:xfrm>
              <a:off x="597021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13" name="pl213"/>
            <p:cNvSpPr/>
            <p:nvPr/>
          </p:nvSpPr>
          <p:spPr>
            <a:xfrm>
              <a:off x="620222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14" name="pl214"/>
            <p:cNvSpPr/>
            <p:nvPr/>
          </p:nvSpPr>
          <p:spPr>
            <a:xfrm>
              <a:off x="643424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15" name="pl215"/>
            <p:cNvSpPr/>
            <p:nvPr/>
          </p:nvSpPr>
          <p:spPr>
            <a:xfrm>
              <a:off x="666625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16" name="rc216"/>
            <p:cNvSpPr/>
            <p:nvPr/>
          </p:nvSpPr>
          <p:spPr>
            <a:xfrm>
              <a:off x="5494580" y="1606543"/>
              <a:ext cx="1218078" cy="208989"/>
            </a:xfrm>
            <a:prstGeom prst="rect">
              <a:avLst/>
            </a:prstGeom>
            <a:solidFill>
              <a:srgbClr val="D9D9D9">
                <a:alpha val="60000"/>
              </a:srgbClr>
            </a:solidFill>
          </p:spPr>
          <p:txBody>
            <a:bodyPr/>
            <a:lstStyle/>
            <a:p/>
          </p:txBody>
        </p:sp>
        <p:sp>
          <p:nvSpPr>
            <p:cNvPr id="217" name="pl217"/>
            <p:cNvSpPr/>
            <p:nvPr/>
          </p:nvSpPr>
          <p:spPr>
            <a:xfrm>
              <a:off x="6399439"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218" name="tx218"/>
            <p:cNvSpPr/>
            <p:nvPr/>
          </p:nvSpPr>
          <p:spPr>
            <a:xfrm>
              <a:off x="5981352"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ESAR: 77%</a:t>
              </a:r>
            </a:p>
          </p:txBody>
        </p:sp>
        <p:sp>
          <p:nvSpPr>
            <p:cNvPr id="219" name="pt219"/>
            <p:cNvSpPr/>
            <p:nvPr/>
          </p:nvSpPr>
          <p:spPr>
            <a:xfrm>
              <a:off x="6025840"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20" name="pt220"/>
            <p:cNvSpPr/>
            <p:nvPr/>
          </p:nvSpPr>
          <p:spPr>
            <a:xfrm>
              <a:off x="6165049" y="500609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21" name="pt221"/>
            <p:cNvSpPr/>
            <p:nvPr/>
          </p:nvSpPr>
          <p:spPr>
            <a:xfrm>
              <a:off x="6211452" y="479710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22" name="pt222"/>
            <p:cNvSpPr/>
            <p:nvPr/>
          </p:nvSpPr>
          <p:spPr>
            <a:xfrm>
              <a:off x="6223053" y="458811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23" name="pt223"/>
            <p:cNvSpPr/>
            <p:nvPr/>
          </p:nvSpPr>
          <p:spPr>
            <a:xfrm>
              <a:off x="6269456" y="437912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24" name="pt224"/>
            <p:cNvSpPr/>
            <p:nvPr/>
          </p:nvSpPr>
          <p:spPr>
            <a:xfrm>
              <a:off x="6281057" y="417013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25" name="pt225"/>
            <p:cNvSpPr/>
            <p:nvPr/>
          </p:nvSpPr>
          <p:spPr>
            <a:xfrm>
              <a:off x="6292658" y="396114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26" name="pt226"/>
            <p:cNvSpPr/>
            <p:nvPr/>
          </p:nvSpPr>
          <p:spPr>
            <a:xfrm>
              <a:off x="6350661" y="3752158"/>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27" name="pt227"/>
            <p:cNvSpPr/>
            <p:nvPr/>
          </p:nvSpPr>
          <p:spPr>
            <a:xfrm>
              <a:off x="6385464" y="354316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8" name="pt228"/>
            <p:cNvSpPr/>
            <p:nvPr/>
          </p:nvSpPr>
          <p:spPr>
            <a:xfrm>
              <a:off x="6385464" y="333417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9" name="pt229"/>
            <p:cNvSpPr/>
            <p:nvPr/>
          </p:nvSpPr>
          <p:spPr>
            <a:xfrm>
              <a:off x="6420266" y="312518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30" name="pt230"/>
            <p:cNvSpPr/>
            <p:nvPr/>
          </p:nvSpPr>
          <p:spPr>
            <a:xfrm>
              <a:off x="6431867" y="291619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31" name="pt231"/>
            <p:cNvSpPr/>
            <p:nvPr/>
          </p:nvSpPr>
          <p:spPr>
            <a:xfrm>
              <a:off x="6431867" y="270720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32" name="pt232"/>
            <p:cNvSpPr/>
            <p:nvPr/>
          </p:nvSpPr>
          <p:spPr>
            <a:xfrm>
              <a:off x="6455068" y="249822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33" name="pt233"/>
            <p:cNvSpPr/>
            <p:nvPr/>
          </p:nvSpPr>
          <p:spPr>
            <a:xfrm>
              <a:off x="6478270" y="228923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34" name="pt234"/>
            <p:cNvSpPr/>
            <p:nvPr/>
          </p:nvSpPr>
          <p:spPr>
            <a:xfrm>
              <a:off x="6478270" y="208024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35" name="pt235"/>
            <p:cNvSpPr/>
            <p:nvPr/>
          </p:nvSpPr>
          <p:spPr>
            <a:xfrm>
              <a:off x="6501471" y="187125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36" name="pt236"/>
            <p:cNvSpPr/>
            <p:nvPr/>
          </p:nvSpPr>
          <p:spPr>
            <a:xfrm>
              <a:off x="6524673" y="166226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37" name="pt237"/>
            <p:cNvSpPr/>
            <p:nvPr/>
          </p:nvSpPr>
          <p:spPr>
            <a:xfrm>
              <a:off x="6524673" y="145327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38" name="pt238"/>
            <p:cNvSpPr/>
            <p:nvPr/>
          </p:nvSpPr>
          <p:spPr>
            <a:xfrm>
              <a:off x="6536273" y="124428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39" name="pt239"/>
            <p:cNvSpPr/>
            <p:nvPr/>
          </p:nvSpPr>
          <p:spPr>
            <a:xfrm>
              <a:off x="6536273" y="103529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40" name="tx240"/>
            <p:cNvSpPr/>
            <p:nvPr/>
          </p:nvSpPr>
          <p:spPr>
            <a:xfrm>
              <a:off x="6132621" y="5233469"/>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MDG</a:t>
              </a:r>
            </a:p>
          </p:txBody>
        </p:sp>
        <p:sp>
          <p:nvSpPr>
            <p:cNvPr id="241" name="tx241"/>
            <p:cNvSpPr/>
            <p:nvPr/>
          </p:nvSpPr>
          <p:spPr>
            <a:xfrm>
              <a:off x="6271830" y="5024440"/>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SOM</a:t>
              </a:r>
            </a:p>
          </p:txBody>
        </p:sp>
        <p:sp>
          <p:nvSpPr>
            <p:cNvPr id="242" name="tx242"/>
            <p:cNvSpPr/>
            <p:nvPr/>
          </p:nvSpPr>
          <p:spPr>
            <a:xfrm>
              <a:off x="6318233" y="4815450"/>
              <a:ext cx="176616"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MOZ</a:t>
              </a:r>
            </a:p>
          </p:txBody>
        </p:sp>
        <p:sp>
          <p:nvSpPr>
            <p:cNvPr id="243" name="tx243"/>
            <p:cNvSpPr/>
            <p:nvPr/>
          </p:nvSpPr>
          <p:spPr>
            <a:xfrm>
              <a:off x="6329834" y="4608440"/>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ZAF</a:t>
              </a:r>
            </a:p>
          </p:txBody>
        </p:sp>
        <p:sp>
          <p:nvSpPr>
            <p:cNvPr id="244" name="tx244"/>
            <p:cNvSpPr/>
            <p:nvPr/>
          </p:nvSpPr>
          <p:spPr>
            <a:xfrm>
              <a:off x="6376237" y="4397471"/>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COM</a:t>
              </a:r>
            </a:p>
          </p:txBody>
        </p:sp>
        <p:sp>
          <p:nvSpPr>
            <p:cNvPr id="245" name="tx245"/>
            <p:cNvSpPr/>
            <p:nvPr/>
          </p:nvSpPr>
          <p:spPr>
            <a:xfrm>
              <a:off x="6387838" y="4188482"/>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AGO</a:t>
              </a:r>
            </a:p>
          </p:txBody>
        </p:sp>
        <p:sp>
          <p:nvSpPr>
            <p:cNvPr id="246" name="tx246"/>
            <p:cNvSpPr/>
            <p:nvPr/>
          </p:nvSpPr>
          <p:spPr>
            <a:xfrm>
              <a:off x="6399439" y="397953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SSD</a:t>
              </a:r>
            </a:p>
          </p:txBody>
        </p:sp>
        <p:sp>
          <p:nvSpPr>
            <p:cNvPr id="247" name="tx247"/>
            <p:cNvSpPr/>
            <p:nvPr/>
          </p:nvSpPr>
          <p:spPr>
            <a:xfrm>
              <a:off x="6457442" y="3772482"/>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ETH</a:t>
              </a:r>
            </a:p>
          </p:txBody>
        </p:sp>
        <p:sp>
          <p:nvSpPr>
            <p:cNvPr id="248" name="tx248"/>
            <p:cNvSpPr/>
            <p:nvPr/>
          </p:nvSpPr>
          <p:spPr>
            <a:xfrm>
              <a:off x="6212779" y="3563492"/>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KEN</a:t>
              </a:r>
            </a:p>
          </p:txBody>
        </p:sp>
        <p:sp>
          <p:nvSpPr>
            <p:cNvPr id="249" name="tx249"/>
            <p:cNvSpPr/>
            <p:nvPr/>
          </p:nvSpPr>
          <p:spPr>
            <a:xfrm>
              <a:off x="6217166" y="3352523"/>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LSO</a:t>
              </a:r>
            </a:p>
          </p:txBody>
        </p:sp>
        <p:sp>
          <p:nvSpPr>
            <p:cNvPr id="250" name="tx250"/>
            <p:cNvSpPr/>
            <p:nvPr/>
          </p:nvSpPr>
          <p:spPr>
            <a:xfrm>
              <a:off x="6229959" y="3145513"/>
              <a:ext cx="18108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BWA</a:t>
              </a:r>
            </a:p>
          </p:txBody>
        </p:sp>
        <p:sp>
          <p:nvSpPr>
            <p:cNvPr id="251" name="tx251"/>
            <p:cNvSpPr/>
            <p:nvPr/>
          </p:nvSpPr>
          <p:spPr>
            <a:xfrm>
              <a:off x="6245984" y="2936523"/>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NAM</a:t>
              </a:r>
            </a:p>
          </p:txBody>
        </p:sp>
        <p:sp>
          <p:nvSpPr>
            <p:cNvPr id="252" name="tx252"/>
            <p:cNvSpPr/>
            <p:nvPr/>
          </p:nvSpPr>
          <p:spPr>
            <a:xfrm>
              <a:off x="6272496" y="2727534"/>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TZA</a:t>
              </a:r>
            </a:p>
          </p:txBody>
        </p:sp>
        <p:sp>
          <p:nvSpPr>
            <p:cNvPr id="253" name="tx253"/>
            <p:cNvSpPr/>
            <p:nvPr/>
          </p:nvSpPr>
          <p:spPr>
            <a:xfrm>
              <a:off x="6313321" y="2518544"/>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BDI</a:t>
              </a:r>
            </a:p>
          </p:txBody>
        </p:sp>
        <p:sp>
          <p:nvSpPr>
            <p:cNvPr id="254" name="tx254"/>
            <p:cNvSpPr/>
            <p:nvPr/>
          </p:nvSpPr>
          <p:spPr>
            <a:xfrm>
              <a:off x="6292426" y="2307614"/>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SWZ</a:t>
              </a:r>
            </a:p>
          </p:txBody>
        </p:sp>
        <p:sp>
          <p:nvSpPr>
            <p:cNvPr id="255" name="tx255"/>
            <p:cNvSpPr/>
            <p:nvPr/>
          </p:nvSpPr>
          <p:spPr>
            <a:xfrm>
              <a:off x="6305702" y="2100565"/>
              <a:ext cx="16334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MWI</a:t>
              </a:r>
            </a:p>
          </p:txBody>
        </p:sp>
        <p:sp>
          <p:nvSpPr>
            <p:cNvPr id="256" name="tx256"/>
            <p:cNvSpPr/>
            <p:nvPr/>
          </p:nvSpPr>
          <p:spPr>
            <a:xfrm>
              <a:off x="6315628" y="1891575"/>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ZWE</a:t>
              </a:r>
            </a:p>
          </p:txBody>
        </p:sp>
        <p:sp>
          <p:nvSpPr>
            <p:cNvPr id="257" name="tx257"/>
            <p:cNvSpPr/>
            <p:nvPr/>
          </p:nvSpPr>
          <p:spPr>
            <a:xfrm>
              <a:off x="6343177" y="1680645"/>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UGA</a:t>
              </a:r>
            </a:p>
          </p:txBody>
        </p:sp>
        <p:sp>
          <p:nvSpPr>
            <p:cNvPr id="258" name="tx258"/>
            <p:cNvSpPr/>
            <p:nvPr/>
          </p:nvSpPr>
          <p:spPr>
            <a:xfrm>
              <a:off x="6347641" y="1473596"/>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ZMB</a:t>
              </a:r>
            </a:p>
          </p:txBody>
        </p:sp>
        <p:sp>
          <p:nvSpPr>
            <p:cNvPr id="259" name="tx259"/>
            <p:cNvSpPr/>
            <p:nvPr/>
          </p:nvSpPr>
          <p:spPr>
            <a:xfrm>
              <a:off x="6394526" y="1264606"/>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ERI</a:t>
              </a:r>
            </a:p>
          </p:txBody>
        </p:sp>
        <p:sp>
          <p:nvSpPr>
            <p:cNvPr id="260" name="tx260"/>
            <p:cNvSpPr/>
            <p:nvPr/>
          </p:nvSpPr>
          <p:spPr>
            <a:xfrm>
              <a:off x="6341580" y="1055617"/>
              <a:ext cx="18546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RWA</a:t>
              </a:r>
            </a:p>
          </p:txBody>
        </p:sp>
        <p:sp>
          <p:nvSpPr>
            <p:cNvPr id="261" name="rc261"/>
            <p:cNvSpPr/>
            <p:nvPr/>
          </p:nvSpPr>
          <p:spPr>
            <a:xfrm>
              <a:off x="5494580" y="875080"/>
              <a:ext cx="1218078" cy="4597772"/>
            </a:xfrm>
            <a:prstGeom prst="rect">
              <a:avLst/>
            </a:prstGeom>
            <a:ln w="13550" cap="rnd">
              <a:solidFill>
                <a:srgbClr val="999999">
                  <a:alpha val="100000"/>
                </a:srgbClr>
              </a:solidFill>
              <a:prstDash val="solid"/>
              <a:round/>
            </a:ln>
          </p:spPr>
          <p:txBody>
            <a:bodyPr/>
            <a:lstStyle/>
            <a:p/>
          </p:txBody>
        </p:sp>
        <p:sp>
          <p:nvSpPr>
            <p:cNvPr id="262" name="pl262"/>
            <p:cNvSpPr/>
            <p:nvPr/>
          </p:nvSpPr>
          <p:spPr>
            <a:xfrm>
              <a:off x="679384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63" name="pl263"/>
            <p:cNvSpPr/>
            <p:nvPr/>
          </p:nvSpPr>
          <p:spPr>
            <a:xfrm>
              <a:off x="702586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64" name="pl264"/>
            <p:cNvSpPr/>
            <p:nvPr/>
          </p:nvSpPr>
          <p:spPr>
            <a:xfrm>
              <a:off x="725787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65" name="pl265"/>
            <p:cNvSpPr/>
            <p:nvPr/>
          </p:nvSpPr>
          <p:spPr>
            <a:xfrm>
              <a:off x="748989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66" name="pl266"/>
            <p:cNvSpPr/>
            <p:nvPr/>
          </p:nvSpPr>
          <p:spPr>
            <a:xfrm>
              <a:off x="772190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67" name="pl267"/>
            <p:cNvSpPr/>
            <p:nvPr/>
          </p:nvSpPr>
          <p:spPr>
            <a:xfrm>
              <a:off x="795392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68" name="rc268"/>
            <p:cNvSpPr/>
            <p:nvPr/>
          </p:nvSpPr>
          <p:spPr>
            <a:xfrm>
              <a:off x="6782248" y="3905430"/>
              <a:ext cx="1218078" cy="208989"/>
            </a:xfrm>
            <a:prstGeom prst="rect">
              <a:avLst/>
            </a:prstGeom>
            <a:solidFill>
              <a:srgbClr val="D9D9D9">
                <a:alpha val="60000"/>
              </a:srgbClr>
            </a:solidFill>
          </p:spPr>
          <p:txBody>
            <a:bodyPr/>
            <a:lstStyle/>
            <a:p/>
          </p:txBody>
        </p:sp>
        <p:sp>
          <p:nvSpPr>
            <p:cNvPr id="269" name="pl269"/>
            <p:cNvSpPr/>
            <p:nvPr/>
          </p:nvSpPr>
          <p:spPr>
            <a:xfrm>
              <a:off x="7547898"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270" name="tx270"/>
            <p:cNvSpPr/>
            <p:nvPr/>
          </p:nvSpPr>
          <p:spPr>
            <a:xfrm>
              <a:off x="7129811"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ESAR: 65%</a:t>
              </a:r>
            </a:p>
          </p:txBody>
        </p:sp>
        <p:sp>
          <p:nvSpPr>
            <p:cNvPr id="271" name="pt271"/>
            <p:cNvSpPr/>
            <p:nvPr/>
          </p:nvSpPr>
          <p:spPr>
            <a:xfrm>
              <a:off x="6826277"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72" name="pt272"/>
            <p:cNvSpPr/>
            <p:nvPr/>
          </p:nvSpPr>
          <p:spPr>
            <a:xfrm>
              <a:off x="7104695" y="500609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73" name="pt273"/>
            <p:cNvSpPr/>
            <p:nvPr/>
          </p:nvSpPr>
          <p:spPr>
            <a:xfrm>
              <a:off x="7220702" y="479710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74" name="pt274"/>
            <p:cNvSpPr/>
            <p:nvPr/>
          </p:nvSpPr>
          <p:spPr>
            <a:xfrm>
              <a:off x="7255505" y="458811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75" name="pt275"/>
            <p:cNvSpPr/>
            <p:nvPr/>
          </p:nvSpPr>
          <p:spPr>
            <a:xfrm>
              <a:off x="7278706" y="437912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76" name="pt276"/>
            <p:cNvSpPr/>
            <p:nvPr/>
          </p:nvSpPr>
          <p:spPr>
            <a:xfrm>
              <a:off x="7510721" y="417013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77" name="pt277"/>
            <p:cNvSpPr/>
            <p:nvPr/>
          </p:nvSpPr>
          <p:spPr>
            <a:xfrm>
              <a:off x="7510721" y="396114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78" name="pt278"/>
            <p:cNvSpPr/>
            <p:nvPr/>
          </p:nvSpPr>
          <p:spPr>
            <a:xfrm>
              <a:off x="7522322" y="375215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79" name="pt279"/>
            <p:cNvSpPr/>
            <p:nvPr/>
          </p:nvSpPr>
          <p:spPr>
            <a:xfrm>
              <a:off x="7533923" y="354316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80" name="pt280"/>
            <p:cNvSpPr/>
            <p:nvPr/>
          </p:nvSpPr>
          <p:spPr>
            <a:xfrm>
              <a:off x="7557124" y="3334178"/>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81" name="pt281"/>
            <p:cNvSpPr/>
            <p:nvPr/>
          </p:nvSpPr>
          <p:spPr>
            <a:xfrm>
              <a:off x="7557124" y="312518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82" name="pt282"/>
            <p:cNvSpPr/>
            <p:nvPr/>
          </p:nvSpPr>
          <p:spPr>
            <a:xfrm>
              <a:off x="7580326" y="291619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83" name="pt283"/>
            <p:cNvSpPr/>
            <p:nvPr/>
          </p:nvSpPr>
          <p:spPr>
            <a:xfrm>
              <a:off x="7580326" y="270720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84" name="pt284"/>
            <p:cNvSpPr/>
            <p:nvPr/>
          </p:nvSpPr>
          <p:spPr>
            <a:xfrm>
              <a:off x="7603527" y="2498220"/>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85" name="pt285"/>
            <p:cNvSpPr/>
            <p:nvPr/>
          </p:nvSpPr>
          <p:spPr>
            <a:xfrm>
              <a:off x="7649930" y="2289230"/>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86" name="pt286"/>
            <p:cNvSpPr/>
            <p:nvPr/>
          </p:nvSpPr>
          <p:spPr>
            <a:xfrm>
              <a:off x="7661531" y="2080240"/>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87" name="pt287"/>
            <p:cNvSpPr/>
            <p:nvPr/>
          </p:nvSpPr>
          <p:spPr>
            <a:xfrm>
              <a:off x="7673132" y="187125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8" name="pt288"/>
            <p:cNvSpPr/>
            <p:nvPr/>
          </p:nvSpPr>
          <p:spPr>
            <a:xfrm>
              <a:off x="7684732" y="166226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9" name="pt289"/>
            <p:cNvSpPr/>
            <p:nvPr/>
          </p:nvSpPr>
          <p:spPr>
            <a:xfrm>
              <a:off x="7754337" y="145327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90" name="pt290"/>
            <p:cNvSpPr/>
            <p:nvPr/>
          </p:nvSpPr>
          <p:spPr>
            <a:xfrm>
              <a:off x="7777538" y="124428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91" name="pt291"/>
            <p:cNvSpPr/>
            <p:nvPr/>
          </p:nvSpPr>
          <p:spPr>
            <a:xfrm>
              <a:off x="7789139" y="103529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2" name="tx292"/>
            <p:cNvSpPr/>
            <p:nvPr/>
          </p:nvSpPr>
          <p:spPr>
            <a:xfrm>
              <a:off x="6933058" y="523346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SSD</a:t>
              </a:r>
            </a:p>
          </p:txBody>
        </p:sp>
        <p:sp>
          <p:nvSpPr>
            <p:cNvPr id="293" name="tx293"/>
            <p:cNvSpPr/>
            <p:nvPr/>
          </p:nvSpPr>
          <p:spPr>
            <a:xfrm>
              <a:off x="7211476" y="5024440"/>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SOM</a:t>
              </a:r>
            </a:p>
          </p:txBody>
        </p:sp>
        <p:sp>
          <p:nvSpPr>
            <p:cNvPr id="294" name="tx294"/>
            <p:cNvSpPr/>
            <p:nvPr/>
          </p:nvSpPr>
          <p:spPr>
            <a:xfrm>
              <a:off x="7327483" y="4815489"/>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MDG</a:t>
              </a:r>
            </a:p>
          </p:txBody>
        </p:sp>
        <p:sp>
          <p:nvSpPr>
            <p:cNvPr id="295" name="tx295"/>
            <p:cNvSpPr/>
            <p:nvPr/>
          </p:nvSpPr>
          <p:spPr>
            <a:xfrm>
              <a:off x="7362286" y="4606461"/>
              <a:ext cx="176616"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MOZ</a:t>
              </a:r>
            </a:p>
          </p:txBody>
        </p:sp>
        <p:sp>
          <p:nvSpPr>
            <p:cNvPr id="296" name="tx296"/>
            <p:cNvSpPr/>
            <p:nvPr/>
          </p:nvSpPr>
          <p:spPr>
            <a:xfrm>
              <a:off x="7385487" y="4397471"/>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AGO</a:t>
              </a:r>
            </a:p>
          </p:txBody>
        </p:sp>
        <p:sp>
          <p:nvSpPr>
            <p:cNvPr id="297" name="tx297"/>
            <p:cNvSpPr/>
            <p:nvPr/>
          </p:nvSpPr>
          <p:spPr>
            <a:xfrm>
              <a:off x="7617502" y="4190461"/>
              <a:ext cx="18108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BWA</a:t>
              </a:r>
            </a:p>
          </p:txBody>
        </p:sp>
        <p:sp>
          <p:nvSpPr>
            <p:cNvPr id="298" name="tx298"/>
            <p:cNvSpPr/>
            <p:nvPr/>
          </p:nvSpPr>
          <p:spPr>
            <a:xfrm>
              <a:off x="7617502" y="3979531"/>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UGA</a:t>
              </a:r>
            </a:p>
          </p:txBody>
        </p:sp>
        <p:sp>
          <p:nvSpPr>
            <p:cNvPr id="299" name="tx299"/>
            <p:cNvSpPr/>
            <p:nvPr/>
          </p:nvSpPr>
          <p:spPr>
            <a:xfrm>
              <a:off x="7629103" y="3772482"/>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NAM</a:t>
              </a:r>
            </a:p>
          </p:txBody>
        </p:sp>
        <p:sp>
          <p:nvSpPr>
            <p:cNvPr id="300" name="tx300"/>
            <p:cNvSpPr/>
            <p:nvPr/>
          </p:nvSpPr>
          <p:spPr>
            <a:xfrm>
              <a:off x="7640704" y="3563492"/>
              <a:ext cx="16334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MWI</a:t>
              </a:r>
            </a:p>
          </p:txBody>
        </p:sp>
        <p:sp>
          <p:nvSpPr>
            <p:cNvPr id="301" name="tx301"/>
            <p:cNvSpPr/>
            <p:nvPr/>
          </p:nvSpPr>
          <p:spPr>
            <a:xfrm>
              <a:off x="7663905" y="3352523"/>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COM</a:t>
              </a:r>
            </a:p>
          </p:txBody>
        </p:sp>
        <p:sp>
          <p:nvSpPr>
            <p:cNvPr id="302" name="tx302"/>
            <p:cNvSpPr/>
            <p:nvPr/>
          </p:nvSpPr>
          <p:spPr>
            <a:xfrm>
              <a:off x="7663905" y="3143533"/>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LSO</a:t>
              </a:r>
            </a:p>
          </p:txBody>
        </p:sp>
        <p:sp>
          <p:nvSpPr>
            <p:cNvPr id="303" name="tx303"/>
            <p:cNvSpPr/>
            <p:nvPr/>
          </p:nvSpPr>
          <p:spPr>
            <a:xfrm>
              <a:off x="7687107" y="2936523"/>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ETH</a:t>
              </a:r>
            </a:p>
          </p:txBody>
        </p:sp>
        <p:sp>
          <p:nvSpPr>
            <p:cNvPr id="304" name="tx304"/>
            <p:cNvSpPr/>
            <p:nvPr/>
          </p:nvSpPr>
          <p:spPr>
            <a:xfrm>
              <a:off x="7687107" y="2727534"/>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ZAF</a:t>
              </a:r>
            </a:p>
          </p:txBody>
        </p:sp>
        <p:sp>
          <p:nvSpPr>
            <p:cNvPr id="305" name="tx305"/>
            <p:cNvSpPr/>
            <p:nvPr/>
          </p:nvSpPr>
          <p:spPr>
            <a:xfrm>
              <a:off x="7710308" y="2518544"/>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TZA</a:t>
              </a:r>
            </a:p>
          </p:txBody>
        </p:sp>
        <p:sp>
          <p:nvSpPr>
            <p:cNvPr id="306" name="tx306"/>
            <p:cNvSpPr/>
            <p:nvPr/>
          </p:nvSpPr>
          <p:spPr>
            <a:xfrm>
              <a:off x="7756711" y="2309554"/>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ZWE</a:t>
              </a:r>
            </a:p>
          </p:txBody>
        </p:sp>
        <p:sp>
          <p:nvSpPr>
            <p:cNvPr id="307" name="tx307"/>
            <p:cNvSpPr/>
            <p:nvPr/>
          </p:nvSpPr>
          <p:spPr>
            <a:xfrm>
              <a:off x="7768312" y="2100565"/>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ZMB</a:t>
              </a:r>
            </a:p>
          </p:txBody>
        </p:sp>
        <p:sp>
          <p:nvSpPr>
            <p:cNvPr id="308" name="tx308"/>
            <p:cNvSpPr/>
            <p:nvPr/>
          </p:nvSpPr>
          <p:spPr>
            <a:xfrm>
              <a:off x="7531384" y="1891575"/>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BDI</a:t>
              </a:r>
            </a:p>
          </p:txBody>
        </p:sp>
        <p:sp>
          <p:nvSpPr>
            <p:cNvPr id="309" name="tx309"/>
            <p:cNvSpPr/>
            <p:nvPr/>
          </p:nvSpPr>
          <p:spPr>
            <a:xfrm>
              <a:off x="7512048" y="1682586"/>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KEN</a:t>
              </a:r>
            </a:p>
          </p:txBody>
        </p:sp>
        <p:sp>
          <p:nvSpPr>
            <p:cNvPr id="310" name="tx310"/>
            <p:cNvSpPr/>
            <p:nvPr/>
          </p:nvSpPr>
          <p:spPr>
            <a:xfrm>
              <a:off x="7568493" y="1471655"/>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SWZ</a:t>
              </a:r>
            </a:p>
          </p:txBody>
        </p:sp>
        <p:sp>
          <p:nvSpPr>
            <p:cNvPr id="311" name="tx311"/>
            <p:cNvSpPr/>
            <p:nvPr/>
          </p:nvSpPr>
          <p:spPr>
            <a:xfrm>
              <a:off x="7635791" y="1264606"/>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ERI</a:t>
              </a:r>
            </a:p>
          </p:txBody>
        </p:sp>
        <p:sp>
          <p:nvSpPr>
            <p:cNvPr id="312" name="tx312"/>
            <p:cNvSpPr/>
            <p:nvPr/>
          </p:nvSpPr>
          <p:spPr>
            <a:xfrm>
              <a:off x="7594445" y="1055617"/>
              <a:ext cx="18546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RWA</a:t>
              </a:r>
            </a:p>
          </p:txBody>
        </p:sp>
        <p:sp>
          <p:nvSpPr>
            <p:cNvPr id="313" name="rc313"/>
            <p:cNvSpPr/>
            <p:nvPr/>
          </p:nvSpPr>
          <p:spPr>
            <a:xfrm>
              <a:off x="6782248" y="875080"/>
              <a:ext cx="1218078" cy="4597772"/>
            </a:xfrm>
            <a:prstGeom prst="rect">
              <a:avLst/>
            </a:prstGeom>
            <a:ln w="13550" cap="rnd">
              <a:solidFill>
                <a:srgbClr val="999999">
                  <a:alpha val="100000"/>
                </a:srgbClr>
              </a:solidFill>
              <a:prstDash val="solid"/>
              <a:round/>
            </a:ln>
          </p:spPr>
          <p:txBody>
            <a:bodyPr/>
            <a:lstStyle/>
            <a:p/>
          </p:txBody>
        </p:sp>
        <p:sp>
          <p:nvSpPr>
            <p:cNvPr id="314" name="pl314"/>
            <p:cNvSpPr/>
            <p:nvPr/>
          </p:nvSpPr>
          <p:spPr>
            <a:xfrm>
              <a:off x="808151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15" name="pl315"/>
            <p:cNvSpPr/>
            <p:nvPr/>
          </p:nvSpPr>
          <p:spPr>
            <a:xfrm>
              <a:off x="831353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16" name="pl316"/>
            <p:cNvSpPr/>
            <p:nvPr/>
          </p:nvSpPr>
          <p:spPr>
            <a:xfrm>
              <a:off x="854554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17" name="pl317"/>
            <p:cNvSpPr/>
            <p:nvPr/>
          </p:nvSpPr>
          <p:spPr>
            <a:xfrm>
              <a:off x="877756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18" name="pl318"/>
            <p:cNvSpPr/>
            <p:nvPr/>
          </p:nvSpPr>
          <p:spPr>
            <a:xfrm>
              <a:off x="900957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19" name="pl319"/>
            <p:cNvSpPr/>
            <p:nvPr/>
          </p:nvSpPr>
          <p:spPr>
            <a:xfrm>
              <a:off x="924159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20" name="rc320"/>
            <p:cNvSpPr/>
            <p:nvPr/>
          </p:nvSpPr>
          <p:spPr>
            <a:xfrm>
              <a:off x="8069916" y="1084069"/>
              <a:ext cx="1218078" cy="214348"/>
            </a:xfrm>
            <a:prstGeom prst="rect">
              <a:avLst/>
            </a:prstGeom>
            <a:solidFill>
              <a:srgbClr val="D9D9D9">
                <a:alpha val="60000"/>
              </a:srgbClr>
            </a:solidFill>
          </p:spPr>
          <p:txBody>
            <a:bodyPr/>
            <a:lstStyle/>
            <a:p/>
          </p:txBody>
        </p:sp>
        <p:sp>
          <p:nvSpPr>
            <p:cNvPr id="321" name="pl321"/>
            <p:cNvSpPr/>
            <p:nvPr/>
          </p:nvSpPr>
          <p:spPr>
            <a:xfrm>
              <a:off x="8963174"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322" name="tx322"/>
            <p:cNvSpPr/>
            <p:nvPr/>
          </p:nvSpPr>
          <p:spPr>
            <a:xfrm>
              <a:off x="8545087"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ESAR: 76%</a:t>
              </a:r>
            </a:p>
          </p:txBody>
        </p:sp>
        <p:sp>
          <p:nvSpPr>
            <p:cNvPr id="323" name="pt323"/>
            <p:cNvSpPr/>
            <p:nvPr/>
          </p:nvSpPr>
          <p:spPr>
            <a:xfrm>
              <a:off x="8264754"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24" name="pt324"/>
            <p:cNvSpPr/>
            <p:nvPr/>
          </p:nvSpPr>
          <p:spPr>
            <a:xfrm>
              <a:off x="8345960" y="500073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25" name="pt325"/>
            <p:cNvSpPr/>
            <p:nvPr/>
          </p:nvSpPr>
          <p:spPr>
            <a:xfrm>
              <a:off x="8659180" y="4786388"/>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26" name="pt326"/>
            <p:cNvSpPr/>
            <p:nvPr/>
          </p:nvSpPr>
          <p:spPr>
            <a:xfrm>
              <a:off x="8682381" y="4572040"/>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27" name="pt327"/>
            <p:cNvSpPr/>
            <p:nvPr/>
          </p:nvSpPr>
          <p:spPr>
            <a:xfrm>
              <a:off x="8786788" y="4357692"/>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28" name="pt328"/>
            <p:cNvSpPr/>
            <p:nvPr/>
          </p:nvSpPr>
          <p:spPr>
            <a:xfrm>
              <a:off x="8844792" y="4143343"/>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29" name="pt329"/>
            <p:cNvSpPr/>
            <p:nvPr/>
          </p:nvSpPr>
          <p:spPr>
            <a:xfrm>
              <a:off x="8972400" y="392899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30" name="pt330"/>
            <p:cNvSpPr/>
            <p:nvPr/>
          </p:nvSpPr>
          <p:spPr>
            <a:xfrm>
              <a:off x="8984001" y="371464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31" name="pt331"/>
            <p:cNvSpPr/>
            <p:nvPr/>
          </p:nvSpPr>
          <p:spPr>
            <a:xfrm>
              <a:off x="8995602" y="350029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32" name="pt332"/>
            <p:cNvSpPr/>
            <p:nvPr/>
          </p:nvSpPr>
          <p:spPr>
            <a:xfrm>
              <a:off x="9042005" y="328595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33" name="pt333"/>
            <p:cNvSpPr/>
            <p:nvPr/>
          </p:nvSpPr>
          <p:spPr>
            <a:xfrm>
              <a:off x="9053605" y="307160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34" name="pt334"/>
            <p:cNvSpPr/>
            <p:nvPr/>
          </p:nvSpPr>
          <p:spPr>
            <a:xfrm>
              <a:off x="9053605" y="285725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35" name="pt335"/>
            <p:cNvSpPr/>
            <p:nvPr/>
          </p:nvSpPr>
          <p:spPr>
            <a:xfrm>
              <a:off x="9053605" y="264290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36" name="pt336"/>
            <p:cNvSpPr/>
            <p:nvPr/>
          </p:nvSpPr>
          <p:spPr>
            <a:xfrm>
              <a:off x="9076807" y="242855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7" name="pt337"/>
            <p:cNvSpPr/>
            <p:nvPr/>
          </p:nvSpPr>
          <p:spPr>
            <a:xfrm>
              <a:off x="9088408" y="2214208"/>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8" name="pt338"/>
            <p:cNvSpPr/>
            <p:nvPr/>
          </p:nvSpPr>
          <p:spPr>
            <a:xfrm>
              <a:off x="9088408" y="1999860"/>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9" name="pt339"/>
            <p:cNvSpPr/>
            <p:nvPr/>
          </p:nvSpPr>
          <p:spPr>
            <a:xfrm>
              <a:off x="9134811" y="178551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0" name="pt340"/>
            <p:cNvSpPr/>
            <p:nvPr/>
          </p:nvSpPr>
          <p:spPr>
            <a:xfrm>
              <a:off x="9146411" y="157116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1" name="pt341"/>
            <p:cNvSpPr/>
            <p:nvPr/>
          </p:nvSpPr>
          <p:spPr>
            <a:xfrm>
              <a:off x="9146411" y="135681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2" name="pt342"/>
            <p:cNvSpPr/>
            <p:nvPr/>
          </p:nvSpPr>
          <p:spPr>
            <a:xfrm>
              <a:off x="9158012" y="114246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3" name="tx343"/>
            <p:cNvSpPr/>
            <p:nvPr/>
          </p:nvSpPr>
          <p:spPr>
            <a:xfrm>
              <a:off x="8371535" y="5233430"/>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SOM</a:t>
              </a:r>
            </a:p>
          </p:txBody>
        </p:sp>
        <p:sp>
          <p:nvSpPr>
            <p:cNvPr id="344" name="tx344"/>
            <p:cNvSpPr/>
            <p:nvPr/>
          </p:nvSpPr>
          <p:spPr>
            <a:xfrm>
              <a:off x="8452741" y="5019120"/>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SSD</a:t>
              </a:r>
            </a:p>
          </p:txBody>
        </p:sp>
        <p:sp>
          <p:nvSpPr>
            <p:cNvPr id="345" name="tx345"/>
            <p:cNvSpPr/>
            <p:nvPr/>
          </p:nvSpPr>
          <p:spPr>
            <a:xfrm>
              <a:off x="8765961" y="4804733"/>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AGO</a:t>
              </a:r>
            </a:p>
          </p:txBody>
        </p:sp>
        <p:sp>
          <p:nvSpPr>
            <p:cNvPr id="346" name="tx346"/>
            <p:cNvSpPr/>
            <p:nvPr/>
          </p:nvSpPr>
          <p:spPr>
            <a:xfrm>
              <a:off x="8789162" y="4590424"/>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MDG</a:t>
              </a:r>
            </a:p>
          </p:txBody>
        </p:sp>
        <p:sp>
          <p:nvSpPr>
            <p:cNvPr id="347" name="tx347"/>
            <p:cNvSpPr/>
            <p:nvPr/>
          </p:nvSpPr>
          <p:spPr>
            <a:xfrm>
              <a:off x="8893569" y="4378016"/>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ZAF</a:t>
              </a:r>
            </a:p>
          </p:txBody>
        </p:sp>
        <p:sp>
          <p:nvSpPr>
            <p:cNvPr id="348" name="tx348"/>
            <p:cNvSpPr/>
            <p:nvPr/>
          </p:nvSpPr>
          <p:spPr>
            <a:xfrm>
              <a:off x="8951573" y="4161688"/>
              <a:ext cx="176616"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MOZ</a:t>
              </a:r>
            </a:p>
          </p:txBody>
        </p:sp>
        <p:sp>
          <p:nvSpPr>
            <p:cNvPr id="349" name="tx349"/>
            <p:cNvSpPr/>
            <p:nvPr/>
          </p:nvSpPr>
          <p:spPr>
            <a:xfrm>
              <a:off x="8804180" y="3949319"/>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ETH</a:t>
              </a:r>
            </a:p>
          </p:txBody>
        </p:sp>
        <p:sp>
          <p:nvSpPr>
            <p:cNvPr id="350" name="tx350"/>
            <p:cNvSpPr/>
            <p:nvPr/>
          </p:nvSpPr>
          <p:spPr>
            <a:xfrm>
              <a:off x="8824631" y="3734971"/>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TZA</a:t>
              </a:r>
            </a:p>
          </p:txBody>
        </p:sp>
        <p:sp>
          <p:nvSpPr>
            <p:cNvPr id="351" name="tx351"/>
            <p:cNvSpPr/>
            <p:nvPr/>
          </p:nvSpPr>
          <p:spPr>
            <a:xfrm>
              <a:off x="8809719" y="3520623"/>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NAM</a:t>
              </a:r>
            </a:p>
          </p:txBody>
        </p:sp>
        <p:sp>
          <p:nvSpPr>
            <p:cNvPr id="352" name="tx352"/>
            <p:cNvSpPr/>
            <p:nvPr/>
          </p:nvSpPr>
          <p:spPr>
            <a:xfrm>
              <a:off x="8869320" y="3306274"/>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KEN</a:t>
              </a:r>
            </a:p>
          </p:txBody>
        </p:sp>
        <p:sp>
          <p:nvSpPr>
            <p:cNvPr id="353" name="tx353"/>
            <p:cNvSpPr/>
            <p:nvPr/>
          </p:nvSpPr>
          <p:spPr>
            <a:xfrm>
              <a:off x="8911858" y="3091926"/>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BDI</a:t>
              </a:r>
            </a:p>
          </p:txBody>
        </p:sp>
        <p:sp>
          <p:nvSpPr>
            <p:cNvPr id="354" name="tx354"/>
            <p:cNvSpPr/>
            <p:nvPr/>
          </p:nvSpPr>
          <p:spPr>
            <a:xfrm>
              <a:off x="8885307" y="2875598"/>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LSO</a:t>
              </a:r>
            </a:p>
          </p:txBody>
        </p:sp>
        <p:sp>
          <p:nvSpPr>
            <p:cNvPr id="355" name="tx355"/>
            <p:cNvSpPr/>
            <p:nvPr/>
          </p:nvSpPr>
          <p:spPr>
            <a:xfrm>
              <a:off x="8876573" y="2663229"/>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ZMB</a:t>
              </a:r>
            </a:p>
          </p:txBody>
        </p:sp>
        <p:sp>
          <p:nvSpPr>
            <p:cNvPr id="356" name="tx356"/>
            <p:cNvSpPr/>
            <p:nvPr/>
          </p:nvSpPr>
          <p:spPr>
            <a:xfrm>
              <a:off x="8890964" y="2446940"/>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SWZ</a:t>
              </a:r>
            </a:p>
          </p:txBody>
        </p:sp>
        <p:sp>
          <p:nvSpPr>
            <p:cNvPr id="357" name="tx357"/>
            <p:cNvSpPr/>
            <p:nvPr/>
          </p:nvSpPr>
          <p:spPr>
            <a:xfrm>
              <a:off x="8915840" y="2234533"/>
              <a:ext cx="16334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MWI</a:t>
              </a:r>
            </a:p>
          </p:txBody>
        </p:sp>
        <p:sp>
          <p:nvSpPr>
            <p:cNvPr id="358" name="tx358"/>
            <p:cNvSpPr/>
            <p:nvPr/>
          </p:nvSpPr>
          <p:spPr>
            <a:xfrm>
              <a:off x="8902564" y="2020184"/>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ZWE</a:t>
              </a:r>
            </a:p>
          </p:txBody>
        </p:sp>
        <p:sp>
          <p:nvSpPr>
            <p:cNvPr id="359" name="tx359"/>
            <p:cNvSpPr/>
            <p:nvPr/>
          </p:nvSpPr>
          <p:spPr>
            <a:xfrm>
              <a:off x="8944503" y="1805836"/>
              <a:ext cx="18108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BWA</a:t>
              </a:r>
            </a:p>
          </p:txBody>
        </p:sp>
        <p:sp>
          <p:nvSpPr>
            <p:cNvPr id="360" name="tx360"/>
            <p:cNvSpPr/>
            <p:nvPr/>
          </p:nvSpPr>
          <p:spPr>
            <a:xfrm>
              <a:off x="9004664" y="1591487"/>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ERI</a:t>
              </a:r>
            </a:p>
          </p:txBody>
        </p:sp>
        <p:sp>
          <p:nvSpPr>
            <p:cNvPr id="361" name="tx361"/>
            <p:cNvSpPr/>
            <p:nvPr/>
          </p:nvSpPr>
          <p:spPr>
            <a:xfrm>
              <a:off x="8951718" y="1377139"/>
              <a:ext cx="18546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RWA</a:t>
              </a:r>
            </a:p>
          </p:txBody>
        </p:sp>
        <p:sp>
          <p:nvSpPr>
            <p:cNvPr id="362" name="tx362"/>
            <p:cNvSpPr/>
            <p:nvPr/>
          </p:nvSpPr>
          <p:spPr>
            <a:xfrm>
              <a:off x="8976516" y="1160850"/>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UGA</a:t>
              </a:r>
            </a:p>
          </p:txBody>
        </p:sp>
        <p:sp>
          <p:nvSpPr>
            <p:cNvPr id="363" name="rc363"/>
            <p:cNvSpPr/>
            <p:nvPr/>
          </p:nvSpPr>
          <p:spPr>
            <a:xfrm>
              <a:off x="8069916" y="875080"/>
              <a:ext cx="1218078" cy="4597772"/>
            </a:xfrm>
            <a:prstGeom prst="rect">
              <a:avLst/>
            </a:prstGeom>
            <a:ln w="13550" cap="rnd">
              <a:solidFill>
                <a:srgbClr val="999999">
                  <a:alpha val="100000"/>
                </a:srgbClr>
              </a:solidFill>
              <a:prstDash val="solid"/>
              <a:round/>
            </a:ln>
          </p:spPr>
          <p:txBody>
            <a:bodyPr/>
            <a:lstStyle/>
            <a:p/>
          </p:txBody>
        </p:sp>
        <p:sp>
          <p:nvSpPr>
            <p:cNvPr id="364" name="pl364"/>
            <p:cNvSpPr/>
            <p:nvPr/>
          </p:nvSpPr>
          <p:spPr>
            <a:xfrm>
              <a:off x="936918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65" name="pl365"/>
            <p:cNvSpPr/>
            <p:nvPr/>
          </p:nvSpPr>
          <p:spPr>
            <a:xfrm>
              <a:off x="960120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66" name="pl366"/>
            <p:cNvSpPr/>
            <p:nvPr/>
          </p:nvSpPr>
          <p:spPr>
            <a:xfrm>
              <a:off x="983321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67" name="pl367"/>
            <p:cNvSpPr/>
            <p:nvPr/>
          </p:nvSpPr>
          <p:spPr>
            <a:xfrm>
              <a:off x="1006523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68" name="pl368"/>
            <p:cNvSpPr/>
            <p:nvPr/>
          </p:nvSpPr>
          <p:spPr>
            <a:xfrm>
              <a:off x="1029724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69" name="pl369"/>
            <p:cNvSpPr/>
            <p:nvPr/>
          </p:nvSpPr>
          <p:spPr>
            <a:xfrm>
              <a:off x="1052926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70" name="rc370"/>
            <p:cNvSpPr/>
            <p:nvPr/>
          </p:nvSpPr>
          <p:spPr>
            <a:xfrm>
              <a:off x="9357584" y="3833933"/>
              <a:ext cx="1218078" cy="219989"/>
            </a:xfrm>
            <a:prstGeom prst="rect">
              <a:avLst/>
            </a:prstGeom>
            <a:solidFill>
              <a:srgbClr val="D9D9D9">
                <a:alpha val="60000"/>
              </a:srgbClr>
            </a:solidFill>
          </p:spPr>
          <p:txBody>
            <a:bodyPr/>
            <a:lstStyle/>
            <a:p/>
          </p:txBody>
        </p:sp>
        <p:sp>
          <p:nvSpPr>
            <p:cNvPr id="371" name="pl371"/>
            <p:cNvSpPr/>
            <p:nvPr/>
          </p:nvSpPr>
          <p:spPr>
            <a:xfrm>
              <a:off x="10204439"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372" name="tx372"/>
            <p:cNvSpPr/>
            <p:nvPr/>
          </p:nvSpPr>
          <p:spPr>
            <a:xfrm>
              <a:off x="9786352"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ESAR: 72%</a:t>
              </a:r>
            </a:p>
          </p:txBody>
        </p:sp>
        <p:sp>
          <p:nvSpPr>
            <p:cNvPr id="373" name="pt373"/>
            <p:cNvSpPr/>
            <p:nvPr/>
          </p:nvSpPr>
          <p:spPr>
            <a:xfrm>
              <a:off x="9575624"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74" name="pt374"/>
            <p:cNvSpPr/>
            <p:nvPr/>
          </p:nvSpPr>
          <p:spPr>
            <a:xfrm>
              <a:off x="9587225" y="499509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75" name="pt375"/>
            <p:cNvSpPr/>
            <p:nvPr/>
          </p:nvSpPr>
          <p:spPr>
            <a:xfrm>
              <a:off x="9877243" y="477510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76" name="pt376"/>
            <p:cNvSpPr/>
            <p:nvPr/>
          </p:nvSpPr>
          <p:spPr>
            <a:xfrm>
              <a:off x="9981650" y="4555118"/>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77" name="pt377"/>
            <p:cNvSpPr/>
            <p:nvPr/>
          </p:nvSpPr>
          <p:spPr>
            <a:xfrm>
              <a:off x="10074456" y="4335129"/>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78" name="pt378"/>
            <p:cNvSpPr/>
            <p:nvPr/>
          </p:nvSpPr>
          <p:spPr>
            <a:xfrm>
              <a:off x="10132460" y="4115140"/>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79" name="pt379"/>
            <p:cNvSpPr/>
            <p:nvPr/>
          </p:nvSpPr>
          <p:spPr>
            <a:xfrm>
              <a:off x="10167262" y="3895150"/>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80" name="pt380"/>
            <p:cNvSpPr/>
            <p:nvPr/>
          </p:nvSpPr>
          <p:spPr>
            <a:xfrm>
              <a:off x="10190464" y="367516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81" name="pt381"/>
            <p:cNvSpPr/>
            <p:nvPr/>
          </p:nvSpPr>
          <p:spPr>
            <a:xfrm>
              <a:off x="10202064" y="345517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82" name="pt382"/>
            <p:cNvSpPr/>
            <p:nvPr/>
          </p:nvSpPr>
          <p:spPr>
            <a:xfrm>
              <a:off x="10236867" y="3235183"/>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83" name="pt383"/>
            <p:cNvSpPr/>
            <p:nvPr/>
          </p:nvSpPr>
          <p:spPr>
            <a:xfrm>
              <a:off x="10236867" y="301519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84" name="pt384"/>
            <p:cNvSpPr/>
            <p:nvPr/>
          </p:nvSpPr>
          <p:spPr>
            <a:xfrm>
              <a:off x="10248467" y="279520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5" name="pt385"/>
            <p:cNvSpPr/>
            <p:nvPr/>
          </p:nvSpPr>
          <p:spPr>
            <a:xfrm>
              <a:off x="10260068" y="257521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6" name="pt386"/>
            <p:cNvSpPr/>
            <p:nvPr/>
          </p:nvSpPr>
          <p:spPr>
            <a:xfrm>
              <a:off x="10294870" y="235522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7" name="pt387"/>
            <p:cNvSpPr/>
            <p:nvPr/>
          </p:nvSpPr>
          <p:spPr>
            <a:xfrm>
              <a:off x="10306471" y="213523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8" name="pt388"/>
            <p:cNvSpPr/>
            <p:nvPr/>
          </p:nvSpPr>
          <p:spPr>
            <a:xfrm>
              <a:off x="10329673" y="191524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9" name="pt389"/>
            <p:cNvSpPr/>
            <p:nvPr/>
          </p:nvSpPr>
          <p:spPr>
            <a:xfrm>
              <a:off x="10352874" y="169525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90" name="pt390"/>
            <p:cNvSpPr/>
            <p:nvPr/>
          </p:nvSpPr>
          <p:spPr>
            <a:xfrm>
              <a:off x="10352874" y="147527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91" name="pt391"/>
            <p:cNvSpPr/>
            <p:nvPr/>
          </p:nvSpPr>
          <p:spPr>
            <a:xfrm>
              <a:off x="10445680" y="125528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2" name="pt392"/>
            <p:cNvSpPr/>
            <p:nvPr/>
          </p:nvSpPr>
          <p:spPr>
            <a:xfrm>
              <a:off x="10457281"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3" name="tx393"/>
            <p:cNvSpPr/>
            <p:nvPr/>
          </p:nvSpPr>
          <p:spPr>
            <a:xfrm>
              <a:off x="9682405" y="523346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SSD</a:t>
              </a:r>
            </a:p>
          </p:txBody>
        </p:sp>
        <p:sp>
          <p:nvSpPr>
            <p:cNvPr id="394" name="tx394"/>
            <p:cNvSpPr/>
            <p:nvPr/>
          </p:nvSpPr>
          <p:spPr>
            <a:xfrm>
              <a:off x="9694006" y="5013441"/>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SOM</a:t>
              </a:r>
            </a:p>
          </p:txBody>
        </p:sp>
        <p:sp>
          <p:nvSpPr>
            <p:cNvPr id="395" name="tx395"/>
            <p:cNvSpPr/>
            <p:nvPr/>
          </p:nvSpPr>
          <p:spPr>
            <a:xfrm>
              <a:off x="9984024" y="4793452"/>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AGO</a:t>
              </a:r>
            </a:p>
          </p:txBody>
        </p:sp>
        <p:sp>
          <p:nvSpPr>
            <p:cNvPr id="396" name="tx396"/>
            <p:cNvSpPr/>
            <p:nvPr/>
          </p:nvSpPr>
          <p:spPr>
            <a:xfrm>
              <a:off x="10088431" y="4573501"/>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MDG</a:t>
              </a:r>
            </a:p>
          </p:txBody>
        </p:sp>
        <p:sp>
          <p:nvSpPr>
            <p:cNvPr id="397" name="tx397"/>
            <p:cNvSpPr/>
            <p:nvPr/>
          </p:nvSpPr>
          <p:spPr>
            <a:xfrm>
              <a:off x="10181237" y="4355453"/>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ZAF</a:t>
              </a:r>
            </a:p>
          </p:txBody>
        </p:sp>
        <p:sp>
          <p:nvSpPr>
            <p:cNvPr id="398" name="tx398"/>
            <p:cNvSpPr/>
            <p:nvPr/>
          </p:nvSpPr>
          <p:spPr>
            <a:xfrm>
              <a:off x="10239241" y="4133484"/>
              <a:ext cx="176616"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MOZ</a:t>
              </a:r>
            </a:p>
          </p:txBody>
        </p:sp>
        <p:sp>
          <p:nvSpPr>
            <p:cNvPr id="399" name="tx399"/>
            <p:cNvSpPr/>
            <p:nvPr/>
          </p:nvSpPr>
          <p:spPr>
            <a:xfrm>
              <a:off x="10274043" y="3913534"/>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UGA</a:t>
              </a:r>
            </a:p>
          </p:txBody>
        </p:sp>
        <p:sp>
          <p:nvSpPr>
            <p:cNvPr id="400" name="tx400"/>
            <p:cNvSpPr/>
            <p:nvPr/>
          </p:nvSpPr>
          <p:spPr>
            <a:xfrm>
              <a:off x="10297245" y="3695486"/>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NAM</a:t>
              </a:r>
            </a:p>
          </p:txBody>
        </p:sp>
        <p:sp>
          <p:nvSpPr>
            <p:cNvPr id="401" name="tx401"/>
            <p:cNvSpPr/>
            <p:nvPr/>
          </p:nvSpPr>
          <p:spPr>
            <a:xfrm>
              <a:off x="10308845" y="3475497"/>
              <a:ext cx="18108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BWA</a:t>
              </a:r>
            </a:p>
          </p:txBody>
        </p:sp>
        <p:sp>
          <p:nvSpPr>
            <p:cNvPr id="402" name="tx402"/>
            <p:cNvSpPr/>
            <p:nvPr/>
          </p:nvSpPr>
          <p:spPr>
            <a:xfrm>
              <a:off x="10343648" y="3255508"/>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ETH</a:t>
              </a:r>
            </a:p>
          </p:txBody>
        </p:sp>
        <p:sp>
          <p:nvSpPr>
            <p:cNvPr id="403" name="tx403"/>
            <p:cNvSpPr/>
            <p:nvPr/>
          </p:nvSpPr>
          <p:spPr>
            <a:xfrm>
              <a:off x="10343648" y="303551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KEN</a:t>
              </a:r>
            </a:p>
          </p:txBody>
        </p:sp>
        <p:sp>
          <p:nvSpPr>
            <p:cNvPr id="404" name="tx404"/>
            <p:cNvSpPr/>
            <p:nvPr/>
          </p:nvSpPr>
          <p:spPr>
            <a:xfrm>
              <a:off x="10071435" y="2815529"/>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ZMB</a:t>
              </a:r>
            </a:p>
          </p:txBody>
        </p:sp>
        <p:sp>
          <p:nvSpPr>
            <p:cNvPr id="405" name="tx405"/>
            <p:cNvSpPr/>
            <p:nvPr/>
          </p:nvSpPr>
          <p:spPr>
            <a:xfrm>
              <a:off x="10100698" y="2595540"/>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TZA</a:t>
              </a:r>
            </a:p>
          </p:txBody>
        </p:sp>
        <p:sp>
          <p:nvSpPr>
            <p:cNvPr id="406" name="tx406"/>
            <p:cNvSpPr/>
            <p:nvPr/>
          </p:nvSpPr>
          <p:spPr>
            <a:xfrm>
              <a:off x="10109027" y="2373610"/>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SWZ</a:t>
              </a:r>
            </a:p>
          </p:txBody>
        </p:sp>
        <p:sp>
          <p:nvSpPr>
            <p:cNvPr id="407" name="tx407"/>
            <p:cNvSpPr/>
            <p:nvPr/>
          </p:nvSpPr>
          <p:spPr>
            <a:xfrm>
              <a:off x="10120628" y="2155562"/>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ZWE</a:t>
              </a:r>
            </a:p>
          </p:txBody>
        </p:sp>
        <p:sp>
          <p:nvSpPr>
            <p:cNvPr id="408" name="tx408"/>
            <p:cNvSpPr/>
            <p:nvPr/>
          </p:nvSpPr>
          <p:spPr>
            <a:xfrm>
              <a:off x="10161374" y="1933593"/>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LSO</a:t>
              </a:r>
            </a:p>
          </p:txBody>
        </p:sp>
        <p:sp>
          <p:nvSpPr>
            <p:cNvPr id="409" name="tx409"/>
            <p:cNvSpPr/>
            <p:nvPr/>
          </p:nvSpPr>
          <p:spPr>
            <a:xfrm>
              <a:off x="10211127" y="1715584"/>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BDI</a:t>
              </a:r>
            </a:p>
          </p:txBody>
        </p:sp>
        <p:sp>
          <p:nvSpPr>
            <p:cNvPr id="410" name="tx410"/>
            <p:cNvSpPr/>
            <p:nvPr/>
          </p:nvSpPr>
          <p:spPr>
            <a:xfrm>
              <a:off x="10180306" y="1495595"/>
              <a:ext cx="16334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MWI</a:t>
              </a:r>
            </a:p>
          </p:txBody>
        </p:sp>
        <p:sp>
          <p:nvSpPr>
            <p:cNvPr id="411" name="tx411"/>
            <p:cNvSpPr/>
            <p:nvPr/>
          </p:nvSpPr>
          <p:spPr>
            <a:xfrm>
              <a:off x="10303933" y="1275606"/>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ERI</a:t>
              </a:r>
            </a:p>
          </p:txBody>
        </p:sp>
        <p:sp>
          <p:nvSpPr>
            <p:cNvPr id="412" name="tx412"/>
            <p:cNvSpPr/>
            <p:nvPr/>
          </p:nvSpPr>
          <p:spPr>
            <a:xfrm>
              <a:off x="10262587" y="1055617"/>
              <a:ext cx="18546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RWA</a:t>
              </a:r>
            </a:p>
          </p:txBody>
        </p:sp>
        <p:sp>
          <p:nvSpPr>
            <p:cNvPr id="413" name="rc413"/>
            <p:cNvSpPr/>
            <p:nvPr/>
          </p:nvSpPr>
          <p:spPr>
            <a:xfrm>
              <a:off x="9357584" y="875080"/>
              <a:ext cx="1218078" cy="4597772"/>
            </a:xfrm>
            <a:prstGeom prst="rect">
              <a:avLst/>
            </a:prstGeom>
            <a:ln w="13550" cap="rnd">
              <a:solidFill>
                <a:srgbClr val="999999">
                  <a:alpha val="100000"/>
                </a:srgbClr>
              </a:solidFill>
              <a:prstDash val="solid"/>
              <a:round/>
            </a:ln>
          </p:spPr>
          <p:txBody>
            <a:bodyPr/>
            <a:lstStyle/>
            <a:p/>
          </p:txBody>
        </p:sp>
        <p:sp>
          <p:nvSpPr>
            <p:cNvPr id="414" name="pl414"/>
            <p:cNvSpPr/>
            <p:nvPr/>
          </p:nvSpPr>
          <p:spPr>
            <a:xfrm>
              <a:off x="1065685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15" name="pl415"/>
            <p:cNvSpPr/>
            <p:nvPr/>
          </p:nvSpPr>
          <p:spPr>
            <a:xfrm>
              <a:off x="1088886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16" name="pl416"/>
            <p:cNvSpPr/>
            <p:nvPr/>
          </p:nvSpPr>
          <p:spPr>
            <a:xfrm>
              <a:off x="1112088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17" name="pl417"/>
            <p:cNvSpPr/>
            <p:nvPr/>
          </p:nvSpPr>
          <p:spPr>
            <a:xfrm>
              <a:off x="1135289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18" name="pl418"/>
            <p:cNvSpPr/>
            <p:nvPr/>
          </p:nvSpPr>
          <p:spPr>
            <a:xfrm>
              <a:off x="1158491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19" name="pl419"/>
            <p:cNvSpPr/>
            <p:nvPr/>
          </p:nvSpPr>
          <p:spPr>
            <a:xfrm>
              <a:off x="1181692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20" name="rc420"/>
            <p:cNvSpPr/>
            <p:nvPr/>
          </p:nvSpPr>
          <p:spPr>
            <a:xfrm>
              <a:off x="10645252" y="1084069"/>
              <a:ext cx="1218078" cy="1671917"/>
            </a:xfrm>
            <a:prstGeom prst="rect">
              <a:avLst/>
            </a:prstGeom>
            <a:solidFill>
              <a:srgbClr val="D9D9D9">
                <a:alpha val="60000"/>
              </a:srgbClr>
            </a:solidFill>
          </p:spPr>
          <p:txBody>
            <a:bodyPr/>
            <a:lstStyle/>
            <a:p/>
          </p:txBody>
        </p:sp>
        <p:sp>
          <p:nvSpPr>
            <p:cNvPr id="421" name="pl421"/>
            <p:cNvSpPr/>
            <p:nvPr/>
          </p:nvSpPr>
          <p:spPr>
            <a:xfrm>
              <a:off x="10900468"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422" name="tx422"/>
            <p:cNvSpPr/>
            <p:nvPr/>
          </p:nvSpPr>
          <p:spPr>
            <a:xfrm>
              <a:off x="10482381"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ESAR: 21%</a:t>
              </a:r>
            </a:p>
          </p:txBody>
        </p:sp>
        <p:sp>
          <p:nvSpPr>
            <p:cNvPr id="423" name="pt423"/>
            <p:cNvSpPr/>
            <p:nvPr/>
          </p:nvSpPr>
          <p:spPr>
            <a:xfrm>
              <a:off x="10642877"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24" name="pt424"/>
            <p:cNvSpPr/>
            <p:nvPr/>
          </p:nvSpPr>
          <p:spPr>
            <a:xfrm>
              <a:off x="11164911" y="3543168"/>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25" name="pt425"/>
            <p:cNvSpPr/>
            <p:nvPr/>
          </p:nvSpPr>
          <p:spPr>
            <a:xfrm>
              <a:off x="11408527" y="1871251"/>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26" name="tx426"/>
            <p:cNvSpPr/>
            <p:nvPr/>
          </p:nvSpPr>
          <p:spPr>
            <a:xfrm>
              <a:off x="10749658"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KEN</a:t>
              </a:r>
            </a:p>
          </p:txBody>
        </p:sp>
        <p:sp>
          <p:nvSpPr>
            <p:cNvPr id="427" name="tx427"/>
            <p:cNvSpPr/>
            <p:nvPr/>
          </p:nvSpPr>
          <p:spPr>
            <a:xfrm>
              <a:off x="11271692" y="3561513"/>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AGO</a:t>
              </a:r>
            </a:p>
          </p:txBody>
        </p:sp>
        <p:sp>
          <p:nvSpPr>
            <p:cNvPr id="428" name="tx428"/>
            <p:cNvSpPr/>
            <p:nvPr/>
          </p:nvSpPr>
          <p:spPr>
            <a:xfrm>
              <a:off x="11515308" y="1889634"/>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UGA</a:t>
              </a:r>
            </a:p>
          </p:txBody>
        </p:sp>
        <p:sp>
          <p:nvSpPr>
            <p:cNvPr id="429" name="rc429"/>
            <p:cNvSpPr/>
            <p:nvPr/>
          </p:nvSpPr>
          <p:spPr>
            <a:xfrm>
              <a:off x="10645252" y="875080"/>
              <a:ext cx="1218078" cy="4597772"/>
            </a:xfrm>
            <a:prstGeom prst="rect">
              <a:avLst/>
            </a:prstGeom>
            <a:ln w="13550" cap="rnd">
              <a:solidFill>
                <a:srgbClr val="999999">
                  <a:alpha val="100000"/>
                </a:srgbClr>
              </a:solidFill>
              <a:prstDash val="solid"/>
              <a:round/>
            </a:ln>
          </p:spPr>
          <p:txBody>
            <a:bodyPr/>
            <a:lstStyle/>
            <a:p/>
          </p:txBody>
        </p:sp>
        <p:sp>
          <p:nvSpPr>
            <p:cNvPr id="430" name="rc430"/>
            <p:cNvSpPr/>
            <p:nvPr/>
          </p:nvSpPr>
          <p:spPr>
            <a:xfrm>
              <a:off x="343909"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31" name="tx431"/>
            <p:cNvSpPr/>
            <p:nvPr/>
          </p:nvSpPr>
          <p:spPr>
            <a:xfrm>
              <a:off x="645526"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 (98%)</a:t>
              </a:r>
            </a:p>
          </p:txBody>
        </p:sp>
        <p:sp>
          <p:nvSpPr>
            <p:cNvPr id="432" name="rc432"/>
            <p:cNvSpPr/>
            <p:nvPr/>
          </p:nvSpPr>
          <p:spPr>
            <a:xfrm>
              <a:off x="1631576"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33" name="tx433"/>
            <p:cNvSpPr/>
            <p:nvPr/>
          </p:nvSpPr>
          <p:spPr>
            <a:xfrm>
              <a:off x="1933194"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 (97%)</a:t>
              </a:r>
            </a:p>
          </p:txBody>
        </p:sp>
        <p:sp>
          <p:nvSpPr>
            <p:cNvPr id="434" name="rc434"/>
            <p:cNvSpPr/>
            <p:nvPr/>
          </p:nvSpPr>
          <p:spPr>
            <a:xfrm>
              <a:off x="2919244"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35" name="tx435"/>
            <p:cNvSpPr/>
            <p:nvPr/>
          </p:nvSpPr>
          <p:spPr>
            <a:xfrm>
              <a:off x="3242554" y="702764"/>
              <a:ext cx="57146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 (98%)</a:t>
              </a:r>
            </a:p>
          </p:txBody>
        </p:sp>
        <p:sp>
          <p:nvSpPr>
            <p:cNvPr id="436" name="rc436"/>
            <p:cNvSpPr/>
            <p:nvPr/>
          </p:nvSpPr>
          <p:spPr>
            <a:xfrm>
              <a:off x="4206912"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37" name="tx437"/>
            <p:cNvSpPr/>
            <p:nvPr/>
          </p:nvSpPr>
          <p:spPr>
            <a:xfrm>
              <a:off x="4520945" y="702764"/>
              <a:ext cx="59001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IPVC (82%)</a:t>
              </a:r>
            </a:p>
          </p:txBody>
        </p:sp>
        <p:sp>
          <p:nvSpPr>
            <p:cNvPr id="438" name="rc438"/>
            <p:cNvSpPr/>
            <p:nvPr/>
          </p:nvSpPr>
          <p:spPr>
            <a:xfrm>
              <a:off x="5494580"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39" name="tx439"/>
            <p:cNvSpPr/>
            <p:nvPr/>
          </p:nvSpPr>
          <p:spPr>
            <a:xfrm>
              <a:off x="5783783"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 (92%)</a:t>
              </a:r>
            </a:p>
          </p:txBody>
        </p:sp>
        <p:sp>
          <p:nvSpPr>
            <p:cNvPr id="440" name="rc440"/>
            <p:cNvSpPr/>
            <p:nvPr/>
          </p:nvSpPr>
          <p:spPr>
            <a:xfrm>
              <a:off x="6782248"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41" name="tx441"/>
            <p:cNvSpPr/>
            <p:nvPr/>
          </p:nvSpPr>
          <p:spPr>
            <a:xfrm>
              <a:off x="7071451"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 (66%)</a:t>
              </a:r>
            </a:p>
          </p:txBody>
        </p:sp>
        <p:sp>
          <p:nvSpPr>
            <p:cNvPr id="442" name="rc442"/>
            <p:cNvSpPr/>
            <p:nvPr/>
          </p:nvSpPr>
          <p:spPr>
            <a:xfrm>
              <a:off x="8069916"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43" name="tx443"/>
            <p:cNvSpPr/>
            <p:nvPr/>
          </p:nvSpPr>
          <p:spPr>
            <a:xfrm>
              <a:off x="8359119"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PCVC (97%)</a:t>
              </a:r>
            </a:p>
          </p:txBody>
        </p:sp>
        <p:sp>
          <p:nvSpPr>
            <p:cNvPr id="444" name="rc444"/>
            <p:cNvSpPr/>
            <p:nvPr/>
          </p:nvSpPr>
          <p:spPr>
            <a:xfrm>
              <a:off x="9357584"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45" name="tx445"/>
            <p:cNvSpPr/>
            <p:nvPr/>
          </p:nvSpPr>
          <p:spPr>
            <a:xfrm>
              <a:off x="9606459" y="702710"/>
              <a:ext cx="72032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 (73%)</a:t>
              </a:r>
            </a:p>
          </p:txBody>
        </p:sp>
        <p:sp>
          <p:nvSpPr>
            <p:cNvPr id="446" name="rc446"/>
            <p:cNvSpPr/>
            <p:nvPr/>
          </p:nvSpPr>
          <p:spPr>
            <a:xfrm>
              <a:off x="10645252"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47" name="tx447"/>
            <p:cNvSpPr/>
            <p:nvPr/>
          </p:nvSpPr>
          <p:spPr>
            <a:xfrm>
              <a:off x="10981030" y="702764"/>
              <a:ext cx="54652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YFV (69%)</a:t>
              </a:r>
            </a:p>
          </p:txBody>
        </p:sp>
        <p:sp>
          <p:nvSpPr>
            <p:cNvPr id="448" name="pl448"/>
            <p:cNvSpPr/>
            <p:nvPr/>
          </p:nvSpPr>
          <p:spPr>
            <a:xfrm>
              <a:off x="343909"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449" name="pl449"/>
            <p:cNvSpPr/>
            <p:nvPr/>
          </p:nvSpPr>
          <p:spPr>
            <a:xfrm>
              <a:off x="35550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50" name="pl450"/>
            <p:cNvSpPr/>
            <p:nvPr/>
          </p:nvSpPr>
          <p:spPr>
            <a:xfrm>
              <a:off x="58752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51" name="pl451"/>
            <p:cNvSpPr/>
            <p:nvPr/>
          </p:nvSpPr>
          <p:spPr>
            <a:xfrm>
              <a:off x="81953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52" name="pl452"/>
            <p:cNvSpPr/>
            <p:nvPr/>
          </p:nvSpPr>
          <p:spPr>
            <a:xfrm>
              <a:off x="105155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53" name="pl453"/>
            <p:cNvSpPr/>
            <p:nvPr/>
          </p:nvSpPr>
          <p:spPr>
            <a:xfrm>
              <a:off x="128356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54" name="pl454"/>
            <p:cNvSpPr/>
            <p:nvPr/>
          </p:nvSpPr>
          <p:spPr>
            <a:xfrm>
              <a:off x="151558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55" name="tx455"/>
            <p:cNvSpPr/>
            <p:nvPr/>
          </p:nvSpPr>
          <p:spPr>
            <a:xfrm rot="-5400000">
              <a:off x="323586"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456" name="tx456"/>
            <p:cNvSpPr/>
            <p:nvPr/>
          </p:nvSpPr>
          <p:spPr>
            <a:xfrm rot="-5400000">
              <a:off x="52452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457" name="tx457"/>
            <p:cNvSpPr/>
            <p:nvPr/>
          </p:nvSpPr>
          <p:spPr>
            <a:xfrm rot="-5400000">
              <a:off x="75653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458" name="tx458"/>
            <p:cNvSpPr/>
            <p:nvPr/>
          </p:nvSpPr>
          <p:spPr>
            <a:xfrm rot="-5400000">
              <a:off x="98855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459" name="tx459"/>
            <p:cNvSpPr/>
            <p:nvPr/>
          </p:nvSpPr>
          <p:spPr>
            <a:xfrm rot="-5400000">
              <a:off x="122056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460" name="tx460"/>
            <p:cNvSpPr/>
            <p:nvPr/>
          </p:nvSpPr>
          <p:spPr>
            <a:xfrm rot="-5400000">
              <a:off x="1421505"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461" name="pl461"/>
            <p:cNvSpPr/>
            <p:nvPr/>
          </p:nvSpPr>
          <p:spPr>
            <a:xfrm>
              <a:off x="1631576"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462" name="pl462"/>
            <p:cNvSpPr/>
            <p:nvPr/>
          </p:nvSpPr>
          <p:spPr>
            <a:xfrm>
              <a:off x="164317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63" name="pl463"/>
            <p:cNvSpPr/>
            <p:nvPr/>
          </p:nvSpPr>
          <p:spPr>
            <a:xfrm>
              <a:off x="187519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64" name="pl464"/>
            <p:cNvSpPr/>
            <p:nvPr/>
          </p:nvSpPr>
          <p:spPr>
            <a:xfrm>
              <a:off x="210720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65" name="pl465"/>
            <p:cNvSpPr/>
            <p:nvPr/>
          </p:nvSpPr>
          <p:spPr>
            <a:xfrm>
              <a:off x="233922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66" name="pl466"/>
            <p:cNvSpPr/>
            <p:nvPr/>
          </p:nvSpPr>
          <p:spPr>
            <a:xfrm>
              <a:off x="257123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67" name="pl467"/>
            <p:cNvSpPr/>
            <p:nvPr/>
          </p:nvSpPr>
          <p:spPr>
            <a:xfrm>
              <a:off x="280325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68" name="tx468"/>
            <p:cNvSpPr/>
            <p:nvPr/>
          </p:nvSpPr>
          <p:spPr>
            <a:xfrm rot="-5400000">
              <a:off x="1611254"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469" name="tx469"/>
            <p:cNvSpPr/>
            <p:nvPr/>
          </p:nvSpPr>
          <p:spPr>
            <a:xfrm rot="-5400000">
              <a:off x="181219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470" name="tx470"/>
            <p:cNvSpPr/>
            <p:nvPr/>
          </p:nvSpPr>
          <p:spPr>
            <a:xfrm rot="-5400000">
              <a:off x="204420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471" name="tx471"/>
            <p:cNvSpPr/>
            <p:nvPr/>
          </p:nvSpPr>
          <p:spPr>
            <a:xfrm rot="-5400000">
              <a:off x="227622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472" name="tx472"/>
            <p:cNvSpPr/>
            <p:nvPr/>
          </p:nvSpPr>
          <p:spPr>
            <a:xfrm rot="-5400000">
              <a:off x="250823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473" name="tx473"/>
            <p:cNvSpPr/>
            <p:nvPr/>
          </p:nvSpPr>
          <p:spPr>
            <a:xfrm rot="-5400000">
              <a:off x="2709173"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474" name="pl474"/>
            <p:cNvSpPr/>
            <p:nvPr/>
          </p:nvSpPr>
          <p:spPr>
            <a:xfrm>
              <a:off x="2919244"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475" name="pl475"/>
            <p:cNvSpPr/>
            <p:nvPr/>
          </p:nvSpPr>
          <p:spPr>
            <a:xfrm>
              <a:off x="293084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76" name="pl476"/>
            <p:cNvSpPr/>
            <p:nvPr/>
          </p:nvSpPr>
          <p:spPr>
            <a:xfrm>
              <a:off x="316286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77" name="pl477"/>
            <p:cNvSpPr/>
            <p:nvPr/>
          </p:nvSpPr>
          <p:spPr>
            <a:xfrm>
              <a:off x="339487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78" name="pl478"/>
            <p:cNvSpPr/>
            <p:nvPr/>
          </p:nvSpPr>
          <p:spPr>
            <a:xfrm>
              <a:off x="362689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79" name="pl479"/>
            <p:cNvSpPr/>
            <p:nvPr/>
          </p:nvSpPr>
          <p:spPr>
            <a:xfrm>
              <a:off x="385890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80" name="pl480"/>
            <p:cNvSpPr/>
            <p:nvPr/>
          </p:nvSpPr>
          <p:spPr>
            <a:xfrm>
              <a:off x="409092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81" name="tx481"/>
            <p:cNvSpPr/>
            <p:nvPr/>
          </p:nvSpPr>
          <p:spPr>
            <a:xfrm rot="-5400000">
              <a:off x="2898921"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482" name="tx482"/>
            <p:cNvSpPr/>
            <p:nvPr/>
          </p:nvSpPr>
          <p:spPr>
            <a:xfrm rot="-5400000">
              <a:off x="309985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483" name="tx483"/>
            <p:cNvSpPr/>
            <p:nvPr/>
          </p:nvSpPr>
          <p:spPr>
            <a:xfrm rot="-5400000">
              <a:off x="333187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484" name="tx484"/>
            <p:cNvSpPr/>
            <p:nvPr/>
          </p:nvSpPr>
          <p:spPr>
            <a:xfrm rot="-5400000">
              <a:off x="356388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485" name="tx485"/>
            <p:cNvSpPr/>
            <p:nvPr/>
          </p:nvSpPr>
          <p:spPr>
            <a:xfrm rot="-5400000">
              <a:off x="379590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486" name="tx486"/>
            <p:cNvSpPr/>
            <p:nvPr/>
          </p:nvSpPr>
          <p:spPr>
            <a:xfrm rot="-5400000">
              <a:off x="3996841"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487" name="pl487"/>
            <p:cNvSpPr/>
            <p:nvPr/>
          </p:nvSpPr>
          <p:spPr>
            <a:xfrm>
              <a:off x="4206912"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488" name="pl488"/>
            <p:cNvSpPr/>
            <p:nvPr/>
          </p:nvSpPr>
          <p:spPr>
            <a:xfrm>
              <a:off x="421851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89" name="pl489"/>
            <p:cNvSpPr/>
            <p:nvPr/>
          </p:nvSpPr>
          <p:spPr>
            <a:xfrm>
              <a:off x="445052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90" name="pl490"/>
            <p:cNvSpPr/>
            <p:nvPr/>
          </p:nvSpPr>
          <p:spPr>
            <a:xfrm>
              <a:off x="468254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91" name="pl491"/>
            <p:cNvSpPr/>
            <p:nvPr/>
          </p:nvSpPr>
          <p:spPr>
            <a:xfrm>
              <a:off x="491455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92" name="pl492"/>
            <p:cNvSpPr/>
            <p:nvPr/>
          </p:nvSpPr>
          <p:spPr>
            <a:xfrm>
              <a:off x="514657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93" name="pl493"/>
            <p:cNvSpPr/>
            <p:nvPr/>
          </p:nvSpPr>
          <p:spPr>
            <a:xfrm>
              <a:off x="537858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94" name="tx494"/>
            <p:cNvSpPr/>
            <p:nvPr/>
          </p:nvSpPr>
          <p:spPr>
            <a:xfrm rot="-5400000">
              <a:off x="4186589"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495" name="tx495"/>
            <p:cNvSpPr/>
            <p:nvPr/>
          </p:nvSpPr>
          <p:spPr>
            <a:xfrm rot="-5400000">
              <a:off x="438752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496" name="tx496"/>
            <p:cNvSpPr/>
            <p:nvPr/>
          </p:nvSpPr>
          <p:spPr>
            <a:xfrm rot="-5400000">
              <a:off x="461954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497" name="tx497"/>
            <p:cNvSpPr/>
            <p:nvPr/>
          </p:nvSpPr>
          <p:spPr>
            <a:xfrm rot="-5400000">
              <a:off x="485155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498" name="tx498"/>
            <p:cNvSpPr/>
            <p:nvPr/>
          </p:nvSpPr>
          <p:spPr>
            <a:xfrm rot="-5400000">
              <a:off x="508357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499" name="tx499"/>
            <p:cNvSpPr/>
            <p:nvPr/>
          </p:nvSpPr>
          <p:spPr>
            <a:xfrm rot="-5400000">
              <a:off x="5284509"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00" name="pl500"/>
            <p:cNvSpPr/>
            <p:nvPr/>
          </p:nvSpPr>
          <p:spPr>
            <a:xfrm>
              <a:off x="5494580"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501" name="pl501"/>
            <p:cNvSpPr/>
            <p:nvPr/>
          </p:nvSpPr>
          <p:spPr>
            <a:xfrm>
              <a:off x="550618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02" name="pl502"/>
            <p:cNvSpPr/>
            <p:nvPr/>
          </p:nvSpPr>
          <p:spPr>
            <a:xfrm>
              <a:off x="573819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03" name="pl503"/>
            <p:cNvSpPr/>
            <p:nvPr/>
          </p:nvSpPr>
          <p:spPr>
            <a:xfrm>
              <a:off x="597021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04" name="pl504"/>
            <p:cNvSpPr/>
            <p:nvPr/>
          </p:nvSpPr>
          <p:spPr>
            <a:xfrm>
              <a:off x="620222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05" name="pl505"/>
            <p:cNvSpPr/>
            <p:nvPr/>
          </p:nvSpPr>
          <p:spPr>
            <a:xfrm>
              <a:off x="643424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06" name="pl506"/>
            <p:cNvSpPr/>
            <p:nvPr/>
          </p:nvSpPr>
          <p:spPr>
            <a:xfrm>
              <a:off x="666625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07" name="tx507"/>
            <p:cNvSpPr/>
            <p:nvPr/>
          </p:nvSpPr>
          <p:spPr>
            <a:xfrm rot="-5400000">
              <a:off x="5474257"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508" name="tx508"/>
            <p:cNvSpPr/>
            <p:nvPr/>
          </p:nvSpPr>
          <p:spPr>
            <a:xfrm rot="-5400000">
              <a:off x="567519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09" name="tx509"/>
            <p:cNvSpPr/>
            <p:nvPr/>
          </p:nvSpPr>
          <p:spPr>
            <a:xfrm rot="-5400000">
              <a:off x="590720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10" name="tx510"/>
            <p:cNvSpPr/>
            <p:nvPr/>
          </p:nvSpPr>
          <p:spPr>
            <a:xfrm rot="-5400000">
              <a:off x="613922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11" name="tx511"/>
            <p:cNvSpPr/>
            <p:nvPr/>
          </p:nvSpPr>
          <p:spPr>
            <a:xfrm rot="-5400000">
              <a:off x="637123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12" name="tx512"/>
            <p:cNvSpPr/>
            <p:nvPr/>
          </p:nvSpPr>
          <p:spPr>
            <a:xfrm rot="-5400000">
              <a:off x="6572177"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13" name="pl513"/>
            <p:cNvSpPr/>
            <p:nvPr/>
          </p:nvSpPr>
          <p:spPr>
            <a:xfrm>
              <a:off x="6782248"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514" name="pl514"/>
            <p:cNvSpPr/>
            <p:nvPr/>
          </p:nvSpPr>
          <p:spPr>
            <a:xfrm>
              <a:off x="679384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15" name="pl515"/>
            <p:cNvSpPr/>
            <p:nvPr/>
          </p:nvSpPr>
          <p:spPr>
            <a:xfrm>
              <a:off x="702586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16" name="pl516"/>
            <p:cNvSpPr/>
            <p:nvPr/>
          </p:nvSpPr>
          <p:spPr>
            <a:xfrm>
              <a:off x="725787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17" name="pl517"/>
            <p:cNvSpPr/>
            <p:nvPr/>
          </p:nvSpPr>
          <p:spPr>
            <a:xfrm>
              <a:off x="748989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18" name="pl518"/>
            <p:cNvSpPr/>
            <p:nvPr/>
          </p:nvSpPr>
          <p:spPr>
            <a:xfrm>
              <a:off x="772190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19" name="pl519"/>
            <p:cNvSpPr/>
            <p:nvPr/>
          </p:nvSpPr>
          <p:spPr>
            <a:xfrm>
              <a:off x="795392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20" name="tx520"/>
            <p:cNvSpPr/>
            <p:nvPr/>
          </p:nvSpPr>
          <p:spPr>
            <a:xfrm rot="-5400000">
              <a:off x="6761925"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521" name="tx521"/>
            <p:cNvSpPr/>
            <p:nvPr/>
          </p:nvSpPr>
          <p:spPr>
            <a:xfrm rot="-5400000">
              <a:off x="696286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22" name="tx522"/>
            <p:cNvSpPr/>
            <p:nvPr/>
          </p:nvSpPr>
          <p:spPr>
            <a:xfrm rot="-5400000">
              <a:off x="719487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23" name="tx523"/>
            <p:cNvSpPr/>
            <p:nvPr/>
          </p:nvSpPr>
          <p:spPr>
            <a:xfrm rot="-5400000">
              <a:off x="742689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24" name="tx524"/>
            <p:cNvSpPr/>
            <p:nvPr/>
          </p:nvSpPr>
          <p:spPr>
            <a:xfrm rot="-5400000">
              <a:off x="765890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25" name="tx525"/>
            <p:cNvSpPr/>
            <p:nvPr/>
          </p:nvSpPr>
          <p:spPr>
            <a:xfrm rot="-5400000">
              <a:off x="7859845"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26" name="pl526"/>
            <p:cNvSpPr/>
            <p:nvPr/>
          </p:nvSpPr>
          <p:spPr>
            <a:xfrm>
              <a:off x="8069916"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527" name="pl527"/>
            <p:cNvSpPr/>
            <p:nvPr/>
          </p:nvSpPr>
          <p:spPr>
            <a:xfrm>
              <a:off x="808151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28" name="pl528"/>
            <p:cNvSpPr/>
            <p:nvPr/>
          </p:nvSpPr>
          <p:spPr>
            <a:xfrm>
              <a:off x="831353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29" name="pl529"/>
            <p:cNvSpPr/>
            <p:nvPr/>
          </p:nvSpPr>
          <p:spPr>
            <a:xfrm>
              <a:off x="854554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30" name="pl530"/>
            <p:cNvSpPr/>
            <p:nvPr/>
          </p:nvSpPr>
          <p:spPr>
            <a:xfrm>
              <a:off x="877756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31" name="pl531"/>
            <p:cNvSpPr/>
            <p:nvPr/>
          </p:nvSpPr>
          <p:spPr>
            <a:xfrm>
              <a:off x="900957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32" name="pl532"/>
            <p:cNvSpPr/>
            <p:nvPr/>
          </p:nvSpPr>
          <p:spPr>
            <a:xfrm>
              <a:off x="924159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33" name="tx533"/>
            <p:cNvSpPr/>
            <p:nvPr/>
          </p:nvSpPr>
          <p:spPr>
            <a:xfrm rot="-5400000">
              <a:off x="8049593"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534" name="tx534"/>
            <p:cNvSpPr/>
            <p:nvPr/>
          </p:nvSpPr>
          <p:spPr>
            <a:xfrm rot="-5400000">
              <a:off x="825053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35" name="tx535"/>
            <p:cNvSpPr/>
            <p:nvPr/>
          </p:nvSpPr>
          <p:spPr>
            <a:xfrm rot="-5400000">
              <a:off x="848254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36" name="tx536"/>
            <p:cNvSpPr/>
            <p:nvPr/>
          </p:nvSpPr>
          <p:spPr>
            <a:xfrm rot="-5400000">
              <a:off x="871456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37" name="tx537"/>
            <p:cNvSpPr/>
            <p:nvPr/>
          </p:nvSpPr>
          <p:spPr>
            <a:xfrm rot="-5400000">
              <a:off x="894657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38" name="tx538"/>
            <p:cNvSpPr/>
            <p:nvPr/>
          </p:nvSpPr>
          <p:spPr>
            <a:xfrm rot="-5400000">
              <a:off x="9147512"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39" name="pl539"/>
            <p:cNvSpPr/>
            <p:nvPr/>
          </p:nvSpPr>
          <p:spPr>
            <a:xfrm>
              <a:off x="9357584"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540" name="pl540"/>
            <p:cNvSpPr/>
            <p:nvPr/>
          </p:nvSpPr>
          <p:spPr>
            <a:xfrm>
              <a:off x="936918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41" name="pl541"/>
            <p:cNvSpPr/>
            <p:nvPr/>
          </p:nvSpPr>
          <p:spPr>
            <a:xfrm>
              <a:off x="960120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42" name="pl542"/>
            <p:cNvSpPr/>
            <p:nvPr/>
          </p:nvSpPr>
          <p:spPr>
            <a:xfrm>
              <a:off x="983321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43" name="pl543"/>
            <p:cNvSpPr/>
            <p:nvPr/>
          </p:nvSpPr>
          <p:spPr>
            <a:xfrm>
              <a:off x="1006523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44" name="pl544"/>
            <p:cNvSpPr/>
            <p:nvPr/>
          </p:nvSpPr>
          <p:spPr>
            <a:xfrm>
              <a:off x="1029724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45" name="pl545"/>
            <p:cNvSpPr/>
            <p:nvPr/>
          </p:nvSpPr>
          <p:spPr>
            <a:xfrm>
              <a:off x="1052926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46" name="tx546"/>
            <p:cNvSpPr/>
            <p:nvPr/>
          </p:nvSpPr>
          <p:spPr>
            <a:xfrm rot="-5400000">
              <a:off x="9337261"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547" name="tx547"/>
            <p:cNvSpPr/>
            <p:nvPr/>
          </p:nvSpPr>
          <p:spPr>
            <a:xfrm rot="-5400000">
              <a:off x="953819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48" name="tx548"/>
            <p:cNvSpPr/>
            <p:nvPr/>
          </p:nvSpPr>
          <p:spPr>
            <a:xfrm rot="-5400000">
              <a:off x="977021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49" name="tx549"/>
            <p:cNvSpPr/>
            <p:nvPr/>
          </p:nvSpPr>
          <p:spPr>
            <a:xfrm rot="-5400000">
              <a:off x="1000222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50" name="tx550"/>
            <p:cNvSpPr/>
            <p:nvPr/>
          </p:nvSpPr>
          <p:spPr>
            <a:xfrm rot="-5400000">
              <a:off x="1023424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51" name="tx551"/>
            <p:cNvSpPr/>
            <p:nvPr/>
          </p:nvSpPr>
          <p:spPr>
            <a:xfrm rot="-5400000">
              <a:off x="10435180"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52" name="pl552"/>
            <p:cNvSpPr/>
            <p:nvPr/>
          </p:nvSpPr>
          <p:spPr>
            <a:xfrm>
              <a:off x="10645252"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553" name="pl553"/>
            <p:cNvSpPr/>
            <p:nvPr/>
          </p:nvSpPr>
          <p:spPr>
            <a:xfrm>
              <a:off x="1065685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54" name="pl554"/>
            <p:cNvSpPr/>
            <p:nvPr/>
          </p:nvSpPr>
          <p:spPr>
            <a:xfrm>
              <a:off x="1088886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55" name="pl555"/>
            <p:cNvSpPr/>
            <p:nvPr/>
          </p:nvSpPr>
          <p:spPr>
            <a:xfrm>
              <a:off x="1112088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56" name="pl556"/>
            <p:cNvSpPr/>
            <p:nvPr/>
          </p:nvSpPr>
          <p:spPr>
            <a:xfrm>
              <a:off x="1135289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57" name="pl557"/>
            <p:cNvSpPr/>
            <p:nvPr/>
          </p:nvSpPr>
          <p:spPr>
            <a:xfrm>
              <a:off x="1158491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58" name="pl558"/>
            <p:cNvSpPr/>
            <p:nvPr/>
          </p:nvSpPr>
          <p:spPr>
            <a:xfrm>
              <a:off x="1181692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59" name="tx559"/>
            <p:cNvSpPr/>
            <p:nvPr/>
          </p:nvSpPr>
          <p:spPr>
            <a:xfrm rot="-5400000">
              <a:off x="10624929"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560" name="tx560"/>
            <p:cNvSpPr/>
            <p:nvPr/>
          </p:nvSpPr>
          <p:spPr>
            <a:xfrm rot="-5400000">
              <a:off x="1082586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61" name="tx561"/>
            <p:cNvSpPr/>
            <p:nvPr/>
          </p:nvSpPr>
          <p:spPr>
            <a:xfrm rot="-5400000">
              <a:off x="1105788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62" name="tx562"/>
            <p:cNvSpPr/>
            <p:nvPr/>
          </p:nvSpPr>
          <p:spPr>
            <a:xfrm rot="-5400000">
              <a:off x="1128989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63" name="tx563"/>
            <p:cNvSpPr/>
            <p:nvPr/>
          </p:nvSpPr>
          <p:spPr>
            <a:xfrm rot="-5400000">
              <a:off x="1152191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64" name="tx564"/>
            <p:cNvSpPr/>
            <p:nvPr/>
          </p:nvSpPr>
          <p:spPr>
            <a:xfrm rot="-5400000">
              <a:off x="11722848"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65" name="tx565"/>
            <p:cNvSpPr/>
            <p:nvPr/>
          </p:nvSpPr>
          <p:spPr>
            <a:xfrm>
              <a:off x="5672719" y="574484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66" name="tx566"/>
            <p:cNvSpPr/>
            <p:nvPr/>
          </p:nvSpPr>
          <p:spPr>
            <a:xfrm>
              <a:off x="3802928" y="61427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67" name="pt567"/>
            <p:cNvSpPr/>
            <p:nvPr/>
          </p:nvSpPr>
          <p:spPr>
            <a:xfrm>
              <a:off x="4795269" y="617506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68" name="pt568"/>
            <p:cNvSpPr/>
            <p:nvPr/>
          </p:nvSpPr>
          <p:spPr>
            <a:xfrm>
              <a:off x="5343480" y="617506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569" name="pt569"/>
            <p:cNvSpPr/>
            <p:nvPr/>
          </p:nvSpPr>
          <p:spPr>
            <a:xfrm>
              <a:off x="5987954" y="617506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570" name="pt570"/>
            <p:cNvSpPr/>
            <p:nvPr/>
          </p:nvSpPr>
          <p:spPr>
            <a:xfrm>
              <a:off x="6632427" y="617506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71" name="pt571"/>
            <p:cNvSpPr/>
            <p:nvPr/>
          </p:nvSpPr>
          <p:spPr>
            <a:xfrm>
              <a:off x="7276901" y="617506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72" name="pt572"/>
            <p:cNvSpPr/>
            <p:nvPr/>
          </p:nvSpPr>
          <p:spPr>
            <a:xfrm>
              <a:off x="7921374" y="617506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73" name="tx573"/>
            <p:cNvSpPr/>
            <p:nvPr/>
          </p:nvSpPr>
          <p:spPr>
            <a:xfrm>
              <a:off x="5023363" y="6182152"/>
              <a:ext cx="189577"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&lt;60</a:t>
              </a:r>
            </a:p>
          </p:txBody>
        </p:sp>
        <p:sp>
          <p:nvSpPr>
            <p:cNvPr id="574" name="tx574"/>
            <p:cNvSpPr/>
            <p:nvPr/>
          </p:nvSpPr>
          <p:spPr>
            <a:xfrm>
              <a:off x="557157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60-69</a:t>
              </a:r>
            </a:p>
          </p:txBody>
        </p:sp>
        <p:sp>
          <p:nvSpPr>
            <p:cNvPr id="575" name="tx575"/>
            <p:cNvSpPr/>
            <p:nvPr/>
          </p:nvSpPr>
          <p:spPr>
            <a:xfrm>
              <a:off x="6216048"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70-79</a:t>
              </a:r>
            </a:p>
          </p:txBody>
        </p:sp>
        <p:sp>
          <p:nvSpPr>
            <p:cNvPr id="576" name="tx576"/>
            <p:cNvSpPr/>
            <p:nvPr/>
          </p:nvSpPr>
          <p:spPr>
            <a:xfrm>
              <a:off x="6860521"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80-89</a:t>
              </a:r>
            </a:p>
          </p:txBody>
        </p:sp>
        <p:sp>
          <p:nvSpPr>
            <p:cNvPr id="577" name="tx577"/>
            <p:cNvSpPr/>
            <p:nvPr/>
          </p:nvSpPr>
          <p:spPr>
            <a:xfrm>
              <a:off x="750499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90-94</a:t>
              </a:r>
            </a:p>
          </p:txBody>
        </p:sp>
        <p:sp>
          <p:nvSpPr>
            <p:cNvPr id="578" name="tx578"/>
            <p:cNvSpPr/>
            <p:nvPr/>
          </p:nvSpPr>
          <p:spPr>
            <a:xfrm>
              <a:off x="8149468" y="6182152"/>
              <a:ext cx="254843"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&gt;=95</a:t>
              </a:r>
            </a:p>
          </p:txBody>
        </p:sp>
        <p:sp>
          <p:nvSpPr>
            <p:cNvPr id="579" name="tx579"/>
            <p:cNvSpPr/>
            <p:nvPr/>
          </p:nvSpPr>
          <p:spPr>
            <a:xfrm>
              <a:off x="343909" y="398022"/>
              <a:ext cx="560980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compared with other countries in the region, ESAR, 2025</a:t>
              </a:r>
            </a:p>
          </p:txBody>
        </p:sp>
        <p:sp>
          <p:nvSpPr>
            <p:cNvPr id="580" name="tx580"/>
            <p:cNvSpPr/>
            <p:nvPr/>
          </p:nvSpPr>
          <p:spPr>
            <a:xfrm>
              <a:off x="770174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581" name="tx581"/>
            <p:cNvSpPr/>
            <p:nvPr/>
          </p:nvSpPr>
          <p:spPr>
            <a:xfrm>
              <a:off x="5389654" y="6568512"/>
              <a:ext cx="647367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Country ISO codes displayed. Coverage in uga shown in the headers. Regional average coverage shown by the dashed line.</a:t>
              </a:r>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819328"/>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3225989"/>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2632650"/>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2039311"/>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9" name="pl9"/>
            <p:cNvSpPr/>
            <p:nvPr/>
          </p:nvSpPr>
          <p:spPr>
            <a:xfrm>
              <a:off x="966584" y="4115997"/>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0" name="pl10"/>
            <p:cNvSpPr/>
            <p:nvPr/>
          </p:nvSpPr>
          <p:spPr>
            <a:xfrm>
              <a:off x="966584" y="3522658"/>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966584" y="292931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 name="pl12"/>
            <p:cNvSpPr/>
            <p:nvPr/>
          </p:nvSpPr>
          <p:spPr>
            <a:xfrm>
              <a:off x="966584" y="233598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 name="pl13"/>
            <p:cNvSpPr/>
            <p:nvPr/>
          </p:nvSpPr>
          <p:spPr>
            <a:xfrm>
              <a:off x="1430754"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60752"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9075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20748"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474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5074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674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274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874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474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80744"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311054" y="3600701"/>
              <a:ext cx="239399" cy="515295"/>
            </a:xfrm>
            <a:prstGeom prst="rect">
              <a:avLst/>
            </a:prstGeom>
            <a:solidFill>
              <a:srgbClr val="1CABE2">
                <a:alpha val="85098"/>
              </a:srgbClr>
            </a:solidFill>
          </p:spPr>
          <p:txBody>
            <a:bodyPr/>
            <a:lstStyle/>
            <a:p/>
          </p:txBody>
        </p:sp>
        <p:sp>
          <p:nvSpPr>
            <p:cNvPr id="25" name="rc25"/>
            <p:cNvSpPr/>
            <p:nvPr/>
          </p:nvSpPr>
          <p:spPr>
            <a:xfrm>
              <a:off x="1577053" y="3639947"/>
              <a:ext cx="239399" cy="476050"/>
            </a:xfrm>
            <a:prstGeom prst="rect">
              <a:avLst/>
            </a:prstGeom>
            <a:solidFill>
              <a:srgbClr val="1CABE2">
                <a:alpha val="85098"/>
              </a:srgbClr>
            </a:solidFill>
          </p:spPr>
          <p:txBody>
            <a:bodyPr/>
            <a:lstStyle/>
            <a:p/>
          </p:txBody>
        </p:sp>
        <p:sp>
          <p:nvSpPr>
            <p:cNvPr id="26" name="rc26"/>
            <p:cNvSpPr/>
            <p:nvPr/>
          </p:nvSpPr>
          <p:spPr>
            <a:xfrm>
              <a:off x="1843053" y="3682456"/>
              <a:ext cx="239399" cy="433540"/>
            </a:xfrm>
            <a:prstGeom prst="rect">
              <a:avLst/>
            </a:prstGeom>
            <a:solidFill>
              <a:srgbClr val="1CABE2">
                <a:alpha val="85098"/>
              </a:srgbClr>
            </a:solidFill>
          </p:spPr>
          <p:txBody>
            <a:bodyPr/>
            <a:lstStyle/>
            <a:p/>
          </p:txBody>
        </p:sp>
        <p:sp>
          <p:nvSpPr>
            <p:cNvPr id="27" name="rc27"/>
            <p:cNvSpPr/>
            <p:nvPr/>
          </p:nvSpPr>
          <p:spPr>
            <a:xfrm>
              <a:off x="2109053" y="3727450"/>
              <a:ext cx="239399" cy="388546"/>
            </a:xfrm>
            <a:prstGeom prst="rect">
              <a:avLst/>
            </a:prstGeom>
            <a:solidFill>
              <a:srgbClr val="1CABE2">
                <a:alpha val="85098"/>
              </a:srgbClr>
            </a:solidFill>
          </p:spPr>
          <p:txBody>
            <a:bodyPr/>
            <a:lstStyle/>
            <a:p/>
          </p:txBody>
        </p:sp>
        <p:sp>
          <p:nvSpPr>
            <p:cNvPr id="28" name="rc28"/>
            <p:cNvSpPr/>
            <p:nvPr/>
          </p:nvSpPr>
          <p:spPr>
            <a:xfrm>
              <a:off x="2375052" y="3775466"/>
              <a:ext cx="239399" cy="340531"/>
            </a:xfrm>
            <a:prstGeom prst="rect">
              <a:avLst/>
            </a:prstGeom>
            <a:solidFill>
              <a:srgbClr val="1CABE2">
                <a:alpha val="85098"/>
              </a:srgbClr>
            </a:solidFill>
          </p:spPr>
          <p:txBody>
            <a:bodyPr/>
            <a:lstStyle/>
            <a:p/>
          </p:txBody>
        </p:sp>
        <p:sp>
          <p:nvSpPr>
            <p:cNvPr id="29" name="rc29"/>
            <p:cNvSpPr/>
            <p:nvPr/>
          </p:nvSpPr>
          <p:spPr>
            <a:xfrm>
              <a:off x="2641052" y="3827435"/>
              <a:ext cx="239399" cy="288562"/>
            </a:xfrm>
            <a:prstGeom prst="rect">
              <a:avLst/>
            </a:prstGeom>
            <a:solidFill>
              <a:srgbClr val="1CABE2">
                <a:alpha val="85098"/>
              </a:srgbClr>
            </a:solidFill>
          </p:spPr>
          <p:txBody>
            <a:bodyPr/>
            <a:lstStyle/>
            <a:p/>
          </p:txBody>
        </p:sp>
        <p:sp>
          <p:nvSpPr>
            <p:cNvPr id="30" name="rc30"/>
            <p:cNvSpPr/>
            <p:nvPr/>
          </p:nvSpPr>
          <p:spPr>
            <a:xfrm>
              <a:off x="2907052" y="3675709"/>
              <a:ext cx="239399" cy="440288"/>
            </a:xfrm>
            <a:prstGeom prst="rect">
              <a:avLst/>
            </a:prstGeom>
            <a:solidFill>
              <a:srgbClr val="1CABE2">
                <a:alpha val="85098"/>
              </a:srgbClr>
            </a:solidFill>
          </p:spPr>
          <p:txBody>
            <a:bodyPr/>
            <a:lstStyle/>
            <a:p/>
          </p:txBody>
        </p:sp>
        <p:sp>
          <p:nvSpPr>
            <p:cNvPr id="31" name="rc31"/>
            <p:cNvSpPr/>
            <p:nvPr/>
          </p:nvSpPr>
          <p:spPr>
            <a:xfrm>
              <a:off x="3173051" y="3907064"/>
              <a:ext cx="239399" cy="208933"/>
            </a:xfrm>
            <a:prstGeom prst="rect">
              <a:avLst/>
            </a:prstGeom>
            <a:solidFill>
              <a:srgbClr val="1CABE2">
                <a:alpha val="85098"/>
              </a:srgbClr>
            </a:solidFill>
          </p:spPr>
          <p:txBody>
            <a:bodyPr/>
            <a:lstStyle/>
            <a:p/>
          </p:txBody>
        </p:sp>
        <p:sp>
          <p:nvSpPr>
            <p:cNvPr id="32" name="rc32"/>
            <p:cNvSpPr/>
            <p:nvPr/>
          </p:nvSpPr>
          <p:spPr>
            <a:xfrm>
              <a:off x="3439051" y="3722234"/>
              <a:ext cx="239399" cy="393763"/>
            </a:xfrm>
            <a:prstGeom prst="rect">
              <a:avLst/>
            </a:prstGeom>
            <a:solidFill>
              <a:srgbClr val="1CABE2">
                <a:alpha val="85098"/>
              </a:srgbClr>
            </a:solidFill>
          </p:spPr>
          <p:txBody>
            <a:bodyPr/>
            <a:lstStyle/>
            <a:p/>
          </p:txBody>
        </p:sp>
        <p:sp>
          <p:nvSpPr>
            <p:cNvPr id="33" name="rc33"/>
            <p:cNvSpPr/>
            <p:nvPr/>
          </p:nvSpPr>
          <p:spPr>
            <a:xfrm>
              <a:off x="3705050" y="3992120"/>
              <a:ext cx="239399" cy="123877"/>
            </a:xfrm>
            <a:prstGeom prst="rect">
              <a:avLst/>
            </a:prstGeom>
            <a:solidFill>
              <a:srgbClr val="1CABE2">
                <a:alpha val="85098"/>
              </a:srgbClr>
            </a:solidFill>
          </p:spPr>
          <p:txBody>
            <a:bodyPr/>
            <a:lstStyle/>
            <a:p/>
          </p:txBody>
        </p:sp>
        <p:sp>
          <p:nvSpPr>
            <p:cNvPr id="34" name="rc34"/>
            <p:cNvSpPr/>
            <p:nvPr/>
          </p:nvSpPr>
          <p:spPr>
            <a:xfrm>
              <a:off x="3971050" y="3705286"/>
              <a:ext cx="239399" cy="410711"/>
            </a:xfrm>
            <a:prstGeom prst="rect">
              <a:avLst/>
            </a:prstGeom>
            <a:solidFill>
              <a:srgbClr val="1CABE2">
                <a:alpha val="85098"/>
              </a:srgbClr>
            </a:solidFill>
          </p:spPr>
          <p:txBody>
            <a:bodyPr/>
            <a:lstStyle/>
            <a:p/>
          </p:txBody>
        </p:sp>
        <p:sp>
          <p:nvSpPr>
            <p:cNvPr id="35" name="rc35"/>
            <p:cNvSpPr/>
            <p:nvPr/>
          </p:nvSpPr>
          <p:spPr>
            <a:xfrm>
              <a:off x="4237050" y="3827214"/>
              <a:ext cx="239399" cy="288782"/>
            </a:xfrm>
            <a:prstGeom prst="rect">
              <a:avLst/>
            </a:prstGeom>
            <a:solidFill>
              <a:srgbClr val="1CABE2">
                <a:alpha val="85098"/>
              </a:srgbClr>
            </a:solidFill>
          </p:spPr>
          <p:txBody>
            <a:bodyPr/>
            <a:lstStyle/>
            <a:p/>
          </p:txBody>
        </p:sp>
        <p:sp>
          <p:nvSpPr>
            <p:cNvPr id="36" name="rc36"/>
            <p:cNvSpPr/>
            <p:nvPr/>
          </p:nvSpPr>
          <p:spPr>
            <a:xfrm>
              <a:off x="4503049" y="3856274"/>
              <a:ext cx="239399" cy="259723"/>
            </a:xfrm>
            <a:prstGeom prst="rect">
              <a:avLst/>
            </a:prstGeom>
            <a:solidFill>
              <a:srgbClr val="1CABE2">
                <a:alpha val="85098"/>
              </a:srgbClr>
            </a:solidFill>
          </p:spPr>
          <p:txBody>
            <a:bodyPr/>
            <a:lstStyle/>
            <a:p/>
          </p:txBody>
        </p:sp>
        <p:sp>
          <p:nvSpPr>
            <p:cNvPr id="37" name="rc37"/>
            <p:cNvSpPr/>
            <p:nvPr/>
          </p:nvSpPr>
          <p:spPr>
            <a:xfrm>
              <a:off x="4769049" y="3853860"/>
              <a:ext cx="239399" cy="262137"/>
            </a:xfrm>
            <a:prstGeom prst="rect">
              <a:avLst/>
            </a:prstGeom>
            <a:solidFill>
              <a:srgbClr val="1CABE2">
                <a:alpha val="85098"/>
              </a:srgbClr>
            </a:solidFill>
          </p:spPr>
          <p:txBody>
            <a:bodyPr/>
            <a:lstStyle/>
            <a:p/>
          </p:txBody>
        </p:sp>
        <p:sp>
          <p:nvSpPr>
            <p:cNvPr id="38" name="rc38"/>
            <p:cNvSpPr/>
            <p:nvPr/>
          </p:nvSpPr>
          <p:spPr>
            <a:xfrm>
              <a:off x="5035049" y="3884263"/>
              <a:ext cx="239399" cy="231734"/>
            </a:xfrm>
            <a:prstGeom prst="rect">
              <a:avLst/>
            </a:prstGeom>
            <a:solidFill>
              <a:srgbClr val="1CABE2">
                <a:alpha val="85098"/>
              </a:srgbClr>
            </a:solidFill>
          </p:spPr>
          <p:txBody>
            <a:bodyPr/>
            <a:lstStyle/>
            <a:p/>
          </p:txBody>
        </p:sp>
        <p:sp>
          <p:nvSpPr>
            <p:cNvPr id="39" name="rc39"/>
            <p:cNvSpPr/>
            <p:nvPr/>
          </p:nvSpPr>
          <p:spPr>
            <a:xfrm>
              <a:off x="5301048" y="4015251"/>
              <a:ext cx="239399" cy="100746"/>
            </a:xfrm>
            <a:prstGeom prst="rect">
              <a:avLst/>
            </a:prstGeom>
            <a:solidFill>
              <a:srgbClr val="1CABE2">
                <a:alpha val="85098"/>
              </a:srgbClr>
            </a:solidFill>
          </p:spPr>
          <p:txBody>
            <a:bodyPr/>
            <a:lstStyle/>
            <a:p/>
          </p:txBody>
        </p:sp>
        <p:sp>
          <p:nvSpPr>
            <p:cNvPr id="40" name="rc40"/>
            <p:cNvSpPr/>
            <p:nvPr/>
          </p:nvSpPr>
          <p:spPr>
            <a:xfrm>
              <a:off x="5567048" y="4081883"/>
              <a:ext cx="239399" cy="34114"/>
            </a:xfrm>
            <a:prstGeom prst="rect">
              <a:avLst/>
            </a:prstGeom>
            <a:solidFill>
              <a:srgbClr val="1CABE2">
                <a:alpha val="85098"/>
              </a:srgbClr>
            </a:solidFill>
          </p:spPr>
          <p:txBody>
            <a:bodyPr/>
            <a:lstStyle/>
            <a:p/>
          </p:txBody>
        </p:sp>
        <p:sp>
          <p:nvSpPr>
            <p:cNvPr id="41" name="rc41"/>
            <p:cNvSpPr/>
            <p:nvPr/>
          </p:nvSpPr>
          <p:spPr>
            <a:xfrm>
              <a:off x="5833047" y="4080933"/>
              <a:ext cx="239399" cy="35063"/>
            </a:xfrm>
            <a:prstGeom prst="rect">
              <a:avLst/>
            </a:prstGeom>
            <a:solidFill>
              <a:srgbClr val="1CABE2">
                <a:alpha val="85098"/>
              </a:srgbClr>
            </a:solidFill>
          </p:spPr>
          <p:txBody>
            <a:bodyPr/>
            <a:lstStyle/>
            <a:p/>
          </p:txBody>
        </p:sp>
        <p:sp>
          <p:nvSpPr>
            <p:cNvPr id="42" name="rc42"/>
            <p:cNvSpPr/>
            <p:nvPr/>
          </p:nvSpPr>
          <p:spPr>
            <a:xfrm>
              <a:off x="6099047" y="4007822"/>
              <a:ext cx="239399" cy="108175"/>
            </a:xfrm>
            <a:prstGeom prst="rect">
              <a:avLst/>
            </a:prstGeom>
            <a:solidFill>
              <a:srgbClr val="1CABE2">
                <a:alpha val="85098"/>
              </a:srgbClr>
            </a:solidFill>
          </p:spPr>
          <p:txBody>
            <a:bodyPr/>
            <a:lstStyle/>
            <a:p/>
          </p:txBody>
        </p:sp>
        <p:sp>
          <p:nvSpPr>
            <p:cNvPr id="43" name="rc43"/>
            <p:cNvSpPr/>
            <p:nvPr/>
          </p:nvSpPr>
          <p:spPr>
            <a:xfrm>
              <a:off x="6365047" y="3968457"/>
              <a:ext cx="239399" cy="147539"/>
            </a:xfrm>
            <a:prstGeom prst="rect">
              <a:avLst/>
            </a:prstGeom>
            <a:solidFill>
              <a:srgbClr val="1CABE2">
                <a:alpha val="85098"/>
              </a:srgbClr>
            </a:solidFill>
          </p:spPr>
          <p:txBody>
            <a:bodyPr/>
            <a:lstStyle/>
            <a:p/>
          </p:txBody>
        </p:sp>
        <p:sp>
          <p:nvSpPr>
            <p:cNvPr id="44" name="rc44"/>
            <p:cNvSpPr/>
            <p:nvPr/>
          </p:nvSpPr>
          <p:spPr>
            <a:xfrm>
              <a:off x="6631046" y="3889475"/>
              <a:ext cx="239399" cy="226522"/>
            </a:xfrm>
            <a:prstGeom prst="rect">
              <a:avLst/>
            </a:prstGeom>
            <a:solidFill>
              <a:srgbClr val="1CABE2">
                <a:alpha val="85098"/>
              </a:srgbClr>
            </a:solidFill>
          </p:spPr>
          <p:txBody>
            <a:bodyPr/>
            <a:lstStyle/>
            <a:p/>
          </p:txBody>
        </p:sp>
        <p:sp>
          <p:nvSpPr>
            <p:cNvPr id="45" name="rc45"/>
            <p:cNvSpPr/>
            <p:nvPr/>
          </p:nvSpPr>
          <p:spPr>
            <a:xfrm>
              <a:off x="6897046" y="4000393"/>
              <a:ext cx="239399" cy="115603"/>
            </a:xfrm>
            <a:prstGeom prst="rect">
              <a:avLst/>
            </a:prstGeom>
            <a:solidFill>
              <a:srgbClr val="1CABE2">
                <a:alpha val="85098"/>
              </a:srgbClr>
            </a:solidFill>
          </p:spPr>
          <p:txBody>
            <a:bodyPr/>
            <a:lstStyle/>
            <a:p/>
          </p:txBody>
        </p:sp>
        <p:sp>
          <p:nvSpPr>
            <p:cNvPr id="46" name="rc46"/>
            <p:cNvSpPr/>
            <p:nvPr/>
          </p:nvSpPr>
          <p:spPr>
            <a:xfrm>
              <a:off x="7163045" y="3881161"/>
              <a:ext cx="239399" cy="234836"/>
            </a:xfrm>
            <a:prstGeom prst="rect">
              <a:avLst/>
            </a:prstGeom>
            <a:solidFill>
              <a:srgbClr val="1CABE2">
                <a:alpha val="85098"/>
              </a:srgbClr>
            </a:solidFill>
          </p:spPr>
          <p:txBody>
            <a:bodyPr/>
            <a:lstStyle/>
            <a:p/>
          </p:txBody>
        </p:sp>
        <p:sp>
          <p:nvSpPr>
            <p:cNvPr id="47" name="rc47"/>
            <p:cNvSpPr/>
            <p:nvPr/>
          </p:nvSpPr>
          <p:spPr>
            <a:xfrm>
              <a:off x="7429045" y="3917874"/>
              <a:ext cx="239399" cy="198123"/>
            </a:xfrm>
            <a:prstGeom prst="rect">
              <a:avLst/>
            </a:prstGeom>
            <a:solidFill>
              <a:srgbClr val="1CABE2">
                <a:alpha val="85098"/>
              </a:srgbClr>
            </a:solidFill>
          </p:spPr>
          <p:txBody>
            <a:bodyPr/>
            <a:lstStyle/>
            <a:p/>
          </p:txBody>
        </p:sp>
        <p:sp>
          <p:nvSpPr>
            <p:cNvPr id="48" name="rc48"/>
            <p:cNvSpPr/>
            <p:nvPr/>
          </p:nvSpPr>
          <p:spPr>
            <a:xfrm>
              <a:off x="7695045" y="3996366"/>
              <a:ext cx="239399" cy="119631"/>
            </a:xfrm>
            <a:prstGeom prst="rect">
              <a:avLst/>
            </a:prstGeom>
            <a:solidFill>
              <a:srgbClr val="1CABE2">
                <a:alpha val="85098"/>
              </a:srgbClr>
            </a:solidFill>
          </p:spPr>
          <p:txBody>
            <a:bodyPr/>
            <a:lstStyle/>
            <a:p/>
          </p:txBody>
        </p:sp>
        <p:sp>
          <p:nvSpPr>
            <p:cNvPr id="49" name="rc49"/>
            <p:cNvSpPr/>
            <p:nvPr/>
          </p:nvSpPr>
          <p:spPr>
            <a:xfrm>
              <a:off x="7961044" y="4035616"/>
              <a:ext cx="239399" cy="80380"/>
            </a:xfrm>
            <a:prstGeom prst="rect">
              <a:avLst/>
            </a:prstGeom>
            <a:solidFill>
              <a:srgbClr val="1CABE2">
                <a:alpha val="85098"/>
              </a:srgbClr>
            </a:solidFill>
          </p:spPr>
          <p:txBody>
            <a:bodyPr/>
            <a:lstStyle/>
            <a:p/>
          </p:txBody>
        </p:sp>
        <p:sp>
          <p:nvSpPr>
            <p:cNvPr id="50" name="rc50"/>
            <p:cNvSpPr/>
            <p:nvPr/>
          </p:nvSpPr>
          <p:spPr>
            <a:xfrm>
              <a:off x="1311054" y="2879289"/>
              <a:ext cx="239399" cy="721412"/>
            </a:xfrm>
            <a:prstGeom prst="rect">
              <a:avLst/>
            </a:prstGeom>
            <a:solidFill>
              <a:srgbClr val="B3B3B3">
                <a:alpha val="85098"/>
              </a:srgbClr>
            </a:solidFill>
          </p:spPr>
          <p:txBody>
            <a:bodyPr/>
            <a:lstStyle/>
            <a:p/>
          </p:txBody>
        </p:sp>
        <p:sp>
          <p:nvSpPr>
            <p:cNvPr id="51" name="rc51"/>
            <p:cNvSpPr/>
            <p:nvPr/>
          </p:nvSpPr>
          <p:spPr>
            <a:xfrm>
              <a:off x="1577053" y="2925873"/>
              <a:ext cx="239399" cy="714073"/>
            </a:xfrm>
            <a:prstGeom prst="rect">
              <a:avLst/>
            </a:prstGeom>
            <a:solidFill>
              <a:srgbClr val="B3B3B3">
                <a:alpha val="85098"/>
              </a:srgbClr>
            </a:solidFill>
          </p:spPr>
          <p:txBody>
            <a:bodyPr/>
            <a:lstStyle/>
            <a:p/>
          </p:txBody>
        </p:sp>
        <p:sp>
          <p:nvSpPr>
            <p:cNvPr id="52" name="rc52"/>
            <p:cNvSpPr/>
            <p:nvPr/>
          </p:nvSpPr>
          <p:spPr>
            <a:xfrm>
              <a:off x="1843053" y="2950855"/>
              <a:ext cx="239399" cy="731601"/>
            </a:xfrm>
            <a:prstGeom prst="rect">
              <a:avLst/>
            </a:prstGeom>
            <a:solidFill>
              <a:srgbClr val="B3B3B3">
                <a:alpha val="85098"/>
              </a:srgbClr>
            </a:solidFill>
          </p:spPr>
          <p:txBody>
            <a:bodyPr/>
            <a:lstStyle/>
            <a:p/>
          </p:txBody>
        </p:sp>
        <p:sp>
          <p:nvSpPr>
            <p:cNvPr id="53" name="rc53"/>
            <p:cNvSpPr/>
            <p:nvPr/>
          </p:nvSpPr>
          <p:spPr>
            <a:xfrm>
              <a:off x="2109053" y="2978106"/>
              <a:ext cx="239399" cy="749344"/>
            </a:xfrm>
            <a:prstGeom prst="rect">
              <a:avLst/>
            </a:prstGeom>
            <a:solidFill>
              <a:srgbClr val="B3B3B3">
                <a:alpha val="85098"/>
              </a:srgbClr>
            </a:solidFill>
          </p:spPr>
          <p:txBody>
            <a:bodyPr/>
            <a:lstStyle/>
            <a:p/>
          </p:txBody>
        </p:sp>
        <p:sp>
          <p:nvSpPr>
            <p:cNvPr id="54" name="rc54"/>
            <p:cNvSpPr/>
            <p:nvPr/>
          </p:nvSpPr>
          <p:spPr>
            <a:xfrm>
              <a:off x="2375052" y="3037649"/>
              <a:ext cx="239399" cy="737817"/>
            </a:xfrm>
            <a:prstGeom prst="rect">
              <a:avLst/>
            </a:prstGeom>
            <a:solidFill>
              <a:srgbClr val="B3B3B3">
                <a:alpha val="85098"/>
              </a:srgbClr>
            </a:solidFill>
          </p:spPr>
          <p:txBody>
            <a:bodyPr/>
            <a:lstStyle/>
            <a:p/>
          </p:txBody>
        </p:sp>
        <p:sp>
          <p:nvSpPr>
            <p:cNvPr id="55" name="rc55"/>
            <p:cNvSpPr/>
            <p:nvPr/>
          </p:nvSpPr>
          <p:spPr>
            <a:xfrm>
              <a:off x="2641052" y="3077172"/>
              <a:ext cx="239399" cy="750262"/>
            </a:xfrm>
            <a:prstGeom prst="rect">
              <a:avLst/>
            </a:prstGeom>
            <a:solidFill>
              <a:srgbClr val="B3B3B3">
                <a:alpha val="85098"/>
              </a:srgbClr>
            </a:solidFill>
          </p:spPr>
          <p:txBody>
            <a:bodyPr/>
            <a:lstStyle/>
            <a:p/>
          </p:txBody>
        </p:sp>
        <p:sp>
          <p:nvSpPr>
            <p:cNvPr id="56" name="rc56"/>
            <p:cNvSpPr/>
            <p:nvPr/>
          </p:nvSpPr>
          <p:spPr>
            <a:xfrm>
              <a:off x="2907052" y="3059306"/>
              <a:ext cx="239399" cy="616403"/>
            </a:xfrm>
            <a:prstGeom prst="rect">
              <a:avLst/>
            </a:prstGeom>
            <a:solidFill>
              <a:srgbClr val="B3B3B3">
                <a:alpha val="85098"/>
              </a:srgbClr>
            </a:solidFill>
          </p:spPr>
          <p:txBody>
            <a:bodyPr/>
            <a:lstStyle/>
            <a:p/>
          </p:txBody>
        </p:sp>
        <p:sp>
          <p:nvSpPr>
            <p:cNvPr id="57" name="rc57"/>
            <p:cNvSpPr/>
            <p:nvPr/>
          </p:nvSpPr>
          <p:spPr>
            <a:xfrm>
              <a:off x="3173051" y="3310110"/>
              <a:ext cx="239399" cy="596953"/>
            </a:xfrm>
            <a:prstGeom prst="rect">
              <a:avLst/>
            </a:prstGeom>
            <a:solidFill>
              <a:srgbClr val="B3B3B3">
                <a:alpha val="85098"/>
              </a:srgbClr>
            </a:solidFill>
          </p:spPr>
          <p:txBody>
            <a:bodyPr/>
            <a:lstStyle/>
            <a:p/>
          </p:txBody>
        </p:sp>
        <p:sp>
          <p:nvSpPr>
            <p:cNvPr id="58" name="rc58"/>
            <p:cNvSpPr/>
            <p:nvPr/>
          </p:nvSpPr>
          <p:spPr>
            <a:xfrm>
              <a:off x="3439051" y="3237599"/>
              <a:ext cx="239399" cy="484634"/>
            </a:xfrm>
            <a:prstGeom prst="rect">
              <a:avLst/>
            </a:prstGeom>
            <a:solidFill>
              <a:srgbClr val="B3B3B3">
                <a:alpha val="85098"/>
              </a:srgbClr>
            </a:solidFill>
          </p:spPr>
          <p:txBody>
            <a:bodyPr/>
            <a:lstStyle/>
            <a:p/>
          </p:txBody>
        </p:sp>
        <p:sp>
          <p:nvSpPr>
            <p:cNvPr id="59" name="rc59"/>
            <p:cNvSpPr/>
            <p:nvPr/>
          </p:nvSpPr>
          <p:spPr>
            <a:xfrm>
              <a:off x="3705050" y="3465648"/>
              <a:ext cx="239399" cy="526472"/>
            </a:xfrm>
            <a:prstGeom prst="rect">
              <a:avLst/>
            </a:prstGeom>
            <a:solidFill>
              <a:srgbClr val="B3B3B3">
                <a:alpha val="85098"/>
              </a:srgbClr>
            </a:solidFill>
          </p:spPr>
          <p:txBody>
            <a:bodyPr/>
            <a:lstStyle/>
            <a:p/>
          </p:txBody>
        </p:sp>
        <p:sp>
          <p:nvSpPr>
            <p:cNvPr id="60" name="rc60"/>
            <p:cNvSpPr/>
            <p:nvPr/>
          </p:nvSpPr>
          <p:spPr>
            <a:xfrm>
              <a:off x="3971050" y="3484134"/>
              <a:ext cx="239399" cy="221151"/>
            </a:xfrm>
            <a:prstGeom prst="rect">
              <a:avLst/>
            </a:prstGeom>
            <a:solidFill>
              <a:srgbClr val="B3B3B3">
                <a:alpha val="85098"/>
              </a:srgbClr>
            </a:solidFill>
          </p:spPr>
          <p:txBody>
            <a:bodyPr/>
            <a:lstStyle/>
            <a:p/>
          </p:txBody>
        </p:sp>
        <p:sp>
          <p:nvSpPr>
            <p:cNvPr id="61" name="rc61"/>
            <p:cNvSpPr/>
            <p:nvPr/>
          </p:nvSpPr>
          <p:spPr>
            <a:xfrm>
              <a:off x="4237050" y="3538432"/>
              <a:ext cx="239399" cy="288782"/>
            </a:xfrm>
            <a:prstGeom prst="rect">
              <a:avLst/>
            </a:prstGeom>
            <a:solidFill>
              <a:srgbClr val="B3B3B3">
                <a:alpha val="85098"/>
              </a:srgbClr>
            </a:solidFill>
          </p:spPr>
          <p:txBody>
            <a:bodyPr/>
            <a:lstStyle/>
            <a:p/>
          </p:txBody>
        </p:sp>
        <p:sp>
          <p:nvSpPr>
            <p:cNvPr id="62" name="rc62"/>
            <p:cNvSpPr/>
            <p:nvPr/>
          </p:nvSpPr>
          <p:spPr>
            <a:xfrm>
              <a:off x="4503049" y="3564085"/>
              <a:ext cx="239399" cy="292188"/>
            </a:xfrm>
            <a:prstGeom prst="rect">
              <a:avLst/>
            </a:prstGeom>
            <a:solidFill>
              <a:srgbClr val="B3B3B3">
                <a:alpha val="85098"/>
              </a:srgbClr>
            </a:solidFill>
          </p:spPr>
          <p:txBody>
            <a:bodyPr/>
            <a:lstStyle/>
            <a:p/>
          </p:txBody>
        </p:sp>
        <p:sp>
          <p:nvSpPr>
            <p:cNvPr id="63" name="rc63"/>
            <p:cNvSpPr/>
            <p:nvPr/>
          </p:nvSpPr>
          <p:spPr>
            <a:xfrm>
              <a:off x="4769049" y="3591723"/>
              <a:ext cx="239399" cy="262137"/>
            </a:xfrm>
            <a:prstGeom prst="rect">
              <a:avLst/>
            </a:prstGeom>
            <a:solidFill>
              <a:srgbClr val="B3B3B3">
                <a:alpha val="85098"/>
              </a:srgbClr>
            </a:solidFill>
          </p:spPr>
          <p:txBody>
            <a:bodyPr/>
            <a:lstStyle/>
            <a:p/>
          </p:txBody>
        </p:sp>
        <p:sp>
          <p:nvSpPr>
            <p:cNvPr id="64" name="rc64"/>
            <p:cNvSpPr/>
            <p:nvPr/>
          </p:nvSpPr>
          <p:spPr>
            <a:xfrm>
              <a:off x="5035049" y="3619422"/>
              <a:ext cx="239399" cy="264840"/>
            </a:xfrm>
            <a:prstGeom prst="rect">
              <a:avLst/>
            </a:prstGeom>
            <a:solidFill>
              <a:srgbClr val="B3B3B3">
                <a:alpha val="85098"/>
              </a:srgbClr>
            </a:solidFill>
          </p:spPr>
          <p:txBody>
            <a:bodyPr/>
            <a:lstStyle/>
            <a:p/>
          </p:txBody>
        </p:sp>
        <p:sp>
          <p:nvSpPr>
            <p:cNvPr id="65" name="rc65"/>
            <p:cNvSpPr/>
            <p:nvPr/>
          </p:nvSpPr>
          <p:spPr>
            <a:xfrm>
              <a:off x="5301048" y="3746596"/>
              <a:ext cx="239399" cy="268654"/>
            </a:xfrm>
            <a:prstGeom prst="rect">
              <a:avLst/>
            </a:prstGeom>
            <a:solidFill>
              <a:srgbClr val="B3B3B3">
                <a:alpha val="85098"/>
              </a:srgbClr>
            </a:solidFill>
          </p:spPr>
          <p:txBody>
            <a:bodyPr/>
            <a:lstStyle/>
            <a:p/>
          </p:txBody>
        </p:sp>
        <p:sp>
          <p:nvSpPr>
            <p:cNvPr id="66" name="rc66"/>
            <p:cNvSpPr/>
            <p:nvPr/>
          </p:nvSpPr>
          <p:spPr>
            <a:xfrm>
              <a:off x="5567048" y="3877188"/>
              <a:ext cx="239399" cy="204694"/>
            </a:xfrm>
            <a:prstGeom prst="rect">
              <a:avLst/>
            </a:prstGeom>
            <a:solidFill>
              <a:srgbClr val="B3B3B3">
                <a:alpha val="85098"/>
              </a:srgbClr>
            </a:solidFill>
          </p:spPr>
          <p:txBody>
            <a:bodyPr/>
            <a:lstStyle/>
            <a:p/>
          </p:txBody>
        </p:sp>
        <p:sp>
          <p:nvSpPr>
            <p:cNvPr id="67" name="rc67"/>
            <p:cNvSpPr/>
            <p:nvPr/>
          </p:nvSpPr>
          <p:spPr>
            <a:xfrm>
              <a:off x="5833047" y="3905618"/>
              <a:ext cx="239399" cy="175315"/>
            </a:xfrm>
            <a:prstGeom prst="rect">
              <a:avLst/>
            </a:prstGeom>
            <a:solidFill>
              <a:srgbClr val="B3B3B3">
                <a:alpha val="85098"/>
              </a:srgbClr>
            </a:solidFill>
          </p:spPr>
          <p:txBody>
            <a:bodyPr/>
            <a:lstStyle/>
            <a:p/>
          </p:txBody>
        </p:sp>
        <p:sp>
          <p:nvSpPr>
            <p:cNvPr id="68" name="rc68"/>
            <p:cNvSpPr/>
            <p:nvPr/>
          </p:nvSpPr>
          <p:spPr>
            <a:xfrm>
              <a:off x="6099047" y="3863588"/>
              <a:ext cx="239399" cy="144233"/>
            </a:xfrm>
            <a:prstGeom prst="rect">
              <a:avLst/>
            </a:prstGeom>
            <a:solidFill>
              <a:srgbClr val="B3B3B3">
                <a:alpha val="85098"/>
              </a:srgbClr>
            </a:solidFill>
          </p:spPr>
          <p:txBody>
            <a:bodyPr/>
            <a:lstStyle/>
            <a:p/>
          </p:txBody>
        </p:sp>
        <p:sp>
          <p:nvSpPr>
            <p:cNvPr id="69" name="rc69"/>
            <p:cNvSpPr/>
            <p:nvPr/>
          </p:nvSpPr>
          <p:spPr>
            <a:xfrm>
              <a:off x="6365047" y="3857800"/>
              <a:ext cx="239399" cy="110657"/>
            </a:xfrm>
            <a:prstGeom prst="rect">
              <a:avLst/>
            </a:prstGeom>
            <a:solidFill>
              <a:srgbClr val="B3B3B3">
                <a:alpha val="85098"/>
              </a:srgbClr>
            </a:solidFill>
          </p:spPr>
          <p:txBody>
            <a:bodyPr/>
            <a:lstStyle/>
            <a:p/>
          </p:txBody>
        </p:sp>
        <p:sp>
          <p:nvSpPr>
            <p:cNvPr id="70" name="rc70"/>
            <p:cNvSpPr/>
            <p:nvPr/>
          </p:nvSpPr>
          <p:spPr>
            <a:xfrm>
              <a:off x="6631046" y="3700705"/>
              <a:ext cx="239399" cy="188769"/>
            </a:xfrm>
            <a:prstGeom prst="rect">
              <a:avLst/>
            </a:prstGeom>
            <a:solidFill>
              <a:srgbClr val="B3B3B3">
                <a:alpha val="85098"/>
              </a:srgbClr>
            </a:solidFill>
          </p:spPr>
          <p:txBody>
            <a:bodyPr/>
            <a:lstStyle/>
            <a:p/>
          </p:txBody>
        </p:sp>
        <p:sp>
          <p:nvSpPr>
            <p:cNvPr id="71" name="rc71"/>
            <p:cNvSpPr/>
            <p:nvPr/>
          </p:nvSpPr>
          <p:spPr>
            <a:xfrm>
              <a:off x="6897046" y="3769183"/>
              <a:ext cx="239399" cy="231209"/>
            </a:xfrm>
            <a:prstGeom prst="rect">
              <a:avLst/>
            </a:prstGeom>
            <a:solidFill>
              <a:srgbClr val="B3B3B3">
                <a:alpha val="85098"/>
              </a:srgbClr>
            </a:solidFill>
          </p:spPr>
          <p:txBody>
            <a:bodyPr/>
            <a:lstStyle/>
            <a:p/>
          </p:txBody>
        </p:sp>
        <p:sp>
          <p:nvSpPr>
            <p:cNvPr id="72" name="rc72"/>
            <p:cNvSpPr/>
            <p:nvPr/>
          </p:nvSpPr>
          <p:spPr>
            <a:xfrm>
              <a:off x="7163045" y="3685463"/>
              <a:ext cx="239399" cy="195697"/>
            </a:xfrm>
            <a:prstGeom prst="rect">
              <a:avLst/>
            </a:prstGeom>
            <a:solidFill>
              <a:srgbClr val="B3B3B3">
                <a:alpha val="85098"/>
              </a:srgbClr>
            </a:solidFill>
          </p:spPr>
          <p:txBody>
            <a:bodyPr/>
            <a:lstStyle/>
            <a:p/>
          </p:txBody>
        </p:sp>
        <p:sp>
          <p:nvSpPr>
            <p:cNvPr id="73" name="rc73"/>
            <p:cNvSpPr/>
            <p:nvPr/>
          </p:nvSpPr>
          <p:spPr>
            <a:xfrm>
              <a:off x="7429045" y="3759374"/>
              <a:ext cx="239399" cy="158499"/>
            </a:xfrm>
            <a:prstGeom prst="rect">
              <a:avLst/>
            </a:prstGeom>
            <a:solidFill>
              <a:srgbClr val="B3B3B3">
                <a:alpha val="85098"/>
              </a:srgbClr>
            </a:solidFill>
          </p:spPr>
          <p:txBody>
            <a:bodyPr/>
            <a:lstStyle/>
            <a:p/>
          </p:txBody>
        </p:sp>
        <p:sp>
          <p:nvSpPr>
            <p:cNvPr id="74" name="rc74"/>
            <p:cNvSpPr/>
            <p:nvPr/>
          </p:nvSpPr>
          <p:spPr>
            <a:xfrm>
              <a:off x="7695045" y="3876732"/>
              <a:ext cx="239399" cy="119633"/>
            </a:xfrm>
            <a:prstGeom prst="rect">
              <a:avLst/>
            </a:prstGeom>
            <a:solidFill>
              <a:srgbClr val="B3B3B3">
                <a:alpha val="85098"/>
              </a:srgbClr>
            </a:solidFill>
          </p:spPr>
          <p:txBody>
            <a:bodyPr/>
            <a:lstStyle/>
            <a:p/>
          </p:txBody>
        </p:sp>
        <p:sp>
          <p:nvSpPr>
            <p:cNvPr id="75" name="rc75"/>
            <p:cNvSpPr/>
            <p:nvPr/>
          </p:nvSpPr>
          <p:spPr>
            <a:xfrm>
              <a:off x="7961044" y="3995428"/>
              <a:ext cx="239399" cy="40188"/>
            </a:xfrm>
            <a:prstGeom prst="rect">
              <a:avLst/>
            </a:prstGeom>
            <a:solidFill>
              <a:srgbClr val="B3B3B3">
                <a:alpha val="85098"/>
              </a:srgbClr>
            </a:solidFill>
          </p:spPr>
          <p:txBody>
            <a:bodyPr/>
            <a:lstStyle/>
            <a:p/>
          </p:txBody>
        </p:sp>
        <p:sp>
          <p:nvSpPr>
            <p:cNvPr id="76" name="pl76"/>
            <p:cNvSpPr/>
            <p:nvPr/>
          </p:nvSpPr>
          <p:spPr>
            <a:xfrm>
              <a:off x="1430754" y="2075428"/>
              <a:ext cx="6649990" cy="391624"/>
            </a:xfrm>
            <a:custGeom>
              <a:avLst/>
              <a:pathLst>
                <a:path w="6649990" h="391624">
                  <a:moveTo>
                    <a:pt x="0" y="391624"/>
                  </a:moveTo>
                  <a:lnTo>
                    <a:pt x="265999" y="350400"/>
                  </a:lnTo>
                  <a:lnTo>
                    <a:pt x="531999" y="309177"/>
                  </a:lnTo>
                  <a:lnTo>
                    <a:pt x="797998" y="267953"/>
                  </a:lnTo>
                  <a:lnTo>
                    <a:pt x="1063998" y="226729"/>
                  </a:lnTo>
                  <a:lnTo>
                    <a:pt x="1329998" y="185506"/>
                  </a:lnTo>
                  <a:lnTo>
                    <a:pt x="1595997" y="288565"/>
                  </a:lnTo>
                  <a:lnTo>
                    <a:pt x="1861997" y="123670"/>
                  </a:lnTo>
                  <a:lnTo>
                    <a:pt x="2127996" y="247341"/>
                  </a:lnTo>
                  <a:lnTo>
                    <a:pt x="2393996" y="61835"/>
                  </a:lnTo>
                  <a:lnTo>
                    <a:pt x="2659996" y="247341"/>
                  </a:lnTo>
                  <a:lnTo>
                    <a:pt x="2925995" y="164894"/>
                  </a:lnTo>
                  <a:lnTo>
                    <a:pt x="3191995" y="144282"/>
                  </a:lnTo>
                  <a:lnTo>
                    <a:pt x="3457995" y="144282"/>
                  </a:lnTo>
                  <a:lnTo>
                    <a:pt x="3723994" y="123670"/>
                  </a:lnTo>
                  <a:lnTo>
                    <a:pt x="3989994" y="41223"/>
                  </a:lnTo>
                  <a:lnTo>
                    <a:pt x="4255993" y="0"/>
                  </a:lnTo>
                  <a:lnTo>
                    <a:pt x="4521993" y="0"/>
                  </a:lnTo>
                  <a:lnTo>
                    <a:pt x="4787993" y="41223"/>
                  </a:lnTo>
                  <a:lnTo>
                    <a:pt x="5053992" y="61835"/>
                  </a:lnTo>
                  <a:lnTo>
                    <a:pt x="5319992" y="103059"/>
                  </a:lnTo>
                  <a:lnTo>
                    <a:pt x="5585991" y="41223"/>
                  </a:lnTo>
                  <a:lnTo>
                    <a:pt x="5851991" y="103059"/>
                  </a:lnTo>
                  <a:lnTo>
                    <a:pt x="6117991" y="82447"/>
                  </a:lnTo>
                  <a:lnTo>
                    <a:pt x="6383990" y="41223"/>
                  </a:lnTo>
                  <a:lnTo>
                    <a:pt x="6649990" y="20611"/>
                  </a:lnTo>
                </a:path>
              </a:pathLst>
            </a:custGeom>
            <a:ln w="27101" cap="flat">
              <a:solidFill>
                <a:srgbClr val="0058AB">
                  <a:alpha val="100000"/>
                </a:srgbClr>
              </a:solidFill>
              <a:prstDash val="solid"/>
              <a:round/>
            </a:ln>
          </p:spPr>
          <p:txBody>
            <a:bodyPr/>
            <a:lstStyle/>
            <a:p/>
          </p:txBody>
        </p:sp>
        <p:sp>
          <p:nvSpPr>
            <p:cNvPr id="77" name="pl77"/>
            <p:cNvSpPr/>
            <p:nvPr/>
          </p:nvSpPr>
          <p:spPr>
            <a:xfrm>
              <a:off x="1430754" y="2116652"/>
              <a:ext cx="6649990" cy="927531"/>
            </a:xfrm>
            <a:custGeom>
              <a:avLst/>
              <a:pathLst>
                <a:path w="6649990" h="927531">
                  <a:moveTo>
                    <a:pt x="0" y="927531"/>
                  </a:moveTo>
                  <a:lnTo>
                    <a:pt x="265999" y="865695"/>
                  </a:lnTo>
                  <a:lnTo>
                    <a:pt x="531999" y="824472"/>
                  </a:lnTo>
                  <a:lnTo>
                    <a:pt x="797998" y="783248"/>
                  </a:lnTo>
                  <a:lnTo>
                    <a:pt x="1063998" y="721413"/>
                  </a:lnTo>
                  <a:lnTo>
                    <a:pt x="1329998" y="680189"/>
                  </a:lnTo>
                  <a:lnTo>
                    <a:pt x="1595997" y="680189"/>
                  </a:lnTo>
                  <a:lnTo>
                    <a:pt x="1861997" y="494683"/>
                  </a:lnTo>
                  <a:lnTo>
                    <a:pt x="2127996" y="535906"/>
                  </a:lnTo>
                  <a:lnTo>
                    <a:pt x="2393996" y="371012"/>
                  </a:lnTo>
                  <a:lnTo>
                    <a:pt x="2659996" y="350400"/>
                  </a:lnTo>
                  <a:lnTo>
                    <a:pt x="2925995" y="309177"/>
                  </a:lnTo>
                  <a:lnTo>
                    <a:pt x="3191995" y="288565"/>
                  </a:lnTo>
                  <a:lnTo>
                    <a:pt x="3457995" y="267953"/>
                  </a:lnTo>
                  <a:lnTo>
                    <a:pt x="3723994" y="247341"/>
                  </a:lnTo>
                  <a:lnTo>
                    <a:pt x="3989994" y="164894"/>
                  </a:lnTo>
                  <a:lnTo>
                    <a:pt x="4255993" y="82447"/>
                  </a:lnTo>
                  <a:lnTo>
                    <a:pt x="4521993" y="61835"/>
                  </a:lnTo>
                  <a:lnTo>
                    <a:pt x="4787993" y="82447"/>
                  </a:lnTo>
                  <a:lnTo>
                    <a:pt x="5053992" y="82447"/>
                  </a:lnTo>
                  <a:lnTo>
                    <a:pt x="5319992" y="164894"/>
                  </a:lnTo>
                  <a:lnTo>
                    <a:pt x="5585991" y="123670"/>
                  </a:lnTo>
                  <a:lnTo>
                    <a:pt x="5851991" y="164894"/>
                  </a:lnTo>
                  <a:lnTo>
                    <a:pt x="6117991" y="123670"/>
                  </a:lnTo>
                  <a:lnTo>
                    <a:pt x="6383990" y="61835"/>
                  </a:lnTo>
                  <a:lnTo>
                    <a:pt x="6649990" y="0"/>
                  </a:lnTo>
                </a:path>
              </a:pathLst>
            </a:custGeom>
            <a:ln w="27101" cap="flat">
              <a:solidFill>
                <a:srgbClr val="F26A21">
                  <a:alpha val="100000"/>
                </a:srgbClr>
              </a:solidFill>
              <a:prstDash val="solid"/>
              <a:round/>
            </a:ln>
          </p:spPr>
          <p:txBody>
            <a:bodyPr/>
            <a:lstStyle/>
            <a:p/>
          </p:txBody>
        </p:sp>
        <p:sp>
          <p:nvSpPr>
            <p:cNvPr id="78" name="tx78"/>
            <p:cNvSpPr/>
            <p:nvPr/>
          </p:nvSpPr>
          <p:spPr>
            <a:xfrm>
              <a:off x="1370464" y="231021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79" name="tx79"/>
            <p:cNvSpPr/>
            <p:nvPr/>
          </p:nvSpPr>
          <p:spPr>
            <a:xfrm>
              <a:off x="2700462" y="21040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0" name="tx80"/>
            <p:cNvSpPr/>
            <p:nvPr/>
          </p:nvSpPr>
          <p:spPr>
            <a:xfrm>
              <a:off x="4030460" y="21659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1" name="tx81"/>
            <p:cNvSpPr/>
            <p:nvPr/>
          </p:nvSpPr>
          <p:spPr>
            <a:xfrm>
              <a:off x="5360458" y="19598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2" name="tx82"/>
            <p:cNvSpPr/>
            <p:nvPr/>
          </p:nvSpPr>
          <p:spPr>
            <a:xfrm>
              <a:off x="6424457" y="1980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3" name="tx83"/>
            <p:cNvSpPr/>
            <p:nvPr/>
          </p:nvSpPr>
          <p:spPr>
            <a:xfrm>
              <a:off x="6690456" y="20216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4" name="tx84"/>
            <p:cNvSpPr/>
            <p:nvPr/>
          </p:nvSpPr>
          <p:spPr>
            <a:xfrm>
              <a:off x="6956456" y="19598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5" name="tx85"/>
            <p:cNvSpPr/>
            <p:nvPr/>
          </p:nvSpPr>
          <p:spPr>
            <a:xfrm>
              <a:off x="7222456" y="20216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6" name="tx86"/>
            <p:cNvSpPr/>
            <p:nvPr/>
          </p:nvSpPr>
          <p:spPr>
            <a:xfrm>
              <a:off x="7488455" y="20010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7" name="tx87"/>
            <p:cNvSpPr/>
            <p:nvPr/>
          </p:nvSpPr>
          <p:spPr>
            <a:xfrm>
              <a:off x="7754455" y="19598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8" name="tx88"/>
            <p:cNvSpPr/>
            <p:nvPr/>
          </p:nvSpPr>
          <p:spPr>
            <a:xfrm>
              <a:off x="8020454" y="1939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9" name="tx89"/>
            <p:cNvSpPr/>
            <p:nvPr/>
          </p:nvSpPr>
          <p:spPr>
            <a:xfrm>
              <a:off x="1370464" y="30968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52</a:t>
              </a:r>
            </a:p>
          </p:txBody>
        </p:sp>
        <p:sp>
          <p:nvSpPr>
            <p:cNvPr id="90" name="tx90"/>
            <p:cNvSpPr/>
            <p:nvPr/>
          </p:nvSpPr>
          <p:spPr>
            <a:xfrm>
              <a:off x="2700462" y="28495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64</a:t>
              </a:r>
            </a:p>
          </p:txBody>
        </p:sp>
        <p:sp>
          <p:nvSpPr>
            <p:cNvPr id="91" name="tx91"/>
            <p:cNvSpPr/>
            <p:nvPr/>
          </p:nvSpPr>
          <p:spPr>
            <a:xfrm>
              <a:off x="4030460" y="25197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80</a:t>
              </a:r>
            </a:p>
          </p:txBody>
        </p:sp>
        <p:sp>
          <p:nvSpPr>
            <p:cNvPr id="92" name="tx92"/>
            <p:cNvSpPr/>
            <p:nvPr/>
          </p:nvSpPr>
          <p:spPr>
            <a:xfrm>
              <a:off x="5360458" y="23342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89</a:t>
              </a:r>
            </a:p>
          </p:txBody>
        </p:sp>
        <p:sp>
          <p:nvSpPr>
            <p:cNvPr id="93" name="tx93"/>
            <p:cNvSpPr/>
            <p:nvPr/>
          </p:nvSpPr>
          <p:spPr>
            <a:xfrm>
              <a:off x="6424457" y="225172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93</a:t>
              </a:r>
            </a:p>
          </p:txBody>
        </p:sp>
        <p:sp>
          <p:nvSpPr>
            <p:cNvPr id="94" name="tx94"/>
            <p:cNvSpPr/>
            <p:nvPr/>
          </p:nvSpPr>
          <p:spPr>
            <a:xfrm>
              <a:off x="6690456" y="23342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89</a:t>
              </a:r>
            </a:p>
          </p:txBody>
        </p:sp>
        <p:sp>
          <p:nvSpPr>
            <p:cNvPr id="95" name="tx95"/>
            <p:cNvSpPr/>
            <p:nvPr/>
          </p:nvSpPr>
          <p:spPr>
            <a:xfrm>
              <a:off x="6956456" y="22930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91</a:t>
              </a:r>
            </a:p>
          </p:txBody>
        </p:sp>
        <p:sp>
          <p:nvSpPr>
            <p:cNvPr id="96" name="tx96"/>
            <p:cNvSpPr/>
            <p:nvPr/>
          </p:nvSpPr>
          <p:spPr>
            <a:xfrm>
              <a:off x="7222456" y="23342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89</a:t>
              </a:r>
            </a:p>
          </p:txBody>
        </p:sp>
        <p:sp>
          <p:nvSpPr>
            <p:cNvPr id="97" name="tx97"/>
            <p:cNvSpPr/>
            <p:nvPr/>
          </p:nvSpPr>
          <p:spPr>
            <a:xfrm>
              <a:off x="7488455" y="22930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91</a:t>
              </a:r>
            </a:p>
          </p:txBody>
        </p:sp>
        <p:sp>
          <p:nvSpPr>
            <p:cNvPr id="98" name="tx98"/>
            <p:cNvSpPr/>
            <p:nvPr/>
          </p:nvSpPr>
          <p:spPr>
            <a:xfrm>
              <a:off x="7754455" y="22311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94</a:t>
              </a:r>
            </a:p>
          </p:txBody>
        </p:sp>
        <p:sp>
          <p:nvSpPr>
            <p:cNvPr id="99" name="tx99"/>
            <p:cNvSpPr/>
            <p:nvPr/>
          </p:nvSpPr>
          <p:spPr>
            <a:xfrm>
              <a:off x="8020454" y="21693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97</a:t>
              </a:r>
            </a:p>
          </p:txBody>
        </p:sp>
        <p:sp>
          <p:nvSpPr>
            <p:cNvPr id="100" name="tx100"/>
            <p:cNvSpPr/>
            <p:nvPr/>
          </p:nvSpPr>
          <p:spPr>
            <a:xfrm>
              <a:off x="1340319" y="3819232"/>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217</a:t>
              </a:r>
            </a:p>
          </p:txBody>
        </p:sp>
        <p:sp>
          <p:nvSpPr>
            <p:cNvPr id="101" name="tx101"/>
            <p:cNvSpPr/>
            <p:nvPr/>
          </p:nvSpPr>
          <p:spPr>
            <a:xfrm>
              <a:off x="2670317" y="3932599"/>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122</a:t>
              </a:r>
            </a:p>
          </p:txBody>
        </p:sp>
        <p:sp>
          <p:nvSpPr>
            <p:cNvPr id="102" name="tx102"/>
            <p:cNvSpPr/>
            <p:nvPr/>
          </p:nvSpPr>
          <p:spPr>
            <a:xfrm>
              <a:off x="4000315" y="3870148"/>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173</a:t>
              </a:r>
            </a:p>
          </p:txBody>
        </p:sp>
        <p:sp>
          <p:nvSpPr>
            <p:cNvPr id="103" name="tx103"/>
            <p:cNvSpPr/>
            <p:nvPr/>
          </p:nvSpPr>
          <p:spPr>
            <a:xfrm>
              <a:off x="5360458" y="402650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a:t>
              </a:r>
            </a:p>
          </p:txBody>
        </p:sp>
        <p:sp>
          <p:nvSpPr>
            <p:cNvPr id="104" name="tx104"/>
            <p:cNvSpPr/>
            <p:nvPr/>
          </p:nvSpPr>
          <p:spPr>
            <a:xfrm>
              <a:off x="6424457" y="40017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62</a:t>
              </a:r>
            </a:p>
          </p:txBody>
        </p:sp>
        <p:sp>
          <p:nvSpPr>
            <p:cNvPr id="105" name="tx105"/>
            <p:cNvSpPr/>
            <p:nvPr/>
          </p:nvSpPr>
          <p:spPr>
            <a:xfrm>
              <a:off x="6690456" y="39622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95</a:t>
              </a:r>
            </a:p>
          </p:txBody>
        </p:sp>
        <p:sp>
          <p:nvSpPr>
            <p:cNvPr id="106" name="tx106"/>
            <p:cNvSpPr/>
            <p:nvPr/>
          </p:nvSpPr>
          <p:spPr>
            <a:xfrm>
              <a:off x="6956456" y="40177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49</a:t>
              </a:r>
            </a:p>
          </p:txBody>
        </p:sp>
        <p:sp>
          <p:nvSpPr>
            <p:cNvPr id="107" name="tx107"/>
            <p:cNvSpPr/>
            <p:nvPr/>
          </p:nvSpPr>
          <p:spPr>
            <a:xfrm>
              <a:off x="7222456" y="395813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99</a:t>
              </a:r>
            </a:p>
          </p:txBody>
        </p:sp>
        <p:sp>
          <p:nvSpPr>
            <p:cNvPr id="108" name="tx108"/>
            <p:cNvSpPr/>
            <p:nvPr/>
          </p:nvSpPr>
          <p:spPr>
            <a:xfrm>
              <a:off x="7488455" y="397644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83</a:t>
              </a:r>
            </a:p>
          </p:txBody>
        </p:sp>
        <p:sp>
          <p:nvSpPr>
            <p:cNvPr id="109" name="tx109"/>
            <p:cNvSpPr/>
            <p:nvPr/>
          </p:nvSpPr>
          <p:spPr>
            <a:xfrm>
              <a:off x="7754455" y="401574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50</a:t>
              </a:r>
            </a:p>
          </p:txBody>
        </p:sp>
        <p:sp>
          <p:nvSpPr>
            <p:cNvPr id="110" name="tx110"/>
            <p:cNvSpPr/>
            <p:nvPr/>
          </p:nvSpPr>
          <p:spPr>
            <a:xfrm>
              <a:off x="8020454" y="403531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a:t>
              </a:r>
            </a:p>
          </p:txBody>
        </p:sp>
        <p:sp>
          <p:nvSpPr>
            <p:cNvPr id="111" name="tx111"/>
            <p:cNvSpPr/>
            <p:nvPr/>
          </p:nvSpPr>
          <p:spPr>
            <a:xfrm>
              <a:off x="1340319" y="3199502"/>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304</a:t>
              </a:r>
            </a:p>
          </p:txBody>
        </p:sp>
        <p:sp>
          <p:nvSpPr>
            <p:cNvPr id="112" name="tx112"/>
            <p:cNvSpPr/>
            <p:nvPr/>
          </p:nvSpPr>
          <p:spPr>
            <a:xfrm>
              <a:off x="2670317" y="3411811"/>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316</a:t>
              </a:r>
            </a:p>
          </p:txBody>
        </p:sp>
        <p:sp>
          <p:nvSpPr>
            <p:cNvPr id="113" name="tx113"/>
            <p:cNvSpPr/>
            <p:nvPr/>
          </p:nvSpPr>
          <p:spPr>
            <a:xfrm>
              <a:off x="4030460" y="355421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93</a:t>
              </a:r>
            </a:p>
          </p:txBody>
        </p:sp>
        <p:sp>
          <p:nvSpPr>
            <p:cNvPr id="114" name="tx114"/>
            <p:cNvSpPr/>
            <p:nvPr/>
          </p:nvSpPr>
          <p:spPr>
            <a:xfrm>
              <a:off x="5330313" y="3840430"/>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113</a:t>
              </a:r>
            </a:p>
          </p:txBody>
        </p:sp>
        <p:sp>
          <p:nvSpPr>
            <p:cNvPr id="115" name="tx115"/>
            <p:cNvSpPr/>
            <p:nvPr/>
          </p:nvSpPr>
          <p:spPr>
            <a:xfrm>
              <a:off x="6424457" y="3874329"/>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47</a:t>
              </a:r>
            </a:p>
          </p:txBody>
        </p:sp>
        <p:sp>
          <p:nvSpPr>
            <p:cNvPr id="116" name="tx116"/>
            <p:cNvSpPr/>
            <p:nvPr/>
          </p:nvSpPr>
          <p:spPr>
            <a:xfrm>
              <a:off x="6690456" y="37546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80</a:t>
              </a:r>
            </a:p>
          </p:txBody>
        </p:sp>
        <p:sp>
          <p:nvSpPr>
            <p:cNvPr id="117" name="tx117"/>
            <p:cNvSpPr/>
            <p:nvPr/>
          </p:nvSpPr>
          <p:spPr>
            <a:xfrm>
              <a:off x="6956456" y="38443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97</a:t>
              </a:r>
            </a:p>
          </p:txBody>
        </p:sp>
        <p:sp>
          <p:nvSpPr>
            <p:cNvPr id="118" name="tx118"/>
            <p:cNvSpPr/>
            <p:nvPr/>
          </p:nvSpPr>
          <p:spPr>
            <a:xfrm>
              <a:off x="7222456" y="37428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82</a:t>
              </a:r>
            </a:p>
          </p:txBody>
        </p:sp>
        <p:sp>
          <p:nvSpPr>
            <p:cNvPr id="119" name="tx119"/>
            <p:cNvSpPr/>
            <p:nvPr/>
          </p:nvSpPr>
          <p:spPr>
            <a:xfrm>
              <a:off x="7488455" y="37981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67</a:t>
              </a:r>
            </a:p>
          </p:txBody>
        </p:sp>
        <p:sp>
          <p:nvSpPr>
            <p:cNvPr id="120" name="tx120"/>
            <p:cNvSpPr/>
            <p:nvPr/>
          </p:nvSpPr>
          <p:spPr>
            <a:xfrm>
              <a:off x="7754455" y="38961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50</a:t>
              </a:r>
            </a:p>
          </p:txBody>
        </p:sp>
        <p:sp>
          <p:nvSpPr>
            <p:cNvPr id="121" name="tx121"/>
            <p:cNvSpPr/>
            <p:nvPr/>
          </p:nvSpPr>
          <p:spPr>
            <a:xfrm>
              <a:off x="8020454" y="397640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a:t>
              </a:r>
            </a:p>
          </p:txBody>
        </p:sp>
        <p:sp>
          <p:nvSpPr>
            <p:cNvPr id="122" name="tx122"/>
            <p:cNvSpPr/>
            <p:nvPr/>
          </p:nvSpPr>
          <p:spPr>
            <a:xfrm>
              <a:off x="1340319" y="2761250"/>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521</a:t>
              </a:r>
            </a:p>
          </p:txBody>
        </p:sp>
        <p:sp>
          <p:nvSpPr>
            <p:cNvPr id="123" name="tx123"/>
            <p:cNvSpPr/>
            <p:nvPr/>
          </p:nvSpPr>
          <p:spPr>
            <a:xfrm>
              <a:off x="2670317" y="2959081"/>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438</a:t>
              </a:r>
            </a:p>
          </p:txBody>
        </p:sp>
        <p:sp>
          <p:nvSpPr>
            <p:cNvPr id="124" name="tx124"/>
            <p:cNvSpPr/>
            <p:nvPr/>
          </p:nvSpPr>
          <p:spPr>
            <a:xfrm>
              <a:off x="4000315" y="3366095"/>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266</a:t>
              </a:r>
            </a:p>
          </p:txBody>
        </p:sp>
        <p:sp>
          <p:nvSpPr>
            <p:cNvPr id="125" name="tx125"/>
            <p:cNvSpPr/>
            <p:nvPr/>
          </p:nvSpPr>
          <p:spPr>
            <a:xfrm>
              <a:off x="5330313" y="3628558"/>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156</a:t>
              </a:r>
            </a:p>
          </p:txBody>
        </p:sp>
        <p:sp>
          <p:nvSpPr>
            <p:cNvPr id="126" name="tx126"/>
            <p:cNvSpPr/>
            <p:nvPr/>
          </p:nvSpPr>
          <p:spPr>
            <a:xfrm>
              <a:off x="6394312" y="3739761"/>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109</a:t>
              </a:r>
            </a:p>
          </p:txBody>
        </p:sp>
        <p:sp>
          <p:nvSpPr>
            <p:cNvPr id="127" name="tx127"/>
            <p:cNvSpPr/>
            <p:nvPr/>
          </p:nvSpPr>
          <p:spPr>
            <a:xfrm>
              <a:off x="6660311" y="3582666"/>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175</a:t>
              </a:r>
            </a:p>
          </p:txBody>
        </p:sp>
        <p:sp>
          <p:nvSpPr>
            <p:cNvPr id="128" name="tx128"/>
            <p:cNvSpPr/>
            <p:nvPr/>
          </p:nvSpPr>
          <p:spPr>
            <a:xfrm>
              <a:off x="6926311" y="3651145"/>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146</a:t>
              </a:r>
            </a:p>
          </p:txBody>
        </p:sp>
        <p:sp>
          <p:nvSpPr>
            <p:cNvPr id="129" name="tx129"/>
            <p:cNvSpPr/>
            <p:nvPr/>
          </p:nvSpPr>
          <p:spPr>
            <a:xfrm>
              <a:off x="7192311" y="3567425"/>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181</a:t>
              </a:r>
            </a:p>
          </p:txBody>
        </p:sp>
        <p:sp>
          <p:nvSpPr>
            <p:cNvPr id="130" name="tx130"/>
            <p:cNvSpPr/>
            <p:nvPr/>
          </p:nvSpPr>
          <p:spPr>
            <a:xfrm>
              <a:off x="7458310" y="3641336"/>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150</a:t>
              </a:r>
            </a:p>
          </p:txBody>
        </p:sp>
        <p:sp>
          <p:nvSpPr>
            <p:cNvPr id="131" name="tx131"/>
            <p:cNvSpPr/>
            <p:nvPr/>
          </p:nvSpPr>
          <p:spPr>
            <a:xfrm>
              <a:off x="7724310" y="3758693"/>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101</a:t>
              </a:r>
            </a:p>
          </p:txBody>
        </p:sp>
        <p:sp>
          <p:nvSpPr>
            <p:cNvPr id="132" name="tx132"/>
            <p:cNvSpPr/>
            <p:nvPr/>
          </p:nvSpPr>
          <p:spPr>
            <a:xfrm>
              <a:off x="8020454" y="38773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51</a:t>
              </a:r>
            </a:p>
          </p:txBody>
        </p:sp>
        <p:sp>
          <p:nvSpPr>
            <p:cNvPr id="133" name="tx133"/>
            <p:cNvSpPr/>
            <p:nvPr/>
          </p:nvSpPr>
          <p:spPr>
            <a:xfrm>
              <a:off x="733081" y="406388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34" name="tx134"/>
            <p:cNvSpPr/>
            <p:nvPr/>
          </p:nvSpPr>
          <p:spPr>
            <a:xfrm>
              <a:off x="577692" y="3470544"/>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250K</a:t>
              </a:r>
            </a:p>
          </p:txBody>
        </p:sp>
        <p:sp>
          <p:nvSpPr>
            <p:cNvPr id="135" name="tx135"/>
            <p:cNvSpPr/>
            <p:nvPr/>
          </p:nvSpPr>
          <p:spPr>
            <a:xfrm>
              <a:off x="577692" y="2877205"/>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500K</a:t>
              </a:r>
            </a:p>
          </p:txBody>
        </p:sp>
        <p:sp>
          <p:nvSpPr>
            <p:cNvPr id="136" name="tx136"/>
            <p:cNvSpPr/>
            <p:nvPr/>
          </p:nvSpPr>
          <p:spPr>
            <a:xfrm>
              <a:off x="577692" y="2283866"/>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750K</a:t>
              </a:r>
            </a:p>
          </p:txBody>
        </p:sp>
        <p:sp>
          <p:nvSpPr>
            <p:cNvPr id="137" name="tx137"/>
            <p:cNvSpPr/>
            <p:nvPr/>
          </p:nvSpPr>
          <p:spPr>
            <a:xfrm>
              <a:off x="8607544" y="406388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8" name="tx138"/>
            <p:cNvSpPr/>
            <p:nvPr/>
          </p:nvSpPr>
          <p:spPr>
            <a:xfrm>
              <a:off x="8607544" y="354858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9" name="tx139"/>
            <p:cNvSpPr/>
            <p:nvPr/>
          </p:nvSpPr>
          <p:spPr>
            <a:xfrm>
              <a:off x="8607544" y="303329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0" name="tx140"/>
            <p:cNvSpPr/>
            <p:nvPr/>
          </p:nvSpPr>
          <p:spPr>
            <a:xfrm>
              <a:off x="8607544" y="251970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1" name="tx141"/>
            <p:cNvSpPr/>
            <p:nvPr/>
          </p:nvSpPr>
          <p:spPr>
            <a:xfrm>
              <a:off x="8607544" y="200270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2" name="tx142"/>
            <p:cNvSpPr/>
            <p:nvPr/>
          </p:nvSpPr>
          <p:spPr>
            <a:xfrm rot="-5400000">
              <a:off x="127430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3" name="tx143"/>
            <p:cNvSpPr/>
            <p:nvPr/>
          </p:nvSpPr>
          <p:spPr>
            <a:xfrm rot="-5400000">
              <a:off x="2604306"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4" name="tx144"/>
            <p:cNvSpPr/>
            <p:nvPr/>
          </p:nvSpPr>
          <p:spPr>
            <a:xfrm rot="-5400000">
              <a:off x="3934304"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5" name="tx145"/>
            <p:cNvSpPr/>
            <p:nvPr/>
          </p:nvSpPr>
          <p:spPr>
            <a:xfrm rot="-5400000">
              <a:off x="5264302"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6" name="tx146"/>
            <p:cNvSpPr/>
            <p:nvPr/>
          </p:nvSpPr>
          <p:spPr>
            <a:xfrm rot="-5400000">
              <a:off x="632830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7" name="tx147"/>
            <p:cNvSpPr/>
            <p:nvPr/>
          </p:nvSpPr>
          <p:spPr>
            <a:xfrm rot="-5400000">
              <a:off x="659430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8" name="tx148"/>
            <p:cNvSpPr/>
            <p:nvPr/>
          </p:nvSpPr>
          <p:spPr>
            <a:xfrm rot="-5400000">
              <a:off x="686029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9" name="tx149"/>
            <p:cNvSpPr/>
            <p:nvPr/>
          </p:nvSpPr>
          <p:spPr>
            <a:xfrm rot="-5400000">
              <a:off x="712629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0" name="tx150"/>
            <p:cNvSpPr/>
            <p:nvPr/>
          </p:nvSpPr>
          <p:spPr>
            <a:xfrm rot="-5400000">
              <a:off x="7392265" y="439113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1" name="tx151"/>
            <p:cNvSpPr/>
            <p:nvPr/>
          </p:nvSpPr>
          <p:spPr>
            <a:xfrm rot="-5400000">
              <a:off x="7658298"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2" name="tx152"/>
            <p:cNvSpPr/>
            <p:nvPr/>
          </p:nvSpPr>
          <p:spPr>
            <a:xfrm rot="-5400000">
              <a:off x="7924298"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3" name="tx153"/>
            <p:cNvSpPr/>
            <p:nvPr/>
          </p:nvSpPr>
          <p:spPr>
            <a:xfrm rot="-5400000">
              <a:off x="-790732" y="2968325"/>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54" name="tx154"/>
            <p:cNvSpPr/>
            <p:nvPr/>
          </p:nvSpPr>
          <p:spPr>
            <a:xfrm rot="5400000">
              <a:off x="8380367" y="2968325"/>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55" name="pl155"/>
            <p:cNvSpPr/>
            <p:nvPr/>
          </p:nvSpPr>
          <p:spPr>
            <a:xfrm>
              <a:off x="3043633" y="508030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6" name="pl156"/>
            <p:cNvSpPr/>
            <p:nvPr/>
          </p:nvSpPr>
          <p:spPr>
            <a:xfrm>
              <a:off x="3759362" y="5080307"/>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57" name="tx157"/>
            <p:cNvSpPr/>
            <p:nvPr/>
          </p:nvSpPr>
          <p:spPr>
            <a:xfrm>
              <a:off x="3310733" y="5029897"/>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58" name="tx158"/>
            <p:cNvSpPr/>
            <p:nvPr/>
          </p:nvSpPr>
          <p:spPr>
            <a:xfrm>
              <a:off x="4026461" y="5028124"/>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59" name="rc159"/>
            <p:cNvSpPr/>
            <p:nvPr/>
          </p:nvSpPr>
          <p:spPr>
            <a:xfrm>
              <a:off x="4670912" y="4979579"/>
              <a:ext cx="201456" cy="201456"/>
            </a:xfrm>
            <a:prstGeom prst="rect">
              <a:avLst/>
            </a:prstGeom>
            <a:solidFill>
              <a:srgbClr val="B3B3B3">
                <a:alpha val="85098"/>
              </a:srgbClr>
            </a:solidFill>
          </p:spPr>
          <p:txBody>
            <a:bodyPr/>
            <a:lstStyle/>
            <a:p/>
          </p:txBody>
        </p:sp>
        <p:sp>
          <p:nvSpPr>
            <p:cNvPr id="160" name="rc160"/>
            <p:cNvSpPr/>
            <p:nvPr/>
          </p:nvSpPr>
          <p:spPr>
            <a:xfrm>
              <a:off x="5573066" y="4979579"/>
              <a:ext cx="201456" cy="201456"/>
            </a:xfrm>
            <a:prstGeom prst="rect">
              <a:avLst/>
            </a:prstGeom>
            <a:solidFill>
              <a:srgbClr val="1CABE2">
                <a:alpha val="85098"/>
              </a:srgbClr>
            </a:solidFill>
          </p:spPr>
          <p:txBody>
            <a:bodyPr/>
            <a:lstStyle/>
            <a:p/>
          </p:txBody>
        </p:sp>
        <p:sp>
          <p:nvSpPr>
            <p:cNvPr id="161" name="tx161"/>
            <p:cNvSpPr/>
            <p:nvPr/>
          </p:nvSpPr>
          <p:spPr>
            <a:xfrm>
              <a:off x="4950957" y="5002544"/>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62" name="tx162"/>
            <p:cNvSpPr/>
            <p:nvPr/>
          </p:nvSpPr>
          <p:spPr>
            <a:xfrm>
              <a:off x="5853111" y="5028670"/>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3" name="tx163"/>
            <p:cNvSpPr/>
            <p:nvPr/>
          </p:nvSpPr>
          <p:spPr>
            <a:xfrm>
              <a:off x="966584" y="1400299"/>
              <a:ext cx="58612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a:t>
              </a:r>
            </a:p>
          </p:txBody>
        </p:sp>
        <p:sp>
          <p:nvSpPr>
            <p:cNvPr id="164" name="tx164"/>
            <p:cNvSpPr/>
            <p:nvPr/>
          </p:nvSpPr>
          <p:spPr>
            <a:xfrm>
              <a:off x="966584" y="1582906"/>
              <a:ext cx="1482075"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Uganda, 2000-2025</a:t>
              </a:r>
            </a:p>
          </p:txBody>
        </p:sp>
        <p:sp>
          <p:nvSpPr>
            <p:cNvPr id="165" name="pl165"/>
            <p:cNvSpPr/>
            <p:nvPr/>
          </p:nvSpPr>
          <p:spPr>
            <a:xfrm>
              <a:off x="2260965"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4160788"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6060610"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7960433"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9" name="pl169"/>
            <p:cNvSpPr/>
            <p:nvPr/>
          </p:nvSpPr>
          <p:spPr>
            <a:xfrm>
              <a:off x="966584" y="578566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70" name="pl170"/>
            <p:cNvSpPr/>
            <p:nvPr/>
          </p:nvSpPr>
          <p:spPr>
            <a:xfrm>
              <a:off x="966584" y="5636868"/>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71" name="pl171"/>
            <p:cNvSpPr/>
            <p:nvPr/>
          </p:nvSpPr>
          <p:spPr>
            <a:xfrm>
              <a:off x="966584" y="5488077"/>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72" name="pl172"/>
            <p:cNvSpPr/>
            <p:nvPr/>
          </p:nvSpPr>
          <p:spPr>
            <a:xfrm>
              <a:off x="1311054"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3210876"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5110699"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7010522"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6" name="rc176"/>
            <p:cNvSpPr/>
            <p:nvPr/>
          </p:nvSpPr>
          <p:spPr>
            <a:xfrm>
              <a:off x="1311054" y="5726143"/>
              <a:ext cx="3936749" cy="119033"/>
            </a:xfrm>
            <a:prstGeom prst="rect">
              <a:avLst/>
            </a:prstGeom>
            <a:solidFill>
              <a:srgbClr val="1CABE2">
                <a:alpha val="85098"/>
              </a:srgbClr>
            </a:solidFill>
          </p:spPr>
          <p:txBody>
            <a:bodyPr/>
            <a:lstStyle/>
            <a:p/>
          </p:txBody>
        </p:sp>
        <p:sp>
          <p:nvSpPr>
            <p:cNvPr id="177" name="rc177"/>
            <p:cNvSpPr/>
            <p:nvPr/>
          </p:nvSpPr>
          <p:spPr>
            <a:xfrm>
              <a:off x="1311054" y="5577352"/>
              <a:ext cx="3192081" cy="119033"/>
            </a:xfrm>
            <a:prstGeom prst="rect">
              <a:avLst/>
            </a:prstGeom>
            <a:solidFill>
              <a:srgbClr val="1CABE2">
                <a:alpha val="85098"/>
              </a:srgbClr>
            </a:solidFill>
          </p:spPr>
          <p:txBody>
            <a:bodyPr/>
            <a:lstStyle/>
            <a:p/>
          </p:txBody>
        </p:sp>
        <p:sp>
          <p:nvSpPr>
            <p:cNvPr id="178" name="rc178"/>
            <p:cNvSpPr/>
            <p:nvPr/>
          </p:nvSpPr>
          <p:spPr>
            <a:xfrm>
              <a:off x="1311054" y="5428560"/>
              <a:ext cx="2144773" cy="119033"/>
            </a:xfrm>
            <a:prstGeom prst="rect">
              <a:avLst/>
            </a:prstGeom>
            <a:solidFill>
              <a:srgbClr val="1CABE2">
                <a:alpha val="85098"/>
              </a:srgbClr>
            </a:solidFill>
          </p:spPr>
          <p:txBody>
            <a:bodyPr/>
            <a:lstStyle/>
            <a:p/>
          </p:txBody>
        </p:sp>
        <p:sp>
          <p:nvSpPr>
            <p:cNvPr id="179" name="rc179"/>
            <p:cNvSpPr/>
            <p:nvPr/>
          </p:nvSpPr>
          <p:spPr>
            <a:xfrm>
              <a:off x="5247803" y="5726143"/>
              <a:ext cx="2952640" cy="119033"/>
            </a:xfrm>
            <a:prstGeom prst="rect">
              <a:avLst/>
            </a:prstGeom>
            <a:solidFill>
              <a:srgbClr val="B3B3B3">
                <a:alpha val="85098"/>
              </a:srgbClr>
            </a:solidFill>
          </p:spPr>
          <p:txBody>
            <a:bodyPr/>
            <a:lstStyle/>
            <a:p/>
          </p:txBody>
        </p:sp>
        <p:sp>
          <p:nvSpPr>
            <p:cNvPr id="180" name="rc180"/>
            <p:cNvSpPr/>
            <p:nvPr/>
          </p:nvSpPr>
          <p:spPr>
            <a:xfrm>
              <a:off x="4503136" y="5577352"/>
              <a:ext cx="3192145" cy="119033"/>
            </a:xfrm>
            <a:prstGeom prst="rect">
              <a:avLst/>
            </a:prstGeom>
            <a:solidFill>
              <a:srgbClr val="B3B3B3">
                <a:alpha val="85098"/>
              </a:srgbClr>
            </a:solidFill>
          </p:spPr>
          <p:txBody>
            <a:bodyPr/>
            <a:lstStyle/>
            <a:p/>
          </p:txBody>
        </p:sp>
        <p:sp>
          <p:nvSpPr>
            <p:cNvPr id="181" name="rc181"/>
            <p:cNvSpPr/>
            <p:nvPr/>
          </p:nvSpPr>
          <p:spPr>
            <a:xfrm>
              <a:off x="3455827" y="5428560"/>
              <a:ext cx="1072323" cy="119033"/>
            </a:xfrm>
            <a:prstGeom prst="rect">
              <a:avLst/>
            </a:prstGeom>
            <a:solidFill>
              <a:srgbClr val="B3B3B3">
                <a:alpha val="85098"/>
              </a:srgbClr>
            </a:solidFill>
          </p:spPr>
          <p:txBody>
            <a:bodyPr/>
            <a:lstStyle/>
            <a:p/>
          </p:txBody>
        </p:sp>
        <p:sp>
          <p:nvSpPr>
            <p:cNvPr id="182" name="tx182"/>
            <p:cNvSpPr/>
            <p:nvPr/>
          </p:nvSpPr>
          <p:spPr>
            <a:xfrm>
              <a:off x="8345125" y="5742523"/>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108.8</a:t>
              </a:r>
            </a:p>
          </p:txBody>
        </p:sp>
        <p:sp>
          <p:nvSpPr>
            <p:cNvPr id="183" name="tx183"/>
            <p:cNvSpPr/>
            <p:nvPr/>
          </p:nvSpPr>
          <p:spPr>
            <a:xfrm>
              <a:off x="7839962" y="5593732"/>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100.8</a:t>
              </a:r>
            </a:p>
          </p:txBody>
        </p:sp>
        <p:sp>
          <p:nvSpPr>
            <p:cNvPr id="184" name="tx184"/>
            <p:cNvSpPr/>
            <p:nvPr/>
          </p:nvSpPr>
          <p:spPr>
            <a:xfrm>
              <a:off x="4640677" y="5444941"/>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50.8</a:t>
              </a:r>
            </a:p>
          </p:txBody>
        </p:sp>
        <p:sp>
          <p:nvSpPr>
            <p:cNvPr id="185" name="tx185"/>
            <p:cNvSpPr/>
            <p:nvPr/>
          </p:nvSpPr>
          <p:spPr>
            <a:xfrm>
              <a:off x="3166902" y="574252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62.2</a:t>
              </a:r>
            </a:p>
          </p:txBody>
        </p:sp>
        <p:sp>
          <p:nvSpPr>
            <p:cNvPr id="186" name="tx186"/>
            <p:cNvSpPr/>
            <p:nvPr/>
          </p:nvSpPr>
          <p:spPr>
            <a:xfrm>
              <a:off x="2794568" y="559373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50.4</a:t>
              </a:r>
            </a:p>
          </p:txBody>
        </p:sp>
        <p:sp>
          <p:nvSpPr>
            <p:cNvPr id="187" name="tx187"/>
            <p:cNvSpPr/>
            <p:nvPr/>
          </p:nvSpPr>
          <p:spPr>
            <a:xfrm>
              <a:off x="2270914" y="5444884"/>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33.9</a:t>
              </a:r>
            </a:p>
          </p:txBody>
        </p:sp>
        <p:sp>
          <p:nvSpPr>
            <p:cNvPr id="188" name="tx188"/>
            <p:cNvSpPr/>
            <p:nvPr/>
          </p:nvSpPr>
          <p:spPr>
            <a:xfrm>
              <a:off x="6611597" y="574252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46.6</a:t>
              </a:r>
            </a:p>
          </p:txBody>
        </p:sp>
        <p:sp>
          <p:nvSpPr>
            <p:cNvPr id="189" name="tx189"/>
            <p:cNvSpPr/>
            <p:nvPr/>
          </p:nvSpPr>
          <p:spPr>
            <a:xfrm>
              <a:off x="5986682" y="559373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50.4</a:t>
              </a:r>
            </a:p>
          </p:txBody>
        </p:sp>
        <p:sp>
          <p:nvSpPr>
            <p:cNvPr id="190" name="tx190"/>
            <p:cNvSpPr/>
            <p:nvPr/>
          </p:nvSpPr>
          <p:spPr>
            <a:xfrm>
              <a:off x="3879462" y="5444941"/>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16.9</a:t>
              </a:r>
            </a:p>
          </p:txBody>
        </p:sp>
        <p:sp>
          <p:nvSpPr>
            <p:cNvPr id="191" name="tx191"/>
            <p:cNvSpPr/>
            <p:nvPr/>
          </p:nvSpPr>
          <p:spPr>
            <a:xfrm>
              <a:off x="593176" y="573354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2" name="tx192"/>
            <p:cNvSpPr/>
            <p:nvPr/>
          </p:nvSpPr>
          <p:spPr>
            <a:xfrm>
              <a:off x="593176" y="558475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3" name="tx193"/>
            <p:cNvSpPr/>
            <p:nvPr/>
          </p:nvSpPr>
          <p:spPr>
            <a:xfrm>
              <a:off x="593176" y="54359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4" name="tx194"/>
            <p:cNvSpPr/>
            <p:nvPr/>
          </p:nvSpPr>
          <p:spPr>
            <a:xfrm>
              <a:off x="1225617" y="593545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95" name="tx195"/>
            <p:cNvSpPr/>
            <p:nvPr/>
          </p:nvSpPr>
          <p:spPr>
            <a:xfrm>
              <a:off x="3086593" y="5935382"/>
              <a:ext cx="24856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30K</a:t>
              </a:r>
            </a:p>
          </p:txBody>
        </p:sp>
        <p:sp>
          <p:nvSpPr>
            <p:cNvPr id="196" name="tx196"/>
            <p:cNvSpPr/>
            <p:nvPr/>
          </p:nvSpPr>
          <p:spPr>
            <a:xfrm>
              <a:off x="4986415" y="5935450"/>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60K</a:t>
              </a:r>
            </a:p>
          </p:txBody>
        </p:sp>
        <p:sp>
          <p:nvSpPr>
            <p:cNvPr id="197" name="tx197"/>
            <p:cNvSpPr/>
            <p:nvPr/>
          </p:nvSpPr>
          <p:spPr>
            <a:xfrm>
              <a:off x="6886238" y="5935450"/>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90K</a:t>
              </a:r>
            </a:p>
          </p:txBody>
        </p:sp>
        <p:sp>
          <p:nvSpPr>
            <p:cNvPr id="198" name="tx198"/>
            <p:cNvSpPr/>
            <p:nvPr/>
          </p:nvSpPr>
          <p:spPr>
            <a:xfrm>
              <a:off x="3517071" y="607065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99" name="tx199"/>
            <p:cNvSpPr/>
            <p:nvPr/>
          </p:nvSpPr>
          <p:spPr>
            <a:xfrm>
              <a:off x="4383327" y="627580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00" name="tx200"/>
            <p:cNvSpPr/>
            <p:nvPr/>
          </p:nvSpPr>
          <p:spPr>
            <a:xfrm>
              <a:off x="5041172" y="63965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201" name="tx201"/>
            <p:cNvSpPr/>
            <p:nvPr/>
          </p:nvSpPr>
          <p:spPr>
            <a:xfrm>
              <a:off x="5774324" y="6540512"/>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20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Uganda.
In 2025, DTP1 coverage in Uganda remained relatively constant within 1% at 98%. The number of children missing out on any DTP vaccination (zero-dose children) improved from 50,000 in 2024 to 34,000 in 2025.
DTP3 coverage increased to 97% in 2025, leaving 51,000 children vulnerable to vaccine-preventable diseases.</a:t>
            </a:r>
          </a:p>
        </p:txBody>
      </p:sp>
      <p:sp>
        <p:nvSpPr>
          <p:cNvPr id="20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DTP1 coverage was 98% and DTP3 was 97%, leaving 51,000 children un- or under-vaccinated, including 34,000 zero-dose and 17,000 with only partial protection.</a:t>
            </a:r>
          </a:p>
        </p:txBody>
      </p:sp>
      <p:grpSp xmlns:pic="http://schemas.openxmlformats.org/drawingml/2006/picture">
        <p:nvGrpSpPr>
          <p:cNvPr id="204" name=""/>
          <p:cNvGrpSpPr/>
          <p:nvPr/>
        </p:nvGrpSpPr>
        <p:grpSpPr>
          <a:xfrm>
            <a:off x="292608" y="1005840"/>
            <a:ext cx="8595360" cy="28575"/>
            <a:chOff x="292608" y="1005840"/>
            <a:chExt cx="8595360" cy="28575"/>
          </a:xfrm>
        </p:grpSpPr>
        <p:sp>
          <p:nvSpPr>
            <p:cNvPr id="20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6"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415555"/>
            </a:xfrm>
            <a:custGeom>
              <a:avLst/>
              <a:pathLst>
                <a:path w="3397293" h="415555">
                  <a:moveTo>
                    <a:pt x="0" y="415555"/>
                  </a:moveTo>
                  <a:lnTo>
                    <a:pt x="135891" y="371812"/>
                  </a:lnTo>
                  <a:lnTo>
                    <a:pt x="271783" y="328070"/>
                  </a:lnTo>
                  <a:lnTo>
                    <a:pt x="407675" y="284327"/>
                  </a:lnTo>
                  <a:lnTo>
                    <a:pt x="543566" y="240584"/>
                  </a:lnTo>
                  <a:lnTo>
                    <a:pt x="679458" y="196842"/>
                  </a:lnTo>
                  <a:lnTo>
                    <a:pt x="815350" y="306198"/>
                  </a:lnTo>
                  <a:lnTo>
                    <a:pt x="951242" y="131228"/>
                  </a:lnTo>
                  <a:lnTo>
                    <a:pt x="1087133" y="262456"/>
                  </a:lnTo>
                  <a:lnTo>
                    <a:pt x="1223025" y="65614"/>
                  </a:lnTo>
                  <a:lnTo>
                    <a:pt x="1358917" y="262456"/>
                  </a:lnTo>
                  <a:lnTo>
                    <a:pt x="1494809" y="174970"/>
                  </a:lnTo>
                  <a:lnTo>
                    <a:pt x="1630700" y="153099"/>
                  </a:lnTo>
                  <a:lnTo>
                    <a:pt x="1766592" y="153099"/>
                  </a:lnTo>
                  <a:lnTo>
                    <a:pt x="1902484" y="131228"/>
                  </a:lnTo>
                  <a:lnTo>
                    <a:pt x="2038375" y="43742"/>
                  </a:lnTo>
                  <a:lnTo>
                    <a:pt x="2174267" y="0"/>
                  </a:lnTo>
                  <a:lnTo>
                    <a:pt x="2310159" y="0"/>
                  </a:lnTo>
                  <a:lnTo>
                    <a:pt x="2446051" y="43742"/>
                  </a:lnTo>
                  <a:lnTo>
                    <a:pt x="2581942" y="65614"/>
                  </a:lnTo>
                  <a:lnTo>
                    <a:pt x="2717834" y="109356"/>
                  </a:lnTo>
                  <a:lnTo>
                    <a:pt x="2853726" y="43742"/>
                  </a:lnTo>
                  <a:lnTo>
                    <a:pt x="2989618" y="109356"/>
                  </a:lnTo>
                  <a:lnTo>
                    <a:pt x="3125509" y="87485"/>
                  </a:lnTo>
                  <a:lnTo>
                    <a:pt x="3261401" y="43742"/>
                  </a:lnTo>
                  <a:lnTo>
                    <a:pt x="3397293" y="21871"/>
                  </a:lnTo>
                </a:path>
              </a:pathLst>
            </a:custGeom>
            <a:ln w="27101" cap="flat">
              <a:solidFill>
                <a:srgbClr val="0058AB">
                  <a:alpha val="100000"/>
                </a:srgbClr>
              </a:solidFill>
              <a:prstDash val="solid"/>
              <a:round/>
            </a:ln>
          </p:spPr>
          <p:txBody>
            <a:bodyPr/>
            <a:lstStyle/>
            <a:p/>
          </p:txBody>
        </p:sp>
        <p:sp>
          <p:nvSpPr>
            <p:cNvPr id="22" name="pl22"/>
            <p:cNvSpPr/>
            <p:nvPr/>
          </p:nvSpPr>
          <p:spPr>
            <a:xfrm>
              <a:off x="1120965" y="2069402"/>
              <a:ext cx="3397293" cy="196842"/>
            </a:xfrm>
            <a:custGeom>
              <a:avLst/>
              <a:pathLst>
                <a:path w="3397293" h="196842">
                  <a:moveTo>
                    <a:pt x="0" y="196842"/>
                  </a:moveTo>
                  <a:lnTo>
                    <a:pt x="135891" y="174970"/>
                  </a:lnTo>
                  <a:lnTo>
                    <a:pt x="271783" y="174970"/>
                  </a:lnTo>
                  <a:lnTo>
                    <a:pt x="407675" y="153099"/>
                  </a:lnTo>
                  <a:lnTo>
                    <a:pt x="543566" y="131228"/>
                  </a:lnTo>
                  <a:lnTo>
                    <a:pt x="679458" y="109356"/>
                  </a:lnTo>
                  <a:lnTo>
                    <a:pt x="815350" y="87485"/>
                  </a:lnTo>
                  <a:lnTo>
                    <a:pt x="951242" y="87485"/>
                  </a:lnTo>
                  <a:lnTo>
                    <a:pt x="1087133" y="65614"/>
                  </a:lnTo>
                  <a:lnTo>
                    <a:pt x="1223025" y="43742"/>
                  </a:lnTo>
                  <a:lnTo>
                    <a:pt x="1358917" y="43742"/>
                  </a:lnTo>
                  <a:lnTo>
                    <a:pt x="1494809" y="21871"/>
                  </a:lnTo>
                  <a:lnTo>
                    <a:pt x="1630700" y="43742"/>
                  </a:lnTo>
                  <a:lnTo>
                    <a:pt x="1766592" y="43742"/>
                  </a:lnTo>
                  <a:lnTo>
                    <a:pt x="1902484" y="43742"/>
                  </a:lnTo>
                  <a:lnTo>
                    <a:pt x="2038375" y="43742"/>
                  </a:lnTo>
                  <a:lnTo>
                    <a:pt x="2174267" y="21871"/>
                  </a:lnTo>
                  <a:lnTo>
                    <a:pt x="2310159" y="21871"/>
                  </a:lnTo>
                  <a:lnTo>
                    <a:pt x="2446051" y="21871"/>
                  </a:lnTo>
                  <a:lnTo>
                    <a:pt x="2581942" y="0"/>
                  </a:lnTo>
                  <a:lnTo>
                    <a:pt x="2717834" y="65614"/>
                  </a:lnTo>
                  <a:lnTo>
                    <a:pt x="2853726" y="109356"/>
                  </a:lnTo>
                  <a:lnTo>
                    <a:pt x="2989618" y="43742"/>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2178758"/>
              <a:ext cx="3397293" cy="284327"/>
            </a:xfrm>
            <a:custGeom>
              <a:avLst/>
              <a:pathLst>
                <a:path w="3397293" h="284327">
                  <a:moveTo>
                    <a:pt x="0" y="284327"/>
                  </a:moveTo>
                  <a:lnTo>
                    <a:pt x="135891" y="240584"/>
                  </a:lnTo>
                  <a:lnTo>
                    <a:pt x="271783" y="196842"/>
                  </a:lnTo>
                  <a:lnTo>
                    <a:pt x="407675" y="153099"/>
                  </a:lnTo>
                  <a:lnTo>
                    <a:pt x="543566" y="131228"/>
                  </a:lnTo>
                  <a:lnTo>
                    <a:pt x="679458" y="131228"/>
                  </a:lnTo>
                  <a:lnTo>
                    <a:pt x="815350" y="87485"/>
                  </a:lnTo>
                  <a:lnTo>
                    <a:pt x="951242" y="65614"/>
                  </a:lnTo>
                  <a:lnTo>
                    <a:pt x="1087133" y="65614"/>
                  </a:lnTo>
                  <a:lnTo>
                    <a:pt x="1223025" y="43742"/>
                  </a:lnTo>
                  <a:lnTo>
                    <a:pt x="1358917" y="21871"/>
                  </a:lnTo>
                  <a:lnTo>
                    <a:pt x="1494809" y="0"/>
                  </a:lnTo>
                  <a:lnTo>
                    <a:pt x="1630700" y="21871"/>
                  </a:lnTo>
                  <a:lnTo>
                    <a:pt x="1766592" y="65614"/>
                  </a:lnTo>
                  <a:lnTo>
                    <a:pt x="1902484" y="21871"/>
                  </a:lnTo>
                  <a:lnTo>
                    <a:pt x="2038375" y="21871"/>
                  </a:lnTo>
                  <a:lnTo>
                    <a:pt x="2174267" y="21871"/>
                  </a:lnTo>
                  <a:lnTo>
                    <a:pt x="2310159" y="43742"/>
                  </a:lnTo>
                  <a:lnTo>
                    <a:pt x="2446051" y="21871"/>
                  </a:lnTo>
                  <a:lnTo>
                    <a:pt x="2581942" y="0"/>
                  </a:lnTo>
                  <a:lnTo>
                    <a:pt x="2717834" y="43742"/>
                  </a:lnTo>
                  <a:lnTo>
                    <a:pt x="2853726" y="65614"/>
                  </a:lnTo>
                  <a:lnTo>
                    <a:pt x="2989618" y="43742"/>
                  </a:lnTo>
                  <a:lnTo>
                    <a:pt x="3125509" y="0"/>
                  </a:lnTo>
                  <a:lnTo>
                    <a:pt x="3261401" y="43742"/>
                  </a:lnTo>
                  <a:lnTo>
                    <a:pt x="3397293" y="21871"/>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415555"/>
            </a:xfrm>
            <a:custGeom>
              <a:avLst/>
              <a:pathLst>
                <a:path w="3397293" h="415555">
                  <a:moveTo>
                    <a:pt x="0" y="415555"/>
                  </a:moveTo>
                  <a:lnTo>
                    <a:pt x="135891" y="371812"/>
                  </a:lnTo>
                  <a:lnTo>
                    <a:pt x="271783" y="328070"/>
                  </a:lnTo>
                  <a:lnTo>
                    <a:pt x="407675" y="284327"/>
                  </a:lnTo>
                  <a:lnTo>
                    <a:pt x="543566" y="240584"/>
                  </a:lnTo>
                  <a:lnTo>
                    <a:pt x="679458" y="196842"/>
                  </a:lnTo>
                  <a:lnTo>
                    <a:pt x="815350" y="306198"/>
                  </a:lnTo>
                  <a:lnTo>
                    <a:pt x="951242" y="131228"/>
                  </a:lnTo>
                  <a:lnTo>
                    <a:pt x="1087133" y="262456"/>
                  </a:lnTo>
                  <a:lnTo>
                    <a:pt x="1223025" y="65614"/>
                  </a:lnTo>
                  <a:lnTo>
                    <a:pt x="1358917" y="262456"/>
                  </a:lnTo>
                  <a:lnTo>
                    <a:pt x="1494809" y="174970"/>
                  </a:lnTo>
                  <a:lnTo>
                    <a:pt x="1630700" y="153099"/>
                  </a:lnTo>
                  <a:lnTo>
                    <a:pt x="1766592" y="153099"/>
                  </a:lnTo>
                  <a:lnTo>
                    <a:pt x="1902484" y="131228"/>
                  </a:lnTo>
                  <a:lnTo>
                    <a:pt x="2038375" y="43742"/>
                  </a:lnTo>
                  <a:lnTo>
                    <a:pt x="2174267" y="0"/>
                  </a:lnTo>
                  <a:lnTo>
                    <a:pt x="2310159" y="0"/>
                  </a:lnTo>
                  <a:lnTo>
                    <a:pt x="2446051" y="43742"/>
                  </a:lnTo>
                  <a:lnTo>
                    <a:pt x="2581942" y="65614"/>
                  </a:lnTo>
                  <a:lnTo>
                    <a:pt x="2717834" y="109356"/>
                  </a:lnTo>
                  <a:lnTo>
                    <a:pt x="2853726" y="43742"/>
                  </a:lnTo>
                  <a:lnTo>
                    <a:pt x="2989618" y="109356"/>
                  </a:lnTo>
                  <a:lnTo>
                    <a:pt x="3125509" y="87485"/>
                  </a:lnTo>
                  <a:lnTo>
                    <a:pt x="3261401" y="43742"/>
                  </a:lnTo>
                  <a:lnTo>
                    <a:pt x="3397293" y="21871"/>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481169"/>
            </a:xfrm>
            <a:custGeom>
              <a:avLst/>
              <a:pathLst>
                <a:path w="0" h="481169">
                  <a:moveTo>
                    <a:pt x="0" y="0"/>
                  </a:moveTo>
                  <a:lnTo>
                    <a:pt x="0" y="481169"/>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262456"/>
            </a:xfrm>
            <a:custGeom>
              <a:avLst/>
              <a:pathLst>
                <a:path w="0" h="262456">
                  <a:moveTo>
                    <a:pt x="0" y="0"/>
                  </a:moveTo>
                  <a:lnTo>
                    <a:pt x="0" y="262456"/>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328070"/>
            </a:xfrm>
            <a:custGeom>
              <a:avLst/>
              <a:pathLst>
                <a:path w="0" h="328070">
                  <a:moveTo>
                    <a:pt x="0" y="0"/>
                  </a:moveTo>
                  <a:lnTo>
                    <a:pt x="0" y="328070"/>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131228"/>
            </a:xfrm>
            <a:custGeom>
              <a:avLst/>
              <a:pathLst>
                <a:path w="0" h="131228">
                  <a:moveTo>
                    <a:pt x="0" y="0"/>
                  </a:moveTo>
                  <a:lnTo>
                    <a:pt x="0" y="131228"/>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415555"/>
            </a:xfrm>
            <a:custGeom>
              <a:avLst/>
              <a:pathLst>
                <a:path w="3397293" h="415555">
                  <a:moveTo>
                    <a:pt x="0" y="415555"/>
                  </a:moveTo>
                  <a:lnTo>
                    <a:pt x="135891" y="371812"/>
                  </a:lnTo>
                  <a:lnTo>
                    <a:pt x="271783" y="328070"/>
                  </a:lnTo>
                  <a:lnTo>
                    <a:pt x="407675" y="284327"/>
                  </a:lnTo>
                  <a:lnTo>
                    <a:pt x="543566" y="240584"/>
                  </a:lnTo>
                  <a:lnTo>
                    <a:pt x="679458" y="196842"/>
                  </a:lnTo>
                  <a:lnTo>
                    <a:pt x="815350" y="306198"/>
                  </a:lnTo>
                  <a:lnTo>
                    <a:pt x="951242" y="131228"/>
                  </a:lnTo>
                  <a:lnTo>
                    <a:pt x="1087133" y="262456"/>
                  </a:lnTo>
                  <a:lnTo>
                    <a:pt x="1223025" y="65614"/>
                  </a:lnTo>
                  <a:lnTo>
                    <a:pt x="1358917" y="262456"/>
                  </a:lnTo>
                  <a:lnTo>
                    <a:pt x="1494809" y="174970"/>
                  </a:lnTo>
                  <a:lnTo>
                    <a:pt x="1630700" y="153099"/>
                  </a:lnTo>
                  <a:lnTo>
                    <a:pt x="1766592" y="153099"/>
                  </a:lnTo>
                  <a:lnTo>
                    <a:pt x="1902484" y="131228"/>
                  </a:lnTo>
                  <a:lnTo>
                    <a:pt x="2038375" y="43742"/>
                  </a:lnTo>
                  <a:lnTo>
                    <a:pt x="2174267" y="0"/>
                  </a:lnTo>
                  <a:lnTo>
                    <a:pt x="2310159" y="0"/>
                  </a:lnTo>
                  <a:lnTo>
                    <a:pt x="2446051" y="43742"/>
                  </a:lnTo>
                  <a:lnTo>
                    <a:pt x="2581942" y="65614"/>
                  </a:lnTo>
                  <a:lnTo>
                    <a:pt x="2717834" y="109356"/>
                  </a:lnTo>
                  <a:lnTo>
                    <a:pt x="2853726" y="43742"/>
                  </a:lnTo>
                  <a:lnTo>
                    <a:pt x="2989618" y="109356"/>
                  </a:lnTo>
                  <a:lnTo>
                    <a:pt x="3125509" y="87485"/>
                  </a:lnTo>
                  <a:lnTo>
                    <a:pt x="3261401" y="43742"/>
                  </a:lnTo>
                  <a:lnTo>
                    <a:pt x="3397293" y="21871"/>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40" name="tx40"/>
            <p:cNvSpPr/>
            <p:nvPr/>
          </p:nvSpPr>
          <p:spPr>
            <a:xfrm>
              <a:off x="4602663" y="20508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90</a:t>
              </a:r>
            </a:p>
          </p:txBody>
        </p:sp>
        <p:sp>
          <p:nvSpPr>
            <p:cNvPr id="41" name="tx41"/>
            <p:cNvSpPr/>
            <p:nvPr/>
          </p:nvSpPr>
          <p:spPr>
            <a:xfrm>
              <a:off x="4602663" y="21601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85</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01599"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01599"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49592"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12047"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68698" y="4962980"/>
              <a:ext cx="489359"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Uganda</a:t>
              </a:r>
            </a:p>
          </p:txBody>
        </p:sp>
        <p:sp>
          <p:nvSpPr>
            <p:cNvPr id="60" name="tx60"/>
            <p:cNvSpPr/>
            <p:nvPr/>
          </p:nvSpPr>
          <p:spPr>
            <a:xfrm>
              <a:off x="2816692"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79146" y="4988970"/>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62" name="tx62"/>
            <p:cNvSpPr/>
            <p:nvPr/>
          </p:nvSpPr>
          <p:spPr>
            <a:xfrm>
              <a:off x="1574180" y="1405107"/>
              <a:ext cx="2490861"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Uganda, 2000-2025</a:t>
              </a:r>
            </a:p>
          </p:txBody>
        </p:sp>
        <p:sp>
          <p:nvSpPr>
            <p:cNvPr id="63" name="pl63"/>
            <p:cNvSpPr/>
            <p:nvPr/>
          </p:nvSpPr>
          <p:spPr>
            <a:xfrm>
              <a:off x="5267799" y="398050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18861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39671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358455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7" name="pl67"/>
            <p:cNvSpPr/>
            <p:nvPr/>
          </p:nvSpPr>
          <p:spPr>
            <a:xfrm>
              <a:off x="5267799" y="279266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00077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5437664" y="2555096"/>
              <a:ext cx="3397293" cy="1504598"/>
            </a:xfrm>
            <a:custGeom>
              <a:avLst/>
              <a:pathLst>
                <a:path w="3397293" h="1504598">
                  <a:moveTo>
                    <a:pt x="0" y="1504598"/>
                  </a:moveTo>
                  <a:lnTo>
                    <a:pt x="135891" y="1346219"/>
                  </a:lnTo>
                  <a:lnTo>
                    <a:pt x="271783" y="1187840"/>
                  </a:lnTo>
                  <a:lnTo>
                    <a:pt x="407675" y="1029461"/>
                  </a:lnTo>
                  <a:lnTo>
                    <a:pt x="543566" y="871083"/>
                  </a:lnTo>
                  <a:lnTo>
                    <a:pt x="679458" y="712704"/>
                  </a:lnTo>
                  <a:lnTo>
                    <a:pt x="815350" y="1108651"/>
                  </a:lnTo>
                  <a:lnTo>
                    <a:pt x="951242" y="475136"/>
                  </a:lnTo>
                  <a:lnTo>
                    <a:pt x="1087133" y="950272"/>
                  </a:lnTo>
                  <a:lnTo>
                    <a:pt x="1223025" y="237568"/>
                  </a:lnTo>
                  <a:lnTo>
                    <a:pt x="1358917" y="950272"/>
                  </a:lnTo>
                  <a:lnTo>
                    <a:pt x="1494809" y="633514"/>
                  </a:lnTo>
                  <a:lnTo>
                    <a:pt x="1630700" y="554325"/>
                  </a:lnTo>
                  <a:lnTo>
                    <a:pt x="1766592" y="554325"/>
                  </a:lnTo>
                  <a:lnTo>
                    <a:pt x="1902484" y="475136"/>
                  </a:lnTo>
                  <a:lnTo>
                    <a:pt x="2038375" y="158378"/>
                  </a:lnTo>
                  <a:lnTo>
                    <a:pt x="2174267" y="0"/>
                  </a:lnTo>
                  <a:lnTo>
                    <a:pt x="2310159" y="0"/>
                  </a:lnTo>
                  <a:lnTo>
                    <a:pt x="2446051" y="158378"/>
                  </a:lnTo>
                  <a:lnTo>
                    <a:pt x="2581942" y="237568"/>
                  </a:lnTo>
                  <a:lnTo>
                    <a:pt x="2717834" y="395946"/>
                  </a:lnTo>
                  <a:lnTo>
                    <a:pt x="2853726" y="158378"/>
                  </a:lnTo>
                  <a:lnTo>
                    <a:pt x="2989618" y="395946"/>
                  </a:lnTo>
                  <a:lnTo>
                    <a:pt x="3125509" y="316757"/>
                  </a:lnTo>
                  <a:lnTo>
                    <a:pt x="3261401" y="158378"/>
                  </a:lnTo>
                  <a:lnTo>
                    <a:pt x="3397293" y="79189"/>
                  </a:lnTo>
                </a:path>
              </a:pathLst>
            </a:custGeom>
            <a:ln w="27101" cap="flat">
              <a:solidFill>
                <a:srgbClr val="0058AB">
                  <a:alpha val="100000"/>
                </a:srgbClr>
              </a:solidFill>
              <a:prstDash val="solid"/>
              <a:round/>
            </a:ln>
          </p:spPr>
          <p:txBody>
            <a:bodyPr/>
            <a:lstStyle/>
            <a:p/>
          </p:txBody>
        </p:sp>
        <p:sp>
          <p:nvSpPr>
            <p:cNvPr id="77" name="pl77"/>
            <p:cNvSpPr/>
            <p:nvPr/>
          </p:nvSpPr>
          <p:spPr>
            <a:xfrm>
              <a:off x="5437664" y="2792665"/>
              <a:ext cx="3397293" cy="712704"/>
            </a:xfrm>
            <a:custGeom>
              <a:avLst/>
              <a:pathLst>
                <a:path w="3397293" h="712704">
                  <a:moveTo>
                    <a:pt x="0" y="712704"/>
                  </a:moveTo>
                  <a:lnTo>
                    <a:pt x="135891" y="633514"/>
                  </a:lnTo>
                  <a:lnTo>
                    <a:pt x="271783" y="633514"/>
                  </a:lnTo>
                  <a:lnTo>
                    <a:pt x="407675" y="554325"/>
                  </a:lnTo>
                  <a:lnTo>
                    <a:pt x="543566" y="475136"/>
                  </a:lnTo>
                  <a:lnTo>
                    <a:pt x="679458" y="395946"/>
                  </a:lnTo>
                  <a:lnTo>
                    <a:pt x="815350" y="316757"/>
                  </a:lnTo>
                  <a:lnTo>
                    <a:pt x="951242" y="316757"/>
                  </a:lnTo>
                  <a:lnTo>
                    <a:pt x="1087133" y="237568"/>
                  </a:lnTo>
                  <a:lnTo>
                    <a:pt x="1223025" y="158378"/>
                  </a:lnTo>
                  <a:lnTo>
                    <a:pt x="1358917" y="158378"/>
                  </a:lnTo>
                  <a:lnTo>
                    <a:pt x="1494809" y="79189"/>
                  </a:lnTo>
                  <a:lnTo>
                    <a:pt x="1630700" y="158378"/>
                  </a:lnTo>
                  <a:lnTo>
                    <a:pt x="1766592" y="158378"/>
                  </a:lnTo>
                  <a:lnTo>
                    <a:pt x="1902484" y="158378"/>
                  </a:lnTo>
                  <a:lnTo>
                    <a:pt x="2038375" y="158378"/>
                  </a:lnTo>
                  <a:lnTo>
                    <a:pt x="2174267" y="79189"/>
                  </a:lnTo>
                  <a:lnTo>
                    <a:pt x="2310159" y="79189"/>
                  </a:lnTo>
                  <a:lnTo>
                    <a:pt x="2446051" y="79189"/>
                  </a:lnTo>
                  <a:lnTo>
                    <a:pt x="2581942" y="0"/>
                  </a:lnTo>
                  <a:lnTo>
                    <a:pt x="2717834" y="237568"/>
                  </a:lnTo>
                  <a:lnTo>
                    <a:pt x="2853726" y="395946"/>
                  </a:lnTo>
                  <a:lnTo>
                    <a:pt x="2989618" y="158378"/>
                  </a:lnTo>
                  <a:lnTo>
                    <a:pt x="3125509" y="158378"/>
                  </a:lnTo>
                  <a:lnTo>
                    <a:pt x="3261401" y="158378"/>
                  </a:lnTo>
                  <a:lnTo>
                    <a:pt x="3397293" y="79189"/>
                  </a:lnTo>
                </a:path>
              </a:pathLst>
            </a:custGeom>
            <a:ln w="27101" cap="flat">
              <a:solidFill>
                <a:srgbClr val="80BD41">
                  <a:alpha val="100000"/>
                </a:srgbClr>
              </a:solidFill>
              <a:prstDash val="solid"/>
              <a:round/>
            </a:ln>
          </p:spPr>
          <p:txBody>
            <a:bodyPr/>
            <a:lstStyle/>
            <a:p/>
          </p:txBody>
        </p:sp>
        <p:sp>
          <p:nvSpPr>
            <p:cNvPr id="78" name="pl78"/>
            <p:cNvSpPr/>
            <p:nvPr/>
          </p:nvSpPr>
          <p:spPr>
            <a:xfrm>
              <a:off x="5437664" y="2792665"/>
              <a:ext cx="3397293" cy="1029461"/>
            </a:xfrm>
            <a:custGeom>
              <a:avLst/>
              <a:pathLst>
                <a:path w="3397293" h="1029461">
                  <a:moveTo>
                    <a:pt x="0" y="1029461"/>
                  </a:moveTo>
                  <a:lnTo>
                    <a:pt x="135891" y="871083"/>
                  </a:lnTo>
                  <a:lnTo>
                    <a:pt x="271783" y="712704"/>
                  </a:lnTo>
                  <a:lnTo>
                    <a:pt x="407675" y="554325"/>
                  </a:lnTo>
                  <a:lnTo>
                    <a:pt x="543566" y="475136"/>
                  </a:lnTo>
                  <a:lnTo>
                    <a:pt x="679458" y="475136"/>
                  </a:lnTo>
                  <a:lnTo>
                    <a:pt x="815350" y="316757"/>
                  </a:lnTo>
                  <a:lnTo>
                    <a:pt x="951242" y="237568"/>
                  </a:lnTo>
                  <a:lnTo>
                    <a:pt x="1087133" y="237568"/>
                  </a:lnTo>
                  <a:lnTo>
                    <a:pt x="1223025" y="158378"/>
                  </a:lnTo>
                  <a:lnTo>
                    <a:pt x="1358917" y="79189"/>
                  </a:lnTo>
                  <a:lnTo>
                    <a:pt x="1494809" y="0"/>
                  </a:lnTo>
                  <a:lnTo>
                    <a:pt x="1630700" y="79189"/>
                  </a:lnTo>
                  <a:lnTo>
                    <a:pt x="1766592" y="237568"/>
                  </a:lnTo>
                  <a:lnTo>
                    <a:pt x="1902484" y="79189"/>
                  </a:lnTo>
                  <a:lnTo>
                    <a:pt x="2038375" y="79189"/>
                  </a:lnTo>
                  <a:lnTo>
                    <a:pt x="2174267" y="79189"/>
                  </a:lnTo>
                  <a:lnTo>
                    <a:pt x="2310159" y="158378"/>
                  </a:lnTo>
                  <a:lnTo>
                    <a:pt x="2446051" y="79189"/>
                  </a:lnTo>
                  <a:lnTo>
                    <a:pt x="2581942" y="0"/>
                  </a:lnTo>
                  <a:lnTo>
                    <a:pt x="2717834" y="158378"/>
                  </a:lnTo>
                  <a:lnTo>
                    <a:pt x="2853726" y="237568"/>
                  </a:lnTo>
                  <a:lnTo>
                    <a:pt x="2989618" y="158378"/>
                  </a:lnTo>
                  <a:lnTo>
                    <a:pt x="3125509" y="0"/>
                  </a:lnTo>
                  <a:lnTo>
                    <a:pt x="3261401" y="158378"/>
                  </a:lnTo>
                  <a:lnTo>
                    <a:pt x="3397293" y="79189"/>
                  </a:lnTo>
                </a:path>
              </a:pathLst>
            </a:custGeom>
            <a:ln w="27101" cap="flat">
              <a:solidFill>
                <a:srgbClr val="961A49">
                  <a:alpha val="100000"/>
                </a:srgbClr>
              </a:solidFill>
              <a:prstDash val="solid"/>
              <a:round/>
            </a:ln>
          </p:spPr>
          <p:txBody>
            <a:bodyPr/>
            <a:lstStyle/>
            <a:p/>
          </p:txBody>
        </p:sp>
        <p:sp>
          <p:nvSpPr>
            <p:cNvPr id="79" name="pl79"/>
            <p:cNvSpPr/>
            <p:nvPr/>
          </p:nvSpPr>
          <p:spPr>
            <a:xfrm>
              <a:off x="5437664" y="2792665"/>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0" name="pl80"/>
            <p:cNvSpPr/>
            <p:nvPr/>
          </p:nvSpPr>
          <p:spPr>
            <a:xfrm>
              <a:off x="5437664" y="2555096"/>
              <a:ext cx="3397293" cy="1504598"/>
            </a:xfrm>
            <a:custGeom>
              <a:avLst/>
              <a:pathLst>
                <a:path w="3397293" h="1504598">
                  <a:moveTo>
                    <a:pt x="0" y="1504598"/>
                  </a:moveTo>
                  <a:lnTo>
                    <a:pt x="135891" y="1346219"/>
                  </a:lnTo>
                  <a:lnTo>
                    <a:pt x="271783" y="1187840"/>
                  </a:lnTo>
                  <a:lnTo>
                    <a:pt x="407675" y="1029461"/>
                  </a:lnTo>
                  <a:lnTo>
                    <a:pt x="543566" y="871083"/>
                  </a:lnTo>
                  <a:lnTo>
                    <a:pt x="679458" y="712704"/>
                  </a:lnTo>
                  <a:lnTo>
                    <a:pt x="815350" y="1108651"/>
                  </a:lnTo>
                  <a:lnTo>
                    <a:pt x="951242" y="475136"/>
                  </a:lnTo>
                  <a:lnTo>
                    <a:pt x="1087133" y="950272"/>
                  </a:lnTo>
                  <a:lnTo>
                    <a:pt x="1223025" y="237568"/>
                  </a:lnTo>
                  <a:lnTo>
                    <a:pt x="1358917" y="950272"/>
                  </a:lnTo>
                  <a:lnTo>
                    <a:pt x="1494809" y="633514"/>
                  </a:lnTo>
                  <a:lnTo>
                    <a:pt x="1630700" y="554325"/>
                  </a:lnTo>
                  <a:lnTo>
                    <a:pt x="1766592" y="554325"/>
                  </a:lnTo>
                  <a:lnTo>
                    <a:pt x="1902484" y="475136"/>
                  </a:lnTo>
                  <a:lnTo>
                    <a:pt x="2038375" y="158378"/>
                  </a:lnTo>
                  <a:lnTo>
                    <a:pt x="2174267" y="0"/>
                  </a:lnTo>
                  <a:lnTo>
                    <a:pt x="2310159" y="0"/>
                  </a:lnTo>
                  <a:lnTo>
                    <a:pt x="2446051" y="158378"/>
                  </a:lnTo>
                  <a:lnTo>
                    <a:pt x="2581942" y="237568"/>
                  </a:lnTo>
                  <a:lnTo>
                    <a:pt x="2717834" y="395946"/>
                  </a:lnTo>
                  <a:lnTo>
                    <a:pt x="2853726" y="158378"/>
                  </a:lnTo>
                  <a:lnTo>
                    <a:pt x="2989618" y="395946"/>
                  </a:lnTo>
                  <a:lnTo>
                    <a:pt x="3125509" y="316757"/>
                  </a:lnTo>
                  <a:lnTo>
                    <a:pt x="3261401" y="158378"/>
                  </a:lnTo>
                  <a:lnTo>
                    <a:pt x="3397293" y="79189"/>
                  </a:lnTo>
                </a:path>
              </a:pathLst>
            </a:custGeom>
            <a:ln w="43362" cap="flat">
              <a:solidFill>
                <a:srgbClr val="000000">
                  <a:alpha val="100000"/>
                </a:srgbClr>
              </a:solidFill>
              <a:prstDash val="solid"/>
              <a:round/>
            </a:ln>
          </p:spPr>
          <p:txBody>
            <a:bodyPr/>
            <a:lstStyle/>
            <a:p/>
          </p:txBody>
        </p:sp>
        <p:sp>
          <p:nvSpPr>
            <p:cNvPr id="81" name="pl81"/>
            <p:cNvSpPr/>
            <p:nvPr/>
          </p:nvSpPr>
          <p:spPr>
            <a:xfrm>
              <a:off x="5437664" y="2270015"/>
              <a:ext cx="0" cy="1789679"/>
            </a:xfrm>
            <a:custGeom>
              <a:avLst/>
              <a:pathLst>
                <a:path w="0" h="1789679">
                  <a:moveTo>
                    <a:pt x="0" y="1789679"/>
                  </a:moveTo>
                  <a:lnTo>
                    <a:pt x="0" y="0"/>
                  </a:lnTo>
                </a:path>
              </a:pathLst>
            </a:custGeom>
            <a:ln w="13550" cap="flat">
              <a:solidFill>
                <a:srgbClr val="0058AB">
                  <a:alpha val="100000"/>
                </a:srgbClr>
              </a:solidFill>
              <a:prstDash val="dot"/>
              <a:round/>
            </a:ln>
          </p:spPr>
          <p:txBody>
            <a:bodyPr/>
            <a:lstStyle/>
            <a:p/>
          </p:txBody>
        </p:sp>
        <p:sp>
          <p:nvSpPr>
            <p:cNvPr id="82" name="pl82"/>
            <p:cNvSpPr/>
            <p:nvPr/>
          </p:nvSpPr>
          <p:spPr>
            <a:xfrm>
              <a:off x="6117122" y="2270015"/>
              <a:ext cx="0" cy="997786"/>
            </a:xfrm>
            <a:custGeom>
              <a:avLst/>
              <a:pathLst>
                <a:path w="0" h="997786">
                  <a:moveTo>
                    <a:pt x="0" y="997786"/>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796581" y="2270015"/>
              <a:ext cx="0" cy="1235354"/>
            </a:xfrm>
            <a:custGeom>
              <a:avLst/>
              <a:pathLst>
                <a:path w="0" h="1235354">
                  <a:moveTo>
                    <a:pt x="0" y="1235354"/>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7476039" y="2270015"/>
              <a:ext cx="0" cy="443460"/>
            </a:xfrm>
            <a:custGeom>
              <a:avLst/>
              <a:pathLst>
                <a:path w="0" h="443460">
                  <a:moveTo>
                    <a:pt x="0" y="443460"/>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8019606" y="2270015"/>
              <a:ext cx="0" cy="522649"/>
            </a:xfrm>
            <a:custGeom>
              <a:avLst/>
              <a:pathLst>
                <a:path w="0" h="522649">
                  <a:moveTo>
                    <a:pt x="0" y="522649"/>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699065" y="2270015"/>
              <a:ext cx="0" cy="443460"/>
            </a:xfrm>
            <a:custGeom>
              <a:avLst/>
              <a:pathLst>
                <a:path w="0" h="443460">
                  <a:moveTo>
                    <a:pt x="0" y="443460"/>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834957" y="2270015"/>
              <a:ext cx="0" cy="364271"/>
            </a:xfrm>
            <a:custGeom>
              <a:avLst/>
              <a:pathLst>
                <a:path w="0" h="364271">
                  <a:moveTo>
                    <a:pt x="0" y="364271"/>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5437664" y="2555096"/>
              <a:ext cx="3397293" cy="1504598"/>
            </a:xfrm>
            <a:custGeom>
              <a:avLst/>
              <a:pathLst>
                <a:path w="3397293" h="1504598">
                  <a:moveTo>
                    <a:pt x="0" y="1504598"/>
                  </a:moveTo>
                  <a:lnTo>
                    <a:pt x="135891" y="1346219"/>
                  </a:lnTo>
                  <a:lnTo>
                    <a:pt x="271783" y="1187840"/>
                  </a:lnTo>
                  <a:lnTo>
                    <a:pt x="407675" y="1029461"/>
                  </a:lnTo>
                  <a:lnTo>
                    <a:pt x="543566" y="871083"/>
                  </a:lnTo>
                  <a:lnTo>
                    <a:pt x="679458" y="712704"/>
                  </a:lnTo>
                  <a:lnTo>
                    <a:pt x="815350" y="1108651"/>
                  </a:lnTo>
                  <a:lnTo>
                    <a:pt x="951242" y="475136"/>
                  </a:lnTo>
                  <a:lnTo>
                    <a:pt x="1087133" y="950272"/>
                  </a:lnTo>
                  <a:lnTo>
                    <a:pt x="1223025" y="237568"/>
                  </a:lnTo>
                  <a:lnTo>
                    <a:pt x="1358917" y="950272"/>
                  </a:lnTo>
                  <a:lnTo>
                    <a:pt x="1494809" y="633514"/>
                  </a:lnTo>
                  <a:lnTo>
                    <a:pt x="1630700" y="554325"/>
                  </a:lnTo>
                  <a:lnTo>
                    <a:pt x="1766592" y="554325"/>
                  </a:lnTo>
                  <a:lnTo>
                    <a:pt x="1902484" y="475136"/>
                  </a:lnTo>
                  <a:lnTo>
                    <a:pt x="2038375" y="158378"/>
                  </a:lnTo>
                  <a:lnTo>
                    <a:pt x="2174267" y="0"/>
                  </a:lnTo>
                  <a:lnTo>
                    <a:pt x="2310159" y="0"/>
                  </a:lnTo>
                  <a:lnTo>
                    <a:pt x="2446051" y="158378"/>
                  </a:lnTo>
                  <a:lnTo>
                    <a:pt x="2581942" y="237568"/>
                  </a:lnTo>
                  <a:lnTo>
                    <a:pt x="2717834" y="395946"/>
                  </a:lnTo>
                  <a:lnTo>
                    <a:pt x="2853726" y="158378"/>
                  </a:lnTo>
                  <a:lnTo>
                    <a:pt x="2989618" y="395946"/>
                  </a:lnTo>
                  <a:lnTo>
                    <a:pt x="3125509" y="316757"/>
                  </a:lnTo>
                  <a:lnTo>
                    <a:pt x="3261401" y="158378"/>
                  </a:lnTo>
                  <a:lnTo>
                    <a:pt x="3397293" y="79189"/>
                  </a:lnTo>
                </a:path>
              </a:pathLst>
            </a:custGeom>
            <a:ln w="27101" cap="flat">
              <a:solidFill>
                <a:srgbClr val="0058AB">
                  <a:alpha val="100000"/>
                </a:srgbClr>
              </a:solidFill>
              <a:prstDash val="solid"/>
              <a:round/>
            </a:ln>
          </p:spPr>
          <p:txBody>
            <a:bodyPr/>
            <a:lstStyle/>
            <a:p/>
          </p:txBody>
        </p:sp>
        <p:sp>
          <p:nvSpPr>
            <p:cNvPr id="89" name="tx89"/>
            <p:cNvSpPr/>
            <p:nvPr/>
          </p:nvSpPr>
          <p:spPr>
            <a:xfrm>
              <a:off x="5359324" y="2197899"/>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-16</a:t>
              </a:r>
            </a:p>
          </p:txBody>
        </p:sp>
        <p:sp>
          <p:nvSpPr>
            <p:cNvPr id="90" name="tx90"/>
            <p:cNvSpPr/>
            <p:nvPr/>
          </p:nvSpPr>
          <p:spPr>
            <a:xfrm>
              <a:off x="6068928" y="2197899"/>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1" name="tx91"/>
            <p:cNvSpPr/>
            <p:nvPr/>
          </p:nvSpPr>
          <p:spPr>
            <a:xfrm>
              <a:off x="6748386" y="2197899"/>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a:t>
              </a:r>
            </a:p>
          </p:txBody>
        </p:sp>
        <p:sp>
          <p:nvSpPr>
            <p:cNvPr id="92" name="tx92"/>
            <p:cNvSpPr/>
            <p:nvPr/>
          </p:nvSpPr>
          <p:spPr>
            <a:xfrm>
              <a:off x="7445895" y="2199222"/>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3" name="tx93"/>
            <p:cNvSpPr/>
            <p:nvPr/>
          </p:nvSpPr>
          <p:spPr>
            <a:xfrm>
              <a:off x="7989462" y="219789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8668920" y="2199222"/>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5" name="tx95"/>
            <p:cNvSpPr/>
            <p:nvPr/>
          </p:nvSpPr>
          <p:spPr>
            <a:xfrm>
              <a:off x="8804812" y="2199222"/>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6" name="tx96"/>
            <p:cNvSpPr/>
            <p:nvPr/>
          </p:nvSpPr>
          <p:spPr>
            <a:xfrm>
              <a:off x="8902429" y="2832737"/>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7" name="tx97"/>
            <p:cNvSpPr/>
            <p:nvPr/>
          </p:nvSpPr>
          <p:spPr>
            <a:xfrm>
              <a:off x="8902429" y="2832737"/>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98" name="tx98"/>
            <p:cNvSpPr/>
            <p:nvPr/>
          </p:nvSpPr>
          <p:spPr>
            <a:xfrm>
              <a:off x="5003259" y="3532444"/>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99" name="tx99"/>
            <p:cNvSpPr/>
            <p:nvPr/>
          </p:nvSpPr>
          <p:spPr>
            <a:xfrm>
              <a:off x="5127474" y="274055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0" name="tx100"/>
            <p:cNvSpPr/>
            <p:nvPr/>
          </p:nvSpPr>
          <p:spPr>
            <a:xfrm>
              <a:off x="5049780" y="194865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1" name="tx101"/>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2" name="tx102"/>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3" name="tx103"/>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4" name="tx104"/>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5" name="tx105"/>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6" name="tx106"/>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7" name="tx107"/>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8" name="tx108"/>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09" name="pl109"/>
            <p:cNvSpPr/>
            <p:nvPr/>
          </p:nvSpPr>
          <p:spPr>
            <a:xfrm>
              <a:off x="6018298"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0" name="pl110"/>
            <p:cNvSpPr/>
            <p:nvPr/>
          </p:nvSpPr>
          <p:spPr>
            <a:xfrm>
              <a:off x="6018298"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1" name="pl111"/>
            <p:cNvSpPr/>
            <p:nvPr/>
          </p:nvSpPr>
          <p:spPr>
            <a:xfrm>
              <a:off x="6866291"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2" name="pl112"/>
            <p:cNvSpPr/>
            <p:nvPr/>
          </p:nvSpPr>
          <p:spPr>
            <a:xfrm>
              <a:off x="7628745"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3" name="tx113"/>
            <p:cNvSpPr/>
            <p:nvPr/>
          </p:nvSpPr>
          <p:spPr>
            <a:xfrm>
              <a:off x="6285397" y="4962980"/>
              <a:ext cx="489359"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Uganda</a:t>
              </a:r>
            </a:p>
          </p:txBody>
        </p:sp>
        <p:sp>
          <p:nvSpPr>
            <p:cNvPr id="114" name="tx114"/>
            <p:cNvSpPr/>
            <p:nvPr/>
          </p:nvSpPr>
          <p:spPr>
            <a:xfrm>
              <a:off x="7133391"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5" name="tx115"/>
            <p:cNvSpPr/>
            <p:nvPr/>
          </p:nvSpPr>
          <p:spPr>
            <a:xfrm>
              <a:off x="7895845" y="4988970"/>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116" name="tx116"/>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7" name="pl117"/>
            <p:cNvSpPr/>
            <p:nvPr/>
          </p:nvSpPr>
          <p:spPr>
            <a:xfrm>
              <a:off x="2494941"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18" name="pl118"/>
            <p:cNvSpPr/>
            <p:nvPr/>
          </p:nvSpPr>
          <p:spPr>
            <a:xfrm>
              <a:off x="4850468"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19" name="pl119"/>
            <p:cNvSpPr/>
            <p:nvPr/>
          </p:nvSpPr>
          <p:spPr>
            <a:xfrm>
              <a:off x="7205994"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1" name="pl121"/>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2" name="pl122"/>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3" name="pl123"/>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4" name="pl124"/>
            <p:cNvSpPr/>
            <p:nvPr/>
          </p:nvSpPr>
          <p:spPr>
            <a:xfrm>
              <a:off x="3672705"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6028231"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8383757"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7" name="rc127"/>
            <p:cNvSpPr/>
            <p:nvPr/>
          </p:nvSpPr>
          <p:spPr>
            <a:xfrm>
              <a:off x="1317178" y="5887395"/>
              <a:ext cx="7321564" cy="114824"/>
            </a:xfrm>
            <a:prstGeom prst="rect">
              <a:avLst/>
            </a:prstGeom>
            <a:solidFill>
              <a:srgbClr val="1CABE2">
                <a:alpha val="80000"/>
              </a:srgbClr>
            </a:solidFill>
          </p:spPr>
          <p:txBody>
            <a:bodyPr/>
            <a:lstStyle/>
            <a:p/>
          </p:txBody>
        </p:sp>
        <p:sp>
          <p:nvSpPr>
            <p:cNvPr id="128" name="rc128"/>
            <p:cNvSpPr/>
            <p:nvPr/>
          </p:nvSpPr>
          <p:spPr>
            <a:xfrm>
              <a:off x="1317178" y="5743865"/>
              <a:ext cx="5936633" cy="114824"/>
            </a:xfrm>
            <a:prstGeom prst="rect">
              <a:avLst/>
            </a:prstGeom>
            <a:solidFill>
              <a:srgbClr val="1CABE2">
                <a:alpha val="80000"/>
              </a:srgbClr>
            </a:solidFill>
          </p:spPr>
          <p:txBody>
            <a:bodyPr/>
            <a:lstStyle/>
            <a:p/>
          </p:txBody>
        </p:sp>
        <p:sp>
          <p:nvSpPr>
            <p:cNvPr id="129" name="rc129"/>
            <p:cNvSpPr/>
            <p:nvPr/>
          </p:nvSpPr>
          <p:spPr>
            <a:xfrm>
              <a:off x="1317178" y="5600334"/>
              <a:ext cx="3988848" cy="114824"/>
            </a:xfrm>
            <a:prstGeom prst="rect">
              <a:avLst/>
            </a:prstGeom>
            <a:solidFill>
              <a:srgbClr val="1CABE2">
                <a:alpha val="80000"/>
              </a:srgbClr>
            </a:solidFill>
          </p:spPr>
          <p:txBody>
            <a:bodyPr/>
            <a:lstStyle/>
            <a:p/>
          </p:txBody>
        </p:sp>
        <p:sp>
          <p:nvSpPr>
            <p:cNvPr id="130" name="tx130"/>
            <p:cNvSpPr/>
            <p:nvPr/>
          </p:nvSpPr>
          <p:spPr>
            <a:xfrm>
              <a:off x="8207706" y="5890341"/>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62,000</a:t>
              </a:r>
            </a:p>
          </p:txBody>
        </p:sp>
        <p:sp>
          <p:nvSpPr>
            <p:cNvPr id="131" name="tx131"/>
            <p:cNvSpPr/>
            <p:nvPr/>
          </p:nvSpPr>
          <p:spPr>
            <a:xfrm>
              <a:off x="6822775" y="5746810"/>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50,000</a:t>
              </a:r>
            </a:p>
          </p:txBody>
        </p:sp>
        <p:sp>
          <p:nvSpPr>
            <p:cNvPr id="132" name="tx132"/>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3" name="tx133"/>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4" name="tx134"/>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5" name="tx135"/>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3245419"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37" name="tx137"/>
            <p:cNvSpPr/>
            <p:nvPr/>
          </p:nvSpPr>
          <p:spPr>
            <a:xfrm>
              <a:off x="5600946"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40,000</a:t>
              </a:r>
            </a:p>
          </p:txBody>
        </p:sp>
        <p:sp>
          <p:nvSpPr>
            <p:cNvPr id="138" name="tx138"/>
            <p:cNvSpPr/>
            <p:nvPr/>
          </p:nvSpPr>
          <p:spPr>
            <a:xfrm>
              <a:off x="7956472"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60,000</a:t>
              </a:r>
            </a:p>
          </p:txBody>
        </p:sp>
        <p:sp>
          <p:nvSpPr>
            <p:cNvPr id="139" name="tx139"/>
            <p:cNvSpPr/>
            <p:nvPr/>
          </p:nvSpPr>
          <p:spPr>
            <a:xfrm>
              <a:off x="951100" y="5337435"/>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2024 and 2025</a:t>
              </a:r>
            </a:p>
          </p:txBody>
        </p:sp>
        <p:sp>
          <p:nvSpPr>
            <p:cNvPr id="140" name="tx140"/>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1" name="tx141"/>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DTP1 coverage in Uganda (98%) was 8 percentage points higher than the global average (90%) and 13 percentage points higher than the average across all ESAR countries (85%).
National DTP1 coverage was 2 percentage points higher than in 2019 (96%).
This equates to 34,000 zero-dose children in 2025 compared to 62,000 zero-dose children in 2019.</a:t>
            </a:r>
          </a:p>
        </p:txBody>
      </p:sp>
      <p:sp>
        <p:nvSpPr>
          <p:cNvPr id="14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Uganda DTP1 coverage was 98% - this is 2 percentage points higher than in 2019 and higher than both the global and regional averages.</a:t>
            </a:r>
          </a:p>
        </p:txBody>
      </p:sp>
      <p:grpSp xmlns:pic="http://schemas.openxmlformats.org/drawingml/2006/picture">
        <p:nvGrpSpPr>
          <p:cNvPr id="144" name=""/>
          <p:cNvGrpSpPr/>
          <p:nvPr/>
        </p:nvGrpSpPr>
        <p:grpSpPr>
          <a:xfrm>
            <a:off x="292608" y="1005840"/>
            <a:ext cx="8595360" cy="28575"/>
            <a:chOff x="292608" y="1005840"/>
            <a:chExt cx="8595360" cy="28575"/>
          </a:xfrm>
        </p:grpSpPr>
        <p:sp>
          <p:nvSpPr>
            <p:cNvPr id="14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6"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ESAR from lowest to highest coverage, and the rank of the top 10 countries with the most zero-dose children, based on absolute numbers.
In 2025, Uganda ranked number 18 out of 21 countries for lowest DTP1 coverage (based on tied ranks).
Uganda was not in the top 10 countries with the most zero-dose children.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Uganda had the highest coverage and was not among the top 10 countries with the highest number of zero-dose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14991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3947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63962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8844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212932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37417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61902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86387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310872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335357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59842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84327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408812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433298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457783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48226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506753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53123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555723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2482252" y="1149919"/>
              <a:ext cx="4687757" cy="244768"/>
            </a:xfrm>
            <a:custGeom>
              <a:avLst/>
              <a:pathLst>
                <a:path w="4687757" h="244768">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82"/>
                  </a:lnTo>
                  <a:lnTo>
                    <a:pt x="1183777" y="96"/>
                  </a:lnTo>
                  <a:lnTo>
                    <a:pt x="1195614" y="113"/>
                  </a:lnTo>
                  <a:lnTo>
                    <a:pt x="1207452" y="133"/>
                  </a:lnTo>
                  <a:lnTo>
                    <a:pt x="1219290" y="156"/>
                  </a:lnTo>
                  <a:lnTo>
                    <a:pt x="1231128" y="184"/>
                  </a:lnTo>
                  <a:lnTo>
                    <a:pt x="1242965" y="216"/>
                  </a:lnTo>
                  <a:lnTo>
                    <a:pt x="1254803" y="254"/>
                  </a:lnTo>
                  <a:lnTo>
                    <a:pt x="1266641" y="298"/>
                  </a:lnTo>
                  <a:lnTo>
                    <a:pt x="1278479" y="351"/>
                  </a:lnTo>
                  <a:lnTo>
                    <a:pt x="1290317" y="412"/>
                  </a:lnTo>
                  <a:lnTo>
                    <a:pt x="1302154" y="485"/>
                  </a:lnTo>
                  <a:lnTo>
                    <a:pt x="1313992" y="569"/>
                  </a:lnTo>
                  <a:lnTo>
                    <a:pt x="1325830" y="669"/>
                  </a:lnTo>
                  <a:lnTo>
                    <a:pt x="1337668" y="786"/>
                  </a:lnTo>
                  <a:lnTo>
                    <a:pt x="1349505" y="924"/>
                  </a:lnTo>
                  <a:lnTo>
                    <a:pt x="1361343" y="1085"/>
                  </a:lnTo>
                  <a:lnTo>
                    <a:pt x="1373181" y="1274"/>
                  </a:lnTo>
                  <a:lnTo>
                    <a:pt x="1385019" y="1497"/>
                  </a:lnTo>
                  <a:lnTo>
                    <a:pt x="1396856" y="1757"/>
                  </a:lnTo>
                  <a:lnTo>
                    <a:pt x="1408694" y="2063"/>
                  </a:lnTo>
                  <a:lnTo>
                    <a:pt x="1420532" y="2422"/>
                  </a:lnTo>
                  <a:lnTo>
                    <a:pt x="1432370" y="2842"/>
                  </a:lnTo>
                  <a:lnTo>
                    <a:pt x="1444208" y="3333"/>
                  </a:lnTo>
                  <a:lnTo>
                    <a:pt x="1456045" y="3909"/>
                  </a:lnTo>
                  <a:lnTo>
                    <a:pt x="1467883" y="4582"/>
                  </a:lnTo>
                  <a:lnTo>
                    <a:pt x="1479721" y="5368"/>
                  </a:lnTo>
                  <a:lnTo>
                    <a:pt x="1491559" y="6285"/>
                  </a:lnTo>
                  <a:lnTo>
                    <a:pt x="1503396" y="7355"/>
                  </a:lnTo>
                  <a:lnTo>
                    <a:pt x="1515234" y="8600"/>
                  </a:lnTo>
                  <a:lnTo>
                    <a:pt x="1527072" y="10046"/>
                  </a:lnTo>
                  <a:lnTo>
                    <a:pt x="1538910" y="11724"/>
                  </a:lnTo>
                  <a:lnTo>
                    <a:pt x="1550748" y="13666"/>
                  </a:lnTo>
                  <a:lnTo>
                    <a:pt x="1562585" y="15907"/>
                  </a:lnTo>
                  <a:lnTo>
                    <a:pt x="1574423" y="18487"/>
                  </a:lnTo>
                  <a:lnTo>
                    <a:pt x="1586261" y="21446"/>
                  </a:lnTo>
                  <a:lnTo>
                    <a:pt x="1598099" y="24826"/>
                  </a:lnTo>
                  <a:lnTo>
                    <a:pt x="1609936" y="28671"/>
                  </a:lnTo>
                  <a:lnTo>
                    <a:pt x="1621774" y="33022"/>
                  </a:lnTo>
                  <a:lnTo>
                    <a:pt x="1633612" y="37917"/>
                  </a:lnTo>
                  <a:lnTo>
                    <a:pt x="1645450" y="43390"/>
                  </a:lnTo>
                  <a:lnTo>
                    <a:pt x="1657287" y="49463"/>
                  </a:lnTo>
                  <a:lnTo>
                    <a:pt x="1669125" y="56150"/>
                  </a:lnTo>
                  <a:lnTo>
                    <a:pt x="1680963" y="63447"/>
                  </a:lnTo>
                  <a:lnTo>
                    <a:pt x="1692801" y="71334"/>
                  </a:lnTo>
                  <a:lnTo>
                    <a:pt x="1704639" y="79770"/>
                  </a:lnTo>
                  <a:lnTo>
                    <a:pt x="1716476" y="88694"/>
                  </a:lnTo>
                  <a:lnTo>
                    <a:pt x="1728314" y="98024"/>
                  </a:lnTo>
                  <a:lnTo>
                    <a:pt x="1740152" y="107658"/>
                  </a:lnTo>
                  <a:lnTo>
                    <a:pt x="1751990" y="117481"/>
                  </a:lnTo>
                  <a:lnTo>
                    <a:pt x="1763827" y="127369"/>
                  </a:lnTo>
                  <a:lnTo>
                    <a:pt x="1775665" y="137192"/>
                  </a:lnTo>
                  <a:lnTo>
                    <a:pt x="1787503" y="146826"/>
                  </a:lnTo>
                  <a:lnTo>
                    <a:pt x="1799341" y="156156"/>
                  </a:lnTo>
                  <a:lnTo>
                    <a:pt x="1811178" y="165080"/>
                  </a:lnTo>
                  <a:lnTo>
                    <a:pt x="1823016" y="173516"/>
                  </a:lnTo>
                  <a:lnTo>
                    <a:pt x="1834854" y="181403"/>
                  </a:lnTo>
                  <a:lnTo>
                    <a:pt x="1846692" y="188700"/>
                  </a:lnTo>
                  <a:lnTo>
                    <a:pt x="1858530" y="195386"/>
                  </a:lnTo>
                  <a:lnTo>
                    <a:pt x="1870367" y="201460"/>
                  </a:lnTo>
                  <a:lnTo>
                    <a:pt x="1882205" y="206932"/>
                  </a:lnTo>
                  <a:lnTo>
                    <a:pt x="1894043" y="211828"/>
                  </a:lnTo>
                  <a:lnTo>
                    <a:pt x="1905881" y="216179"/>
                  </a:lnTo>
                  <a:lnTo>
                    <a:pt x="1917718" y="220024"/>
                  </a:lnTo>
                  <a:lnTo>
                    <a:pt x="1929556" y="223404"/>
                  </a:lnTo>
                  <a:lnTo>
                    <a:pt x="1941394" y="226363"/>
                  </a:lnTo>
                  <a:lnTo>
                    <a:pt x="1953232" y="228943"/>
                  </a:lnTo>
                  <a:lnTo>
                    <a:pt x="1965069" y="231184"/>
                  </a:lnTo>
                  <a:lnTo>
                    <a:pt x="1976907" y="233126"/>
                  </a:lnTo>
                  <a:lnTo>
                    <a:pt x="1988745" y="234804"/>
                  </a:lnTo>
                  <a:lnTo>
                    <a:pt x="2000583" y="236250"/>
                  </a:lnTo>
                  <a:lnTo>
                    <a:pt x="2012421" y="237495"/>
                  </a:lnTo>
                  <a:lnTo>
                    <a:pt x="2024258" y="238565"/>
                  </a:lnTo>
                  <a:lnTo>
                    <a:pt x="2036096" y="239482"/>
                  </a:lnTo>
                  <a:lnTo>
                    <a:pt x="2047934" y="240268"/>
                  </a:lnTo>
                  <a:lnTo>
                    <a:pt x="2059772" y="240941"/>
                  </a:lnTo>
                  <a:lnTo>
                    <a:pt x="2071609" y="241517"/>
                  </a:lnTo>
                  <a:lnTo>
                    <a:pt x="2083447" y="242008"/>
                  </a:lnTo>
                  <a:lnTo>
                    <a:pt x="2095285" y="242428"/>
                  </a:lnTo>
                  <a:lnTo>
                    <a:pt x="2107123" y="242787"/>
                  </a:lnTo>
                  <a:lnTo>
                    <a:pt x="2118961" y="243092"/>
                  </a:lnTo>
                  <a:lnTo>
                    <a:pt x="2130798" y="243353"/>
                  </a:lnTo>
                  <a:lnTo>
                    <a:pt x="2142636" y="243575"/>
                  </a:lnTo>
                  <a:lnTo>
                    <a:pt x="2154474" y="243765"/>
                  </a:lnTo>
                  <a:lnTo>
                    <a:pt x="2166312" y="243926"/>
                  </a:lnTo>
                  <a:lnTo>
                    <a:pt x="2178149" y="244064"/>
                  </a:lnTo>
                  <a:lnTo>
                    <a:pt x="2189987" y="244181"/>
                  </a:lnTo>
                  <a:lnTo>
                    <a:pt x="2201825" y="244280"/>
                  </a:lnTo>
                  <a:lnTo>
                    <a:pt x="2213663" y="244365"/>
                  </a:lnTo>
                  <a:lnTo>
                    <a:pt x="2225500" y="244438"/>
                  </a:lnTo>
                  <a:lnTo>
                    <a:pt x="2237338" y="244499"/>
                  </a:lnTo>
                  <a:lnTo>
                    <a:pt x="2249176" y="244551"/>
                  </a:lnTo>
                  <a:lnTo>
                    <a:pt x="2261014" y="244596"/>
                  </a:lnTo>
                  <a:lnTo>
                    <a:pt x="2272852" y="244634"/>
                  </a:lnTo>
                  <a:lnTo>
                    <a:pt x="2284689" y="244666"/>
                  </a:lnTo>
                  <a:lnTo>
                    <a:pt x="2296527" y="244694"/>
                  </a:lnTo>
                  <a:lnTo>
                    <a:pt x="2308365" y="244717"/>
                  </a:lnTo>
                  <a:lnTo>
                    <a:pt x="2320203" y="244737"/>
                  </a:lnTo>
                  <a:lnTo>
                    <a:pt x="2332040" y="244754"/>
                  </a:lnTo>
                  <a:lnTo>
                    <a:pt x="2343878" y="244768"/>
                  </a:lnTo>
                  <a:lnTo>
                    <a:pt x="2343878" y="244768"/>
                  </a:lnTo>
                  <a:lnTo>
                    <a:pt x="2355716" y="244754"/>
                  </a:lnTo>
                  <a:lnTo>
                    <a:pt x="2367554" y="244737"/>
                  </a:lnTo>
                  <a:lnTo>
                    <a:pt x="2379391" y="244717"/>
                  </a:lnTo>
                  <a:lnTo>
                    <a:pt x="2391229" y="244694"/>
                  </a:lnTo>
                  <a:lnTo>
                    <a:pt x="2403067" y="244666"/>
                  </a:lnTo>
                  <a:lnTo>
                    <a:pt x="2414905" y="244634"/>
                  </a:lnTo>
                  <a:lnTo>
                    <a:pt x="2426743" y="244596"/>
                  </a:lnTo>
                  <a:lnTo>
                    <a:pt x="2438580" y="244551"/>
                  </a:lnTo>
                  <a:lnTo>
                    <a:pt x="2450418" y="244499"/>
                  </a:lnTo>
                  <a:lnTo>
                    <a:pt x="2462256" y="244438"/>
                  </a:lnTo>
                  <a:lnTo>
                    <a:pt x="2474094" y="244365"/>
                  </a:lnTo>
                  <a:lnTo>
                    <a:pt x="2485931" y="244280"/>
                  </a:lnTo>
                  <a:lnTo>
                    <a:pt x="2497769" y="244181"/>
                  </a:lnTo>
                  <a:lnTo>
                    <a:pt x="2509607" y="244064"/>
                  </a:lnTo>
                  <a:lnTo>
                    <a:pt x="2521445" y="243926"/>
                  </a:lnTo>
                  <a:lnTo>
                    <a:pt x="2533283" y="243765"/>
                  </a:lnTo>
                  <a:lnTo>
                    <a:pt x="2545120" y="243575"/>
                  </a:lnTo>
                  <a:lnTo>
                    <a:pt x="2556958" y="243353"/>
                  </a:lnTo>
                  <a:lnTo>
                    <a:pt x="2568796" y="243092"/>
                  </a:lnTo>
                  <a:lnTo>
                    <a:pt x="2580634" y="242787"/>
                  </a:lnTo>
                  <a:lnTo>
                    <a:pt x="2592471" y="242428"/>
                  </a:lnTo>
                  <a:lnTo>
                    <a:pt x="2604309" y="242008"/>
                  </a:lnTo>
                  <a:lnTo>
                    <a:pt x="2616147" y="241517"/>
                  </a:lnTo>
                  <a:lnTo>
                    <a:pt x="2627985" y="240941"/>
                  </a:lnTo>
                  <a:lnTo>
                    <a:pt x="2639822" y="240268"/>
                  </a:lnTo>
                  <a:lnTo>
                    <a:pt x="2651660" y="239482"/>
                  </a:lnTo>
                  <a:lnTo>
                    <a:pt x="2663498" y="238565"/>
                  </a:lnTo>
                  <a:lnTo>
                    <a:pt x="2675336" y="237495"/>
                  </a:lnTo>
                  <a:lnTo>
                    <a:pt x="2687174" y="236250"/>
                  </a:lnTo>
                  <a:lnTo>
                    <a:pt x="2699011" y="234804"/>
                  </a:lnTo>
                  <a:lnTo>
                    <a:pt x="2710849" y="233126"/>
                  </a:lnTo>
                  <a:lnTo>
                    <a:pt x="2722687" y="231184"/>
                  </a:lnTo>
                  <a:lnTo>
                    <a:pt x="2734525" y="228943"/>
                  </a:lnTo>
                  <a:lnTo>
                    <a:pt x="2746362" y="226363"/>
                  </a:lnTo>
                  <a:lnTo>
                    <a:pt x="2758200" y="223404"/>
                  </a:lnTo>
                  <a:lnTo>
                    <a:pt x="2770038" y="220024"/>
                  </a:lnTo>
                  <a:lnTo>
                    <a:pt x="2781876" y="216179"/>
                  </a:lnTo>
                  <a:lnTo>
                    <a:pt x="2793713" y="211828"/>
                  </a:lnTo>
                  <a:lnTo>
                    <a:pt x="2805551" y="206932"/>
                  </a:lnTo>
                  <a:lnTo>
                    <a:pt x="2817389" y="201460"/>
                  </a:lnTo>
                  <a:lnTo>
                    <a:pt x="2829227" y="195386"/>
                  </a:lnTo>
                  <a:lnTo>
                    <a:pt x="2841065" y="188700"/>
                  </a:lnTo>
                  <a:lnTo>
                    <a:pt x="2852902" y="181403"/>
                  </a:lnTo>
                  <a:lnTo>
                    <a:pt x="2864740" y="173516"/>
                  </a:lnTo>
                  <a:lnTo>
                    <a:pt x="2876578" y="165080"/>
                  </a:lnTo>
                  <a:lnTo>
                    <a:pt x="2888416" y="156156"/>
                  </a:lnTo>
                  <a:lnTo>
                    <a:pt x="2900253" y="146826"/>
                  </a:lnTo>
                  <a:lnTo>
                    <a:pt x="2912091" y="137192"/>
                  </a:lnTo>
                  <a:lnTo>
                    <a:pt x="2923929" y="127369"/>
                  </a:lnTo>
                  <a:lnTo>
                    <a:pt x="2935767" y="117481"/>
                  </a:lnTo>
                  <a:lnTo>
                    <a:pt x="2947604" y="107658"/>
                  </a:lnTo>
                  <a:lnTo>
                    <a:pt x="2959442" y="98024"/>
                  </a:lnTo>
                  <a:lnTo>
                    <a:pt x="2971280" y="88694"/>
                  </a:lnTo>
                  <a:lnTo>
                    <a:pt x="2983118" y="79770"/>
                  </a:lnTo>
                  <a:lnTo>
                    <a:pt x="2994956" y="71334"/>
                  </a:lnTo>
                  <a:lnTo>
                    <a:pt x="3006793" y="63447"/>
                  </a:lnTo>
                  <a:lnTo>
                    <a:pt x="3018631" y="56150"/>
                  </a:lnTo>
                  <a:lnTo>
                    <a:pt x="3030469" y="49463"/>
                  </a:lnTo>
                  <a:lnTo>
                    <a:pt x="3042307" y="43390"/>
                  </a:lnTo>
                  <a:lnTo>
                    <a:pt x="3054144" y="37917"/>
                  </a:lnTo>
                  <a:lnTo>
                    <a:pt x="3065982" y="33022"/>
                  </a:lnTo>
                  <a:lnTo>
                    <a:pt x="3077820" y="28671"/>
                  </a:lnTo>
                  <a:lnTo>
                    <a:pt x="3089658" y="24826"/>
                  </a:lnTo>
                  <a:lnTo>
                    <a:pt x="3101496" y="21446"/>
                  </a:lnTo>
                  <a:lnTo>
                    <a:pt x="3113333" y="18487"/>
                  </a:lnTo>
                  <a:lnTo>
                    <a:pt x="3125171" y="15907"/>
                  </a:lnTo>
                  <a:lnTo>
                    <a:pt x="3137009" y="13666"/>
                  </a:lnTo>
                  <a:lnTo>
                    <a:pt x="3148847" y="11724"/>
                  </a:lnTo>
                  <a:lnTo>
                    <a:pt x="3160684" y="10046"/>
                  </a:lnTo>
                  <a:lnTo>
                    <a:pt x="3172522" y="8600"/>
                  </a:lnTo>
                  <a:lnTo>
                    <a:pt x="3184360" y="7355"/>
                  </a:lnTo>
                  <a:lnTo>
                    <a:pt x="3196198" y="6285"/>
                  </a:lnTo>
                  <a:lnTo>
                    <a:pt x="3208035" y="5368"/>
                  </a:lnTo>
                  <a:lnTo>
                    <a:pt x="3219873" y="4582"/>
                  </a:lnTo>
                  <a:lnTo>
                    <a:pt x="3231711" y="3909"/>
                  </a:lnTo>
                  <a:lnTo>
                    <a:pt x="3243549" y="3333"/>
                  </a:lnTo>
                  <a:lnTo>
                    <a:pt x="3255387" y="2842"/>
                  </a:lnTo>
                  <a:lnTo>
                    <a:pt x="3267224" y="2422"/>
                  </a:lnTo>
                  <a:lnTo>
                    <a:pt x="3279062" y="2063"/>
                  </a:lnTo>
                  <a:lnTo>
                    <a:pt x="3290900" y="1757"/>
                  </a:lnTo>
                  <a:lnTo>
                    <a:pt x="3302738" y="1497"/>
                  </a:lnTo>
                  <a:lnTo>
                    <a:pt x="3314575" y="1274"/>
                  </a:lnTo>
                  <a:lnTo>
                    <a:pt x="3326413" y="1085"/>
                  </a:lnTo>
                  <a:lnTo>
                    <a:pt x="3338251" y="924"/>
                  </a:lnTo>
                  <a:lnTo>
                    <a:pt x="3350089" y="786"/>
                  </a:lnTo>
                  <a:lnTo>
                    <a:pt x="3361926" y="669"/>
                  </a:lnTo>
                  <a:lnTo>
                    <a:pt x="3373764" y="569"/>
                  </a:lnTo>
                  <a:lnTo>
                    <a:pt x="3385602" y="485"/>
                  </a:lnTo>
                  <a:lnTo>
                    <a:pt x="3397440" y="412"/>
                  </a:lnTo>
                  <a:lnTo>
                    <a:pt x="3409278" y="351"/>
                  </a:lnTo>
                  <a:lnTo>
                    <a:pt x="3421115" y="298"/>
                  </a:lnTo>
                  <a:lnTo>
                    <a:pt x="3432953" y="254"/>
                  </a:lnTo>
                  <a:lnTo>
                    <a:pt x="3444791" y="216"/>
                  </a:lnTo>
                  <a:lnTo>
                    <a:pt x="3456629" y="184"/>
                  </a:lnTo>
                  <a:lnTo>
                    <a:pt x="3468466" y="156"/>
                  </a:lnTo>
                  <a:lnTo>
                    <a:pt x="3480304" y="133"/>
                  </a:lnTo>
                  <a:lnTo>
                    <a:pt x="3492142" y="113"/>
                  </a:lnTo>
                  <a:lnTo>
                    <a:pt x="3503980" y="96"/>
                  </a:lnTo>
                  <a:lnTo>
                    <a:pt x="3515818" y="82"/>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26" name="pl26"/>
            <p:cNvSpPr/>
            <p:nvPr/>
          </p:nvSpPr>
          <p:spPr>
            <a:xfrm>
              <a:off x="2482252" y="5557317"/>
              <a:ext cx="4687757" cy="244768"/>
            </a:xfrm>
            <a:custGeom>
              <a:avLst/>
              <a:pathLst>
                <a:path w="4687757" h="244768">
                  <a:moveTo>
                    <a:pt x="0" y="244686"/>
                  </a:moveTo>
                  <a:lnTo>
                    <a:pt x="11837" y="244672"/>
                  </a:lnTo>
                  <a:lnTo>
                    <a:pt x="23675" y="244655"/>
                  </a:lnTo>
                  <a:lnTo>
                    <a:pt x="35513" y="244635"/>
                  </a:lnTo>
                  <a:lnTo>
                    <a:pt x="47351" y="244612"/>
                  </a:lnTo>
                  <a:lnTo>
                    <a:pt x="59188" y="244584"/>
                  </a:lnTo>
                  <a:lnTo>
                    <a:pt x="71026" y="244552"/>
                  </a:lnTo>
                  <a:lnTo>
                    <a:pt x="82864" y="244514"/>
                  </a:lnTo>
                  <a:lnTo>
                    <a:pt x="94702" y="244469"/>
                  </a:lnTo>
                  <a:lnTo>
                    <a:pt x="106539" y="244417"/>
                  </a:lnTo>
                  <a:lnTo>
                    <a:pt x="118377" y="244355"/>
                  </a:lnTo>
                  <a:lnTo>
                    <a:pt x="130215" y="244283"/>
                  </a:lnTo>
                  <a:lnTo>
                    <a:pt x="142053" y="244198"/>
                  </a:lnTo>
                  <a:lnTo>
                    <a:pt x="153891" y="244099"/>
                  </a:lnTo>
                  <a:lnTo>
                    <a:pt x="165728" y="243982"/>
                  </a:lnTo>
                  <a:lnTo>
                    <a:pt x="177566" y="243844"/>
                  </a:lnTo>
                  <a:lnTo>
                    <a:pt x="189404" y="243683"/>
                  </a:lnTo>
                  <a:lnTo>
                    <a:pt x="201242" y="243493"/>
                  </a:lnTo>
                  <a:lnTo>
                    <a:pt x="213079" y="243271"/>
                  </a:lnTo>
                  <a:lnTo>
                    <a:pt x="224917" y="243010"/>
                  </a:lnTo>
                  <a:lnTo>
                    <a:pt x="236755" y="242705"/>
                  </a:lnTo>
                  <a:lnTo>
                    <a:pt x="248593" y="242346"/>
                  </a:lnTo>
                  <a:lnTo>
                    <a:pt x="260430" y="241926"/>
                  </a:lnTo>
                  <a:lnTo>
                    <a:pt x="272268" y="241434"/>
                  </a:lnTo>
                  <a:lnTo>
                    <a:pt x="284106" y="240859"/>
                  </a:lnTo>
                  <a:lnTo>
                    <a:pt x="295944" y="240186"/>
                  </a:lnTo>
                  <a:lnTo>
                    <a:pt x="307782" y="239400"/>
                  </a:lnTo>
                  <a:lnTo>
                    <a:pt x="319619" y="238483"/>
                  </a:lnTo>
                  <a:lnTo>
                    <a:pt x="331457" y="237413"/>
                  </a:lnTo>
                  <a:lnTo>
                    <a:pt x="343295" y="236168"/>
                  </a:lnTo>
                  <a:lnTo>
                    <a:pt x="355133" y="234722"/>
                  </a:lnTo>
                  <a:lnTo>
                    <a:pt x="366970" y="233044"/>
                  </a:lnTo>
                  <a:lnTo>
                    <a:pt x="378808" y="231102"/>
                  </a:lnTo>
                  <a:lnTo>
                    <a:pt x="390646" y="228860"/>
                  </a:lnTo>
                  <a:lnTo>
                    <a:pt x="402484" y="226281"/>
                  </a:lnTo>
                  <a:lnTo>
                    <a:pt x="414321" y="223322"/>
                  </a:lnTo>
                  <a:lnTo>
                    <a:pt x="426159" y="219942"/>
                  </a:lnTo>
                  <a:lnTo>
                    <a:pt x="437997" y="216097"/>
                  </a:lnTo>
                  <a:lnTo>
                    <a:pt x="449835" y="211746"/>
                  </a:lnTo>
                  <a:lnTo>
                    <a:pt x="461673" y="206850"/>
                  </a:lnTo>
                  <a:lnTo>
                    <a:pt x="473510" y="201378"/>
                  </a:lnTo>
                  <a:lnTo>
                    <a:pt x="485348" y="195304"/>
                  </a:lnTo>
                  <a:lnTo>
                    <a:pt x="497186" y="188618"/>
                  </a:lnTo>
                  <a:lnTo>
                    <a:pt x="509024" y="181321"/>
                  </a:lnTo>
                  <a:lnTo>
                    <a:pt x="520861" y="173434"/>
                  </a:lnTo>
                  <a:lnTo>
                    <a:pt x="532699" y="164997"/>
                  </a:lnTo>
                  <a:lnTo>
                    <a:pt x="544537" y="156074"/>
                  </a:lnTo>
                  <a:lnTo>
                    <a:pt x="556375" y="146744"/>
                  </a:lnTo>
                  <a:lnTo>
                    <a:pt x="568213" y="137110"/>
                  </a:lnTo>
                  <a:lnTo>
                    <a:pt x="580050" y="127287"/>
                  </a:lnTo>
                  <a:lnTo>
                    <a:pt x="591888" y="117399"/>
                  </a:lnTo>
                  <a:lnTo>
                    <a:pt x="603726" y="107576"/>
                  </a:lnTo>
                  <a:lnTo>
                    <a:pt x="615564" y="97941"/>
                  </a:lnTo>
                  <a:lnTo>
                    <a:pt x="627401" y="88612"/>
                  </a:lnTo>
                  <a:lnTo>
                    <a:pt x="639239" y="79688"/>
                  </a:lnTo>
                  <a:lnTo>
                    <a:pt x="651077" y="71252"/>
                  </a:lnTo>
                  <a:lnTo>
                    <a:pt x="662915" y="63365"/>
                  </a:lnTo>
                  <a:lnTo>
                    <a:pt x="674752" y="56068"/>
                  </a:lnTo>
                  <a:lnTo>
                    <a:pt x="686590" y="49381"/>
                  </a:lnTo>
                  <a:lnTo>
                    <a:pt x="698428" y="43308"/>
                  </a:lnTo>
                  <a:lnTo>
                    <a:pt x="710266" y="37835"/>
                  </a:lnTo>
                  <a:lnTo>
                    <a:pt x="722104" y="32940"/>
                  </a:lnTo>
                  <a:lnTo>
                    <a:pt x="733941" y="28589"/>
                  </a:lnTo>
                  <a:lnTo>
                    <a:pt x="745779" y="24744"/>
                  </a:lnTo>
                  <a:lnTo>
                    <a:pt x="757617" y="21364"/>
                  </a:lnTo>
                  <a:lnTo>
                    <a:pt x="769455" y="18405"/>
                  </a:lnTo>
                  <a:lnTo>
                    <a:pt x="781292" y="15825"/>
                  </a:lnTo>
                  <a:lnTo>
                    <a:pt x="793130" y="13584"/>
                  </a:lnTo>
                  <a:lnTo>
                    <a:pt x="804968" y="11642"/>
                  </a:lnTo>
                  <a:lnTo>
                    <a:pt x="816806" y="9964"/>
                  </a:lnTo>
                  <a:lnTo>
                    <a:pt x="828643" y="8517"/>
                  </a:lnTo>
                  <a:lnTo>
                    <a:pt x="840481" y="7273"/>
                  </a:lnTo>
                  <a:lnTo>
                    <a:pt x="852319" y="6203"/>
                  </a:lnTo>
                  <a:lnTo>
                    <a:pt x="864157" y="5286"/>
                  </a:lnTo>
                  <a:lnTo>
                    <a:pt x="875995" y="4500"/>
                  </a:lnTo>
                  <a:lnTo>
                    <a:pt x="887832" y="3827"/>
                  </a:lnTo>
                  <a:lnTo>
                    <a:pt x="899670" y="3251"/>
                  </a:lnTo>
                  <a:lnTo>
                    <a:pt x="911508" y="2759"/>
                  </a:lnTo>
                  <a:lnTo>
                    <a:pt x="923346" y="2340"/>
                  </a:lnTo>
                  <a:lnTo>
                    <a:pt x="935183" y="1981"/>
                  </a:lnTo>
                  <a:lnTo>
                    <a:pt x="947021" y="1675"/>
                  </a:lnTo>
                  <a:lnTo>
                    <a:pt x="958859" y="1415"/>
                  </a:lnTo>
                  <a:lnTo>
                    <a:pt x="970697" y="1192"/>
                  </a:lnTo>
                  <a:lnTo>
                    <a:pt x="982534" y="1003"/>
                  </a:lnTo>
                  <a:lnTo>
                    <a:pt x="994372" y="842"/>
                  </a:lnTo>
                  <a:lnTo>
                    <a:pt x="1006210" y="704"/>
                  </a:lnTo>
                  <a:lnTo>
                    <a:pt x="1018048" y="587"/>
                  </a:lnTo>
                  <a:lnTo>
                    <a:pt x="1029886" y="487"/>
                  </a:lnTo>
                  <a:lnTo>
                    <a:pt x="1041723" y="402"/>
                  </a:lnTo>
                  <a:lnTo>
                    <a:pt x="1053561" y="330"/>
                  </a:lnTo>
                  <a:lnTo>
                    <a:pt x="1065399" y="269"/>
                  </a:lnTo>
                  <a:lnTo>
                    <a:pt x="1077237" y="216"/>
                  </a:lnTo>
                  <a:lnTo>
                    <a:pt x="1089074" y="172"/>
                  </a:lnTo>
                  <a:lnTo>
                    <a:pt x="1100912" y="134"/>
                  </a:lnTo>
                  <a:lnTo>
                    <a:pt x="1112750" y="102"/>
                  </a:lnTo>
                  <a:lnTo>
                    <a:pt x="1124588" y="74"/>
                  </a:lnTo>
                  <a:lnTo>
                    <a:pt x="1136426" y="51"/>
                  </a:lnTo>
                  <a:lnTo>
                    <a:pt x="1148263" y="31"/>
                  </a:lnTo>
                  <a:lnTo>
                    <a:pt x="1160101" y="14"/>
                  </a:lnTo>
                  <a:lnTo>
                    <a:pt x="1171939" y="0"/>
                  </a:lnTo>
                  <a:lnTo>
                    <a:pt x="1171939" y="0"/>
                  </a:lnTo>
                  <a:lnTo>
                    <a:pt x="1183777" y="14"/>
                  </a:lnTo>
                  <a:lnTo>
                    <a:pt x="1195614" y="31"/>
                  </a:lnTo>
                  <a:lnTo>
                    <a:pt x="1207452" y="51"/>
                  </a:lnTo>
                  <a:lnTo>
                    <a:pt x="1219290" y="74"/>
                  </a:lnTo>
                  <a:lnTo>
                    <a:pt x="1231128" y="102"/>
                  </a:lnTo>
                  <a:lnTo>
                    <a:pt x="1242965" y="134"/>
                  </a:lnTo>
                  <a:lnTo>
                    <a:pt x="1254803" y="172"/>
                  </a:lnTo>
                  <a:lnTo>
                    <a:pt x="1266641" y="216"/>
                  </a:lnTo>
                  <a:lnTo>
                    <a:pt x="1278479" y="269"/>
                  </a:lnTo>
                  <a:lnTo>
                    <a:pt x="1290317" y="330"/>
                  </a:lnTo>
                  <a:lnTo>
                    <a:pt x="1302154" y="402"/>
                  </a:lnTo>
                  <a:lnTo>
                    <a:pt x="1313992" y="487"/>
                  </a:lnTo>
                  <a:lnTo>
                    <a:pt x="1325830" y="587"/>
                  </a:lnTo>
                  <a:lnTo>
                    <a:pt x="1337668" y="704"/>
                  </a:lnTo>
                  <a:lnTo>
                    <a:pt x="1349505" y="842"/>
                  </a:lnTo>
                  <a:lnTo>
                    <a:pt x="1361343" y="1003"/>
                  </a:lnTo>
                  <a:lnTo>
                    <a:pt x="1373181" y="1192"/>
                  </a:lnTo>
                  <a:lnTo>
                    <a:pt x="1385019" y="1415"/>
                  </a:lnTo>
                  <a:lnTo>
                    <a:pt x="1396856" y="1675"/>
                  </a:lnTo>
                  <a:lnTo>
                    <a:pt x="1408694" y="1981"/>
                  </a:lnTo>
                  <a:lnTo>
                    <a:pt x="1420532" y="2340"/>
                  </a:lnTo>
                  <a:lnTo>
                    <a:pt x="1432370" y="2759"/>
                  </a:lnTo>
                  <a:lnTo>
                    <a:pt x="1444208" y="3251"/>
                  </a:lnTo>
                  <a:lnTo>
                    <a:pt x="1456045" y="3827"/>
                  </a:lnTo>
                  <a:lnTo>
                    <a:pt x="1467883" y="4500"/>
                  </a:lnTo>
                  <a:lnTo>
                    <a:pt x="1479721" y="5286"/>
                  </a:lnTo>
                  <a:lnTo>
                    <a:pt x="1491559" y="6203"/>
                  </a:lnTo>
                  <a:lnTo>
                    <a:pt x="1503396" y="7273"/>
                  </a:lnTo>
                  <a:lnTo>
                    <a:pt x="1515234" y="8517"/>
                  </a:lnTo>
                  <a:lnTo>
                    <a:pt x="1527072" y="9964"/>
                  </a:lnTo>
                  <a:lnTo>
                    <a:pt x="1538910" y="11642"/>
                  </a:lnTo>
                  <a:lnTo>
                    <a:pt x="1550748" y="13584"/>
                  </a:lnTo>
                  <a:lnTo>
                    <a:pt x="1562585" y="15825"/>
                  </a:lnTo>
                  <a:lnTo>
                    <a:pt x="1574423" y="18405"/>
                  </a:lnTo>
                  <a:lnTo>
                    <a:pt x="1586261" y="21364"/>
                  </a:lnTo>
                  <a:lnTo>
                    <a:pt x="1598099" y="24744"/>
                  </a:lnTo>
                  <a:lnTo>
                    <a:pt x="1609936" y="28589"/>
                  </a:lnTo>
                  <a:lnTo>
                    <a:pt x="1621774" y="32940"/>
                  </a:lnTo>
                  <a:lnTo>
                    <a:pt x="1633612" y="37835"/>
                  </a:lnTo>
                  <a:lnTo>
                    <a:pt x="1645450" y="43308"/>
                  </a:lnTo>
                  <a:lnTo>
                    <a:pt x="1657287" y="49381"/>
                  </a:lnTo>
                  <a:lnTo>
                    <a:pt x="1669125" y="56068"/>
                  </a:lnTo>
                  <a:lnTo>
                    <a:pt x="1680963" y="63365"/>
                  </a:lnTo>
                  <a:lnTo>
                    <a:pt x="1692801" y="71252"/>
                  </a:lnTo>
                  <a:lnTo>
                    <a:pt x="1704639" y="79688"/>
                  </a:lnTo>
                  <a:lnTo>
                    <a:pt x="1716476" y="88612"/>
                  </a:lnTo>
                  <a:lnTo>
                    <a:pt x="1728314" y="97941"/>
                  </a:lnTo>
                  <a:lnTo>
                    <a:pt x="1740152" y="107576"/>
                  </a:lnTo>
                  <a:lnTo>
                    <a:pt x="1751990" y="117399"/>
                  </a:lnTo>
                  <a:lnTo>
                    <a:pt x="1763827" y="127287"/>
                  </a:lnTo>
                  <a:lnTo>
                    <a:pt x="1775665" y="137110"/>
                  </a:lnTo>
                  <a:lnTo>
                    <a:pt x="1787503" y="146744"/>
                  </a:lnTo>
                  <a:lnTo>
                    <a:pt x="1799341" y="156074"/>
                  </a:lnTo>
                  <a:lnTo>
                    <a:pt x="1811178" y="164997"/>
                  </a:lnTo>
                  <a:lnTo>
                    <a:pt x="1823016" y="173434"/>
                  </a:lnTo>
                  <a:lnTo>
                    <a:pt x="1834854" y="181321"/>
                  </a:lnTo>
                  <a:lnTo>
                    <a:pt x="1846692" y="188618"/>
                  </a:lnTo>
                  <a:lnTo>
                    <a:pt x="1858530" y="195304"/>
                  </a:lnTo>
                  <a:lnTo>
                    <a:pt x="1870367" y="201378"/>
                  </a:lnTo>
                  <a:lnTo>
                    <a:pt x="1882205" y="206850"/>
                  </a:lnTo>
                  <a:lnTo>
                    <a:pt x="1894043" y="211746"/>
                  </a:lnTo>
                  <a:lnTo>
                    <a:pt x="1905881" y="216097"/>
                  </a:lnTo>
                  <a:lnTo>
                    <a:pt x="1917718" y="219942"/>
                  </a:lnTo>
                  <a:lnTo>
                    <a:pt x="1929556" y="223322"/>
                  </a:lnTo>
                  <a:lnTo>
                    <a:pt x="1941394" y="226281"/>
                  </a:lnTo>
                  <a:lnTo>
                    <a:pt x="1953232" y="228860"/>
                  </a:lnTo>
                  <a:lnTo>
                    <a:pt x="1965069" y="231102"/>
                  </a:lnTo>
                  <a:lnTo>
                    <a:pt x="1976907" y="233044"/>
                  </a:lnTo>
                  <a:lnTo>
                    <a:pt x="1988745" y="234722"/>
                  </a:lnTo>
                  <a:lnTo>
                    <a:pt x="2000583" y="236168"/>
                  </a:lnTo>
                  <a:lnTo>
                    <a:pt x="2012421" y="237413"/>
                  </a:lnTo>
                  <a:lnTo>
                    <a:pt x="2024258" y="238483"/>
                  </a:lnTo>
                  <a:lnTo>
                    <a:pt x="2036096" y="239400"/>
                  </a:lnTo>
                  <a:lnTo>
                    <a:pt x="2047934" y="240186"/>
                  </a:lnTo>
                  <a:lnTo>
                    <a:pt x="2059772" y="240859"/>
                  </a:lnTo>
                  <a:lnTo>
                    <a:pt x="2071609" y="241434"/>
                  </a:lnTo>
                  <a:lnTo>
                    <a:pt x="2083447" y="241926"/>
                  </a:lnTo>
                  <a:lnTo>
                    <a:pt x="2095285" y="242346"/>
                  </a:lnTo>
                  <a:lnTo>
                    <a:pt x="2107123" y="242705"/>
                  </a:lnTo>
                  <a:lnTo>
                    <a:pt x="2118961" y="243010"/>
                  </a:lnTo>
                  <a:lnTo>
                    <a:pt x="2130798" y="243271"/>
                  </a:lnTo>
                  <a:lnTo>
                    <a:pt x="2142636" y="243493"/>
                  </a:lnTo>
                  <a:lnTo>
                    <a:pt x="2154474" y="243683"/>
                  </a:lnTo>
                  <a:lnTo>
                    <a:pt x="2166312" y="243844"/>
                  </a:lnTo>
                  <a:lnTo>
                    <a:pt x="2178149" y="243982"/>
                  </a:lnTo>
                  <a:lnTo>
                    <a:pt x="2189987" y="244099"/>
                  </a:lnTo>
                  <a:lnTo>
                    <a:pt x="2201825" y="244198"/>
                  </a:lnTo>
                  <a:lnTo>
                    <a:pt x="2213663" y="244283"/>
                  </a:lnTo>
                  <a:lnTo>
                    <a:pt x="2225500" y="244355"/>
                  </a:lnTo>
                  <a:lnTo>
                    <a:pt x="2237338" y="244417"/>
                  </a:lnTo>
                  <a:lnTo>
                    <a:pt x="2249176" y="244469"/>
                  </a:lnTo>
                  <a:lnTo>
                    <a:pt x="2261014" y="244514"/>
                  </a:lnTo>
                  <a:lnTo>
                    <a:pt x="2272852" y="244552"/>
                  </a:lnTo>
                  <a:lnTo>
                    <a:pt x="2284689" y="244584"/>
                  </a:lnTo>
                  <a:lnTo>
                    <a:pt x="2296527" y="244612"/>
                  </a:lnTo>
                  <a:lnTo>
                    <a:pt x="2308365" y="244635"/>
                  </a:lnTo>
                  <a:lnTo>
                    <a:pt x="2320203" y="244655"/>
                  </a:lnTo>
                  <a:lnTo>
                    <a:pt x="2332040" y="244672"/>
                  </a:lnTo>
                  <a:lnTo>
                    <a:pt x="2343878" y="244686"/>
                  </a:lnTo>
                  <a:lnTo>
                    <a:pt x="2343878" y="244768"/>
                  </a:lnTo>
                  <a:lnTo>
                    <a:pt x="2355716" y="244768"/>
                  </a:lnTo>
                  <a:lnTo>
                    <a:pt x="2367554" y="244768"/>
                  </a:lnTo>
                  <a:lnTo>
                    <a:pt x="2379391" y="244768"/>
                  </a:lnTo>
                  <a:lnTo>
                    <a:pt x="2391229" y="244768"/>
                  </a:lnTo>
                  <a:lnTo>
                    <a:pt x="2403067" y="244768"/>
                  </a:lnTo>
                  <a:lnTo>
                    <a:pt x="2414905" y="244768"/>
                  </a:lnTo>
                  <a:lnTo>
                    <a:pt x="2426743" y="244768"/>
                  </a:lnTo>
                  <a:lnTo>
                    <a:pt x="2438580" y="244768"/>
                  </a:lnTo>
                  <a:lnTo>
                    <a:pt x="2450418" y="244768"/>
                  </a:lnTo>
                  <a:lnTo>
                    <a:pt x="2462256" y="244768"/>
                  </a:lnTo>
                  <a:lnTo>
                    <a:pt x="2474094" y="244768"/>
                  </a:lnTo>
                  <a:lnTo>
                    <a:pt x="2485931" y="244768"/>
                  </a:lnTo>
                  <a:lnTo>
                    <a:pt x="2497769" y="244768"/>
                  </a:lnTo>
                  <a:lnTo>
                    <a:pt x="2509607" y="244768"/>
                  </a:lnTo>
                  <a:lnTo>
                    <a:pt x="2521445" y="244768"/>
                  </a:lnTo>
                  <a:lnTo>
                    <a:pt x="2533283" y="244768"/>
                  </a:lnTo>
                  <a:lnTo>
                    <a:pt x="2545120" y="244768"/>
                  </a:lnTo>
                  <a:lnTo>
                    <a:pt x="2556958" y="244768"/>
                  </a:lnTo>
                  <a:lnTo>
                    <a:pt x="2568796" y="244768"/>
                  </a:lnTo>
                  <a:lnTo>
                    <a:pt x="2580634" y="244768"/>
                  </a:lnTo>
                  <a:lnTo>
                    <a:pt x="2592471" y="244768"/>
                  </a:lnTo>
                  <a:lnTo>
                    <a:pt x="2604309" y="244768"/>
                  </a:lnTo>
                  <a:lnTo>
                    <a:pt x="2616147" y="244768"/>
                  </a:lnTo>
                  <a:lnTo>
                    <a:pt x="2627985" y="244768"/>
                  </a:lnTo>
                  <a:lnTo>
                    <a:pt x="2639822" y="244768"/>
                  </a:lnTo>
                  <a:lnTo>
                    <a:pt x="2651660" y="244768"/>
                  </a:lnTo>
                  <a:lnTo>
                    <a:pt x="2663498" y="244768"/>
                  </a:lnTo>
                  <a:lnTo>
                    <a:pt x="2675336" y="244768"/>
                  </a:lnTo>
                  <a:lnTo>
                    <a:pt x="2687174" y="244768"/>
                  </a:lnTo>
                  <a:lnTo>
                    <a:pt x="2699011" y="244768"/>
                  </a:lnTo>
                  <a:lnTo>
                    <a:pt x="2710849" y="244768"/>
                  </a:lnTo>
                  <a:lnTo>
                    <a:pt x="2722687" y="244768"/>
                  </a:lnTo>
                  <a:lnTo>
                    <a:pt x="2734525" y="244768"/>
                  </a:lnTo>
                  <a:lnTo>
                    <a:pt x="2746362" y="244768"/>
                  </a:lnTo>
                  <a:lnTo>
                    <a:pt x="2758200" y="244768"/>
                  </a:lnTo>
                  <a:lnTo>
                    <a:pt x="2770038" y="244768"/>
                  </a:lnTo>
                  <a:lnTo>
                    <a:pt x="2781876" y="244768"/>
                  </a:lnTo>
                  <a:lnTo>
                    <a:pt x="2793713" y="244768"/>
                  </a:lnTo>
                  <a:lnTo>
                    <a:pt x="2805551" y="244768"/>
                  </a:lnTo>
                  <a:lnTo>
                    <a:pt x="2817389" y="244768"/>
                  </a:lnTo>
                  <a:lnTo>
                    <a:pt x="2829227" y="244768"/>
                  </a:lnTo>
                  <a:lnTo>
                    <a:pt x="2841065" y="244768"/>
                  </a:lnTo>
                  <a:lnTo>
                    <a:pt x="2852902" y="244768"/>
                  </a:lnTo>
                  <a:lnTo>
                    <a:pt x="2864740" y="244768"/>
                  </a:lnTo>
                  <a:lnTo>
                    <a:pt x="2876578" y="244768"/>
                  </a:lnTo>
                  <a:lnTo>
                    <a:pt x="2888416" y="244768"/>
                  </a:lnTo>
                  <a:lnTo>
                    <a:pt x="2900253" y="244768"/>
                  </a:lnTo>
                  <a:lnTo>
                    <a:pt x="2912091" y="244768"/>
                  </a:lnTo>
                  <a:lnTo>
                    <a:pt x="2923929" y="244768"/>
                  </a:lnTo>
                  <a:lnTo>
                    <a:pt x="2935767" y="244768"/>
                  </a:lnTo>
                  <a:lnTo>
                    <a:pt x="2947604" y="244768"/>
                  </a:lnTo>
                  <a:lnTo>
                    <a:pt x="2959442" y="244768"/>
                  </a:lnTo>
                  <a:lnTo>
                    <a:pt x="2971280" y="244768"/>
                  </a:lnTo>
                  <a:lnTo>
                    <a:pt x="2983118" y="244768"/>
                  </a:lnTo>
                  <a:lnTo>
                    <a:pt x="2994956" y="244768"/>
                  </a:lnTo>
                  <a:lnTo>
                    <a:pt x="3006793" y="244768"/>
                  </a:lnTo>
                  <a:lnTo>
                    <a:pt x="3018631" y="244768"/>
                  </a:lnTo>
                  <a:lnTo>
                    <a:pt x="3030469" y="244768"/>
                  </a:lnTo>
                  <a:lnTo>
                    <a:pt x="3042307" y="244768"/>
                  </a:lnTo>
                  <a:lnTo>
                    <a:pt x="3054144" y="244768"/>
                  </a:lnTo>
                  <a:lnTo>
                    <a:pt x="3065982" y="244768"/>
                  </a:lnTo>
                  <a:lnTo>
                    <a:pt x="3077820" y="244768"/>
                  </a:lnTo>
                  <a:lnTo>
                    <a:pt x="3089658" y="244768"/>
                  </a:lnTo>
                  <a:lnTo>
                    <a:pt x="3101496" y="244768"/>
                  </a:lnTo>
                  <a:lnTo>
                    <a:pt x="3113333" y="244768"/>
                  </a:lnTo>
                  <a:lnTo>
                    <a:pt x="3125171" y="244768"/>
                  </a:lnTo>
                  <a:lnTo>
                    <a:pt x="3137009" y="244768"/>
                  </a:lnTo>
                  <a:lnTo>
                    <a:pt x="3148847" y="244768"/>
                  </a:lnTo>
                  <a:lnTo>
                    <a:pt x="3160684" y="244768"/>
                  </a:lnTo>
                  <a:lnTo>
                    <a:pt x="3172522" y="244768"/>
                  </a:lnTo>
                  <a:lnTo>
                    <a:pt x="3184360" y="244768"/>
                  </a:lnTo>
                  <a:lnTo>
                    <a:pt x="3196198" y="244768"/>
                  </a:lnTo>
                  <a:lnTo>
                    <a:pt x="3208035" y="244768"/>
                  </a:lnTo>
                  <a:lnTo>
                    <a:pt x="3219873" y="244768"/>
                  </a:lnTo>
                  <a:lnTo>
                    <a:pt x="3231711" y="244768"/>
                  </a:lnTo>
                  <a:lnTo>
                    <a:pt x="3243549" y="244768"/>
                  </a:lnTo>
                  <a:lnTo>
                    <a:pt x="3255387" y="244768"/>
                  </a:lnTo>
                  <a:lnTo>
                    <a:pt x="3267224" y="244768"/>
                  </a:lnTo>
                  <a:lnTo>
                    <a:pt x="3279062" y="244768"/>
                  </a:lnTo>
                  <a:lnTo>
                    <a:pt x="3290900" y="244768"/>
                  </a:lnTo>
                  <a:lnTo>
                    <a:pt x="3302738" y="244768"/>
                  </a:lnTo>
                  <a:lnTo>
                    <a:pt x="3314575" y="244768"/>
                  </a:lnTo>
                  <a:lnTo>
                    <a:pt x="3326413" y="244768"/>
                  </a:lnTo>
                  <a:lnTo>
                    <a:pt x="3338251" y="244768"/>
                  </a:lnTo>
                  <a:lnTo>
                    <a:pt x="3350089" y="244768"/>
                  </a:lnTo>
                  <a:lnTo>
                    <a:pt x="3361926" y="244768"/>
                  </a:lnTo>
                  <a:lnTo>
                    <a:pt x="3373764" y="244768"/>
                  </a:lnTo>
                  <a:lnTo>
                    <a:pt x="3385602" y="244768"/>
                  </a:lnTo>
                  <a:lnTo>
                    <a:pt x="3397440" y="244768"/>
                  </a:lnTo>
                  <a:lnTo>
                    <a:pt x="3409278" y="244768"/>
                  </a:lnTo>
                  <a:lnTo>
                    <a:pt x="3421115" y="244768"/>
                  </a:lnTo>
                  <a:lnTo>
                    <a:pt x="3432953" y="244768"/>
                  </a:lnTo>
                  <a:lnTo>
                    <a:pt x="3444791" y="244768"/>
                  </a:lnTo>
                  <a:lnTo>
                    <a:pt x="3456629" y="244768"/>
                  </a:lnTo>
                  <a:lnTo>
                    <a:pt x="3468466" y="244768"/>
                  </a:lnTo>
                  <a:lnTo>
                    <a:pt x="3480304" y="244768"/>
                  </a:lnTo>
                  <a:lnTo>
                    <a:pt x="3492142" y="244768"/>
                  </a:lnTo>
                  <a:lnTo>
                    <a:pt x="3503980" y="244768"/>
                  </a:lnTo>
                  <a:lnTo>
                    <a:pt x="3515818" y="244768"/>
                  </a:lnTo>
                  <a:lnTo>
                    <a:pt x="3515818" y="244768"/>
                  </a:lnTo>
                  <a:lnTo>
                    <a:pt x="3527655" y="244768"/>
                  </a:lnTo>
                  <a:lnTo>
                    <a:pt x="3539493" y="244768"/>
                  </a:lnTo>
                  <a:lnTo>
                    <a:pt x="3551331" y="244768"/>
                  </a:lnTo>
                  <a:lnTo>
                    <a:pt x="3563169" y="244768"/>
                  </a:lnTo>
                  <a:lnTo>
                    <a:pt x="3575006" y="244768"/>
                  </a:lnTo>
                  <a:lnTo>
                    <a:pt x="3586844" y="244768"/>
                  </a:lnTo>
                  <a:lnTo>
                    <a:pt x="3598682" y="244768"/>
                  </a:lnTo>
                  <a:lnTo>
                    <a:pt x="3610520" y="244768"/>
                  </a:lnTo>
                  <a:lnTo>
                    <a:pt x="3622357" y="244768"/>
                  </a:lnTo>
                  <a:lnTo>
                    <a:pt x="3634195" y="244768"/>
                  </a:lnTo>
                  <a:lnTo>
                    <a:pt x="3646033" y="244768"/>
                  </a:lnTo>
                  <a:lnTo>
                    <a:pt x="3657871" y="244768"/>
                  </a:lnTo>
                  <a:lnTo>
                    <a:pt x="3669709" y="244768"/>
                  </a:lnTo>
                  <a:lnTo>
                    <a:pt x="3681546" y="244768"/>
                  </a:lnTo>
                  <a:lnTo>
                    <a:pt x="3693384" y="244768"/>
                  </a:lnTo>
                  <a:lnTo>
                    <a:pt x="3705222" y="244768"/>
                  </a:lnTo>
                  <a:lnTo>
                    <a:pt x="3717060" y="244768"/>
                  </a:lnTo>
                  <a:lnTo>
                    <a:pt x="3728897" y="244768"/>
                  </a:lnTo>
                  <a:lnTo>
                    <a:pt x="3740735" y="244768"/>
                  </a:lnTo>
                  <a:lnTo>
                    <a:pt x="3752573" y="244768"/>
                  </a:lnTo>
                  <a:lnTo>
                    <a:pt x="3764411" y="244768"/>
                  </a:lnTo>
                  <a:lnTo>
                    <a:pt x="3776248" y="244768"/>
                  </a:lnTo>
                  <a:lnTo>
                    <a:pt x="3788086" y="244768"/>
                  </a:lnTo>
                  <a:lnTo>
                    <a:pt x="3799924" y="244768"/>
                  </a:lnTo>
                  <a:lnTo>
                    <a:pt x="3811762" y="244768"/>
                  </a:lnTo>
                  <a:lnTo>
                    <a:pt x="3823600" y="244768"/>
                  </a:lnTo>
                  <a:lnTo>
                    <a:pt x="3835437" y="244768"/>
                  </a:lnTo>
                  <a:lnTo>
                    <a:pt x="3847275" y="244768"/>
                  </a:lnTo>
                  <a:lnTo>
                    <a:pt x="3859113" y="244768"/>
                  </a:lnTo>
                  <a:lnTo>
                    <a:pt x="3870951" y="244768"/>
                  </a:lnTo>
                  <a:lnTo>
                    <a:pt x="3882788" y="244768"/>
                  </a:lnTo>
                  <a:lnTo>
                    <a:pt x="3894626" y="244768"/>
                  </a:lnTo>
                  <a:lnTo>
                    <a:pt x="3906464" y="244768"/>
                  </a:lnTo>
                  <a:lnTo>
                    <a:pt x="3918302" y="244768"/>
                  </a:lnTo>
                  <a:lnTo>
                    <a:pt x="3930139" y="244768"/>
                  </a:lnTo>
                  <a:lnTo>
                    <a:pt x="3941977" y="244768"/>
                  </a:lnTo>
                  <a:lnTo>
                    <a:pt x="3953815" y="244768"/>
                  </a:lnTo>
                  <a:lnTo>
                    <a:pt x="3965653" y="244768"/>
                  </a:lnTo>
                  <a:lnTo>
                    <a:pt x="3977491" y="244768"/>
                  </a:lnTo>
                  <a:lnTo>
                    <a:pt x="3989328" y="244768"/>
                  </a:lnTo>
                  <a:lnTo>
                    <a:pt x="4001166" y="244768"/>
                  </a:lnTo>
                  <a:lnTo>
                    <a:pt x="4013004" y="244768"/>
                  </a:lnTo>
                  <a:lnTo>
                    <a:pt x="4024842" y="244768"/>
                  </a:lnTo>
                  <a:lnTo>
                    <a:pt x="4036679" y="244768"/>
                  </a:lnTo>
                  <a:lnTo>
                    <a:pt x="4048517" y="244768"/>
                  </a:lnTo>
                  <a:lnTo>
                    <a:pt x="4060355" y="244768"/>
                  </a:lnTo>
                  <a:lnTo>
                    <a:pt x="4072193" y="244768"/>
                  </a:lnTo>
                  <a:lnTo>
                    <a:pt x="4084031" y="244768"/>
                  </a:lnTo>
                  <a:lnTo>
                    <a:pt x="4095868" y="244768"/>
                  </a:lnTo>
                  <a:lnTo>
                    <a:pt x="4107706" y="244768"/>
                  </a:lnTo>
                  <a:lnTo>
                    <a:pt x="4119544" y="244768"/>
                  </a:lnTo>
                  <a:lnTo>
                    <a:pt x="4131382" y="244768"/>
                  </a:lnTo>
                  <a:lnTo>
                    <a:pt x="4143219" y="244768"/>
                  </a:lnTo>
                  <a:lnTo>
                    <a:pt x="4155057" y="244768"/>
                  </a:lnTo>
                  <a:lnTo>
                    <a:pt x="4166895" y="244768"/>
                  </a:lnTo>
                  <a:lnTo>
                    <a:pt x="4178733" y="244768"/>
                  </a:lnTo>
                  <a:lnTo>
                    <a:pt x="4190570" y="244768"/>
                  </a:lnTo>
                  <a:lnTo>
                    <a:pt x="4202408" y="244768"/>
                  </a:lnTo>
                  <a:lnTo>
                    <a:pt x="4214246" y="244768"/>
                  </a:lnTo>
                  <a:lnTo>
                    <a:pt x="4226084" y="244768"/>
                  </a:lnTo>
                  <a:lnTo>
                    <a:pt x="4237922" y="244768"/>
                  </a:lnTo>
                  <a:lnTo>
                    <a:pt x="4249759" y="244768"/>
                  </a:lnTo>
                  <a:lnTo>
                    <a:pt x="4261597" y="244768"/>
                  </a:lnTo>
                  <a:lnTo>
                    <a:pt x="4273435" y="244768"/>
                  </a:lnTo>
                  <a:lnTo>
                    <a:pt x="4285273" y="244768"/>
                  </a:lnTo>
                  <a:lnTo>
                    <a:pt x="4297110" y="244768"/>
                  </a:lnTo>
                  <a:lnTo>
                    <a:pt x="4308948" y="244768"/>
                  </a:lnTo>
                  <a:lnTo>
                    <a:pt x="4320786" y="244768"/>
                  </a:lnTo>
                  <a:lnTo>
                    <a:pt x="4332624" y="244768"/>
                  </a:lnTo>
                  <a:lnTo>
                    <a:pt x="4344461" y="244768"/>
                  </a:lnTo>
                  <a:lnTo>
                    <a:pt x="4356299" y="244768"/>
                  </a:lnTo>
                  <a:lnTo>
                    <a:pt x="4368137" y="244768"/>
                  </a:lnTo>
                  <a:lnTo>
                    <a:pt x="4379975" y="244768"/>
                  </a:lnTo>
                  <a:lnTo>
                    <a:pt x="4391813" y="244768"/>
                  </a:lnTo>
                  <a:lnTo>
                    <a:pt x="4403650" y="244768"/>
                  </a:lnTo>
                  <a:lnTo>
                    <a:pt x="4415488" y="244768"/>
                  </a:lnTo>
                  <a:lnTo>
                    <a:pt x="4427326" y="244768"/>
                  </a:lnTo>
                  <a:lnTo>
                    <a:pt x="4439164" y="244768"/>
                  </a:lnTo>
                  <a:lnTo>
                    <a:pt x="4451001" y="244768"/>
                  </a:lnTo>
                  <a:lnTo>
                    <a:pt x="4462839" y="244768"/>
                  </a:lnTo>
                  <a:lnTo>
                    <a:pt x="4474677" y="244768"/>
                  </a:lnTo>
                  <a:lnTo>
                    <a:pt x="4486515" y="244768"/>
                  </a:lnTo>
                  <a:lnTo>
                    <a:pt x="4498352" y="244768"/>
                  </a:lnTo>
                  <a:lnTo>
                    <a:pt x="4510190" y="244768"/>
                  </a:lnTo>
                  <a:lnTo>
                    <a:pt x="4522028" y="244768"/>
                  </a:lnTo>
                  <a:lnTo>
                    <a:pt x="4533866" y="244768"/>
                  </a:lnTo>
                  <a:lnTo>
                    <a:pt x="4545704" y="244768"/>
                  </a:lnTo>
                  <a:lnTo>
                    <a:pt x="4557541" y="244768"/>
                  </a:lnTo>
                  <a:lnTo>
                    <a:pt x="4569379" y="244768"/>
                  </a:lnTo>
                  <a:lnTo>
                    <a:pt x="4581217" y="244768"/>
                  </a:lnTo>
                  <a:lnTo>
                    <a:pt x="4593055" y="244768"/>
                  </a:lnTo>
                  <a:lnTo>
                    <a:pt x="4604892" y="244768"/>
                  </a:lnTo>
                  <a:lnTo>
                    <a:pt x="4616730" y="244768"/>
                  </a:lnTo>
                  <a:lnTo>
                    <a:pt x="4628568" y="244768"/>
                  </a:lnTo>
                  <a:lnTo>
                    <a:pt x="4640406" y="244768"/>
                  </a:lnTo>
                  <a:lnTo>
                    <a:pt x="4652244" y="244768"/>
                  </a:lnTo>
                  <a:lnTo>
                    <a:pt x="4664081" y="244768"/>
                  </a:lnTo>
                  <a:lnTo>
                    <a:pt x="4675919" y="244768"/>
                  </a:lnTo>
                  <a:lnTo>
                    <a:pt x="4687757" y="244768"/>
                  </a:lnTo>
                </a:path>
              </a:pathLst>
            </a:custGeom>
            <a:ln w="40651" cap="flat">
              <a:solidFill>
                <a:srgbClr val="E8E8E8">
                  <a:alpha val="100000"/>
                </a:srgbClr>
              </a:solidFill>
              <a:prstDash val="solid"/>
              <a:round/>
            </a:ln>
          </p:spPr>
          <p:txBody>
            <a:bodyPr/>
            <a:lstStyle/>
            <a:p/>
          </p:txBody>
        </p:sp>
        <p:sp>
          <p:nvSpPr>
            <p:cNvPr id="27" name="pl27"/>
            <p:cNvSpPr/>
            <p:nvPr/>
          </p:nvSpPr>
          <p:spPr>
            <a:xfrm>
              <a:off x="2482252" y="3108808"/>
              <a:ext cx="4687757" cy="979157"/>
            </a:xfrm>
            <a:custGeom>
              <a:avLst/>
              <a:pathLst>
                <a:path w="4687757" h="979157">
                  <a:moveTo>
                    <a:pt x="0" y="979157"/>
                  </a:moveTo>
                  <a:lnTo>
                    <a:pt x="11837" y="979128"/>
                  </a:lnTo>
                  <a:lnTo>
                    <a:pt x="23675" y="979094"/>
                  </a:lnTo>
                  <a:lnTo>
                    <a:pt x="35513" y="979054"/>
                  </a:lnTo>
                  <a:lnTo>
                    <a:pt x="47351" y="979007"/>
                  </a:lnTo>
                  <a:lnTo>
                    <a:pt x="59188" y="978953"/>
                  </a:lnTo>
                  <a:lnTo>
                    <a:pt x="71026" y="978888"/>
                  </a:lnTo>
                  <a:lnTo>
                    <a:pt x="82864" y="978812"/>
                  </a:lnTo>
                  <a:lnTo>
                    <a:pt x="94702" y="978723"/>
                  </a:lnTo>
                  <a:lnTo>
                    <a:pt x="106539" y="978618"/>
                  </a:lnTo>
                  <a:lnTo>
                    <a:pt x="118377" y="978495"/>
                  </a:lnTo>
                  <a:lnTo>
                    <a:pt x="130215" y="978351"/>
                  </a:lnTo>
                  <a:lnTo>
                    <a:pt x="142053" y="978181"/>
                  </a:lnTo>
                  <a:lnTo>
                    <a:pt x="153891" y="977982"/>
                  </a:lnTo>
                  <a:lnTo>
                    <a:pt x="165728" y="977747"/>
                  </a:lnTo>
                  <a:lnTo>
                    <a:pt x="177566" y="977473"/>
                  </a:lnTo>
                  <a:lnTo>
                    <a:pt x="189404" y="977150"/>
                  </a:lnTo>
                  <a:lnTo>
                    <a:pt x="201242" y="976771"/>
                  </a:lnTo>
                  <a:lnTo>
                    <a:pt x="213079" y="976326"/>
                  </a:lnTo>
                  <a:lnTo>
                    <a:pt x="224917" y="975805"/>
                  </a:lnTo>
                  <a:lnTo>
                    <a:pt x="236755" y="975193"/>
                  </a:lnTo>
                  <a:lnTo>
                    <a:pt x="248593" y="974477"/>
                  </a:lnTo>
                  <a:lnTo>
                    <a:pt x="260430" y="973637"/>
                  </a:lnTo>
                  <a:lnTo>
                    <a:pt x="272268" y="972653"/>
                  </a:lnTo>
                  <a:lnTo>
                    <a:pt x="284106" y="971502"/>
                  </a:lnTo>
                  <a:lnTo>
                    <a:pt x="295944" y="970157"/>
                  </a:lnTo>
                  <a:lnTo>
                    <a:pt x="307782" y="968584"/>
                  </a:lnTo>
                  <a:lnTo>
                    <a:pt x="319619" y="966749"/>
                  </a:lnTo>
                  <a:lnTo>
                    <a:pt x="331457" y="964611"/>
                  </a:lnTo>
                  <a:lnTo>
                    <a:pt x="343295" y="962121"/>
                  </a:lnTo>
                  <a:lnTo>
                    <a:pt x="355133" y="959228"/>
                  </a:lnTo>
                  <a:lnTo>
                    <a:pt x="366970" y="955872"/>
                  </a:lnTo>
                  <a:lnTo>
                    <a:pt x="378808" y="951988"/>
                  </a:lnTo>
                  <a:lnTo>
                    <a:pt x="390646" y="947505"/>
                  </a:lnTo>
                  <a:lnTo>
                    <a:pt x="402484" y="942346"/>
                  </a:lnTo>
                  <a:lnTo>
                    <a:pt x="414321" y="936428"/>
                  </a:lnTo>
                  <a:lnTo>
                    <a:pt x="426159" y="929667"/>
                  </a:lnTo>
                  <a:lnTo>
                    <a:pt x="437997" y="921978"/>
                  </a:lnTo>
                  <a:lnTo>
                    <a:pt x="449835" y="913276"/>
                  </a:lnTo>
                  <a:lnTo>
                    <a:pt x="461673" y="903485"/>
                  </a:lnTo>
                  <a:lnTo>
                    <a:pt x="473510" y="892540"/>
                  </a:lnTo>
                  <a:lnTo>
                    <a:pt x="485348" y="880393"/>
                  </a:lnTo>
                  <a:lnTo>
                    <a:pt x="497186" y="867020"/>
                  </a:lnTo>
                  <a:lnTo>
                    <a:pt x="509024" y="852425"/>
                  </a:lnTo>
                  <a:lnTo>
                    <a:pt x="520861" y="836652"/>
                  </a:lnTo>
                  <a:lnTo>
                    <a:pt x="532699" y="819779"/>
                  </a:lnTo>
                  <a:lnTo>
                    <a:pt x="544537" y="801931"/>
                  </a:lnTo>
                  <a:lnTo>
                    <a:pt x="556375" y="783273"/>
                  </a:lnTo>
                  <a:lnTo>
                    <a:pt x="568213" y="764004"/>
                  </a:lnTo>
                  <a:lnTo>
                    <a:pt x="580050" y="744358"/>
                  </a:lnTo>
                  <a:lnTo>
                    <a:pt x="591888" y="724582"/>
                  </a:lnTo>
                  <a:lnTo>
                    <a:pt x="603726" y="704936"/>
                  </a:lnTo>
                  <a:lnTo>
                    <a:pt x="615564" y="685667"/>
                  </a:lnTo>
                  <a:lnTo>
                    <a:pt x="627401" y="667008"/>
                  </a:lnTo>
                  <a:lnTo>
                    <a:pt x="639239" y="649161"/>
                  </a:lnTo>
                  <a:lnTo>
                    <a:pt x="651077" y="632288"/>
                  </a:lnTo>
                  <a:lnTo>
                    <a:pt x="662915" y="616515"/>
                  </a:lnTo>
                  <a:lnTo>
                    <a:pt x="674752" y="601920"/>
                  </a:lnTo>
                  <a:lnTo>
                    <a:pt x="686590" y="588547"/>
                  </a:lnTo>
                  <a:lnTo>
                    <a:pt x="698428" y="576400"/>
                  </a:lnTo>
                  <a:lnTo>
                    <a:pt x="710266" y="565455"/>
                  </a:lnTo>
                  <a:lnTo>
                    <a:pt x="722104" y="555664"/>
                  </a:lnTo>
                  <a:lnTo>
                    <a:pt x="733941" y="546962"/>
                  </a:lnTo>
                  <a:lnTo>
                    <a:pt x="745779" y="539272"/>
                  </a:lnTo>
                  <a:lnTo>
                    <a:pt x="757617" y="532512"/>
                  </a:lnTo>
                  <a:lnTo>
                    <a:pt x="769455" y="526594"/>
                  </a:lnTo>
                  <a:lnTo>
                    <a:pt x="781292" y="521435"/>
                  </a:lnTo>
                  <a:lnTo>
                    <a:pt x="793130" y="516952"/>
                  </a:lnTo>
                  <a:lnTo>
                    <a:pt x="804968" y="513068"/>
                  </a:lnTo>
                  <a:lnTo>
                    <a:pt x="816806" y="509712"/>
                  </a:lnTo>
                  <a:lnTo>
                    <a:pt x="828643" y="506819"/>
                  </a:lnTo>
                  <a:lnTo>
                    <a:pt x="840481" y="504329"/>
                  </a:lnTo>
                  <a:lnTo>
                    <a:pt x="852319" y="502191"/>
                  </a:lnTo>
                  <a:lnTo>
                    <a:pt x="864157" y="500356"/>
                  </a:lnTo>
                  <a:lnTo>
                    <a:pt x="875995" y="498783"/>
                  </a:lnTo>
                  <a:lnTo>
                    <a:pt x="887832" y="497438"/>
                  </a:lnTo>
                  <a:lnTo>
                    <a:pt x="899670" y="496287"/>
                  </a:lnTo>
                  <a:lnTo>
                    <a:pt x="911508" y="495303"/>
                  </a:lnTo>
                  <a:lnTo>
                    <a:pt x="923346" y="494463"/>
                  </a:lnTo>
                  <a:lnTo>
                    <a:pt x="935183" y="493747"/>
                  </a:lnTo>
                  <a:lnTo>
                    <a:pt x="947021" y="493135"/>
                  </a:lnTo>
                  <a:lnTo>
                    <a:pt x="958859" y="492614"/>
                  </a:lnTo>
                  <a:lnTo>
                    <a:pt x="970697" y="492169"/>
                  </a:lnTo>
                  <a:lnTo>
                    <a:pt x="982534" y="491790"/>
                  </a:lnTo>
                  <a:lnTo>
                    <a:pt x="994372" y="491467"/>
                  </a:lnTo>
                  <a:lnTo>
                    <a:pt x="1006210" y="491192"/>
                  </a:lnTo>
                  <a:lnTo>
                    <a:pt x="1018048" y="490958"/>
                  </a:lnTo>
                  <a:lnTo>
                    <a:pt x="1029886" y="490759"/>
                  </a:lnTo>
                  <a:lnTo>
                    <a:pt x="1041723" y="490589"/>
                  </a:lnTo>
                  <a:lnTo>
                    <a:pt x="1053561" y="490445"/>
                  </a:lnTo>
                  <a:lnTo>
                    <a:pt x="1065399" y="490322"/>
                  </a:lnTo>
                  <a:lnTo>
                    <a:pt x="1077237" y="490217"/>
                  </a:lnTo>
                  <a:lnTo>
                    <a:pt x="1089074" y="490128"/>
                  </a:lnTo>
                  <a:lnTo>
                    <a:pt x="1100912" y="490052"/>
                  </a:lnTo>
                  <a:lnTo>
                    <a:pt x="1112750" y="489987"/>
                  </a:lnTo>
                  <a:lnTo>
                    <a:pt x="1124588" y="489932"/>
                  </a:lnTo>
                  <a:lnTo>
                    <a:pt x="1136426" y="489886"/>
                  </a:lnTo>
                  <a:lnTo>
                    <a:pt x="1148263" y="489846"/>
                  </a:lnTo>
                  <a:lnTo>
                    <a:pt x="1160101" y="489812"/>
                  </a:lnTo>
                  <a:lnTo>
                    <a:pt x="1171939" y="489783"/>
                  </a:lnTo>
                  <a:lnTo>
                    <a:pt x="1171939" y="489455"/>
                  </a:lnTo>
                  <a:lnTo>
                    <a:pt x="1183777" y="489426"/>
                  </a:lnTo>
                  <a:lnTo>
                    <a:pt x="1195614" y="489392"/>
                  </a:lnTo>
                  <a:lnTo>
                    <a:pt x="1207452" y="489352"/>
                  </a:lnTo>
                  <a:lnTo>
                    <a:pt x="1219290" y="489306"/>
                  </a:lnTo>
                  <a:lnTo>
                    <a:pt x="1231128" y="489251"/>
                  </a:lnTo>
                  <a:lnTo>
                    <a:pt x="1242965" y="489186"/>
                  </a:lnTo>
                  <a:lnTo>
                    <a:pt x="1254803" y="489110"/>
                  </a:lnTo>
                  <a:lnTo>
                    <a:pt x="1266641" y="489021"/>
                  </a:lnTo>
                  <a:lnTo>
                    <a:pt x="1278479" y="488917"/>
                  </a:lnTo>
                  <a:lnTo>
                    <a:pt x="1290317" y="488794"/>
                  </a:lnTo>
                  <a:lnTo>
                    <a:pt x="1302154" y="488649"/>
                  </a:lnTo>
                  <a:lnTo>
                    <a:pt x="1313992" y="488479"/>
                  </a:lnTo>
                  <a:lnTo>
                    <a:pt x="1325830" y="488280"/>
                  </a:lnTo>
                  <a:lnTo>
                    <a:pt x="1337668" y="488046"/>
                  </a:lnTo>
                  <a:lnTo>
                    <a:pt x="1349505" y="487771"/>
                  </a:lnTo>
                  <a:lnTo>
                    <a:pt x="1361343" y="487448"/>
                  </a:lnTo>
                  <a:lnTo>
                    <a:pt x="1373181" y="487069"/>
                  </a:lnTo>
                  <a:lnTo>
                    <a:pt x="1385019" y="486625"/>
                  </a:lnTo>
                  <a:lnTo>
                    <a:pt x="1396856" y="486103"/>
                  </a:lnTo>
                  <a:lnTo>
                    <a:pt x="1408694" y="485492"/>
                  </a:lnTo>
                  <a:lnTo>
                    <a:pt x="1420532" y="484775"/>
                  </a:lnTo>
                  <a:lnTo>
                    <a:pt x="1432370" y="483935"/>
                  </a:lnTo>
                  <a:lnTo>
                    <a:pt x="1444208" y="482952"/>
                  </a:lnTo>
                  <a:lnTo>
                    <a:pt x="1456045" y="481801"/>
                  </a:lnTo>
                  <a:lnTo>
                    <a:pt x="1467883" y="480455"/>
                  </a:lnTo>
                  <a:lnTo>
                    <a:pt x="1479721" y="478883"/>
                  </a:lnTo>
                  <a:lnTo>
                    <a:pt x="1491559" y="477048"/>
                  </a:lnTo>
                  <a:lnTo>
                    <a:pt x="1503396" y="474909"/>
                  </a:lnTo>
                  <a:lnTo>
                    <a:pt x="1515234" y="472419"/>
                  </a:lnTo>
                  <a:lnTo>
                    <a:pt x="1527072" y="469526"/>
                  </a:lnTo>
                  <a:lnTo>
                    <a:pt x="1538910" y="466170"/>
                  </a:lnTo>
                  <a:lnTo>
                    <a:pt x="1550748" y="462286"/>
                  </a:lnTo>
                  <a:lnTo>
                    <a:pt x="1562585" y="457804"/>
                  </a:lnTo>
                  <a:lnTo>
                    <a:pt x="1574423" y="452644"/>
                  </a:lnTo>
                  <a:lnTo>
                    <a:pt x="1586261" y="446727"/>
                  </a:lnTo>
                  <a:lnTo>
                    <a:pt x="1598099" y="439966"/>
                  </a:lnTo>
                  <a:lnTo>
                    <a:pt x="1609936" y="432276"/>
                  </a:lnTo>
                  <a:lnTo>
                    <a:pt x="1621774" y="423574"/>
                  </a:lnTo>
                  <a:lnTo>
                    <a:pt x="1633612" y="413783"/>
                  </a:lnTo>
                  <a:lnTo>
                    <a:pt x="1645450" y="402838"/>
                  </a:lnTo>
                  <a:lnTo>
                    <a:pt x="1657287" y="390691"/>
                  </a:lnTo>
                  <a:lnTo>
                    <a:pt x="1669125" y="377318"/>
                  </a:lnTo>
                  <a:lnTo>
                    <a:pt x="1680963" y="362724"/>
                  </a:lnTo>
                  <a:lnTo>
                    <a:pt x="1692801" y="346950"/>
                  </a:lnTo>
                  <a:lnTo>
                    <a:pt x="1704639" y="330077"/>
                  </a:lnTo>
                  <a:lnTo>
                    <a:pt x="1716476" y="312230"/>
                  </a:lnTo>
                  <a:lnTo>
                    <a:pt x="1728314" y="293571"/>
                  </a:lnTo>
                  <a:lnTo>
                    <a:pt x="1740152" y="274303"/>
                  </a:lnTo>
                  <a:lnTo>
                    <a:pt x="1751990" y="254656"/>
                  </a:lnTo>
                  <a:lnTo>
                    <a:pt x="1763827" y="234881"/>
                  </a:lnTo>
                  <a:lnTo>
                    <a:pt x="1775665" y="215234"/>
                  </a:lnTo>
                  <a:lnTo>
                    <a:pt x="1787503" y="195966"/>
                  </a:lnTo>
                  <a:lnTo>
                    <a:pt x="1799341" y="177307"/>
                  </a:lnTo>
                  <a:lnTo>
                    <a:pt x="1811178" y="159459"/>
                  </a:lnTo>
                  <a:lnTo>
                    <a:pt x="1823016" y="142587"/>
                  </a:lnTo>
                  <a:lnTo>
                    <a:pt x="1834854" y="126813"/>
                  </a:lnTo>
                  <a:lnTo>
                    <a:pt x="1846692" y="112219"/>
                  </a:lnTo>
                  <a:lnTo>
                    <a:pt x="1858530" y="98845"/>
                  </a:lnTo>
                  <a:lnTo>
                    <a:pt x="1870367" y="86698"/>
                  </a:lnTo>
                  <a:lnTo>
                    <a:pt x="1882205" y="75753"/>
                  </a:lnTo>
                  <a:lnTo>
                    <a:pt x="1894043" y="65962"/>
                  </a:lnTo>
                  <a:lnTo>
                    <a:pt x="1905881" y="57261"/>
                  </a:lnTo>
                  <a:lnTo>
                    <a:pt x="1917718" y="49571"/>
                  </a:lnTo>
                  <a:lnTo>
                    <a:pt x="1929556" y="42810"/>
                  </a:lnTo>
                  <a:lnTo>
                    <a:pt x="1941394" y="36892"/>
                  </a:lnTo>
                  <a:lnTo>
                    <a:pt x="1953232" y="31733"/>
                  </a:lnTo>
                  <a:lnTo>
                    <a:pt x="1965069" y="27250"/>
                  </a:lnTo>
                  <a:lnTo>
                    <a:pt x="1976907" y="23366"/>
                  </a:lnTo>
                  <a:lnTo>
                    <a:pt x="1988745" y="20011"/>
                  </a:lnTo>
                  <a:lnTo>
                    <a:pt x="2000583" y="17117"/>
                  </a:lnTo>
                  <a:lnTo>
                    <a:pt x="2012421" y="14628"/>
                  </a:lnTo>
                  <a:lnTo>
                    <a:pt x="2024258" y="12489"/>
                  </a:lnTo>
                  <a:lnTo>
                    <a:pt x="2036096" y="10654"/>
                  </a:lnTo>
                  <a:lnTo>
                    <a:pt x="2047934" y="9082"/>
                  </a:lnTo>
                  <a:lnTo>
                    <a:pt x="2059772" y="7736"/>
                  </a:lnTo>
                  <a:lnTo>
                    <a:pt x="2071609" y="6585"/>
                  </a:lnTo>
                  <a:lnTo>
                    <a:pt x="2083447" y="5602"/>
                  </a:lnTo>
                  <a:lnTo>
                    <a:pt x="2095285" y="4762"/>
                  </a:lnTo>
                  <a:lnTo>
                    <a:pt x="2107123" y="4045"/>
                  </a:lnTo>
                  <a:lnTo>
                    <a:pt x="2118961" y="3433"/>
                  </a:lnTo>
                  <a:lnTo>
                    <a:pt x="2130798" y="2912"/>
                  </a:lnTo>
                  <a:lnTo>
                    <a:pt x="2142636" y="2467"/>
                  </a:lnTo>
                  <a:lnTo>
                    <a:pt x="2154474" y="2088"/>
                  </a:lnTo>
                  <a:lnTo>
                    <a:pt x="2166312" y="1766"/>
                  </a:lnTo>
                  <a:lnTo>
                    <a:pt x="2178149" y="1491"/>
                  </a:lnTo>
                  <a:lnTo>
                    <a:pt x="2189987" y="1257"/>
                  </a:lnTo>
                  <a:lnTo>
                    <a:pt x="2201825" y="1057"/>
                  </a:lnTo>
                  <a:lnTo>
                    <a:pt x="2213663" y="887"/>
                  </a:lnTo>
                  <a:lnTo>
                    <a:pt x="2225500" y="743"/>
                  </a:lnTo>
                  <a:lnTo>
                    <a:pt x="2237338" y="620"/>
                  </a:lnTo>
                  <a:lnTo>
                    <a:pt x="2249176" y="515"/>
                  </a:lnTo>
                  <a:lnTo>
                    <a:pt x="2261014" y="426"/>
                  </a:lnTo>
                  <a:lnTo>
                    <a:pt x="2272852" y="350"/>
                  </a:lnTo>
                  <a:lnTo>
                    <a:pt x="2284689" y="286"/>
                  </a:lnTo>
                  <a:lnTo>
                    <a:pt x="2296527" y="231"/>
                  </a:lnTo>
                  <a:lnTo>
                    <a:pt x="2308365" y="184"/>
                  </a:lnTo>
                  <a:lnTo>
                    <a:pt x="2320203" y="144"/>
                  </a:lnTo>
                  <a:lnTo>
                    <a:pt x="2332040" y="110"/>
                  </a:lnTo>
                  <a:lnTo>
                    <a:pt x="2343878" y="82"/>
                  </a:lnTo>
                  <a:lnTo>
                    <a:pt x="2343878" y="0"/>
                  </a:lnTo>
                  <a:lnTo>
                    <a:pt x="2355716" y="14"/>
                  </a:lnTo>
                  <a:lnTo>
                    <a:pt x="2367554" y="31"/>
                  </a:lnTo>
                  <a:lnTo>
                    <a:pt x="2379391" y="51"/>
                  </a:lnTo>
                  <a:lnTo>
                    <a:pt x="2391229" y="74"/>
                  </a:lnTo>
                  <a:lnTo>
                    <a:pt x="2403067" y="102"/>
                  </a:lnTo>
                  <a:lnTo>
                    <a:pt x="2414905" y="134"/>
                  </a:lnTo>
                  <a:lnTo>
                    <a:pt x="2426743" y="172"/>
                  </a:lnTo>
                  <a:lnTo>
                    <a:pt x="2438580" y="216"/>
                  </a:lnTo>
                  <a:lnTo>
                    <a:pt x="2450418" y="269"/>
                  </a:lnTo>
                  <a:lnTo>
                    <a:pt x="2462256" y="330"/>
                  </a:lnTo>
                  <a:lnTo>
                    <a:pt x="2474094" y="402"/>
                  </a:lnTo>
                  <a:lnTo>
                    <a:pt x="2485931" y="487"/>
                  </a:lnTo>
                  <a:lnTo>
                    <a:pt x="2497769" y="587"/>
                  </a:lnTo>
                  <a:lnTo>
                    <a:pt x="2509607" y="704"/>
                  </a:lnTo>
                  <a:lnTo>
                    <a:pt x="2521445" y="842"/>
                  </a:lnTo>
                  <a:lnTo>
                    <a:pt x="2533283" y="1003"/>
                  </a:lnTo>
                  <a:lnTo>
                    <a:pt x="2545120" y="1192"/>
                  </a:lnTo>
                  <a:lnTo>
                    <a:pt x="2556958" y="1415"/>
                  </a:lnTo>
                  <a:lnTo>
                    <a:pt x="2568796" y="1675"/>
                  </a:lnTo>
                  <a:lnTo>
                    <a:pt x="2580634" y="1981"/>
                  </a:lnTo>
                  <a:lnTo>
                    <a:pt x="2592471" y="2340"/>
                  </a:lnTo>
                  <a:lnTo>
                    <a:pt x="2604309" y="2759"/>
                  </a:lnTo>
                  <a:lnTo>
                    <a:pt x="2616147" y="3251"/>
                  </a:lnTo>
                  <a:lnTo>
                    <a:pt x="2627985" y="3827"/>
                  </a:lnTo>
                  <a:lnTo>
                    <a:pt x="2639822" y="4500"/>
                  </a:lnTo>
                  <a:lnTo>
                    <a:pt x="2651660" y="5286"/>
                  </a:lnTo>
                  <a:lnTo>
                    <a:pt x="2663498" y="6203"/>
                  </a:lnTo>
                  <a:lnTo>
                    <a:pt x="2675336" y="7273"/>
                  </a:lnTo>
                  <a:lnTo>
                    <a:pt x="2687174" y="8517"/>
                  </a:lnTo>
                  <a:lnTo>
                    <a:pt x="2699011" y="9964"/>
                  </a:lnTo>
                  <a:lnTo>
                    <a:pt x="2710849" y="11642"/>
                  </a:lnTo>
                  <a:lnTo>
                    <a:pt x="2722687" y="13584"/>
                  </a:lnTo>
                  <a:lnTo>
                    <a:pt x="2734525" y="15825"/>
                  </a:lnTo>
                  <a:lnTo>
                    <a:pt x="2746362" y="18405"/>
                  </a:lnTo>
                  <a:lnTo>
                    <a:pt x="2758200" y="21364"/>
                  </a:lnTo>
                  <a:lnTo>
                    <a:pt x="2770038" y="24744"/>
                  </a:lnTo>
                  <a:lnTo>
                    <a:pt x="2781876" y="28589"/>
                  </a:lnTo>
                  <a:lnTo>
                    <a:pt x="2793713" y="32940"/>
                  </a:lnTo>
                  <a:lnTo>
                    <a:pt x="2805551" y="37835"/>
                  </a:lnTo>
                  <a:lnTo>
                    <a:pt x="2817389" y="43308"/>
                  </a:lnTo>
                  <a:lnTo>
                    <a:pt x="2829227" y="49381"/>
                  </a:lnTo>
                  <a:lnTo>
                    <a:pt x="2841065" y="56068"/>
                  </a:lnTo>
                  <a:lnTo>
                    <a:pt x="2852902" y="63365"/>
                  </a:lnTo>
                  <a:lnTo>
                    <a:pt x="2864740" y="71252"/>
                  </a:lnTo>
                  <a:lnTo>
                    <a:pt x="2876578" y="79688"/>
                  </a:lnTo>
                  <a:lnTo>
                    <a:pt x="2888416" y="88612"/>
                  </a:lnTo>
                  <a:lnTo>
                    <a:pt x="2900253" y="97941"/>
                  </a:lnTo>
                  <a:lnTo>
                    <a:pt x="2912091" y="107576"/>
                  </a:lnTo>
                  <a:lnTo>
                    <a:pt x="2923929" y="117399"/>
                  </a:lnTo>
                  <a:lnTo>
                    <a:pt x="2935767" y="127287"/>
                  </a:lnTo>
                  <a:lnTo>
                    <a:pt x="2947604" y="137110"/>
                  </a:lnTo>
                  <a:lnTo>
                    <a:pt x="2959442" y="146744"/>
                  </a:lnTo>
                  <a:lnTo>
                    <a:pt x="2971280" y="156074"/>
                  </a:lnTo>
                  <a:lnTo>
                    <a:pt x="2983118" y="164997"/>
                  </a:lnTo>
                  <a:lnTo>
                    <a:pt x="2994956" y="173434"/>
                  </a:lnTo>
                  <a:lnTo>
                    <a:pt x="3006793" y="181321"/>
                  </a:lnTo>
                  <a:lnTo>
                    <a:pt x="3018631" y="188618"/>
                  </a:lnTo>
                  <a:lnTo>
                    <a:pt x="3030469" y="195304"/>
                  </a:lnTo>
                  <a:lnTo>
                    <a:pt x="3042307" y="201378"/>
                  </a:lnTo>
                  <a:lnTo>
                    <a:pt x="3054144" y="206850"/>
                  </a:lnTo>
                  <a:lnTo>
                    <a:pt x="3065982" y="211746"/>
                  </a:lnTo>
                  <a:lnTo>
                    <a:pt x="3077820" y="216097"/>
                  </a:lnTo>
                  <a:lnTo>
                    <a:pt x="3089658" y="219942"/>
                  </a:lnTo>
                  <a:lnTo>
                    <a:pt x="3101496" y="223322"/>
                  </a:lnTo>
                  <a:lnTo>
                    <a:pt x="3113333" y="226281"/>
                  </a:lnTo>
                  <a:lnTo>
                    <a:pt x="3125171" y="228860"/>
                  </a:lnTo>
                  <a:lnTo>
                    <a:pt x="3137009" y="231102"/>
                  </a:lnTo>
                  <a:lnTo>
                    <a:pt x="3148847" y="233044"/>
                  </a:lnTo>
                  <a:lnTo>
                    <a:pt x="3160684" y="234722"/>
                  </a:lnTo>
                  <a:lnTo>
                    <a:pt x="3172522" y="236168"/>
                  </a:lnTo>
                  <a:lnTo>
                    <a:pt x="3184360" y="237413"/>
                  </a:lnTo>
                  <a:lnTo>
                    <a:pt x="3196198" y="238483"/>
                  </a:lnTo>
                  <a:lnTo>
                    <a:pt x="3208035" y="239400"/>
                  </a:lnTo>
                  <a:lnTo>
                    <a:pt x="3219873" y="240186"/>
                  </a:lnTo>
                  <a:lnTo>
                    <a:pt x="3231711" y="240859"/>
                  </a:lnTo>
                  <a:lnTo>
                    <a:pt x="3243549" y="241434"/>
                  </a:lnTo>
                  <a:lnTo>
                    <a:pt x="3255387" y="241926"/>
                  </a:lnTo>
                  <a:lnTo>
                    <a:pt x="3267224" y="242346"/>
                  </a:lnTo>
                  <a:lnTo>
                    <a:pt x="3279062" y="242705"/>
                  </a:lnTo>
                  <a:lnTo>
                    <a:pt x="3290900" y="243010"/>
                  </a:lnTo>
                  <a:lnTo>
                    <a:pt x="3302738" y="243271"/>
                  </a:lnTo>
                  <a:lnTo>
                    <a:pt x="3314575" y="243493"/>
                  </a:lnTo>
                  <a:lnTo>
                    <a:pt x="3326413" y="243683"/>
                  </a:lnTo>
                  <a:lnTo>
                    <a:pt x="3338251" y="243844"/>
                  </a:lnTo>
                  <a:lnTo>
                    <a:pt x="3350089" y="243982"/>
                  </a:lnTo>
                  <a:lnTo>
                    <a:pt x="3361926" y="244099"/>
                  </a:lnTo>
                  <a:lnTo>
                    <a:pt x="3373764" y="244198"/>
                  </a:lnTo>
                  <a:lnTo>
                    <a:pt x="3385602" y="244283"/>
                  </a:lnTo>
                  <a:lnTo>
                    <a:pt x="3397440" y="244355"/>
                  </a:lnTo>
                  <a:lnTo>
                    <a:pt x="3409278" y="244417"/>
                  </a:lnTo>
                  <a:lnTo>
                    <a:pt x="3421115" y="244469"/>
                  </a:lnTo>
                  <a:lnTo>
                    <a:pt x="3432953" y="244514"/>
                  </a:lnTo>
                  <a:lnTo>
                    <a:pt x="3444791" y="244552"/>
                  </a:lnTo>
                  <a:lnTo>
                    <a:pt x="3456629" y="244584"/>
                  </a:lnTo>
                  <a:lnTo>
                    <a:pt x="3468466" y="244612"/>
                  </a:lnTo>
                  <a:lnTo>
                    <a:pt x="3480304" y="244635"/>
                  </a:lnTo>
                  <a:lnTo>
                    <a:pt x="3492142" y="244655"/>
                  </a:lnTo>
                  <a:lnTo>
                    <a:pt x="3503980" y="244672"/>
                  </a:lnTo>
                  <a:lnTo>
                    <a:pt x="3515818" y="244686"/>
                  </a:lnTo>
                  <a:lnTo>
                    <a:pt x="3515818" y="244686"/>
                  </a:lnTo>
                  <a:lnTo>
                    <a:pt x="3527655" y="244672"/>
                  </a:lnTo>
                  <a:lnTo>
                    <a:pt x="3539493" y="244655"/>
                  </a:lnTo>
                  <a:lnTo>
                    <a:pt x="3551331" y="244635"/>
                  </a:lnTo>
                  <a:lnTo>
                    <a:pt x="3563169" y="244612"/>
                  </a:lnTo>
                  <a:lnTo>
                    <a:pt x="3575006" y="244584"/>
                  </a:lnTo>
                  <a:lnTo>
                    <a:pt x="3586844" y="244552"/>
                  </a:lnTo>
                  <a:lnTo>
                    <a:pt x="3598682" y="244514"/>
                  </a:lnTo>
                  <a:lnTo>
                    <a:pt x="3610520" y="244469"/>
                  </a:lnTo>
                  <a:lnTo>
                    <a:pt x="3622357" y="244417"/>
                  </a:lnTo>
                  <a:lnTo>
                    <a:pt x="3634195" y="244355"/>
                  </a:lnTo>
                  <a:lnTo>
                    <a:pt x="3646033" y="244283"/>
                  </a:lnTo>
                  <a:lnTo>
                    <a:pt x="3657871" y="244198"/>
                  </a:lnTo>
                  <a:lnTo>
                    <a:pt x="3669709" y="244099"/>
                  </a:lnTo>
                  <a:lnTo>
                    <a:pt x="3681546" y="243982"/>
                  </a:lnTo>
                  <a:lnTo>
                    <a:pt x="3693384" y="243844"/>
                  </a:lnTo>
                  <a:lnTo>
                    <a:pt x="3705222" y="243683"/>
                  </a:lnTo>
                  <a:lnTo>
                    <a:pt x="3717060" y="243493"/>
                  </a:lnTo>
                  <a:lnTo>
                    <a:pt x="3728897" y="243271"/>
                  </a:lnTo>
                  <a:lnTo>
                    <a:pt x="3740735" y="243010"/>
                  </a:lnTo>
                  <a:lnTo>
                    <a:pt x="3752573" y="242705"/>
                  </a:lnTo>
                  <a:lnTo>
                    <a:pt x="3764411" y="242346"/>
                  </a:lnTo>
                  <a:lnTo>
                    <a:pt x="3776248" y="241926"/>
                  </a:lnTo>
                  <a:lnTo>
                    <a:pt x="3788086" y="241434"/>
                  </a:lnTo>
                  <a:lnTo>
                    <a:pt x="3799924" y="240859"/>
                  </a:lnTo>
                  <a:lnTo>
                    <a:pt x="3811762" y="240186"/>
                  </a:lnTo>
                  <a:lnTo>
                    <a:pt x="3823600" y="239400"/>
                  </a:lnTo>
                  <a:lnTo>
                    <a:pt x="3835437" y="238483"/>
                  </a:lnTo>
                  <a:lnTo>
                    <a:pt x="3847275" y="237413"/>
                  </a:lnTo>
                  <a:lnTo>
                    <a:pt x="3859113" y="236168"/>
                  </a:lnTo>
                  <a:lnTo>
                    <a:pt x="3870951" y="234722"/>
                  </a:lnTo>
                  <a:lnTo>
                    <a:pt x="3882788" y="233044"/>
                  </a:lnTo>
                  <a:lnTo>
                    <a:pt x="3894626" y="231102"/>
                  </a:lnTo>
                  <a:lnTo>
                    <a:pt x="3906464" y="228860"/>
                  </a:lnTo>
                  <a:lnTo>
                    <a:pt x="3918302" y="226281"/>
                  </a:lnTo>
                  <a:lnTo>
                    <a:pt x="3930139" y="223322"/>
                  </a:lnTo>
                  <a:lnTo>
                    <a:pt x="3941977" y="219942"/>
                  </a:lnTo>
                  <a:lnTo>
                    <a:pt x="3953815" y="216097"/>
                  </a:lnTo>
                  <a:lnTo>
                    <a:pt x="3965653" y="211746"/>
                  </a:lnTo>
                  <a:lnTo>
                    <a:pt x="3977491" y="206850"/>
                  </a:lnTo>
                  <a:lnTo>
                    <a:pt x="3989328" y="201378"/>
                  </a:lnTo>
                  <a:lnTo>
                    <a:pt x="4001166" y="195304"/>
                  </a:lnTo>
                  <a:lnTo>
                    <a:pt x="4013004" y="188618"/>
                  </a:lnTo>
                  <a:lnTo>
                    <a:pt x="4024842" y="181321"/>
                  </a:lnTo>
                  <a:lnTo>
                    <a:pt x="4036679" y="173434"/>
                  </a:lnTo>
                  <a:lnTo>
                    <a:pt x="4048517" y="164997"/>
                  </a:lnTo>
                  <a:lnTo>
                    <a:pt x="4060355" y="156074"/>
                  </a:lnTo>
                  <a:lnTo>
                    <a:pt x="4072193" y="146744"/>
                  </a:lnTo>
                  <a:lnTo>
                    <a:pt x="4084031" y="137110"/>
                  </a:lnTo>
                  <a:lnTo>
                    <a:pt x="4095868" y="127287"/>
                  </a:lnTo>
                  <a:lnTo>
                    <a:pt x="4107706" y="117399"/>
                  </a:lnTo>
                  <a:lnTo>
                    <a:pt x="4119544" y="107576"/>
                  </a:lnTo>
                  <a:lnTo>
                    <a:pt x="4131382" y="97941"/>
                  </a:lnTo>
                  <a:lnTo>
                    <a:pt x="4143219" y="88612"/>
                  </a:lnTo>
                  <a:lnTo>
                    <a:pt x="4155057" y="79688"/>
                  </a:lnTo>
                  <a:lnTo>
                    <a:pt x="4166895" y="71252"/>
                  </a:lnTo>
                  <a:lnTo>
                    <a:pt x="4178733" y="63365"/>
                  </a:lnTo>
                  <a:lnTo>
                    <a:pt x="4190570" y="56068"/>
                  </a:lnTo>
                  <a:lnTo>
                    <a:pt x="4202408" y="49381"/>
                  </a:lnTo>
                  <a:lnTo>
                    <a:pt x="4214246" y="43308"/>
                  </a:lnTo>
                  <a:lnTo>
                    <a:pt x="4226084" y="37835"/>
                  </a:lnTo>
                  <a:lnTo>
                    <a:pt x="4237922" y="32940"/>
                  </a:lnTo>
                  <a:lnTo>
                    <a:pt x="4249759" y="28589"/>
                  </a:lnTo>
                  <a:lnTo>
                    <a:pt x="4261597" y="24744"/>
                  </a:lnTo>
                  <a:lnTo>
                    <a:pt x="4273435" y="21364"/>
                  </a:lnTo>
                  <a:lnTo>
                    <a:pt x="4285273" y="18405"/>
                  </a:lnTo>
                  <a:lnTo>
                    <a:pt x="4297110" y="15825"/>
                  </a:lnTo>
                  <a:lnTo>
                    <a:pt x="4308948" y="13584"/>
                  </a:lnTo>
                  <a:lnTo>
                    <a:pt x="4320786" y="11642"/>
                  </a:lnTo>
                  <a:lnTo>
                    <a:pt x="4332624" y="9964"/>
                  </a:lnTo>
                  <a:lnTo>
                    <a:pt x="4344461" y="8517"/>
                  </a:lnTo>
                  <a:lnTo>
                    <a:pt x="4356299" y="7273"/>
                  </a:lnTo>
                  <a:lnTo>
                    <a:pt x="4368137" y="6203"/>
                  </a:lnTo>
                  <a:lnTo>
                    <a:pt x="4379975" y="5286"/>
                  </a:lnTo>
                  <a:lnTo>
                    <a:pt x="4391813" y="4500"/>
                  </a:lnTo>
                  <a:lnTo>
                    <a:pt x="4403650" y="3827"/>
                  </a:lnTo>
                  <a:lnTo>
                    <a:pt x="4415488" y="3251"/>
                  </a:lnTo>
                  <a:lnTo>
                    <a:pt x="4427326" y="2759"/>
                  </a:lnTo>
                  <a:lnTo>
                    <a:pt x="4439164" y="2340"/>
                  </a:lnTo>
                  <a:lnTo>
                    <a:pt x="4451001" y="1981"/>
                  </a:lnTo>
                  <a:lnTo>
                    <a:pt x="4462839" y="1675"/>
                  </a:lnTo>
                  <a:lnTo>
                    <a:pt x="4474677" y="1415"/>
                  </a:lnTo>
                  <a:lnTo>
                    <a:pt x="4486515" y="1192"/>
                  </a:lnTo>
                  <a:lnTo>
                    <a:pt x="4498352" y="1003"/>
                  </a:lnTo>
                  <a:lnTo>
                    <a:pt x="4510190" y="842"/>
                  </a:lnTo>
                  <a:lnTo>
                    <a:pt x="4522028" y="704"/>
                  </a:lnTo>
                  <a:lnTo>
                    <a:pt x="4533866" y="587"/>
                  </a:lnTo>
                  <a:lnTo>
                    <a:pt x="4545704" y="487"/>
                  </a:lnTo>
                  <a:lnTo>
                    <a:pt x="4557541" y="402"/>
                  </a:lnTo>
                  <a:lnTo>
                    <a:pt x="4569379" y="330"/>
                  </a:lnTo>
                  <a:lnTo>
                    <a:pt x="4581217" y="269"/>
                  </a:lnTo>
                  <a:lnTo>
                    <a:pt x="4593055" y="216"/>
                  </a:lnTo>
                  <a:lnTo>
                    <a:pt x="4604892" y="172"/>
                  </a:lnTo>
                  <a:lnTo>
                    <a:pt x="4616730" y="134"/>
                  </a:lnTo>
                  <a:lnTo>
                    <a:pt x="4628568" y="102"/>
                  </a:lnTo>
                  <a:lnTo>
                    <a:pt x="4640406" y="74"/>
                  </a:lnTo>
                  <a:lnTo>
                    <a:pt x="4652244" y="51"/>
                  </a:lnTo>
                  <a:lnTo>
                    <a:pt x="4664081" y="31"/>
                  </a:lnTo>
                  <a:lnTo>
                    <a:pt x="4675919" y="14"/>
                  </a:lnTo>
                  <a:lnTo>
                    <a:pt x="4687757" y="0"/>
                  </a:lnTo>
                </a:path>
              </a:pathLst>
            </a:custGeom>
            <a:ln w="40651" cap="flat">
              <a:solidFill>
                <a:srgbClr val="E8E8E8">
                  <a:alpha val="100000"/>
                </a:srgbClr>
              </a:solidFill>
              <a:prstDash val="solid"/>
              <a:round/>
            </a:ln>
          </p:spPr>
          <p:txBody>
            <a:bodyPr/>
            <a:lstStyle/>
            <a:p/>
          </p:txBody>
        </p:sp>
        <p:sp>
          <p:nvSpPr>
            <p:cNvPr id="28" name="pl28"/>
            <p:cNvSpPr/>
            <p:nvPr/>
          </p:nvSpPr>
          <p:spPr>
            <a:xfrm>
              <a:off x="2482252" y="4577913"/>
              <a:ext cx="4687757" cy="489537"/>
            </a:xfrm>
            <a:custGeom>
              <a:avLst/>
              <a:pathLst>
                <a:path w="4687757" h="489537">
                  <a:moveTo>
                    <a:pt x="0" y="0"/>
                  </a:moveTo>
                  <a:lnTo>
                    <a:pt x="11837" y="14"/>
                  </a:lnTo>
                  <a:lnTo>
                    <a:pt x="23675" y="31"/>
                  </a:lnTo>
                  <a:lnTo>
                    <a:pt x="35513" y="51"/>
                  </a:lnTo>
                  <a:lnTo>
                    <a:pt x="47351" y="74"/>
                  </a:lnTo>
                  <a:lnTo>
                    <a:pt x="59188" y="102"/>
                  </a:lnTo>
                  <a:lnTo>
                    <a:pt x="71026" y="134"/>
                  </a:lnTo>
                  <a:lnTo>
                    <a:pt x="82864" y="172"/>
                  </a:lnTo>
                  <a:lnTo>
                    <a:pt x="94702" y="216"/>
                  </a:lnTo>
                  <a:lnTo>
                    <a:pt x="106539" y="269"/>
                  </a:lnTo>
                  <a:lnTo>
                    <a:pt x="118377" y="330"/>
                  </a:lnTo>
                  <a:lnTo>
                    <a:pt x="130215" y="402"/>
                  </a:lnTo>
                  <a:lnTo>
                    <a:pt x="142053" y="487"/>
                  </a:lnTo>
                  <a:lnTo>
                    <a:pt x="153891" y="587"/>
                  </a:lnTo>
                  <a:lnTo>
                    <a:pt x="165728" y="704"/>
                  </a:lnTo>
                  <a:lnTo>
                    <a:pt x="177566" y="842"/>
                  </a:lnTo>
                  <a:lnTo>
                    <a:pt x="189404" y="1003"/>
                  </a:lnTo>
                  <a:lnTo>
                    <a:pt x="201242" y="1192"/>
                  </a:lnTo>
                  <a:lnTo>
                    <a:pt x="213079" y="1415"/>
                  </a:lnTo>
                  <a:lnTo>
                    <a:pt x="224917" y="1675"/>
                  </a:lnTo>
                  <a:lnTo>
                    <a:pt x="236755" y="1981"/>
                  </a:lnTo>
                  <a:lnTo>
                    <a:pt x="248593" y="2340"/>
                  </a:lnTo>
                  <a:lnTo>
                    <a:pt x="260430" y="2759"/>
                  </a:lnTo>
                  <a:lnTo>
                    <a:pt x="272268" y="3251"/>
                  </a:lnTo>
                  <a:lnTo>
                    <a:pt x="284106" y="3827"/>
                  </a:lnTo>
                  <a:lnTo>
                    <a:pt x="295944" y="4500"/>
                  </a:lnTo>
                  <a:lnTo>
                    <a:pt x="307782" y="5286"/>
                  </a:lnTo>
                  <a:lnTo>
                    <a:pt x="319619" y="6203"/>
                  </a:lnTo>
                  <a:lnTo>
                    <a:pt x="331457" y="7273"/>
                  </a:lnTo>
                  <a:lnTo>
                    <a:pt x="343295" y="8517"/>
                  </a:lnTo>
                  <a:lnTo>
                    <a:pt x="355133" y="9964"/>
                  </a:lnTo>
                  <a:lnTo>
                    <a:pt x="366970" y="11642"/>
                  </a:lnTo>
                  <a:lnTo>
                    <a:pt x="378808" y="13584"/>
                  </a:lnTo>
                  <a:lnTo>
                    <a:pt x="390646" y="15825"/>
                  </a:lnTo>
                  <a:lnTo>
                    <a:pt x="402484" y="18405"/>
                  </a:lnTo>
                  <a:lnTo>
                    <a:pt x="414321" y="21364"/>
                  </a:lnTo>
                  <a:lnTo>
                    <a:pt x="426159" y="24744"/>
                  </a:lnTo>
                  <a:lnTo>
                    <a:pt x="437997" y="28589"/>
                  </a:lnTo>
                  <a:lnTo>
                    <a:pt x="449835" y="32940"/>
                  </a:lnTo>
                  <a:lnTo>
                    <a:pt x="461673" y="37835"/>
                  </a:lnTo>
                  <a:lnTo>
                    <a:pt x="473510" y="43308"/>
                  </a:lnTo>
                  <a:lnTo>
                    <a:pt x="485348" y="49381"/>
                  </a:lnTo>
                  <a:lnTo>
                    <a:pt x="497186" y="56068"/>
                  </a:lnTo>
                  <a:lnTo>
                    <a:pt x="509024" y="63365"/>
                  </a:lnTo>
                  <a:lnTo>
                    <a:pt x="520861" y="71252"/>
                  </a:lnTo>
                  <a:lnTo>
                    <a:pt x="532699" y="79688"/>
                  </a:lnTo>
                  <a:lnTo>
                    <a:pt x="544537" y="88612"/>
                  </a:lnTo>
                  <a:lnTo>
                    <a:pt x="556375" y="97941"/>
                  </a:lnTo>
                  <a:lnTo>
                    <a:pt x="568213" y="107576"/>
                  </a:lnTo>
                  <a:lnTo>
                    <a:pt x="580050" y="117399"/>
                  </a:lnTo>
                  <a:lnTo>
                    <a:pt x="591888" y="127287"/>
                  </a:lnTo>
                  <a:lnTo>
                    <a:pt x="603726" y="137110"/>
                  </a:lnTo>
                  <a:lnTo>
                    <a:pt x="615564" y="146744"/>
                  </a:lnTo>
                  <a:lnTo>
                    <a:pt x="627401" y="156074"/>
                  </a:lnTo>
                  <a:lnTo>
                    <a:pt x="639239" y="164997"/>
                  </a:lnTo>
                  <a:lnTo>
                    <a:pt x="651077" y="173434"/>
                  </a:lnTo>
                  <a:lnTo>
                    <a:pt x="662915" y="181321"/>
                  </a:lnTo>
                  <a:lnTo>
                    <a:pt x="674752" y="188618"/>
                  </a:lnTo>
                  <a:lnTo>
                    <a:pt x="686590" y="195304"/>
                  </a:lnTo>
                  <a:lnTo>
                    <a:pt x="698428" y="201378"/>
                  </a:lnTo>
                  <a:lnTo>
                    <a:pt x="710266" y="206850"/>
                  </a:lnTo>
                  <a:lnTo>
                    <a:pt x="722104" y="211746"/>
                  </a:lnTo>
                  <a:lnTo>
                    <a:pt x="733941" y="216097"/>
                  </a:lnTo>
                  <a:lnTo>
                    <a:pt x="745779" y="219942"/>
                  </a:lnTo>
                  <a:lnTo>
                    <a:pt x="757617" y="223322"/>
                  </a:lnTo>
                  <a:lnTo>
                    <a:pt x="769455" y="226281"/>
                  </a:lnTo>
                  <a:lnTo>
                    <a:pt x="781292" y="228860"/>
                  </a:lnTo>
                  <a:lnTo>
                    <a:pt x="793130" y="231102"/>
                  </a:lnTo>
                  <a:lnTo>
                    <a:pt x="804968" y="233044"/>
                  </a:lnTo>
                  <a:lnTo>
                    <a:pt x="816806" y="234722"/>
                  </a:lnTo>
                  <a:lnTo>
                    <a:pt x="828643" y="236168"/>
                  </a:lnTo>
                  <a:lnTo>
                    <a:pt x="840481" y="237413"/>
                  </a:lnTo>
                  <a:lnTo>
                    <a:pt x="852319" y="238483"/>
                  </a:lnTo>
                  <a:lnTo>
                    <a:pt x="864157" y="239400"/>
                  </a:lnTo>
                  <a:lnTo>
                    <a:pt x="875995" y="240186"/>
                  </a:lnTo>
                  <a:lnTo>
                    <a:pt x="887832" y="240859"/>
                  </a:lnTo>
                  <a:lnTo>
                    <a:pt x="899670" y="241434"/>
                  </a:lnTo>
                  <a:lnTo>
                    <a:pt x="911508" y="241926"/>
                  </a:lnTo>
                  <a:lnTo>
                    <a:pt x="923346" y="242346"/>
                  </a:lnTo>
                  <a:lnTo>
                    <a:pt x="935183" y="242705"/>
                  </a:lnTo>
                  <a:lnTo>
                    <a:pt x="947021" y="243010"/>
                  </a:lnTo>
                  <a:lnTo>
                    <a:pt x="958859" y="243271"/>
                  </a:lnTo>
                  <a:lnTo>
                    <a:pt x="970697" y="243493"/>
                  </a:lnTo>
                  <a:lnTo>
                    <a:pt x="982534" y="243683"/>
                  </a:lnTo>
                  <a:lnTo>
                    <a:pt x="994372" y="243844"/>
                  </a:lnTo>
                  <a:lnTo>
                    <a:pt x="1006210" y="243982"/>
                  </a:lnTo>
                  <a:lnTo>
                    <a:pt x="1018048" y="244099"/>
                  </a:lnTo>
                  <a:lnTo>
                    <a:pt x="1029886" y="244198"/>
                  </a:lnTo>
                  <a:lnTo>
                    <a:pt x="1041723" y="244283"/>
                  </a:lnTo>
                  <a:lnTo>
                    <a:pt x="1053561" y="244355"/>
                  </a:lnTo>
                  <a:lnTo>
                    <a:pt x="1065399" y="244417"/>
                  </a:lnTo>
                  <a:lnTo>
                    <a:pt x="1077237" y="244469"/>
                  </a:lnTo>
                  <a:lnTo>
                    <a:pt x="1089074" y="244514"/>
                  </a:lnTo>
                  <a:lnTo>
                    <a:pt x="1100912" y="244552"/>
                  </a:lnTo>
                  <a:lnTo>
                    <a:pt x="1112750" y="244584"/>
                  </a:lnTo>
                  <a:lnTo>
                    <a:pt x="1124588" y="244612"/>
                  </a:lnTo>
                  <a:lnTo>
                    <a:pt x="1136426" y="244635"/>
                  </a:lnTo>
                  <a:lnTo>
                    <a:pt x="1148263" y="244655"/>
                  </a:lnTo>
                  <a:lnTo>
                    <a:pt x="1160101" y="244672"/>
                  </a:lnTo>
                  <a:lnTo>
                    <a:pt x="1171939" y="244686"/>
                  </a:lnTo>
                  <a:lnTo>
                    <a:pt x="1171939" y="244850"/>
                  </a:lnTo>
                  <a:lnTo>
                    <a:pt x="1183777" y="244865"/>
                  </a:lnTo>
                  <a:lnTo>
                    <a:pt x="1195614" y="244882"/>
                  </a:lnTo>
                  <a:lnTo>
                    <a:pt x="1207452" y="244902"/>
                  </a:lnTo>
                  <a:lnTo>
                    <a:pt x="1219290" y="244925"/>
                  </a:lnTo>
                  <a:lnTo>
                    <a:pt x="1231128" y="244952"/>
                  </a:lnTo>
                  <a:lnTo>
                    <a:pt x="1242965" y="244985"/>
                  </a:lnTo>
                  <a:lnTo>
                    <a:pt x="1254803" y="245023"/>
                  </a:lnTo>
                  <a:lnTo>
                    <a:pt x="1266641" y="245067"/>
                  </a:lnTo>
                  <a:lnTo>
                    <a:pt x="1278479" y="245120"/>
                  </a:lnTo>
                  <a:lnTo>
                    <a:pt x="1290317" y="245181"/>
                  </a:lnTo>
                  <a:lnTo>
                    <a:pt x="1302154" y="245253"/>
                  </a:lnTo>
                  <a:lnTo>
                    <a:pt x="1313992" y="245338"/>
                  </a:lnTo>
                  <a:lnTo>
                    <a:pt x="1325830" y="245438"/>
                  </a:lnTo>
                  <a:lnTo>
                    <a:pt x="1337668" y="245555"/>
                  </a:lnTo>
                  <a:lnTo>
                    <a:pt x="1349505" y="245692"/>
                  </a:lnTo>
                  <a:lnTo>
                    <a:pt x="1361343" y="245854"/>
                  </a:lnTo>
                  <a:lnTo>
                    <a:pt x="1373181" y="246043"/>
                  </a:lnTo>
                  <a:lnTo>
                    <a:pt x="1385019" y="246265"/>
                  </a:lnTo>
                  <a:lnTo>
                    <a:pt x="1396856" y="246526"/>
                  </a:lnTo>
                  <a:lnTo>
                    <a:pt x="1408694" y="246832"/>
                  </a:lnTo>
                  <a:lnTo>
                    <a:pt x="1420532" y="247190"/>
                  </a:lnTo>
                  <a:lnTo>
                    <a:pt x="1432370" y="247610"/>
                  </a:lnTo>
                  <a:lnTo>
                    <a:pt x="1444208" y="248102"/>
                  </a:lnTo>
                  <a:lnTo>
                    <a:pt x="1456045" y="248677"/>
                  </a:lnTo>
                  <a:lnTo>
                    <a:pt x="1467883" y="249350"/>
                  </a:lnTo>
                  <a:lnTo>
                    <a:pt x="1479721" y="250136"/>
                  </a:lnTo>
                  <a:lnTo>
                    <a:pt x="1491559" y="251054"/>
                  </a:lnTo>
                  <a:lnTo>
                    <a:pt x="1503396" y="252123"/>
                  </a:lnTo>
                  <a:lnTo>
                    <a:pt x="1515234" y="253368"/>
                  </a:lnTo>
                  <a:lnTo>
                    <a:pt x="1527072" y="254815"/>
                  </a:lnTo>
                  <a:lnTo>
                    <a:pt x="1538910" y="256493"/>
                  </a:lnTo>
                  <a:lnTo>
                    <a:pt x="1550748" y="258435"/>
                  </a:lnTo>
                  <a:lnTo>
                    <a:pt x="1562585" y="260676"/>
                  </a:lnTo>
                  <a:lnTo>
                    <a:pt x="1574423" y="263256"/>
                  </a:lnTo>
                  <a:lnTo>
                    <a:pt x="1586261" y="266215"/>
                  </a:lnTo>
                  <a:lnTo>
                    <a:pt x="1598099" y="269595"/>
                  </a:lnTo>
                  <a:lnTo>
                    <a:pt x="1609936" y="273440"/>
                  </a:lnTo>
                  <a:lnTo>
                    <a:pt x="1621774" y="277791"/>
                  </a:lnTo>
                  <a:lnTo>
                    <a:pt x="1633612" y="282686"/>
                  </a:lnTo>
                  <a:lnTo>
                    <a:pt x="1645450" y="288159"/>
                  </a:lnTo>
                  <a:lnTo>
                    <a:pt x="1657287" y="294232"/>
                  </a:lnTo>
                  <a:lnTo>
                    <a:pt x="1669125" y="300919"/>
                  </a:lnTo>
                  <a:lnTo>
                    <a:pt x="1680963" y="308216"/>
                  </a:lnTo>
                  <a:lnTo>
                    <a:pt x="1692801" y="316103"/>
                  </a:lnTo>
                  <a:lnTo>
                    <a:pt x="1704639" y="324539"/>
                  </a:lnTo>
                  <a:lnTo>
                    <a:pt x="1716476" y="333463"/>
                  </a:lnTo>
                  <a:lnTo>
                    <a:pt x="1728314" y="342792"/>
                  </a:lnTo>
                  <a:lnTo>
                    <a:pt x="1740152" y="352426"/>
                  </a:lnTo>
                  <a:lnTo>
                    <a:pt x="1751990" y="362250"/>
                  </a:lnTo>
                  <a:lnTo>
                    <a:pt x="1763827" y="372137"/>
                  </a:lnTo>
                  <a:lnTo>
                    <a:pt x="1775665" y="381961"/>
                  </a:lnTo>
                  <a:lnTo>
                    <a:pt x="1787503" y="391595"/>
                  </a:lnTo>
                  <a:lnTo>
                    <a:pt x="1799341" y="400924"/>
                  </a:lnTo>
                  <a:lnTo>
                    <a:pt x="1811178" y="409848"/>
                  </a:lnTo>
                  <a:lnTo>
                    <a:pt x="1823016" y="418284"/>
                  </a:lnTo>
                  <a:lnTo>
                    <a:pt x="1834854" y="426171"/>
                  </a:lnTo>
                  <a:lnTo>
                    <a:pt x="1846692" y="433468"/>
                  </a:lnTo>
                  <a:lnTo>
                    <a:pt x="1858530" y="440155"/>
                  </a:lnTo>
                  <a:lnTo>
                    <a:pt x="1870367" y="446229"/>
                  </a:lnTo>
                  <a:lnTo>
                    <a:pt x="1882205" y="451701"/>
                  </a:lnTo>
                  <a:lnTo>
                    <a:pt x="1894043" y="456597"/>
                  </a:lnTo>
                  <a:lnTo>
                    <a:pt x="1905881" y="460948"/>
                  </a:lnTo>
                  <a:lnTo>
                    <a:pt x="1917718" y="464792"/>
                  </a:lnTo>
                  <a:lnTo>
                    <a:pt x="1929556" y="468173"/>
                  </a:lnTo>
                  <a:lnTo>
                    <a:pt x="1941394" y="471132"/>
                  </a:lnTo>
                  <a:lnTo>
                    <a:pt x="1953232" y="473711"/>
                  </a:lnTo>
                  <a:lnTo>
                    <a:pt x="1965069" y="475953"/>
                  </a:lnTo>
                  <a:lnTo>
                    <a:pt x="1976907" y="477895"/>
                  </a:lnTo>
                  <a:lnTo>
                    <a:pt x="1988745" y="479572"/>
                  </a:lnTo>
                  <a:lnTo>
                    <a:pt x="2000583" y="481019"/>
                  </a:lnTo>
                  <a:lnTo>
                    <a:pt x="2012421" y="482264"/>
                  </a:lnTo>
                  <a:lnTo>
                    <a:pt x="2024258" y="483333"/>
                  </a:lnTo>
                  <a:lnTo>
                    <a:pt x="2036096" y="484251"/>
                  </a:lnTo>
                  <a:lnTo>
                    <a:pt x="2047934" y="485037"/>
                  </a:lnTo>
                  <a:lnTo>
                    <a:pt x="2059772" y="485710"/>
                  </a:lnTo>
                  <a:lnTo>
                    <a:pt x="2071609" y="486285"/>
                  </a:lnTo>
                  <a:lnTo>
                    <a:pt x="2083447" y="486777"/>
                  </a:lnTo>
                  <a:lnTo>
                    <a:pt x="2095285" y="487197"/>
                  </a:lnTo>
                  <a:lnTo>
                    <a:pt x="2107123" y="487555"/>
                  </a:lnTo>
                  <a:lnTo>
                    <a:pt x="2118961" y="487861"/>
                  </a:lnTo>
                  <a:lnTo>
                    <a:pt x="2130798" y="488122"/>
                  </a:lnTo>
                  <a:lnTo>
                    <a:pt x="2142636" y="488344"/>
                  </a:lnTo>
                  <a:lnTo>
                    <a:pt x="2154474" y="488534"/>
                  </a:lnTo>
                  <a:lnTo>
                    <a:pt x="2166312" y="488695"/>
                  </a:lnTo>
                  <a:lnTo>
                    <a:pt x="2178149" y="488832"/>
                  </a:lnTo>
                  <a:lnTo>
                    <a:pt x="2189987" y="488950"/>
                  </a:lnTo>
                  <a:lnTo>
                    <a:pt x="2201825" y="489049"/>
                  </a:lnTo>
                  <a:lnTo>
                    <a:pt x="2213663" y="489134"/>
                  </a:lnTo>
                  <a:lnTo>
                    <a:pt x="2225500" y="489206"/>
                  </a:lnTo>
                  <a:lnTo>
                    <a:pt x="2237338" y="489268"/>
                  </a:lnTo>
                  <a:lnTo>
                    <a:pt x="2249176" y="489320"/>
                  </a:lnTo>
                  <a:lnTo>
                    <a:pt x="2261014" y="489365"/>
                  </a:lnTo>
                  <a:lnTo>
                    <a:pt x="2272852" y="489403"/>
                  </a:lnTo>
                  <a:lnTo>
                    <a:pt x="2284689" y="489435"/>
                  </a:lnTo>
                  <a:lnTo>
                    <a:pt x="2296527" y="489462"/>
                  </a:lnTo>
                  <a:lnTo>
                    <a:pt x="2308365" y="489486"/>
                  </a:lnTo>
                  <a:lnTo>
                    <a:pt x="2320203" y="489506"/>
                  </a:lnTo>
                  <a:lnTo>
                    <a:pt x="2332040" y="489523"/>
                  </a:lnTo>
                  <a:lnTo>
                    <a:pt x="2343878" y="489537"/>
                  </a:lnTo>
                  <a:lnTo>
                    <a:pt x="2343878" y="489537"/>
                  </a:lnTo>
                  <a:lnTo>
                    <a:pt x="2355716" y="489523"/>
                  </a:lnTo>
                  <a:lnTo>
                    <a:pt x="2367554" y="489506"/>
                  </a:lnTo>
                  <a:lnTo>
                    <a:pt x="2379391" y="489486"/>
                  </a:lnTo>
                  <a:lnTo>
                    <a:pt x="2391229" y="489462"/>
                  </a:lnTo>
                  <a:lnTo>
                    <a:pt x="2403067" y="489435"/>
                  </a:lnTo>
                  <a:lnTo>
                    <a:pt x="2414905" y="489403"/>
                  </a:lnTo>
                  <a:lnTo>
                    <a:pt x="2426743" y="489365"/>
                  </a:lnTo>
                  <a:lnTo>
                    <a:pt x="2438580" y="489320"/>
                  </a:lnTo>
                  <a:lnTo>
                    <a:pt x="2450418" y="489268"/>
                  </a:lnTo>
                  <a:lnTo>
                    <a:pt x="2462256" y="489206"/>
                  </a:lnTo>
                  <a:lnTo>
                    <a:pt x="2474094" y="489134"/>
                  </a:lnTo>
                  <a:lnTo>
                    <a:pt x="2485931" y="489049"/>
                  </a:lnTo>
                  <a:lnTo>
                    <a:pt x="2497769" y="488950"/>
                  </a:lnTo>
                  <a:lnTo>
                    <a:pt x="2509607" y="488832"/>
                  </a:lnTo>
                  <a:lnTo>
                    <a:pt x="2521445" y="488695"/>
                  </a:lnTo>
                  <a:lnTo>
                    <a:pt x="2533283" y="488534"/>
                  </a:lnTo>
                  <a:lnTo>
                    <a:pt x="2545120" y="488344"/>
                  </a:lnTo>
                  <a:lnTo>
                    <a:pt x="2556958" y="488122"/>
                  </a:lnTo>
                  <a:lnTo>
                    <a:pt x="2568796" y="487861"/>
                  </a:lnTo>
                  <a:lnTo>
                    <a:pt x="2580634" y="487555"/>
                  </a:lnTo>
                  <a:lnTo>
                    <a:pt x="2592471" y="487197"/>
                  </a:lnTo>
                  <a:lnTo>
                    <a:pt x="2604309" y="486777"/>
                  </a:lnTo>
                  <a:lnTo>
                    <a:pt x="2616147" y="486285"/>
                  </a:lnTo>
                  <a:lnTo>
                    <a:pt x="2627985" y="485710"/>
                  </a:lnTo>
                  <a:lnTo>
                    <a:pt x="2639822" y="485037"/>
                  </a:lnTo>
                  <a:lnTo>
                    <a:pt x="2651660" y="484251"/>
                  </a:lnTo>
                  <a:lnTo>
                    <a:pt x="2663498" y="483333"/>
                  </a:lnTo>
                  <a:lnTo>
                    <a:pt x="2675336" y="482264"/>
                  </a:lnTo>
                  <a:lnTo>
                    <a:pt x="2687174" y="481019"/>
                  </a:lnTo>
                  <a:lnTo>
                    <a:pt x="2699011" y="479572"/>
                  </a:lnTo>
                  <a:lnTo>
                    <a:pt x="2710849" y="477895"/>
                  </a:lnTo>
                  <a:lnTo>
                    <a:pt x="2722687" y="475953"/>
                  </a:lnTo>
                  <a:lnTo>
                    <a:pt x="2734525" y="473711"/>
                  </a:lnTo>
                  <a:lnTo>
                    <a:pt x="2746362" y="471132"/>
                  </a:lnTo>
                  <a:lnTo>
                    <a:pt x="2758200" y="468173"/>
                  </a:lnTo>
                  <a:lnTo>
                    <a:pt x="2770038" y="464792"/>
                  </a:lnTo>
                  <a:lnTo>
                    <a:pt x="2781876" y="460948"/>
                  </a:lnTo>
                  <a:lnTo>
                    <a:pt x="2793713" y="456597"/>
                  </a:lnTo>
                  <a:lnTo>
                    <a:pt x="2805551" y="451701"/>
                  </a:lnTo>
                  <a:lnTo>
                    <a:pt x="2817389" y="446229"/>
                  </a:lnTo>
                  <a:lnTo>
                    <a:pt x="2829227" y="440155"/>
                  </a:lnTo>
                  <a:lnTo>
                    <a:pt x="2841065" y="433468"/>
                  </a:lnTo>
                  <a:lnTo>
                    <a:pt x="2852902" y="426171"/>
                  </a:lnTo>
                  <a:lnTo>
                    <a:pt x="2864740" y="418284"/>
                  </a:lnTo>
                  <a:lnTo>
                    <a:pt x="2876578" y="409848"/>
                  </a:lnTo>
                  <a:lnTo>
                    <a:pt x="2888416" y="400924"/>
                  </a:lnTo>
                  <a:lnTo>
                    <a:pt x="2900253" y="391595"/>
                  </a:lnTo>
                  <a:lnTo>
                    <a:pt x="2912091" y="381961"/>
                  </a:lnTo>
                  <a:lnTo>
                    <a:pt x="2923929" y="372137"/>
                  </a:lnTo>
                  <a:lnTo>
                    <a:pt x="2935767" y="362250"/>
                  </a:lnTo>
                  <a:lnTo>
                    <a:pt x="2947604" y="352426"/>
                  </a:lnTo>
                  <a:lnTo>
                    <a:pt x="2959442" y="342792"/>
                  </a:lnTo>
                  <a:lnTo>
                    <a:pt x="2971280" y="333463"/>
                  </a:lnTo>
                  <a:lnTo>
                    <a:pt x="2983118" y="324539"/>
                  </a:lnTo>
                  <a:lnTo>
                    <a:pt x="2994956" y="316103"/>
                  </a:lnTo>
                  <a:lnTo>
                    <a:pt x="3006793" y="308216"/>
                  </a:lnTo>
                  <a:lnTo>
                    <a:pt x="3018631" y="300919"/>
                  </a:lnTo>
                  <a:lnTo>
                    <a:pt x="3030469" y="294232"/>
                  </a:lnTo>
                  <a:lnTo>
                    <a:pt x="3042307" y="288159"/>
                  </a:lnTo>
                  <a:lnTo>
                    <a:pt x="3054144" y="282686"/>
                  </a:lnTo>
                  <a:lnTo>
                    <a:pt x="3065982" y="277791"/>
                  </a:lnTo>
                  <a:lnTo>
                    <a:pt x="3077820" y="273440"/>
                  </a:lnTo>
                  <a:lnTo>
                    <a:pt x="3089658" y="269595"/>
                  </a:lnTo>
                  <a:lnTo>
                    <a:pt x="3101496" y="266215"/>
                  </a:lnTo>
                  <a:lnTo>
                    <a:pt x="3113333" y="263256"/>
                  </a:lnTo>
                  <a:lnTo>
                    <a:pt x="3125171" y="260676"/>
                  </a:lnTo>
                  <a:lnTo>
                    <a:pt x="3137009" y="258435"/>
                  </a:lnTo>
                  <a:lnTo>
                    <a:pt x="3148847" y="256493"/>
                  </a:lnTo>
                  <a:lnTo>
                    <a:pt x="3160684" y="254815"/>
                  </a:lnTo>
                  <a:lnTo>
                    <a:pt x="3172522" y="253368"/>
                  </a:lnTo>
                  <a:lnTo>
                    <a:pt x="3184360" y="252123"/>
                  </a:lnTo>
                  <a:lnTo>
                    <a:pt x="3196198" y="251054"/>
                  </a:lnTo>
                  <a:lnTo>
                    <a:pt x="3208035" y="250136"/>
                  </a:lnTo>
                  <a:lnTo>
                    <a:pt x="3219873" y="249350"/>
                  </a:lnTo>
                  <a:lnTo>
                    <a:pt x="3231711" y="248677"/>
                  </a:lnTo>
                  <a:lnTo>
                    <a:pt x="3243549" y="248102"/>
                  </a:lnTo>
                  <a:lnTo>
                    <a:pt x="3255387" y="247610"/>
                  </a:lnTo>
                  <a:lnTo>
                    <a:pt x="3267224" y="247190"/>
                  </a:lnTo>
                  <a:lnTo>
                    <a:pt x="3279062" y="246832"/>
                  </a:lnTo>
                  <a:lnTo>
                    <a:pt x="3290900" y="246526"/>
                  </a:lnTo>
                  <a:lnTo>
                    <a:pt x="3302738" y="246265"/>
                  </a:lnTo>
                  <a:lnTo>
                    <a:pt x="3314575" y="246043"/>
                  </a:lnTo>
                  <a:lnTo>
                    <a:pt x="3326413" y="245854"/>
                  </a:lnTo>
                  <a:lnTo>
                    <a:pt x="3338251" y="245692"/>
                  </a:lnTo>
                  <a:lnTo>
                    <a:pt x="3350089" y="245555"/>
                  </a:lnTo>
                  <a:lnTo>
                    <a:pt x="3361926" y="245438"/>
                  </a:lnTo>
                  <a:lnTo>
                    <a:pt x="3373764" y="245338"/>
                  </a:lnTo>
                  <a:lnTo>
                    <a:pt x="3385602" y="245253"/>
                  </a:lnTo>
                  <a:lnTo>
                    <a:pt x="3397440" y="245181"/>
                  </a:lnTo>
                  <a:lnTo>
                    <a:pt x="3409278" y="245120"/>
                  </a:lnTo>
                  <a:lnTo>
                    <a:pt x="3421115" y="245067"/>
                  </a:lnTo>
                  <a:lnTo>
                    <a:pt x="3432953" y="245023"/>
                  </a:lnTo>
                  <a:lnTo>
                    <a:pt x="3444791" y="244985"/>
                  </a:lnTo>
                  <a:lnTo>
                    <a:pt x="3456629" y="244952"/>
                  </a:lnTo>
                  <a:lnTo>
                    <a:pt x="3468466" y="244925"/>
                  </a:lnTo>
                  <a:lnTo>
                    <a:pt x="3480304" y="244902"/>
                  </a:lnTo>
                  <a:lnTo>
                    <a:pt x="3492142" y="244882"/>
                  </a:lnTo>
                  <a:lnTo>
                    <a:pt x="3503980" y="244865"/>
                  </a:lnTo>
                  <a:lnTo>
                    <a:pt x="3515818" y="244850"/>
                  </a:lnTo>
                  <a:lnTo>
                    <a:pt x="3515818" y="244850"/>
                  </a:lnTo>
                  <a:lnTo>
                    <a:pt x="3527655" y="244865"/>
                  </a:lnTo>
                  <a:lnTo>
                    <a:pt x="3539493" y="244882"/>
                  </a:lnTo>
                  <a:lnTo>
                    <a:pt x="3551331" y="244902"/>
                  </a:lnTo>
                  <a:lnTo>
                    <a:pt x="3563169" y="244925"/>
                  </a:lnTo>
                  <a:lnTo>
                    <a:pt x="3575006" y="244952"/>
                  </a:lnTo>
                  <a:lnTo>
                    <a:pt x="3586844" y="244985"/>
                  </a:lnTo>
                  <a:lnTo>
                    <a:pt x="3598682" y="245023"/>
                  </a:lnTo>
                  <a:lnTo>
                    <a:pt x="3610520" y="245067"/>
                  </a:lnTo>
                  <a:lnTo>
                    <a:pt x="3622357" y="245120"/>
                  </a:lnTo>
                  <a:lnTo>
                    <a:pt x="3634195" y="245181"/>
                  </a:lnTo>
                  <a:lnTo>
                    <a:pt x="3646033" y="245253"/>
                  </a:lnTo>
                  <a:lnTo>
                    <a:pt x="3657871" y="245338"/>
                  </a:lnTo>
                  <a:lnTo>
                    <a:pt x="3669709" y="245438"/>
                  </a:lnTo>
                  <a:lnTo>
                    <a:pt x="3681546" y="245555"/>
                  </a:lnTo>
                  <a:lnTo>
                    <a:pt x="3693384" y="245692"/>
                  </a:lnTo>
                  <a:lnTo>
                    <a:pt x="3705222" y="245854"/>
                  </a:lnTo>
                  <a:lnTo>
                    <a:pt x="3717060" y="246043"/>
                  </a:lnTo>
                  <a:lnTo>
                    <a:pt x="3728897" y="246265"/>
                  </a:lnTo>
                  <a:lnTo>
                    <a:pt x="3740735" y="246526"/>
                  </a:lnTo>
                  <a:lnTo>
                    <a:pt x="3752573" y="246832"/>
                  </a:lnTo>
                  <a:lnTo>
                    <a:pt x="3764411" y="247190"/>
                  </a:lnTo>
                  <a:lnTo>
                    <a:pt x="3776248" y="247610"/>
                  </a:lnTo>
                  <a:lnTo>
                    <a:pt x="3788086" y="248102"/>
                  </a:lnTo>
                  <a:lnTo>
                    <a:pt x="3799924" y="248677"/>
                  </a:lnTo>
                  <a:lnTo>
                    <a:pt x="3811762" y="249350"/>
                  </a:lnTo>
                  <a:lnTo>
                    <a:pt x="3823600" y="250136"/>
                  </a:lnTo>
                  <a:lnTo>
                    <a:pt x="3835437" y="251054"/>
                  </a:lnTo>
                  <a:lnTo>
                    <a:pt x="3847275" y="252123"/>
                  </a:lnTo>
                  <a:lnTo>
                    <a:pt x="3859113" y="253368"/>
                  </a:lnTo>
                  <a:lnTo>
                    <a:pt x="3870951" y="254815"/>
                  </a:lnTo>
                  <a:lnTo>
                    <a:pt x="3882788" y="256493"/>
                  </a:lnTo>
                  <a:lnTo>
                    <a:pt x="3894626" y="258435"/>
                  </a:lnTo>
                  <a:lnTo>
                    <a:pt x="3906464" y="260676"/>
                  </a:lnTo>
                  <a:lnTo>
                    <a:pt x="3918302" y="263256"/>
                  </a:lnTo>
                  <a:lnTo>
                    <a:pt x="3930139" y="266215"/>
                  </a:lnTo>
                  <a:lnTo>
                    <a:pt x="3941977" y="269595"/>
                  </a:lnTo>
                  <a:lnTo>
                    <a:pt x="3953815" y="273440"/>
                  </a:lnTo>
                  <a:lnTo>
                    <a:pt x="3965653" y="277791"/>
                  </a:lnTo>
                  <a:lnTo>
                    <a:pt x="3977491" y="282686"/>
                  </a:lnTo>
                  <a:lnTo>
                    <a:pt x="3989328" y="288159"/>
                  </a:lnTo>
                  <a:lnTo>
                    <a:pt x="4001166" y="294232"/>
                  </a:lnTo>
                  <a:lnTo>
                    <a:pt x="4013004" y="300919"/>
                  </a:lnTo>
                  <a:lnTo>
                    <a:pt x="4024842" y="308216"/>
                  </a:lnTo>
                  <a:lnTo>
                    <a:pt x="4036679" y="316103"/>
                  </a:lnTo>
                  <a:lnTo>
                    <a:pt x="4048517" y="324539"/>
                  </a:lnTo>
                  <a:lnTo>
                    <a:pt x="4060355" y="333463"/>
                  </a:lnTo>
                  <a:lnTo>
                    <a:pt x="4072193" y="342792"/>
                  </a:lnTo>
                  <a:lnTo>
                    <a:pt x="4084031" y="352426"/>
                  </a:lnTo>
                  <a:lnTo>
                    <a:pt x="4095868" y="362250"/>
                  </a:lnTo>
                  <a:lnTo>
                    <a:pt x="4107706" y="372137"/>
                  </a:lnTo>
                  <a:lnTo>
                    <a:pt x="4119544" y="381961"/>
                  </a:lnTo>
                  <a:lnTo>
                    <a:pt x="4131382" y="391595"/>
                  </a:lnTo>
                  <a:lnTo>
                    <a:pt x="4143219" y="400924"/>
                  </a:lnTo>
                  <a:lnTo>
                    <a:pt x="4155057" y="409848"/>
                  </a:lnTo>
                  <a:lnTo>
                    <a:pt x="4166895" y="418284"/>
                  </a:lnTo>
                  <a:lnTo>
                    <a:pt x="4178733" y="426171"/>
                  </a:lnTo>
                  <a:lnTo>
                    <a:pt x="4190570" y="433468"/>
                  </a:lnTo>
                  <a:lnTo>
                    <a:pt x="4202408" y="440155"/>
                  </a:lnTo>
                  <a:lnTo>
                    <a:pt x="4214246" y="446229"/>
                  </a:lnTo>
                  <a:lnTo>
                    <a:pt x="4226084" y="451701"/>
                  </a:lnTo>
                  <a:lnTo>
                    <a:pt x="4237922" y="456597"/>
                  </a:lnTo>
                  <a:lnTo>
                    <a:pt x="4249759" y="460948"/>
                  </a:lnTo>
                  <a:lnTo>
                    <a:pt x="4261597" y="464792"/>
                  </a:lnTo>
                  <a:lnTo>
                    <a:pt x="4273435" y="468173"/>
                  </a:lnTo>
                  <a:lnTo>
                    <a:pt x="4285273" y="471132"/>
                  </a:lnTo>
                  <a:lnTo>
                    <a:pt x="4297110" y="473711"/>
                  </a:lnTo>
                  <a:lnTo>
                    <a:pt x="4308948" y="475953"/>
                  </a:lnTo>
                  <a:lnTo>
                    <a:pt x="4320786" y="477895"/>
                  </a:lnTo>
                  <a:lnTo>
                    <a:pt x="4332624" y="479572"/>
                  </a:lnTo>
                  <a:lnTo>
                    <a:pt x="4344461" y="481019"/>
                  </a:lnTo>
                  <a:lnTo>
                    <a:pt x="4356299" y="482264"/>
                  </a:lnTo>
                  <a:lnTo>
                    <a:pt x="4368137" y="483333"/>
                  </a:lnTo>
                  <a:lnTo>
                    <a:pt x="4379975" y="484251"/>
                  </a:lnTo>
                  <a:lnTo>
                    <a:pt x="4391813" y="485037"/>
                  </a:lnTo>
                  <a:lnTo>
                    <a:pt x="4403650" y="485710"/>
                  </a:lnTo>
                  <a:lnTo>
                    <a:pt x="4415488" y="486285"/>
                  </a:lnTo>
                  <a:lnTo>
                    <a:pt x="4427326" y="486777"/>
                  </a:lnTo>
                  <a:lnTo>
                    <a:pt x="4439164" y="487197"/>
                  </a:lnTo>
                  <a:lnTo>
                    <a:pt x="4451001" y="487555"/>
                  </a:lnTo>
                  <a:lnTo>
                    <a:pt x="4462839" y="487861"/>
                  </a:lnTo>
                  <a:lnTo>
                    <a:pt x="4474677" y="488122"/>
                  </a:lnTo>
                  <a:lnTo>
                    <a:pt x="4486515" y="488344"/>
                  </a:lnTo>
                  <a:lnTo>
                    <a:pt x="4498352" y="488534"/>
                  </a:lnTo>
                  <a:lnTo>
                    <a:pt x="4510190" y="488695"/>
                  </a:lnTo>
                  <a:lnTo>
                    <a:pt x="4522028" y="488832"/>
                  </a:lnTo>
                  <a:lnTo>
                    <a:pt x="4533866" y="488950"/>
                  </a:lnTo>
                  <a:lnTo>
                    <a:pt x="4545704" y="489049"/>
                  </a:lnTo>
                  <a:lnTo>
                    <a:pt x="4557541" y="489134"/>
                  </a:lnTo>
                  <a:lnTo>
                    <a:pt x="4569379" y="489206"/>
                  </a:lnTo>
                  <a:lnTo>
                    <a:pt x="4581217" y="489268"/>
                  </a:lnTo>
                  <a:lnTo>
                    <a:pt x="4593055" y="489320"/>
                  </a:lnTo>
                  <a:lnTo>
                    <a:pt x="4604892" y="489365"/>
                  </a:lnTo>
                  <a:lnTo>
                    <a:pt x="4616730" y="489403"/>
                  </a:lnTo>
                  <a:lnTo>
                    <a:pt x="4628568" y="489435"/>
                  </a:lnTo>
                  <a:lnTo>
                    <a:pt x="4640406" y="489462"/>
                  </a:lnTo>
                  <a:lnTo>
                    <a:pt x="4652244" y="489486"/>
                  </a:lnTo>
                  <a:lnTo>
                    <a:pt x="4664081" y="489506"/>
                  </a:lnTo>
                  <a:lnTo>
                    <a:pt x="4675919" y="489523"/>
                  </a:lnTo>
                  <a:lnTo>
                    <a:pt x="4687757" y="489537"/>
                  </a:lnTo>
                </a:path>
              </a:pathLst>
            </a:custGeom>
            <a:ln w="40651" cap="flat">
              <a:solidFill>
                <a:srgbClr val="E8E8E8">
                  <a:alpha val="100000"/>
                </a:srgbClr>
              </a:solidFill>
              <a:prstDash val="solid"/>
              <a:round/>
            </a:ln>
          </p:spPr>
          <p:txBody>
            <a:bodyPr/>
            <a:lstStyle/>
            <a:p/>
          </p:txBody>
        </p:sp>
        <p:sp>
          <p:nvSpPr>
            <p:cNvPr id="29" name="pl29"/>
            <p:cNvSpPr/>
            <p:nvPr/>
          </p:nvSpPr>
          <p:spPr>
            <a:xfrm>
              <a:off x="2482252" y="5312384"/>
              <a:ext cx="4687757" cy="244768"/>
            </a:xfrm>
            <a:custGeom>
              <a:avLst/>
              <a:pathLst>
                <a:path w="4687757" h="244768">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82"/>
                  </a:lnTo>
                  <a:lnTo>
                    <a:pt x="1183777" y="96"/>
                  </a:lnTo>
                  <a:lnTo>
                    <a:pt x="1195614" y="113"/>
                  </a:lnTo>
                  <a:lnTo>
                    <a:pt x="1207452" y="133"/>
                  </a:lnTo>
                  <a:lnTo>
                    <a:pt x="1219290" y="156"/>
                  </a:lnTo>
                  <a:lnTo>
                    <a:pt x="1231128" y="184"/>
                  </a:lnTo>
                  <a:lnTo>
                    <a:pt x="1242965" y="216"/>
                  </a:lnTo>
                  <a:lnTo>
                    <a:pt x="1254803" y="254"/>
                  </a:lnTo>
                  <a:lnTo>
                    <a:pt x="1266641" y="298"/>
                  </a:lnTo>
                  <a:lnTo>
                    <a:pt x="1278479" y="351"/>
                  </a:lnTo>
                  <a:lnTo>
                    <a:pt x="1290317" y="412"/>
                  </a:lnTo>
                  <a:lnTo>
                    <a:pt x="1302154" y="485"/>
                  </a:lnTo>
                  <a:lnTo>
                    <a:pt x="1313992" y="569"/>
                  </a:lnTo>
                  <a:lnTo>
                    <a:pt x="1325830" y="669"/>
                  </a:lnTo>
                  <a:lnTo>
                    <a:pt x="1337668" y="786"/>
                  </a:lnTo>
                  <a:lnTo>
                    <a:pt x="1349505" y="924"/>
                  </a:lnTo>
                  <a:lnTo>
                    <a:pt x="1361343" y="1085"/>
                  </a:lnTo>
                  <a:lnTo>
                    <a:pt x="1373181" y="1274"/>
                  </a:lnTo>
                  <a:lnTo>
                    <a:pt x="1385019" y="1497"/>
                  </a:lnTo>
                  <a:lnTo>
                    <a:pt x="1396856" y="1757"/>
                  </a:lnTo>
                  <a:lnTo>
                    <a:pt x="1408694" y="2063"/>
                  </a:lnTo>
                  <a:lnTo>
                    <a:pt x="1420532" y="2422"/>
                  </a:lnTo>
                  <a:lnTo>
                    <a:pt x="1432370" y="2842"/>
                  </a:lnTo>
                  <a:lnTo>
                    <a:pt x="1444208" y="3333"/>
                  </a:lnTo>
                  <a:lnTo>
                    <a:pt x="1456045" y="3909"/>
                  </a:lnTo>
                  <a:lnTo>
                    <a:pt x="1467883" y="4582"/>
                  </a:lnTo>
                  <a:lnTo>
                    <a:pt x="1479721" y="5368"/>
                  </a:lnTo>
                  <a:lnTo>
                    <a:pt x="1491559" y="6285"/>
                  </a:lnTo>
                  <a:lnTo>
                    <a:pt x="1503396" y="7355"/>
                  </a:lnTo>
                  <a:lnTo>
                    <a:pt x="1515234" y="8600"/>
                  </a:lnTo>
                  <a:lnTo>
                    <a:pt x="1527072" y="10046"/>
                  </a:lnTo>
                  <a:lnTo>
                    <a:pt x="1538910" y="11724"/>
                  </a:lnTo>
                  <a:lnTo>
                    <a:pt x="1550748" y="13666"/>
                  </a:lnTo>
                  <a:lnTo>
                    <a:pt x="1562585" y="15907"/>
                  </a:lnTo>
                  <a:lnTo>
                    <a:pt x="1574423" y="18487"/>
                  </a:lnTo>
                  <a:lnTo>
                    <a:pt x="1586261" y="21446"/>
                  </a:lnTo>
                  <a:lnTo>
                    <a:pt x="1598099" y="24826"/>
                  </a:lnTo>
                  <a:lnTo>
                    <a:pt x="1609936" y="28671"/>
                  </a:lnTo>
                  <a:lnTo>
                    <a:pt x="1621774" y="33022"/>
                  </a:lnTo>
                  <a:lnTo>
                    <a:pt x="1633612" y="37917"/>
                  </a:lnTo>
                  <a:lnTo>
                    <a:pt x="1645450" y="43390"/>
                  </a:lnTo>
                  <a:lnTo>
                    <a:pt x="1657287" y="49463"/>
                  </a:lnTo>
                  <a:lnTo>
                    <a:pt x="1669125" y="56150"/>
                  </a:lnTo>
                  <a:lnTo>
                    <a:pt x="1680963" y="63447"/>
                  </a:lnTo>
                  <a:lnTo>
                    <a:pt x="1692801" y="71334"/>
                  </a:lnTo>
                  <a:lnTo>
                    <a:pt x="1704639" y="79770"/>
                  </a:lnTo>
                  <a:lnTo>
                    <a:pt x="1716476" y="88694"/>
                  </a:lnTo>
                  <a:lnTo>
                    <a:pt x="1728314" y="98024"/>
                  </a:lnTo>
                  <a:lnTo>
                    <a:pt x="1740152" y="107658"/>
                  </a:lnTo>
                  <a:lnTo>
                    <a:pt x="1751990" y="117481"/>
                  </a:lnTo>
                  <a:lnTo>
                    <a:pt x="1763827" y="127369"/>
                  </a:lnTo>
                  <a:lnTo>
                    <a:pt x="1775665" y="137192"/>
                  </a:lnTo>
                  <a:lnTo>
                    <a:pt x="1787503" y="146826"/>
                  </a:lnTo>
                  <a:lnTo>
                    <a:pt x="1799341" y="156156"/>
                  </a:lnTo>
                  <a:lnTo>
                    <a:pt x="1811178" y="165080"/>
                  </a:lnTo>
                  <a:lnTo>
                    <a:pt x="1823016" y="173516"/>
                  </a:lnTo>
                  <a:lnTo>
                    <a:pt x="1834854" y="181403"/>
                  </a:lnTo>
                  <a:lnTo>
                    <a:pt x="1846692" y="188700"/>
                  </a:lnTo>
                  <a:lnTo>
                    <a:pt x="1858530" y="195386"/>
                  </a:lnTo>
                  <a:lnTo>
                    <a:pt x="1870367" y="201460"/>
                  </a:lnTo>
                  <a:lnTo>
                    <a:pt x="1882205" y="206932"/>
                  </a:lnTo>
                  <a:lnTo>
                    <a:pt x="1894043" y="211828"/>
                  </a:lnTo>
                  <a:lnTo>
                    <a:pt x="1905881" y="216179"/>
                  </a:lnTo>
                  <a:lnTo>
                    <a:pt x="1917718" y="220024"/>
                  </a:lnTo>
                  <a:lnTo>
                    <a:pt x="1929556" y="223404"/>
                  </a:lnTo>
                  <a:lnTo>
                    <a:pt x="1941394" y="226363"/>
                  </a:lnTo>
                  <a:lnTo>
                    <a:pt x="1953232" y="228943"/>
                  </a:lnTo>
                  <a:lnTo>
                    <a:pt x="1965069" y="231184"/>
                  </a:lnTo>
                  <a:lnTo>
                    <a:pt x="1976907" y="233126"/>
                  </a:lnTo>
                  <a:lnTo>
                    <a:pt x="1988745" y="234804"/>
                  </a:lnTo>
                  <a:lnTo>
                    <a:pt x="2000583" y="236250"/>
                  </a:lnTo>
                  <a:lnTo>
                    <a:pt x="2012421" y="237495"/>
                  </a:lnTo>
                  <a:lnTo>
                    <a:pt x="2024258" y="238565"/>
                  </a:lnTo>
                  <a:lnTo>
                    <a:pt x="2036096" y="239482"/>
                  </a:lnTo>
                  <a:lnTo>
                    <a:pt x="2047934" y="240268"/>
                  </a:lnTo>
                  <a:lnTo>
                    <a:pt x="2059772" y="240941"/>
                  </a:lnTo>
                  <a:lnTo>
                    <a:pt x="2071609" y="241517"/>
                  </a:lnTo>
                  <a:lnTo>
                    <a:pt x="2083447" y="242008"/>
                  </a:lnTo>
                  <a:lnTo>
                    <a:pt x="2095285" y="242428"/>
                  </a:lnTo>
                  <a:lnTo>
                    <a:pt x="2107123" y="242787"/>
                  </a:lnTo>
                  <a:lnTo>
                    <a:pt x="2118961" y="243092"/>
                  </a:lnTo>
                  <a:lnTo>
                    <a:pt x="2130798" y="243353"/>
                  </a:lnTo>
                  <a:lnTo>
                    <a:pt x="2142636" y="243575"/>
                  </a:lnTo>
                  <a:lnTo>
                    <a:pt x="2154474" y="243765"/>
                  </a:lnTo>
                  <a:lnTo>
                    <a:pt x="2166312" y="243926"/>
                  </a:lnTo>
                  <a:lnTo>
                    <a:pt x="2178149" y="244064"/>
                  </a:lnTo>
                  <a:lnTo>
                    <a:pt x="2189987" y="244181"/>
                  </a:lnTo>
                  <a:lnTo>
                    <a:pt x="2201825" y="244280"/>
                  </a:lnTo>
                  <a:lnTo>
                    <a:pt x="2213663" y="244365"/>
                  </a:lnTo>
                  <a:lnTo>
                    <a:pt x="2225500" y="244438"/>
                  </a:lnTo>
                  <a:lnTo>
                    <a:pt x="2237338" y="244499"/>
                  </a:lnTo>
                  <a:lnTo>
                    <a:pt x="2249176" y="244551"/>
                  </a:lnTo>
                  <a:lnTo>
                    <a:pt x="2261014" y="244596"/>
                  </a:lnTo>
                  <a:lnTo>
                    <a:pt x="2272852" y="244634"/>
                  </a:lnTo>
                  <a:lnTo>
                    <a:pt x="2284689" y="244666"/>
                  </a:lnTo>
                  <a:lnTo>
                    <a:pt x="2296527" y="244694"/>
                  </a:lnTo>
                  <a:lnTo>
                    <a:pt x="2308365" y="244717"/>
                  </a:lnTo>
                  <a:lnTo>
                    <a:pt x="2320203" y="244737"/>
                  </a:lnTo>
                  <a:lnTo>
                    <a:pt x="2332040" y="244754"/>
                  </a:lnTo>
                  <a:lnTo>
                    <a:pt x="2343878" y="244768"/>
                  </a:lnTo>
                  <a:lnTo>
                    <a:pt x="2343878" y="244768"/>
                  </a:lnTo>
                  <a:lnTo>
                    <a:pt x="2355716" y="244754"/>
                  </a:lnTo>
                  <a:lnTo>
                    <a:pt x="2367554" y="244737"/>
                  </a:lnTo>
                  <a:lnTo>
                    <a:pt x="2379391" y="244717"/>
                  </a:lnTo>
                  <a:lnTo>
                    <a:pt x="2391229" y="244694"/>
                  </a:lnTo>
                  <a:lnTo>
                    <a:pt x="2403067" y="244666"/>
                  </a:lnTo>
                  <a:lnTo>
                    <a:pt x="2414905" y="244634"/>
                  </a:lnTo>
                  <a:lnTo>
                    <a:pt x="2426743" y="244596"/>
                  </a:lnTo>
                  <a:lnTo>
                    <a:pt x="2438580" y="244551"/>
                  </a:lnTo>
                  <a:lnTo>
                    <a:pt x="2450418" y="244499"/>
                  </a:lnTo>
                  <a:lnTo>
                    <a:pt x="2462256" y="244438"/>
                  </a:lnTo>
                  <a:lnTo>
                    <a:pt x="2474094" y="244365"/>
                  </a:lnTo>
                  <a:lnTo>
                    <a:pt x="2485931" y="244280"/>
                  </a:lnTo>
                  <a:lnTo>
                    <a:pt x="2497769" y="244181"/>
                  </a:lnTo>
                  <a:lnTo>
                    <a:pt x="2509607" y="244064"/>
                  </a:lnTo>
                  <a:lnTo>
                    <a:pt x="2521445" y="243926"/>
                  </a:lnTo>
                  <a:lnTo>
                    <a:pt x="2533283" y="243765"/>
                  </a:lnTo>
                  <a:lnTo>
                    <a:pt x="2545120" y="243575"/>
                  </a:lnTo>
                  <a:lnTo>
                    <a:pt x="2556958" y="243353"/>
                  </a:lnTo>
                  <a:lnTo>
                    <a:pt x="2568796" y="243092"/>
                  </a:lnTo>
                  <a:lnTo>
                    <a:pt x="2580634" y="242787"/>
                  </a:lnTo>
                  <a:lnTo>
                    <a:pt x="2592471" y="242428"/>
                  </a:lnTo>
                  <a:lnTo>
                    <a:pt x="2604309" y="242008"/>
                  </a:lnTo>
                  <a:lnTo>
                    <a:pt x="2616147" y="241517"/>
                  </a:lnTo>
                  <a:lnTo>
                    <a:pt x="2627985" y="240941"/>
                  </a:lnTo>
                  <a:lnTo>
                    <a:pt x="2639822" y="240268"/>
                  </a:lnTo>
                  <a:lnTo>
                    <a:pt x="2651660" y="239482"/>
                  </a:lnTo>
                  <a:lnTo>
                    <a:pt x="2663498" y="238565"/>
                  </a:lnTo>
                  <a:lnTo>
                    <a:pt x="2675336" y="237495"/>
                  </a:lnTo>
                  <a:lnTo>
                    <a:pt x="2687174" y="236250"/>
                  </a:lnTo>
                  <a:lnTo>
                    <a:pt x="2699011" y="234804"/>
                  </a:lnTo>
                  <a:lnTo>
                    <a:pt x="2710849" y="233126"/>
                  </a:lnTo>
                  <a:lnTo>
                    <a:pt x="2722687" y="231184"/>
                  </a:lnTo>
                  <a:lnTo>
                    <a:pt x="2734525" y="228943"/>
                  </a:lnTo>
                  <a:lnTo>
                    <a:pt x="2746362" y="226363"/>
                  </a:lnTo>
                  <a:lnTo>
                    <a:pt x="2758200" y="223404"/>
                  </a:lnTo>
                  <a:lnTo>
                    <a:pt x="2770038" y="220024"/>
                  </a:lnTo>
                  <a:lnTo>
                    <a:pt x="2781876" y="216179"/>
                  </a:lnTo>
                  <a:lnTo>
                    <a:pt x="2793713" y="211828"/>
                  </a:lnTo>
                  <a:lnTo>
                    <a:pt x="2805551" y="206932"/>
                  </a:lnTo>
                  <a:lnTo>
                    <a:pt x="2817389" y="201460"/>
                  </a:lnTo>
                  <a:lnTo>
                    <a:pt x="2829227" y="195386"/>
                  </a:lnTo>
                  <a:lnTo>
                    <a:pt x="2841065" y="188700"/>
                  </a:lnTo>
                  <a:lnTo>
                    <a:pt x="2852902" y="181403"/>
                  </a:lnTo>
                  <a:lnTo>
                    <a:pt x="2864740" y="173516"/>
                  </a:lnTo>
                  <a:lnTo>
                    <a:pt x="2876578" y="165080"/>
                  </a:lnTo>
                  <a:lnTo>
                    <a:pt x="2888416" y="156156"/>
                  </a:lnTo>
                  <a:lnTo>
                    <a:pt x="2900253" y="146826"/>
                  </a:lnTo>
                  <a:lnTo>
                    <a:pt x="2912091" y="137192"/>
                  </a:lnTo>
                  <a:lnTo>
                    <a:pt x="2923929" y="127369"/>
                  </a:lnTo>
                  <a:lnTo>
                    <a:pt x="2935767" y="117481"/>
                  </a:lnTo>
                  <a:lnTo>
                    <a:pt x="2947604" y="107658"/>
                  </a:lnTo>
                  <a:lnTo>
                    <a:pt x="2959442" y="98024"/>
                  </a:lnTo>
                  <a:lnTo>
                    <a:pt x="2971280" y="88694"/>
                  </a:lnTo>
                  <a:lnTo>
                    <a:pt x="2983118" y="79770"/>
                  </a:lnTo>
                  <a:lnTo>
                    <a:pt x="2994956" y="71334"/>
                  </a:lnTo>
                  <a:lnTo>
                    <a:pt x="3006793" y="63447"/>
                  </a:lnTo>
                  <a:lnTo>
                    <a:pt x="3018631" y="56150"/>
                  </a:lnTo>
                  <a:lnTo>
                    <a:pt x="3030469" y="49463"/>
                  </a:lnTo>
                  <a:lnTo>
                    <a:pt x="3042307" y="43390"/>
                  </a:lnTo>
                  <a:lnTo>
                    <a:pt x="3054144" y="37917"/>
                  </a:lnTo>
                  <a:lnTo>
                    <a:pt x="3065982" y="33022"/>
                  </a:lnTo>
                  <a:lnTo>
                    <a:pt x="3077820" y="28671"/>
                  </a:lnTo>
                  <a:lnTo>
                    <a:pt x="3089658" y="24826"/>
                  </a:lnTo>
                  <a:lnTo>
                    <a:pt x="3101496" y="21446"/>
                  </a:lnTo>
                  <a:lnTo>
                    <a:pt x="3113333" y="18487"/>
                  </a:lnTo>
                  <a:lnTo>
                    <a:pt x="3125171" y="15907"/>
                  </a:lnTo>
                  <a:lnTo>
                    <a:pt x="3137009" y="13666"/>
                  </a:lnTo>
                  <a:lnTo>
                    <a:pt x="3148847" y="11724"/>
                  </a:lnTo>
                  <a:lnTo>
                    <a:pt x="3160684" y="10046"/>
                  </a:lnTo>
                  <a:lnTo>
                    <a:pt x="3172522" y="8600"/>
                  </a:lnTo>
                  <a:lnTo>
                    <a:pt x="3184360" y="7355"/>
                  </a:lnTo>
                  <a:lnTo>
                    <a:pt x="3196198" y="6285"/>
                  </a:lnTo>
                  <a:lnTo>
                    <a:pt x="3208035" y="5368"/>
                  </a:lnTo>
                  <a:lnTo>
                    <a:pt x="3219873" y="4582"/>
                  </a:lnTo>
                  <a:lnTo>
                    <a:pt x="3231711" y="3909"/>
                  </a:lnTo>
                  <a:lnTo>
                    <a:pt x="3243549" y="3333"/>
                  </a:lnTo>
                  <a:lnTo>
                    <a:pt x="3255387" y="2842"/>
                  </a:lnTo>
                  <a:lnTo>
                    <a:pt x="3267224" y="2422"/>
                  </a:lnTo>
                  <a:lnTo>
                    <a:pt x="3279062" y="2063"/>
                  </a:lnTo>
                  <a:lnTo>
                    <a:pt x="3290900" y="1757"/>
                  </a:lnTo>
                  <a:lnTo>
                    <a:pt x="3302738" y="1497"/>
                  </a:lnTo>
                  <a:lnTo>
                    <a:pt x="3314575" y="1274"/>
                  </a:lnTo>
                  <a:lnTo>
                    <a:pt x="3326413" y="1085"/>
                  </a:lnTo>
                  <a:lnTo>
                    <a:pt x="3338251" y="924"/>
                  </a:lnTo>
                  <a:lnTo>
                    <a:pt x="3350089" y="786"/>
                  </a:lnTo>
                  <a:lnTo>
                    <a:pt x="3361926" y="669"/>
                  </a:lnTo>
                  <a:lnTo>
                    <a:pt x="3373764" y="569"/>
                  </a:lnTo>
                  <a:lnTo>
                    <a:pt x="3385602" y="485"/>
                  </a:lnTo>
                  <a:lnTo>
                    <a:pt x="3397440" y="412"/>
                  </a:lnTo>
                  <a:lnTo>
                    <a:pt x="3409278" y="351"/>
                  </a:lnTo>
                  <a:lnTo>
                    <a:pt x="3421115" y="298"/>
                  </a:lnTo>
                  <a:lnTo>
                    <a:pt x="3432953" y="254"/>
                  </a:lnTo>
                  <a:lnTo>
                    <a:pt x="3444791" y="216"/>
                  </a:lnTo>
                  <a:lnTo>
                    <a:pt x="3456629" y="184"/>
                  </a:lnTo>
                  <a:lnTo>
                    <a:pt x="3468466" y="156"/>
                  </a:lnTo>
                  <a:lnTo>
                    <a:pt x="3480304" y="133"/>
                  </a:lnTo>
                  <a:lnTo>
                    <a:pt x="3492142" y="113"/>
                  </a:lnTo>
                  <a:lnTo>
                    <a:pt x="3503980" y="96"/>
                  </a:lnTo>
                  <a:lnTo>
                    <a:pt x="3515818" y="82"/>
                  </a:lnTo>
                  <a:lnTo>
                    <a:pt x="3515818" y="82"/>
                  </a:lnTo>
                  <a:lnTo>
                    <a:pt x="3527655" y="96"/>
                  </a:lnTo>
                  <a:lnTo>
                    <a:pt x="3539493" y="113"/>
                  </a:lnTo>
                  <a:lnTo>
                    <a:pt x="3551331" y="133"/>
                  </a:lnTo>
                  <a:lnTo>
                    <a:pt x="3563169" y="156"/>
                  </a:lnTo>
                  <a:lnTo>
                    <a:pt x="3575006" y="184"/>
                  </a:lnTo>
                  <a:lnTo>
                    <a:pt x="3586844" y="216"/>
                  </a:lnTo>
                  <a:lnTo>
                    <a:pt x="3598682" y="254"/>
                  </a:lnTo>
                  <a:lnTo>
                    <a:pt x="3610520" y="298"/>
                  </a:lnTo>
                  <a:lnTo>
                    <a:pt x="3622357" y="351"/>
                  </a:lnTo>
                  <a:lnTo>
                    <a:pt x="3634195" y="412"/>
                  </a:lnTo>
                  <a:lnTo>
                    <a:pt x="3646033" y="485"/>
                  </a:lnTo>
                  <a:lnTo>
                    <a:pt x="3657871" y="569"/>
                  </a:lnTo>
                  <a:lnTo>
                    <a:pt x="3669709" y="669"/>
                  </a:lnTo>
                  <a:lnTo>
                    <a:pt x="3681546" y="786"/>
                  </a:lnTo>
                  <a:lnTo>
                    <a:pt x="3693384" y="924"/>
                  </a:lnTo>
                  <a:lnTo>
                    <a:pt x="3705222" y="1085"/>
                  </a:lnTo>
                  <a:lnTo>
                    <a:pt x="3717060" y="1274"/>
                  </a:lnTo>
                  <a:lnTo>
                    <a:pt x="3728897" y="1497"/>
                  </a:lnTo>
                  <a:lnTo>
                    <a:pt x="3740735" y="1757"/>
                  </a:lnTo>
                  <a:lnTo>
                    <a:pt x="3752573" y="2063"/>
                  </a:lnTo>
                  <a:lnTo>
                    <a:pt x="3764411" y="2422"/>
                  </a:lnTo>
                  <a:lnTo>
                    <a:pt x="3776248" y="2842"/>
                  </a:lnTo>
                  <a:lnTo>
                    <a:pt x="3788086" y="3333"/>
                  </a:lnTo>
                  <a:lnTo>
                    <a:pt x="3799924" y="3909"/>
                  </a:lnTo>
                  <a:lnTo>
                    <a:pt x="3811762" y="4582"/>
                  </a:lnTo>
                  <a:lnTo>
                    <a:pt x="3823600" y="5368"/>
                  </a:lnTo>
                  <a:lnTo>
                    <a:pt x="3835437" y="6285"/>
                  </a:lnTo>
                  <a:lnTo>
                    <a:pt x="3847275" y="7355"/>
                  </a:lnTo>
                  <a:lnTo>
                    <a:pt x="3859113" y="8600"/>
                  </a:lnTo>
                  <a:lnTo>
                    <a:pt x="3870951" y="10046"/>
                  </a:lnTo>
                  <a:lnTo>
                    <a:pt x="3882788" y="11724"/>
                  </a:lnTo>
                  <a:lnTo>
                    <a:pt x="3894626" y="13666"/>
                  </a:lnTo>
                  <a:lnTo>
                    <a:pt x="3906464" y="15907"/>
                  </a:lnTo>
                  <a:lnTo>
                    <a:pt x="3918302" y="18487"/>
                  </a:lnTo>
                  <a:lnTo>
                    <a:pt x="3930139" y="21446"/>
                  </a:lnTo>
                  <a:lnTo>
                    <a:pt x="3941977" y="24826"/>
                  </a:lnTo>
                  <a:lnTo>
                    <a:pt x="3953815" y="28671"/>
                  </a:lnTo>
                  <a:lnTo>
                    <a:pt x="3965653" y="33022"/>
                  </a:lnTo>
                  <a:lnTo>
                    <a:pt x="3977491" y="37917"/>
                  </a:lnTo>
                  <a:lnTo>
                    <a:pt x="3989328" y="43390"/>
                  </a:lnTo>
                  <a:lnTo>
                    <a:pt x="4001166" y="49463"/>
                  </a:lnTo>
                  <a:lnTo>
                    <a:pt x="4013004" y="56150"/>
                  </a:lnTo>
                  <a:lnTo>
                    <a:pt x="4024842" y="63447"/>
                  </a:lnTo>
                  <a:lnTo>
                    <a:pt x="4036679" y="71334"/>
                  </a:lnTo>
                  <a:lnTo>
                    <a:pt x="4048517" y="79770"/>
                  </a:lnTo>
                  <a:lnTo>
                    <a:pt x="4060355" y="88694"/>
                  </a:lnTo>
                  <a:lnTo>
                    <a:pt x="4072193" y="98024"/>
                  </a:lnTo>
                  <a:lnTo>
                    <a:pt x="4084031" y="107658"/>
                  </a:lnTo>
                  <a:lnTo>
                    <a:pt x="4095868" y="117481"/>
                  </a:lnTo>
                  <a:lnTo>
                    <a:pt x="4107706" y="127369"/>
                  </a:lnTo>
                  <a:lnTo>
                    <a:pt x="4119544" y="137192"/>
                  </a:lnTo>
                  <a:lnTo>
                    <a:pt x="4131382" y="146826"/>
                  </a:lnTo>
                  <a:lnTo>
                    <a:pt x="4143219" y="156156"/>
                  </a:lnTo>
                  <a:lnTo>
                    <a:pt x="4155057" y="165080"/>
                  </a:lnTo>
                  <a:lnTo>
                    <a:pt x="4166895" y="173516"/>
                  </a:lnTo>
                  <a:lnTo>
                    <a:pt x="4178733" y="181403"/>
                  </a:lnTo>
                  <a:lnTo>
                    <a:pt x="4190570" y="188700"/>
                  </a:lnTo>
                  <a:lnTo>
                    <a:pt x="4202408" y="195386"/>
                  </a:lnTo>
                  <a:lnTo>
                    <a:pt x="4214246" y="201460"/>
                  </a:lnTo>
                  <a:lnTo>
                    <a:pt x="4226084" y="206932"/>
                  </a:lnTo>
                  <a:lnTo>
                    <a:pt x="4237922" y="211828"/>
                  </a:lnTo>
                  <a:lnTo>
                    <a:pt x="4249759" y="216179"/>
                  </a:lnTo>
                  <a:lnTo>
                    <a:pt x="4261597" y="220024"/>
                  </a:lnTo>
                  <a:lnTo>
                    <a:pt x="4273435" y="223404"/>
                  </a:lnTo>
                  <a:lnTo>
                    <a:pt x="4285273" y="226363"/>
                  </a:lnTo>
                  <a:lnTo>
                    <a:pt x="4297110" y="228943"/>
                  </a:lnTo>
                  <a:lnTo>
                    <a:pt x="4308948" y="231184"/>
                  </a:lnTo>
                  <a:lnTo>
                    <a:pt x="4320786" y="233126"/>
                  </a:lnTo>
                  <a:lnTo>
                    <a:pt x="4332624" y="234804"/>
                  </a:lnTo>
                  <a:lnTo>
                    <a:pt x="4344461" y="236250"/>
                  </a:lnTo>
                  <a:lnTo>
                    <a:pt x="4356299" y="237495"/>
                  </a:lnTo>
                  <a:lnTo>
                    <a:pt x="4368137" y="238565"/>
                  </a:lnTo>
                  <a:lnTo>
                    <a:pt x="4379975" y="239482"/>
                  </a:lnTo>
                  <a:lnTo>
                    <a:pt x="4391813" y="240268"/>
                  </a:lnTo>
                  <a:lnTo>
                    <a:pt x="4403650" y="240941"/>
                  </a:lnTo>
                  <a:lnTo>
                    <a:pt x="4415488" y="241517"/>
                  </a:lnTo>
                  <a:lnTo>
                    <a:pt x="4427326" y="242008"/>
                  </a:lnTo>
                  <a:lnTo>
                    <a:pt x="4439164" y="242428"/>
                  </a:lnTo>
                  <a:lnTo>
                    <a:pt x="4451001" y="242787"/>
                  </a:lnTo>
                  <a:lnTo>
                    <a:pt x="4462839" y="243092"/>
                  </a:lnTo>
                  <a:lnTo>
                    <a:pt x="4474677" y="243353"/>
                  </a:lnTo>
                  <a:lnTo>
                    <a:pt x="4486515" y="243575"/>
                  </a:lnTo>
                  <a:lnTo>
                    <a:pt x="4498352" y="243765"/>
                  </a:lnTo>
                  <a:lnTo>
                    <a:pt x="4510190" y="243926"/>
                  </a:lnTo>
                  <a:lnTo>
                    <a:pt x="4522028" y="244064"/>
                  </a:lnTo>
                  <a:lnTo>
                    <a:pt x="4533866" y="244181"/>
                  </a:lnTo>
                  <a:lnTo>
                    <a:pt x="4545704" y="244280"/>
                  </a:lnTo>
                  <a:lnTo>
                    <a:pt x="4557541" y="244365"/>
                  </a:lnTo>
                  <a:lnTo>
                    <a:pt x="4569379" y="244438"/>
                  </a:lnTo>
                  <a:lnTo>
                    <a:pt x="4581217" y="244499"/>
                  </a:lnTo>
                  <a:lnTo>
                    <a:pt x="4593055" y="244551"/>
                  </a:lnTo>
                  <a:lnTo>
                    <a:pt x="4604892" y="244596"/>
                  </a:lnTo>
                  <a:lnTo>
                    <a:pt x="4616730" y="244634"/>
                  </a:lnTo>
                  <a:lnTo>
                    <a:pt x="4628568" y="244666"/>
                  </a:lnTo>
                  <a:lnTo>
                    <a:pt x="4640406" y="244694"/>
                  </a:lnTo>
                  <a:lnTo>
                    <a:pt x="4652244" y="244717"/>
                  </a:lnTo>
                  <a:lnTo>
                    <a:pt x="4664081" y="244737"/>
                  </a:lnTo>
                  <a:lnTo>
                    <a:pt x="4675919" y="244754"/>
                  </a:lnTo>
                  <a:lnTo>
                    <a:pt x="4687757" y="244768"/>
                  </a:lnTo>
                </a:path>
              </a:pathLst>
            </a:custGeom>
            <a:ln w="40651" cap="flat">
              <a:solidFill>
                <a:srgbClr val="E8E8E8">
                  <a:alpha val="100000"/>
                </a:srgbClr>
              </a:solidFill>
              <a:prstDash val="solid"/>
              <a:round/>
            </a:ln>
          </p:spPr>
          <p:txBody>
            <a:bodyPr/>
            <a:lstStyle/>
            <a:p/>
          </p:txBody>
        </p:sp>
        <p:sp>
          <p:nvSpPr>
            <p:cNvPr id="30" name="pl30"/>
            <p:cNvSpPr/>
            <p:nvPr/>
          </p:nvSpPr>
          <p:spPr>
            <a:xfrm>
              <a:off x="2482252" y="5067779"/>
              <a:ext cx="4687757" cy="734142"/>
            </a:xfrm>
            <a:custGeom>
              <a:avLst/>
              <a:pathLst>
                <a:path w="4687757" h="734142">
                  <a:moveTo>
                    <a:pt x="0" y="0"/>
                  </a:moveTo>
                  <a:lnTo>
                    <a:pt x="11837" y="43"/>
                  </a:lnTo>
                  <a:lnTo>
                    <a:pt x="23675" y="93"/>
                  </a:lnTo>
                  <a:lnTo>
                    <a:pt x="35513" y="153"/>
                  </a:lnTo>
                  <a:lnTo>
                    <a:pt x="47351" y="223"/>
                  </a:lnTo>
                  <a:lnTo>
                    <a:pt x="59188" y="306"/>
                  </a:lnTo>
                  <a:lnTo>
                    <a:pt x="71026" y="402"/>
                  </a:lnTo>
                  <a:lnTo>
                    <a:pt x="82864" y="516"/>
                  </a:lnTo>
                  <a:lnTo>
                    <a:pt x="94702" y="650"/>
                  </a:lnTo>
                  <a:lnTo>
                    <a:pt x="106539" y="807"/>
                  </a:lnTo>
                  <a:lnTo>
                    <a:pt x="118377" y="991"/>
                  </a:lnTo>
                  <a:lnTo>
                    <a:pt x="130215" y="1208"/>
                  </a:lnTo>
                  <a:lnTo>
                    <a:pt x="142053" y="1463"/>
                  </a:lnTo>
                  <a:lnTo>
                    <a:pt x="153891" y="1762"/>
                  </a:lnTo>
                  <a:lnTo>
                    <a:pt x="165728" y="2113"/>
                  </a:lnTo>
                  <a:lnTo>
                    <a:pt x="177566" y="2526"/>
                  </a:lnTo>
                  <a:lnTo>
                    <a:pt x="189404" y="3010"/>
                  </a:lnTo>
                  <a:lnTo>
                    <a:pt x="201242" y="3578"/>
                  </a:lnTo>
                  <a:lnTo>
                    <a:pt x="213079" y="4245"/>
                  </a:lnTo>
                  <a:lnTo>
                    <a:pt x="224917" y="5027"/>
                  </a:lnTo>
                  <a:lnTo>
                    <a:pt x="236755" y="5944"/>
                  </a:lnTo>
                  <a:lnTo>
                    <a:pt x="248593" y="7020"/>
                  </a:lnTo>
                  <a:lnTo>
                    <a:pt x="260430" y="8279"/>
                  </a:lnTo>
                  <a:lnTo>
                    <a:pt x="272268" y="9755"/>
                  </a:lnTo>
                  <a:lnTo>
                    <a:pt x="284106" y="11481"/>
                  </a:lnTo>
                  <a:lnTo>
                    <a:pt x="295944" y="13500"/>
                  </a:lnTo>
                  <a:lnTo>
                    <a:pt x="307782" y="15858"/>
                  </a:lnTo>
                  <a:lnTo>
                    <a:pt x="319619" y="18610"/>
                  </a:lnTo>
                  <a:lnTo>
                    <a:pt x="331457" y="21819"/>
                  </a:lnTo>
                  <a:lnTo>
                    <a:pt x="343295" y="25553"/>
                  </a:lnTo>
                  <a:lnTo>
                    <a:pt x="355133" y="29893"/>
                  </a:lnTo>
                  <a:lnTo>
                    <a:pt x="366970" y="34927"/>
                  </a:lnTo>
                  <a:lnTo>
                    <a:pt x="378808" y="40752"/>
                  </a:lnTo>
                  <a:lnTo>
                    <a:pt x="390646" y="47476"/>
                  </a:lnTo>
                  <a:lnTo>
                    <a:pt x="402484" y="55215"/>
                  </a:lnTo>
                  <a:lnTo>
                    <a:pt x="414321" y="64092"/>
                  </a:lnTo>
                  <a:lnTo>
                    <a:pt x="426159" y="74233"/>
                  </a:lnTo>
                  <a:lnTo>
                    <a:pt x="437997" y="85768"/>
                  </a:lnTo>
                  <a:lnTo>
                    <a:pt x="449835" y="98821"/>
                  </a:lnTo>
                  <a:lnTo>
                    <a:pt x="461673" y="113507"/>
                  </a:lnTo>
                  <a:lnTo>
                    <a:pt x="473510" y="129925"/>
                  </a:lnTo>
                  <a:lnTo>
                    <a:pt x="485348" y="148145"/>
                  </a:lnTo>
                  <a:lnTo>
                    <a:pt x="497186" y="168205"/>
                  </a:lnTo>
                  <a:lnTo>
                    <a:pt x="509024" y="190096"/>
                  </a:lnTo>
                  <a:lnTo>
                    <a:pt x="520861" y="213757"/>
                  </a:lnTo>
                  <a:lnTo>
                    <a:pt x="532699" y="239066"/>
                  </a:lnTo>
                  <a:lnTo>
                    <a:pt x="544537" y="265837"/>
                  </a:lnTo>
                  <a:lnTo>
                    <a:pt x="556375" y="293825"/>
                  </a:lnTo>
                  <a:lnTo>
                    <a:pt x="568213" y="322728"/>
                  </a:lnTo>
                  <a:lnTo>
                    <a:pt x="580050" y="352198"/>
                  </a:lnTo>
                  <a:lnTo>
                    <a:pt x="591888" y="381861"/>
                  </a:lnTo>
                  <a:lnTo>
                    <a:pt x="603726" y="411331"/>
                  </a:lnTo>
                  <a:lnTo>
                    <a:pt x="615564" y="440234"/>
                  </a:lnTo>
                  <a:lnTo>
                    <a:pt x="627401" y="468222"/>
                  </a:lnTo>
                  <a:lnTo>
                    <a:pt x="639239" y="494993"/>
                  </a:lnTo>
                  <a:lnTo>
                    <a:pt x="651077" y="520302"/>
                  </a:lnTo>
                  <a:lnTo>
                    <a:pt x="662915" y="543963"/>
                  </a:lnTo>
                  <a:lnTo>
                    <a:pt x="674752" y="565854"/>
                  </a:lnTo>
                  <a:lnTo>
                    <a:pt x="686590" y="585914"/>
                  </a:lnTo>
                  <a:lnTo>
                    <a:pt x="698428" y="604134"/>
                  </a:lnTo>
                  <a:lnTo>
                    <a:pt x="710266" y="620552"/>
                  </a:lnTo>
                  <a:lnTo>
                    <a:pt x="722104" y="635238"/>
                  </a:lnTo>
                  <a:lnTo>
                    <a:pt x="733941" y="648291"/>
                  </a:lnTo>
                  <a:lnTo>
                    <a:pt x="745779" y="659826"/>
                  </a:lnTo>
                  <a:lnTo>
                    <a:pt x="757617" y="669967"/>
                  </a:lnTo>
                  <a:lnTo>
                    <a:pt x="769455" y="678843"/>
                  </a:lnTo>
                  <a:lnTo>
                    <a:pt x="781292" y="686582"/>
                  </a:lnTo>
                  <a:lnTo>
                    <a:pt x="793130" y="693307"/>
                  </a:lnTo>
                  <a:lnTo>
                    <a:pt x="804968" y="699132"/>
                  </a:lnTo>
                  <a:lnTo>
                    <a:pt x="816806" y="704166"/>
                  </a:lnTo>
                  <a:lnTo>
                    <a:pt x="828643" y="708506"/>
                  </a:lnTo>
                  <a:lnTo>
                    <a:pt x="840481" y="712240"/>
                  </a:lnTo>
                  <a:lnTo>
                    <a:pt x="852319" y="715449"/>
                  </a:lnTo>
                  <a:lnTo>
                    <a:pt x="864157" y="718201"/>
                  </a:lnTo>
                  <a:lnTo>
                    <a:pt x="875995" y="720559"/>
                  </a:lnTo>
                  <a:lnTo>
                    <a:pt x="887832" y="722578"/>
                  </a:lnTo>
                  <a:lnTo>
                    <a:pt x="899670" y="724304"/>
                  </a:lnTo>
                  <a:lnTo>
                    <a:pt x="911508" y="725780"/>
                  </a:lnTo>
                  <a:lnTo>
                    <a:pt x="923346" y="727039"/>
                  </a:lnTo>
                  <a:lnTo>
                    <a:pt x="935183" y="728115"/>
                  </a:lnTo>
                  <a:lnTo>
                    <a:pt x="947021" y="729032"/>
                  </a:lnTo>
                  <a:lnTo>
                    <a:pt x="958859" y="729814"/>
                  </a:lnTo>
                  <a:lnTo>
                    <a:pt x="970697" y="730481"/>
                  </a:lnTo>
                  <a:lnTo>
                    <a:pt x="982534" y="731049"/>
                  </a:lnTo>
                  <a:lnTo>
                    <a:pt x="994372" y="731533"/>
                  </a:lnTo>
                  <a:lnTo>
                    <a:pt x="1006210" y="731946"/>
                  </a:lnTo>
                  <a:lnTo>
                    <a:pt x="1018048" y="732297"/>
                  </a:lnTo>
                  <a:lnTo>
                    <a:pt x="1029886" y="732596"/>
                  </a:lnTo>
                  <a:lnTo>
                    <a:pt x="1041723" y="732851"/>
                  </a:lnTo>
                  <a:lnTo>
                    <a:pt x="1053561" y="733067"/>
                  </a:lnTo>
                  <a:lnTo>
                    <a:pt x="1065399" y="733252"/>
                  </a:lnTo>
                  <a:lnTo>
                    <a:pt x="1077237" y="733409"/>
                  </a:lnTo>
                  <a:lnTo>
                    <a:pt x="1089074" y="733543"/>
                  </a:lnTo>
                  <a:lnTo>
                    <a:pt x="1100912" y="733656"/>
                  </a:lnTo>
                  <a:lnTo>
                    <a:pt x="1112750" y="733753"/>
                  </a:lnTo>
                  <a:lnTo>
                    <a:pt x="1124588" y="733836"/>
                  </a:lnTo>
                  <a:lnTo>
                    <a:pt x="1136426" y="733906"/>
                  </a:lnTo>
                  <a:lnTo>
                    <a:pt x="1148263" y="733965"/>
                  </a:lnTo>
                  <a:lnTo>
                    <a:pt x="1160101" y="734016"/>
                  </a:lnTo>
                  <a:lnTo>
                    <a:pt x="1171939" y="734059"/>
                  </a:lnTo>
                  <a:lnTo>
                    <a:pt x="1171939" y="734142"/>
                  </a:lnTo>
                  <a:lnTo>
                    <a:pt x="1183777" y="734113"/>
                  </a:lnTo>
                  <a:lnTo>
                    <a:pt x="1195614" y="734079"/>
                  </a:lnTo>
                  <a:lnTo>
                    <a:pt x="1207452" y="734039"/>
                  </a:lnTo>
                  <a:lnTo>
                    <a:pt x="1219290" y="733992"/>
                  </a:lnTo>
                  <a:lnTo>
                    <a:pt x="1231128" y="733937"/>
                  </a:lnTo>
                  <a:lnTo>
                    <a:pt x="1242965" y="733873"/>
                  </a:lnTo>
                  <a:lnTo>
                    <a:pt x="1254803" y="733797"/>
                  </a:lnTo>
                  <a:lnTo>
                    <a:pt x="1266641" y="733708"/>
                  </a:lnTo>
                  <a:lnTo>
                    <a:pt x="1278479" y="733603"/>
                  </a:lnTo>
                  <a:lnTo>
                    <a:pt x="1290317" y="733480"/>
                  </a:lnTo>
                  <a:lnTo>
                    <a:pt x="1302154" y="733336"/>
                  </a:lnTo>
                  <a:lnTo>
                    <a:pt x="1313992" y="733166"/>
                  </a:lnTo>
                  <a:lnTo>
                    <a:pt x="1325830" y="732967"/>
                  </a:lnTo>
                  <a:lnTo>
                    <a:pt x="1337668" y="732732"/>
                  </a:lnTo>
                  <a:lnTo>
                    <a:pt x="1349505" y="732457"/>
                  </a:lnTo>
                  <a:lnTo>
                    <a:pt x="1361343" y="732135"/>
                  </a:lnTo>
                  <a:lnTo>
                    <a:pt x="1373181" y="731756"/>
                  </a:lnTo>
                  <a:lnTo>
                    <a:pt x="1385019" y="731311"/>
                  </a:lnTo>
                  <a:lnTo>
                    <a:pt x="1396856" y="730790"/>
                  </a:lnTo>
                  <a:lnTo>
                    <a:pt x="1408694" y="730178"/>
                  </a:lnTo>
                  <a:lnTo>
                    <a:pt x="1420532" y="729461"/>
                  </a:lnTo>
                  <a:lnTo>
                    <a:pt x="1432370" y="728622"/>
                  </a:lnTo>
                  <a:lnTo>
                    <a:pt x="1444208" y="727638"/>
                  </a:lnTo>
                  <a:lnTo>
                    <a:pt x="1456045" y="726487"/>
                  </a:lnTo>
                  <a:lnTo>
                    <a:pt x="1467883" y="725142"/>
                  </a:lnTo>
                  <a:lnTo>
                    <a:pt x="1479721" y="723569"/>
                  </a:lnTo>
                  <a:lnTo>
                    <a:pt x="1491559" y="721734"/>
                  </a:lnTo>
                  <a:lnTo>
                    <a:pt x="1503396" y="719595"/>
                  </a:lnTo>
                  <a:lnTo>
                    <a:pt x="1515234" y="717106"/>
                  </a:lnTo>
                  <a:lnTo>
                    <a:pt x="1527072" y="714212"/>
                  </a:lnTo>
                  <a:lnTo>
                    <a:pt x="1538910" y="710857"/>
                  </a:lnTo>
                  <a:lnTo>
                    <a:pt x="1550748" y="706973"/>
                  </a:lnTo>
                  <a:lnTo>
                    <a:pt x="1562585" y="702490"/>
                  </a:lnTo>
                  <a:lnTo>
                    <a:pt x="1574423" y="697331"/>
                  </a:lnTo>
                  <a:lnTo>
                    <a:pt x="1586261" y="691413"/>
                  </a:lnTo>
                  <a:lnTo>
                    <a:pt x="1598099" y="684652"/>
                  </a:lnTo>
                  <a:lnTo>
                    <a:pt x="1609936" y="676963"/>
                  </a:lnTo>
                  <a:lnTo>
                    <a:pt x="1621774" y="668261"/>
                  </a:lnTo>
                  <a:lnTo>
                    <a:pt x="1633612" y="658470"/>
                  </a:lnTo>
                  <a:lnTo>
                    <a:pt x="1645450" y="647525"/>
                  </a:lnTo>
                  <a:lnTo>
                    <a:pt x="1657287" y="635378"/>
                  </a:lnTo>
                  <a:lnTo>
                    <a:pt x="1669125" y="622004"/>
                  </a:lnTo>
                  <a:lnTo>
                    <a:pt x="1680963" y="607410"/>
                  </a:lnTo>
                  <a:lnTo>
                    <a:pt x="1692801" y="591636"/>
                  </a:lnTo>
                  <a:lnTo>
                    <a:pt x="1704639" y="574764"/>
                  </a:lnTo>
                  <a:lnTo>
                    <a:pt x="1716476" y="556916"/>
                  </a:lnTo>
                  <a:lnTo>
                    <a:pt x="1728314" y="538258"/>
                  </a:lnTo>
                  <a:lnTo>
                    <a:pt x="1740152" y="518989"/>
                  </a:lnTo>
                  <a:lnTo>
                    <a:pt x="1751990" y="499342"/>
                  </a:lnTo>
                  <a:lnTo>
                    <a:pt x="1763827" y="479567"/>
                  </a:lnTo>
                  <a:lnTo>
                    <a:pt x="1775665" y="459921"/>
                  </a:lnTo>
                  <a:lnTo>
                    <a:pt x="1787503" y="440652"/>
                  </a:lnTo>
                  <a:lnTo>
                    <a:pt x="1799341" y="421993"/>
                  </a:lnTo>
                  <a:lnTo>
                    <a:pt x="1811178" y="404146"/>
                  </a:lnTo>
                  <a:lnTo>
                    <a:pt x="1823016" y="387273"/>
                  </a:lnTo>
                  <a:lnTo>
                    <a:pt x="1834854" y="371500"/>
                  </a:lnTo>
                  <a:lnTo>
                    <a:pt x="1846692" y="356905"/>
                  </a:lnTo>
                  <a:lnTo>
                    <a:pt x="1858530" y="343532"/>
                  </a:lnTo>
                  <a:lnTo>
                    <a:pt x="1870367" y="331385"/>
                  </a:lnTo>
                  <a:lnTo>
                    <a:pt x="1882205" y="320440"/>
                  </a:lnTo>
                  <a:lnTo>
                    <a:pt x="1894043" y="310649"/>
                  </a:lnTo>
                  <a:lnTo>
                    <a:pt x="1905881" y="301947"/>
                  </a:lnTo>
                  <a:lnTo>
                    <a:pt x="1917718" y="294257"/>
                  </a:lnTo>
                  <a:lnTo>
                    <a:pt x="1929556" y="287497"/>
                  </a:lnTo>
                  <a:lnTo>
                    <a:pt x="1941394" y="281579"/>
                  </a:lnTo>
                  <a:lnTo>
                    <a:pt x="1953232" y="276420"/>
                  </a:lnTo>
                  <a:lnTo>
                    <a:pt x="1965069" y="271937"/>
                  </a:lnTo>
                  <a:lnTo>
                    <a:pt x="1976907" y="268053"/>
                  </a:lnTo>
                  <a:lnTo>
                    <a:pt x="1988745" y="264697"/>
                  </a:lnTo>
                  <a:lnTo>
                    <a:pt x="2000583" y="261804"/>
                  </a:lnTo>
                  <a:lnTo>
                    <a:pt x="2012421" y="259314"/>
                  </a:lnTo>
                  <a:lnTo>
                    <a:pt x="2024258" y="257175"/>
                  </a:lnTo>
                  <a:lnTo>
                    <a:pt x="2036096" y="255341"/>
                  </a:lnTo>
                  <a:lnTo>
                    <a:pt x="2047934" y="253768"/>
                  </a:lnTo>
                  <a:lnTo>
                    <a:pt x="2059772" y="252423"/>
                  </a:lnTo>
                  <a:lnTo>
                    <a:pt x="2071609" y="251272"/>
                  </a:lnTo>
                  <a:lnTo>
                    <a:pt x="2083447" y="250288"/>
                  </a:lnTo>
                  <a:lnTo>
                    <a:pt x="2095285" y="249448"/>
                  </a:lnTo>
                  <a:lnTo>
                    <a:pt x="2107123" y="248731"/>
                  </a:lnTo>
                  <a:lnTo>
                    <a:pt x="2118961" y="248120"/>
                  </a:lnTo>
                  <a:lnTo>
                    <a:pt x="2130798" y="247598"/>
                  </a:lnTo>
                  <a:lnTo>
                    <a:pt x="2142636" y="247154"/>
                  </a:lnTo>
                  <a:lnTo>
                    <a:pt x="2154474" y="246775"/>
                  </a:lnTo>
                  <a:lnTo>
                    <a:pt x="2166312" y="246452"/>
                  </a:lnTo>
                  <a:lnTo>
                    <a:pt x="2178149" y="246177"/>
                  </a:lnTo>
                  <a:lnTo>
                    <a:pt x="2189987" y="245943"/>
                  </a:lnTo>
                  <a:lnTo>
                    <a:pt x="2201825" y="245744"/>
                  </a:lnTo>
                  <a:lnTo>
                    <a:pt x="2213663" y="245574"/>
                  </a:lnTo>
                  <a:lnTo>
                    <a:pt x="2225500" y="245430"/>
                  </a:lnTo>
                  <a:lnTo>
                    <a:pt x="2237338" y="245307"/>
                  </a:lnTo>
                  <a:lnTo>
                    <a:pt x="2249176" y="245202"/>
                  </a:lnTo>
                  <a:lnTo>
                    <a:pt x="2261014" y="245113"/>
                  </a:lnTo>
                  <a:lnTo>
                    <a:pt x="2272852" y="245037"/>
                  </a:lnTo>
                  <a:lnTo>
                    <a:pt x="2284689" y="244972"/>
                  </a:lnTo>
                  <a:lnTo>
                    <a:pt x="2296527" y="244917"/>
                  </a:lnTo>
                  <a:lnTo>
                    <a:pt x="2308365" y="244871"/>
                  </a:lnTo>
                  <a:lnTo>
                    <a:pt x="2320203" y="244831"/>
                  </a:lnTo>
                  <a:lnTo>
                    <a:pt x="2332040" y="244797"/>
                  </a:lnTo>
                  <a:lnTo>
                    <a:pt x="2343878" y="244768"/>
                  </a:lnTo>
                  <a:lnTo>
                    <a:pt x="2343878" y="244686"/>
                  </a:lnTo>
                  <a:lnTo>
                    <a:pt x="2355716" y="244701"/>
                  </a:lnTo>
                  <a:lnTo>
                    <a:pt x="2367554" y="244717"/>
                  </a:lnTo>
                  <a:lnTo>
                    <a:pt x="2379391" y="244737"/>
                  </a:lnTo>
                  <a:lnTo>
                    <a:pt x="2391229" y="244761"/>
                  </a:lnTo>
                  <a:lnTo>
                    <a:pt x="2403067" y="244788"/>
                  </a:lnTo>
                  <a:lnTo>
                    <a:pt x="2414905" y="244820"/>
                  </a:lnTo>
                  <a:lnTo>
                    <a:pt x="2426743" y="244858"/>
                  </a:lnTo>
                  <a:lnTo>
                    <a:pt x="2438580" y="244903"/>
                  </a:lnTo>
                  <a:lnTo>
                    <a:pt x="2450418" y="244955"/>
                  </a:lnTo>
                  <a:lnTo>
                    <a:pt x="2462256" y="245017"/>
                  </a:lnTo>
                  <a:lnTo>
                    <a:pt x="2474094" y="245089"/>
                  </a:lnTo>
                  <a:lnTo>
                    <a:pt x="2485931" y="245174"/>
                  </a:lnTo>
                  <a:lnTo>
                    <a:pt x="2497769" y="245274"/>
                  </a:lnTo>
                  <a:lnTo>
                    <a:pt x="2509607" y="245391"/>
                  </a:lnTo>
                  <a:lnTo>
                    <a:pt x="2521445" y="245528"/>
                  </a:lnTo>
                  <a:lnTo>
                    <a:pt x="2533283" y="245690"/>
                  </a:lnTo>
                  <a:lnTo>
                    <a:pt x="2545120" y="245879"/>
                  </a:lnTo>
                  <a:lnTo>
                    <a:pt x="2556958" y="246101"/>
                  </a:lnTo>
                  <a:lnTo>
                    <a:pt x="2568796" y="246362"/>
                  </a:lnTo>
                  <a:lnTo>
                    <a:pt x="2580634" y="246668"/>
                  </a:lnTo>
                  <a:lnTo>
                    <a:pt x="2592471" y="247026"/>
                  </a:lnTo>
                  <a:lnTo>
                    <a:pt x="2604309" y="247446"/>
                  </a:lnTo>
                  <a:lnTo>
                    <a:pt x="2616147" y="247938"/>
                  </a:lnTo>
                  <a:lnTo>
                    <a:pt x="2627985" y="248513"/>
                  </a:lnTo>
                  <a:lnTo>
                    <a:pt x="2639822" y="249186"/>
                  </a:lnTo>
                  <a:lnTo>
                    <a:pt x="2651660" y="249972"/>
                  </a:lnTo>
                  <a:lnTo>
                    <a:pt x="2663498" y="250890"/>
                  </a:lnTo>
                  <a:lnTo>
                    <a:pt x="2675336" y="251959"/>
                  </a:lnTo>
                  <a:lnTo>
                    <a:pt x="2687174" y="253204"/>
                  </a:lnTo>
                  <a:lnTo>
                    <a:pt x="2699011" y="254651"/>
                  </a:lnTo>
                  <a:lnTo>
                    <a:pt x="2710849" y="256329"/>
                  </a:lnTo>
                  <a:lnTo>
                    <a:pt x="2722687" y="258270"/>
                  </a:lnTo>
                  <a:lnTo>
                    <a:pt x="2734525" y="260512"/>
                  </a:lnTo>
                  <a:lnTo>
                    <a:pt x="2746362" y="263091"/>
                  </a:lnTo>
                  <a:lnTo>
                    <a:pt x="2758200" y="266050"/>
                  </a:lnTo>
                  <a:lnTo>
                    <a:pt x="2770038" y="269431"/>
                  </a:lnTo>
                  <a:lnTo>
                    <a:pt x="2781876" y="273276"/>
                  </a:lnTo>
                  <a:lnTo>
                    <a:pt x="2793713" y="277627"/>
                  </a:lnTo>
                  <a:lnTo>
                    <a:pt x="2805551" y="282522"/>
                  </a:lnTo>
                  <a:lnTo>
                    <a:pt x="2817389" y="287994"/>
                  </a:lnTo>
                  <a:lnTo>
                    <a:pt x="2829227" y="294068"/>
                  </a:lnTo>
                  <a:lnTo>
                    <a:pt x="2841065" y="300755"/>
                  </a:lnTo>
                  <a:lnTo>
                    <a:pt x="2852902" y="308052"/>
                  </a:lnTo>
                  <a:lnTo>
                    <a:pt x="2864740" y="315939"/>
                  </a:lnTo>
                  <a:lnTo>
                    <a:pt x="2876578" y="324375"/>
                  </a:lnTo>
                  <a:lnTo>
                    <a:pt x="2888416" y="333299"/>
                  </a:lnTo>
                  <a:lnTo>
                    <a:pt x="2900253" y="342628"/>
                  </a:lnTo>
                  <a:lnTo>
                    <a:pt x="2912091" y="352262"/>
                  </a:lnTo>
                  <a:lnTo>
                    <a:pt x="2923929" y="362086"/>
                  </a:lnTo>
                  <a:lnTo>
                    <a:pt x="2935767" y="371973"/>
                  </a:lnTo>
                  <a:lnTo>
                    <a:pt x="2947604" y="381797"/>
                  </a:lnTo>
                  <a:lnTo>
                    <a:pt x="2959442" y="391431"/>
                  </a:lnTo>
                  <a:lnTo>
                    <a:pt x="2971280" y="400760"/>
                  </a:lnTo>
                  <a:lnTo>
                    <a:pt x="2983118" y="409684"/>
                  </a:lnTo>
                  <a:lnTo>
                    <a:pt x="2994956" y="418120"/>
                  </a:lnTo>
                  <a:lnTo>
                    <a:pt x="3006793" y="426007"/>
                  </a:lnTo>
                  <a:lnTo>
                    <a:pt x="3018631" y="433304"/>
                  </a:lnTo>
                  <a:lnTo>
                    <a:pt x="3030469" y="439991"/>
                  </a:lnTo>
                  <a:lnTo>
                    <a:pt x="3042307" y="446064"/>
                  </a:lnTo>
                  <a:lnTo>
                    <a:pt x="3054144" y="451537"/>
                  </a:lnTo>
                  <a:lnTo>
                    <a:pt x="3065982" y="456432"/>
                  </a:lnTo>
                  <a:lnTo>
                    <a:pt x="3077820" y="460783"/>
                  </a:lnTo>
                  <a:lnTo>
                    <a:pt x="3089658" y="464628"/>
                  </a:lnTo>
                  <a:lnTo>
                    <a:pt x="3101496" y="468009"/>
                  </a:lnTo>
                  <a:lnTo>
                    <a:pt x="3113333" y="470967"/>
                  </a:lnTo>
                  <a:lnTo>
                    <a:pt x="3125171" y="473547"/>
                  </a:lnTo>
                  <a:lnTo>
                    <a:pt x="3137009" y="475789"/>
                  </a:lnTo>
                  <a:lnTo>
                    <a:pt x="3148847" y="477730"/>
                  </a:lnTo>
                  <a:lnTo>
                    <a:pt x="3160684" y="479408"/>
                  </a:lnTo>
                  <a:lnTo>
                    <a:pt x="3172522" y="480855"/>
                  </a:lnTo>
                  <a:lnTo>
                    <a:pt x="3184360" y="482100"/>
                  </a:lnTo>
                  <a:lnTo>
                    <a:pt x="3196198" y="483169"/>
                  </a:lnTo>
                  <a:lnTo>
                    <a:pt x="3208035" y="484087"/>
                  </a:lnTo>
                  <a:lnTo>
                    <a:pt x="3219873" y="484873"/>
                  </a:lnTo>
                  <a:lnTo>
                    <a:pt x="3231711" y="485546"/>
                  </a:lnTo>
                  <a:lnTo>
                    <a:pt x="3243549" y="486121"/>
                  </a:lnTo>
                  <a:lnTo>
                    <a:pt x="3255387" y="486613"/>
                  </a:lnTo>
                  <a:lnTo>
                    <a:pt x="3267224" y="487033"/>
                  </a:lnTo>
                  <a:lnTo>
                    <a:pt x="3279062" y="487391"/>
                  </a:lnTo>
                  <a:lnTo>
                    <a:pt x="3290900" y="487697"/>
                  </a:lnTo>
                  <a:lnTo>
                    <a:pt x="3302738" y="487958"/>
                  </a:lnTo>
                  <a:lnTo>
                    <a:pt x="3314575" y="488180"/>
                  </a:lnTo>
                  <a:lnTo>
                    <a:pt x="3326413" y="488369"/>
                  </a:lnTo>
                  <a:lnTo>
                    <a:pt x="3338251" y="488531"/>
                  </a:lnTo>
                  <a:lnTo>
                    <a:pt x="3350089" y="488668"/>
                  </a:lnTo>
                  <a:lnTo>
                    <a:pt x="3361926" y="488785"/>
                  </a:lnTo>
                  <a:lnTo>
                    <a:pt x="3373764" y="488885"/>
                  </a:lnTo>
                  <a:lnTo>
                    <a:pt x="3385602" y="488970"/>
                  </a:lnTo>
                  <a:lnTo>
                    <a:pt x="3397440" y="489042"/>
                  </a:lnTo>
                  <a:lnTo>
                    <a:pt x="3409278" y="489104"/>
                  </a:lnTo>
                  <a:lnTo>
                    <a:pt x="3421115" y="489156"/>
                  </a:lnTo>
                  <a:lnTo>
                    <a:pt x="3432953" y="489201"/>
                  </a:lnTo>
                  <a:lnTo>
                    <a:pt x="3444791" y="489238"/>
                  </a:lnTo>
                  <a:lnTo>
                    <a:pt x="3456629" y="489271"/>
                  </a:lnTo>
                  <a:lnTo>
                    <a:pt x="3468466" y="489298"/>
                  </a:lnTo>
                  <a:lnTo>
                    <a:pt x="3480304" y="489322"/>
                  </a:lnTo>
                  <a:lnTo>
                    <a:pt x="3492142" y="489341"/>
                  </a:lnTo>
                  <a:lnTo>
                    <a:pt x="3503980" y="489358"/>
                  </a:lnTo>
                  <a:lnTo>
                    <a:pt x="3515818" y="489373"/>
                  </a:lnTo>
                  <a:lnTo>
                    <a:pt x="3515818" y="489373"/>
                  </a:lnTo>
                  <a:lnTo>
                    <a:pt x="3527655" y="489358"/>
                  </a:lnTo>
                  <a:lnTo>
                    <a:pt x="3539493" y="489341"/>
                  </a:lnTo>
                  <a:lnTo>
                    <a:pt x="3551331" y="489322"/>
                  </a:lnTo>
                  <a:lnTo>
                    <a:pt x="3563169" y="489298"/>
                  </a:lnTo>
                  <a:lnTo>
                    <a:pt x="3575006" y="489271"/>
                  </a:lnTo>
                  <a:lnTo>
                    <a:pt x="3586844" y="489238"/>
                  </a:lnTo>
                  <a:lnTo>
                    <a:pt x="3598682" y="489201"/>
                  </a:lnTo>
                  <a:lnTo>
                    <a:pt x="3610520" y="489156"/>
                  </a:lnTo>
                  <a:lnTo>
                    <a:pt x="3622357" y="489104"/>
                  </a:lnTo>
                  <a:lnTo>
                    <a:pt x="3634195" y="489042"/>
                  </a:lnTo>
                  <a:lnTo>
                    <a:pt x="3646033" y="488970"/>
                  </a:lnTo>
                  <a:lnTo>
                    <a:pt x="3657871" y="488885"/>
                  </a:lnTo>
                  <a:lnTo>
                    <a:pt x="3669709" y="488785"/>
                  </a:lnTo>
                  <a:lnTo>
                    <a:pt x="3681546" y="488668"/>
                  </a:lnTo>
                  <a:lnTo>
                    <a:pt x="3693384" y="488531"/>
                  </a:lnTo>
                  <a:lnTo>
                    <a:pt x="3705222" y="488369"/>
                  </a:lnTo>
                  <a:lnTo>
                    <a:pt x="3717060" y="488180"/>
                  </a:lnTo>
                  <a:lnTo>
                    <a:pt x="3728897" y="487958"/>
                  </a:lnTo>
                  <a:lnTo>
                    <a:pt x="3740735" y="487697"/>
                  </a:lnTo>
                  <a:lnTo>
                    <a:pt x="3752573" y="487391"/>
                  </a:lnTo>
                  <a:lnTo>
                    <a:pt x="3764411" y="487033"/>
                  </a:lnTo>
                  <a:lnTo>
                    <a:pt x="3776248" y="486613"/>
                  </a:lnTo>
                  <a:lnTo>
                    <a:pt x="3788086" y="486121"/>
                  </a:lnTo>
                  <a:lnTo>
                    <a:pt x="3799924" y="485546"/>
                  </a:lnTo>
                  <a:lnTo>
                    <a:pt x="3811762" y="484873"/>
                  </a:lnTo>
                  <a:lnTo>
                    <a:pt x="3823600" y="484087"/>
                  </a:lnTo>
                  <a:lnTo>
                    <a:pt x="3835437" y="483169"/>
                  </a:lnTo>
                  <a:lnTo>
                    <a:pt x="3847275" y="482100"/>
                  </a:lnTo>
                  <a:lnTo>
                    <a:pt x="3859113" y="480855"/>
                  </a:lnTo>
                  <a:lnTo>
                    <a:pt x="3870951" y="479408"/>
                  </a:lnTo>
                  <a:lnTo>
                    <a:pt x="3882788" y="477730"/>
                  </a:lnTo>
                  <a:lnTo>
                    <a:pt x="3894626" y="475789"/>
                  </a:lnTo>
                  <a:lnTo>
                    <a:pt x="3906464" y="473547"/>
                  </a:lnTo>
                  <a:lnTo>
                    <a:pt x="3918302" y="470967"/>
                  </a:lnTo>
                  <a:lnTo>
                    <a:pt x="3930139" y="468009"/>
                  </a:lnTo>
                  <a:lnTo>
                    <a:pt x="3941977" y="464628"/>
                  </a:lnTo>
                  <a:lnTo>
                    <a:pt x="3953815" y="460783"/>
                  </a:lnTo>
                  <a:lnTo>
                    <a:pt x="3965653" y="456432"/>
                  </a:lnTo>
                  <a:lnTo>
                    <a:pt x="3977491" y="451537"/>
                  </a:lnTo>
                  <a:lnTo>
                    <a:pt x="3989328" y="446064"/>
                  </a:lnTo>
                  <a:lnTo>
                    <a:pt x="4001166" y="439991"/>
                  </a:lnTo>
                  <a:lnTo>
                    <a:pt x="4013004" y="433304"/>
                  </a:lnTo>
                  <a:lnTo>
                    <a:pt x="4024842" y="426007"/>
                  </a:lnTo>
                  <a:lnTo>
                    <a:pt x="4036679" y="418120"/>
                  </a:lnTo>
                  <a:lnTo>
                    <a:pt x="4048517" y="409684"/>
                  </a:lnTo>
                  <a:lnTo>
                    <a:pt x="4060355" y="400760"/>
                  </a:lnTo>
                  <a:lnTo>
                    <a:pt x="4072193" y="391431"/>
                  </a:lnTo>
                  <a:lnTo>
                    <a:pt x="4084031" y="381797"/>
                  </a:lnTo>
                  <a:lnTo>
                    <a:pt x="4095868" y="371973"/>
                  </a:lnTo>
                  <a:lnTo>
                    <a:pt x="4107706" y="362086"/>
                  </a:lnTo>
                  <a:lnTo>
                    <a:pt x="4119544" y="352262"/>
                  </a:lnTo>
                  <a:lnTo>
                    <a:pt x="4131382" y="342628"/>
                  </a:lnTo>
                  <a:lnTo>
                    <a:pt x="4143219" y="333299"/>
                  </a:lnTo>
                  <a:lnTo>
                    <a:pt x="4155057" y="324375"/>
                  </a:lnTo>
                  <a:lnTo>
                    <a:pt x="4166895" y="315939"/>
                  </a:lnTo>
                  <a:lnTo>
                    <a:pt x="4178733" y="308052"/>
                  </a:lnTo>
                  <a:lnTo>
                    <a:pt x="4190570" y="300755"/>
                  </a:lnTo>
                  <a:lnTo>
                    <a:pt x="4202408" y="294068"/>
                  </a:lnTo>
                  <a:lnTo>
                    <a:pt x="4214246" y="287994"/>
                  </a:lnTo>
                  <a:lnTo>
                    <a:pt x="4226084" y="282522"/>
                  </a:lnTo>
                  <a:lnTo>
                    <a:pt x="4237922" y="277627"/>
                  </a:lnTo>
                  <a:lnTo>
                    <a:pt x="4249759" y="273276"/>
                  </a:lnTo>
                  <a:lnTo>
                    <a:pt x="4261597" y="269431"/>
                  </a:lnTo>
                  <a:lnTo>
                    <a:pt x="4273435" y="266050"/>
                  </a:lnTo>
                  <a:lnTo>
                    <a:pt x="4285273" y="263091"/>
                  </a:lnTo>
                  <a:lnTo>
                    <a:pt x="4297110" y="260512"/>
                  </a:lnTo>
                  <a:lnTo>
                    <a:pt x="4308948" y="258270"/>
                  </a:lnTo>
                  <a:lnTo>
                    <a:pt x="4320786" y="256329"/>
                  </a:lnTo>
                  <a:lnTo>
                    <a:pt x="4332624" y="254651"/>
                  </a:lnTo>
                  <a:lnTo>
                    <a:pt x="4344461" y="253204"/>
                  </a:lnTo>
                  <a:lnTo>
                    <a:pt x="4356299" y="251959"/>
                  </a:lnTo>
                  <a:lnTo>
                    <a:pt x="4368137" y="250890"/>
                  </a:lnTo>
                  <a:lnTo>
                    <a:pt x="4379975" y="249972"/>
                  </a:lnTo>
                  <a:lnTo>
                    <a:pt x="4391813" y="249186"/>
                  </a:lnTo>
                  <a:lnTo>
                    <a:pt x="4403650" y="248513"/>
                  </a:lnTo>
                  <a:lnTo>
                    <a:pt x="4415488" y="247938"/>
                  </a:lnTo>
                  <a:lnTo>
                    <a:pt x="4427326" y="247446"/>
                  </a:lnTo>
                  <a:lnTo>
                    <a:pt x="4439164" y="247026"/>
                  </a:lnTo>
                  <a:lnTo>
                    <a:pt x="4451001" y="246668"/>
                  </a:lnTo>
                  <a:lnTo>
                    <a:pt x="4462839" y="246362"/>
                  </a:lnTo>
                  <a:lnTo>
                    <a:pt x="4474677" y="246101"/>
                  </a:lnTo>
                  <a:lnTo>
                    <a:pt x="4486515" y="245879"/>
                  </a:lnTo>
                  <a:lnTo>
                    <a:pt x="4498352" y="245690"/>
                  </a:lnTo>
                  <a:lnTo>
                    <a:pt x="4510190" y="245528"/>
                  </a:lnTo>
                  <a:lnTo>
                    <a:pt x="4522028" y="245391"/>
                  </a:lnTo>
                  <a:lnTo>
                    <a:pt x="4533866" y="245274"/>
                  </a:lnTo>
                  <a:lnTo>
                    <a:pt x="4545704" y="245174"/>
                  </a:lnTo>
                  <a:lnTo>
                    <a:pt x="4557541" y="245089"/>
                  </a:lnTo>
                  <a:lnTo>
                    <a:pt x="4569379" y="245017"/>
                  </a:lnTo>
                  <a:lnTo>
                    <a:pt x="4581217" y="244955"/>
                  </a:lnTo>
                  <a:lnTo>
                    <a:pt x="4593055" y="244903"/>
                  </a:lnTo>
                  <a:lnTo>
                    <a:pt x="4604892" y="244858"/>
                  </a:lnTo>
                  <a:lnTo>
                    <a:pt x="4616730" y="244820"/>
                  </a:lnTo>
                  <a:lnTo>
                    <a:pt x="4628568" y="244788"/>
                  </a:lnTo>
                  <a:lnTo>
                    <a:pt x="4640406" y="244761"/>
                  </a:lnTo>
                  <a:lnTo>
                    <a:pt x="4652244" y="244737"/>
                  </a:lnTo>
                  <a:lnTo>
                    <a:pt x="4664081" y="244717"/>
                  </a:lnTo>
                  <a:lnTo>
                    <a:pt x="4675919" y="244701"/>
                  </a:lnTo>
                  <a:lnTo>
                    <a:pt x="4687757" y="244686"/>
                  </a:lnTo>
                </a:path>
              </a:pathLst>
            </a:custGeom>
            <a:ln w="40651" cap="flat">
              <a:solidFill>
                <a:srgbClr val="E8E8E8">
                  <a:alpha val="100000"/>
                </a:srgbClr>
              </a:solidFill>
              <a:prstDash val="solid"/>
              <a:round/>
            </a:ln>
          </p:spPr>
          <p:txBody>
            <a:bodyPr/>
            <a:lstStyle/>
            <a:p/>
          </p:txBody>
        </p:sp>
        <p:sp>
          <p:nvSpPr>
            <p:cNvPr id="31" name="pl31"/>
            <p:cNvSpPr/>
            <p:nvPr/>
          </p:nvSpPr>
          <p:spPr>
            <a:xfrm>
              <a:off x="2482252" y="905068"/>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2" name="pl32"/>
            <p:cNvSpPr/>
            <p:nvPr/>
          </p:nvSpPr>
          <p:spPr>
            <a:xfrm>
              <a:off x="2482252" y="2374256"/>
              <a:ext cx="4687757" cy="1958560"/>
            </a:xfrm>
            <a:custGeom>
              <a:avLst/>
              <a:pathLst>
                <a:path w="4687757" h="1958560">
                  <a:moveTo>
                    <a:pt x="0" y="1958560"/>
                  </a:moveTo>
                  <a:lnTo>
                    <a:pt x="11837" y="1958531"/>
                  </a:lnTo>
                  <a:lnTo>
                    <a:pt x="23675" y="1958497"/>
                  </a:lnTo>
                  <a:lnTo>
                    <a:pt x="35513" y="1958458"/>
                  </a:lnTo>
                  <a:lnTo>
                    <a:pt x="47351" y="1958411"/>
                  </a:lnTo>
                  <a:lnTo>
                    <a:pt x="59188" y="1958356"/>
                  </a:lnTo>
                  <a:lnTo>
                    <a:pt x="71026" y="1958291"/>
                  </a:lnTo>
                  <a:lnTo>
                    <a:pt x="82864" y="1958216"/>
                  </a:lnTo>
                  <a:lnTo>
                    <a:pt x="94702" y="1958126"/>
                  </a:lnTo>
                  <a:lnTo>
                    <a:pt x="106539" y="1958022"/>
                  </a:lnTo>
                  <a:lnTo>
                    <a:pt x="118377" y="1957899"/>
                  </a:lnTo>
                  <a:lnTo>
                    <a:pt x="130215" y="1957754"/>
                  </a:lnTo>
                  <a:lnTo>
                    <a:pt x="142053" y="1957584"/>
                  </a:lnTo>
                  <a:lnTo>
                    <a:pt x="153891" y="1957385"/>
                  </a:lnTo>
                  <a:lnTo>
                    <a:pt x="165728" y="1957151"/>
                  </a:lnTo>
                  <a:lnTo>
                    <a:pt x="177566" y="1956876"/>
                  </a:lnTo>
                  <a:lnTo>
                    <a:pt x="189404" y="1956553"/>
                  </a:lnTo>
                  <a:lnTo>
                    <a:pt x="201242" y="1956174"/>
                  </a:lnTo>
                  <a:lnTo>
                    <a:pt x="213079" y="1955730"/>
                  </a:lnTo>
                  <a:lnTo>
                    <a:pt x="224917" y="1955208"/>
                  </a:lnTo>
                  <a:lnTo>
                    <a:pt x="236755" y="1954597"/>
                  </a:lnTo>
                  <a:lnTo>
                    <a:pt x="248593" y="1953880"/>
                  </a:lnTo>
                  <a:lnTo>
                    <a:pt x="260430" y="1953040"/>
                  </a:lnTo>
                  <a:lnTo>
                    <a:pt x="272268" y="1952057"/>
                  </a:lnTo>
                  <a:lnTo>
                    <a:pt x="284106" y="1950906"/>
                  </a:lnTo>
                  <a:lnTo>
                    <a:pt x="295944" y="1949560"/>
                  </a:lnTo>
                  <a:lnTo>
                    <a:pt x="307782" y="1947988"/>
                  </a:lnTo>
                  <a:lnTo>
                    <a:pt x="319619" y="1946153"/>
                  </a:lnTo>
                  <a:lnTo>
                    <a:pt x="331457" y="1944014"/>
                  </a:lnTo>
                  <a:lnTo>
                    <a:pt x="343295" y="1941524"/>
                  </a:lnTo>
                  <a:lnTo>
                    <a:pt x="355133" y="1938631"/>
                  </a:lnTo>
                  <a:lnTo>
                    <a:pt x="366970" y="1935275"/>
                  </a:lnTo>
                  <a:lnTo>
                    <a:pt x="378808" y="1931392"/>
                  </a:lnTo>
                  <a:lnTo>
                    <a:pt x="390646" y="1926909"/>
                  </a:lnTo>
                  <a:lnTo>
                    <a:pt x="402484" y="1921749"/>
                  </a:lnTo>
                  <a:lnTo>
                    <a:pt x="414321" y="1915832"/>
                  </a:lnTo>
                  <a:lnTo>
                    <a:pt x="426159" y="1909071"/>
                  </a:lnTo>
                  <a:lnTo>
                    <a:pt x="437997" y="1901381"/>
                  </a:lnTo>
                  <a:lnTo>
                    <a:pt x="449835" y="1892679"/>
                  </a:lnTo>
                  <a:lnTo>
                    <a:pt x="461673" y="1882888"/>
                  </a:lnTo>
                  <a:lnTo>
                    <a:pt x="473510" y="1871943"/>
                  </a:lnTo>
                  <a:lnTo>
                    <a:pt x="485348" y="1859796"/>
                  </a:lnTo>
                  <a:lnTo>
                    <a:pt x="497186" y="1846423"/>
                  </a:lnTo>
                  <a:lnTo>
                    <a:pt x="509024" y="1831829"/>
                  </a:lnTo>
                  <a:lnTo>
                    <a:pt x="520861" y="1816055"/>
                  </a:lnTo>
                  <a:lnTo>
                    <a:pt x="532699" y="1799183"/>
                  </a:lnTo>
                  <a:lnTo>
                    <a:pt x="544537" y="1781335"/>
                  </a:lnTo>
                  <a:lnTo>
                    <a:pt x="556375" y="1762676"/>
                  </a:lnTo>
                  <a:lnTo>
                    <a:pt x="568213" y="1743408"/>
                  </a:lnTo>
                  <a:lnTo>
                    <a:pt x="580050" y="1723761"/>
                  </a:lnTo>
                  <a:lnTo>
                    <a:pt x="591888" y="1703986"/>
                  </a:lnTo>
                  <a:lnTo>
                    <a:pt x="603726" y="1684339"/>
                  </a:lnTo>
                  <a:lnTo>
                    <a:pt x="615564" y="1665071"/>
                  </a:lnTo>
                  <a:lnTo>
                    <a:pt x="627401" y="1646412"/>
                  </a:lnTo>
                  <a:lnTo>
                    <a:pt x="639239" y="1628564"/>
                  </a:lnTo>
                  <a:lnTo>
                    <a:pt x="651077" y="1611692"/>
                  </a:lnTo>
                  <a:lnTo>
                    <a:pt x="662915" y="1595918"/>
                  </a:lnTo>
                  <a:lnTo>
                    <a:pt x="674752" y="1581324"/>
                  </a:lnTo>
                  <a:lnTo>
                    <a:pt x="686590" y="1567950"/>
                  </a:lnTo>
                  <a:lnTo>
                    <a:pt x="698428" y="1555803"/>
                  </a:lnTo>
                  <a:lnTo>
                    <a:pt x="710266" y="1544858"/>
                  </a:lnTo>
                  <a:lnTo>
                    <a:pt x="722104" y="1535068"/>
                  </a:lnTo>
                  <a:lnTo>
                    <a:pt x="733941" y="1526366"/>
                  </a:lnTo>
                  <a:lnTo>
                    <a:pt x="745779" y="1518676"/>
                  </a:lnTo>
                  <a:lnTo>
                    <a:pt x="757617" y="1511915"/>
                  </a:lnTo>
                  <a:lnTo>
                    <a:pt x="769455" y="1505997"/>
                  </a:lnTo>
                  <a:lnTo>
                    <a:pt x="781292" y="1500838"/>
                  </a:lnTo>
                  <a:lnTo>
                    <a:pt x="793130" y="1496355"/>
                  </a:lnTo>
                  <a:lnTo>
                    <a:pt x="804968" y="1492472"/>
                  </a:lnTo>
                  <a:lnTo>
                    <a:pt x="816806" y="1489116"/>
                  </a:lnTo>
                  <a:lnTo>
                    <a:pt x="828643" y="1486223"/>
                  </a:lnTo>
                  <a:lnTo>
                    <a:pt x="840481" y="1483733"/>
                  </a:lnTo>
                  <a:lnTo>
                    <a:pt x="852319" y="1481594"/>
                  </a:lnTo>
                  <a:lnTo>
                    <a:pt x="864157" y="1479759"/>
                  </a:lnTo>
                  <a:lnTo>
                    <a:pt x="875995" y="1478187"/>
                  </a:lnTo>
                  <a:lnTo>
                    <a:pt x="887832" y="1476841"/>
                  </a:lnTo>
                  <a:lnTo>
                    <a:pt x="899670" y="1475690"/>
                  </a:lnTo>
                  <a:lnTo>
                    <a:pt x="911508" y="1474707"/>
                  </a:lnTo>
                  <a:lnTo>
                    <a:pt x="923346" y="1473867"/>
                  </a:lnTo>
                  <a:lnTo>
                    <a:pt x="935183" y="1473150"/>
                  </a:lnTo>
                  <a:lnTo>
                    <a:pt x="947021" y="1472538"/>
                  </a:lnTo>
                  <a:lnTo>
                    <a:pt x="958859" y="1472017"/>
                  </a:lnTo>
                  <a:lnTo>
                    <a:pt x="970697" y="1471572"/>
                  </a:lnTo>
                  <a:lnTo>
                    <a:pt x="982534" y="1471194"/>
                  </a:lnTo>
                  <a:lnTo>
                    <a:pt x="994372" y="1470871"/>
                  </a:lnTo>
                  <a:lnTo>
                    <a:pt x="1006210" y="1470596"/>
                  </a:lnTo>
                  <a:lnTo>
                    <a:pt x="1018048" y="1470362"/>
                  </a:lnTo>
                  <a:lnTo>
                    <a:pt x="1029886" y="1470162"/>
                  </a:lnTo>
                  <a:lnTo>
                    <a:pt x="1041723" y="1469993"/>
                  </a:lnTo>
                  <a:lnTo>
                    <a:pt x="1053561" y="1469848"/>
                  </a:lnTo>
                  <a:lnTo>
                    <a:pt x="1065399" y="1469725"/>
                  </a:lnTo>
                  <a:lnTo>
                    <a:pt x="1077237" y="1469620"/>
                  </a:lnTo>
                  <a:lnTo>
                    <a:pt x="1089074" y="1469531"/>
                  </a:lnTo>
                  <a:lnTo>
                    <a:pt x="1100912" y="1469455"/>
                  </a:lnTo>
                  <a:lnTo>
                    <a:pt x="1112750" y="1469391"/>
                  </a:lnTo>
                  <a:lnTo>
                    <a:pt x="1124588" y="1469336"/>
                  </a:lnTo>
                  <a:lnTo>
                    <a:pt x="1136426" y="1469289"/>
                  </a:lnTo>
                  <a:lnTo>
                    <a:pt x="1148263" y="1469249"/>
                  </a:lnTo>
                  <a:lnTo>
                    <a:pt x="1160101" y="1469216"/>
                  </a:lnTo>
                  <a:lnTo>
                    <a:pt x="1171939" y="1469187"/>
                  </a:lnTo>
                  <a:lnTo>
                    <a:pt x="1171939" y="1468858"/>
                  </a:lnTo>
                  <a:lnTo>
                    <a:pt x="1183777" y="1468830"/>
                  </a:lnTo>
                  <a:lnTo>
                    <a:pt x="1195614" y="1468796"/>
                  </a:lnTo>
                  <a:lnTo>
                    <a:pt x="1207452" y="1468756"/>
                  </a:lnTo>
                  <a:lnTo>
                    <a:pt x="1219290" y="1468709"/>
                  </a:lnTo>
                  <a:lnTo>
                    <a:pt x="1231128" y="1468654"/>
                  </a:lnTo>
                  <a:lnTo>
                    <a:pt x="1242965" y="1468590"/>
                  </a:lnTo>
                  <a:lnTo>
                    <a:pt x="1254803" y="1468514"/>
                  </a:lnTo>
                  <a:lnTo>
                    <a:pt x="1266641" y="1468425"/>
                  </a:lnTo>
                  <a:lnTo>
                    <a:pt x="1278479" y="1468320"/>
                  </a:lnTo>
                  <a:lnTo>
                    <a:pt x="1290317" y="1468197"/>
                  </a:lnTo>
                  <a:lnTo>
                    <a:pt x="1302154" y="1468053"/>
                  </a:lnTo>
                  <a:lnTo>
                    <a:pt x="1313992" y="1467883"/>
                  </a:lnTo>
                  <a:lnTo>
                    <a:pt x="1325830" y="1467683"/>
                  </a:lnTo>
                  <a:lnTo>
                    <a:pt x="1337668" y="1467449"/>
                  </a:lnTo>
                  <a:lnTo>
                    <a:pt x="1349505" y="1467174"/>
                  </a:lnTo>
                  <a:lnTo>
                    <a:pt x="1361343" y="1466852"/>
                  </a:lnTo>
                  <a:lnTo>
                    <a:pt x="1373181" y="1466473"/>
                  </a:lnTo>
                  <a:lnTo>
                    <a:pt x="1385019" y="1466028"/>
                  </a:lnTo>
                  <a:lnTo>
                    <a:pt x="1396856" y="1465507"/>
                  </a:lnTo>
                  <a:lnTo>
                    <a:pt x="1408694" y="1464895"/>
                  </a:lnTo>
                  <a:lnTo>
                    <a:pt x="1420532" y="1464178"/>
                  </a:lnTo>
                  <a:lnTo>
                    <a:pt x="1432370" y="1463338"/>
                  </a:lnTo>
                  <a:lnTo>
                    <a:pt x="1444208" y="1462355"/>
                  </a:lnTo>
                  <a:lnTo>
                    <a:pt x="1456045" y="1461204"/>
                  </a:lnTo>
                  <a:lnTo>
                    <a:pt x="1467883" y="1459858"/>
                  </a:lnTo>
                  <a:lnTo>
                    <a:pt x="1479721" y="1458286"/>
                  </a:lnTo>
                  <a:lnTo>
                    <a:pt x="1491559" y="1456451"/>
                  </a:lnTo>
                  <a:lnTo>
                    <a:pt x="1503396" y="1454312"/>
                  </a:lnTo>
                  <a:lnTo>
                    <a:pt x="1515234" y="1451823"/>
                  </a:lnTo>
                  <a:lnTo>
                    <a:pt x="1527072" y="1448929"/>
                  </a:lnTo>
                  <a:lnTo>
                    <a:pt x="1538910" y="1445574"/>
                  </a:lnTo>
                  <a:lnTo>
                    <a:pt x="1550748" y="1441690"/>
                  </a:lnTo>
                  <a:lnTo>
                    <a:pt x="1562585" y="1437207"/>
                  </a:lnTo>
                  <a:lnTo>
                    <a:pt x="1574423" y="1432048"/>
                  </a:lnTo>
                  <a:lnTo>
                    <a:pt x="1586261" y="1426130"/>
                  </a:lnTo>
                  <a:lnTo>
                    <a:pt x="1598099" y="1419369"/>
                  </a:lnTo>
                  <a:lnTo>
                    <a:pt x="1609936" y="1411679"/>
                  </a:lnTo>
                  <a:lnTo>
                    <a:pt x="1621774" y="1402977"/>
                  </a:lnTo>
                  <a:lnTo>
                    <a:pt x="1633612" y="1393187"/>
                  </a:lnTo>
                  <a:lnTo>
                    <a:pt x="1645450" y="1382242"/>
                  </a:lnTo>
                  <a:lnTo>
                    <a:pt x="1657287" y="1370095"/>
                  </a:lnTo>
                  <a:lnTo>
                    <a:pt x="1669125" y="1356721"/>
                  </a:lnTo>
                  <a:lnTo>
                    <a:pt x="1680963" y="1342127"/>
                  </a:lnTo>
                  <a:lnTo>
                    <a:pt x="1692801" y="1326353"/>
                  </a:lnTo>
                  <a:lnTo>
                    <a:pt x="1704639" y="1309481"/>
                  </a:lnTo>
                  <a:lnTo>
                    <a:pt x="1716476" y="1291633"/>
                  </a:lnTo>
                  <a:lnTo>
                    <a:pt x="1728314" y="1272974"/>
                  </a:lnTo>
                  <a:lnTo>
                    <a:pt x="1740152" y="1253706"/>
                  </a:lnTo>
                  <a:lnTo>
                    <a:pt x="1751990" y="1234059"/>
                  </a:lnTo>
                  <a:lnTo>
                    <a:pt x="1763827" y="1214284"/>
                  </a:lnTo>
                  <a:lnTo>
                    <a:pt x="1775665" y="1194637"/>
                  </a:lnTo>
                  <a:lnTo>
                    <a:pt x="1787503" y="1175369"/>
                  </a:lnTo>
                  <a:lnTo>
                    <a:pt x="1799341" y="1156710"/>
                  </a:lnTo>
                  <a:lnTo>
                    <a:pt x="1811178" y="1138862"/>
                  </a:lnTo>
                  <a:lnTo>
                    <a:pt x="1823016" y="1121990"/>
                  </a:lnTo>
                  <a:lnTo>
                    <a:pt x="1834854" y="1106216"/>
                  </a:lnTo>
                  <a:lnTo>
                    <a:pt x="1846692" y="1091622"/>
                  </a:lnTo>
                  <a:lnTo>
                    <a:pt x="1858530" y="1078249"/>
                  </a:lnTo>
                  <a:lnTo>
                    <a:pt x="1870367" y="1066102"/>
                  </a:lnTo>
                  <a:lnTo>
                    <a:pt x="1882205" y="1055157"/>
                  </a:lnTo>
                  <a:lnTo>
                    <a:pt x="1894043" y="1045366"/>
                  </a:lnTo>
                  <a:lnTo>
                    <a:pt x="1905881" y="1036664"/>
                  </a:lnTo>
                  <a:lnTo>
                    <a:pt x="1917718" y="1028974"/>
                  </a:lnTo>
                  <a:lnTo>
                    <a:pt x="1929556" y="1022213"/>
                  </a:lnTo>
                  <a:lnTo>
                    <a:pt x="1941394" y="1016296"/>
                  </a:lnTo>
                  <a:lnTo>
                    <a:pt x="1953232" y="1011136"/>
                  </a:lnTo>
                  <a:lnTo>
                    <a:pt x="1965069" y="1006653"/>
                  </a:lnTo>
                  <a:lnTo>
                    <a:pt x="1976907" y="1002770"/>
                  </a:lnTo>
                  <a:lnTo>
                    <a:pt x="1988745" y="999414"/>
                  </a:lnTo>
                  <a:lnTo>
                    <a:pt x="2000583" y="996521"/>
                  </a:lnTo>
                  <a:lnTo>
                    <a:pt x="2012421" y="994031"/>
                  </a:lnTo>
                  <a:lnTo>
                    <a:pt x="2024258" y="991892"/>
                  </a:lnTo>
                  <a:lnTo>
                    <a:pt x="2036096" y="990057"/>
                  </a:lnTo>
                  <a:lnTo>
                    <a:pt x="2047934" y="988485"/>
                  </a:lnTo>
                  <a:lnTo>
                    <a:pt x="2059772" y="987139"/>
                  </a:lnTo>
                  <a:lnTo>
                    <a:pt x="2071609" y="985988"/>
                  </a:lnTo>
                  <a:lnTo>
                    <a:pt x="2083447" y="985005"/>
                  </a:lnTo>
                  <a:lnTo>
                    <a:pt x="2095285" y="984165"/>
                  </a:lnTo>
                  <a:lnTo>
                    <a:pt x="2107123" y="983448"/>
                  </a:lnTo>
                  <a:lnTo>
                    <a:pt x="2118961" y="982837"/>
                  </a:lnTo>
                  <a:lnTo>
                    <a:pt x="2130798" y="982315"/>
                  </a:lnTo>
                  <a:lnTo>
                    <a:pt x="2142636" y="981871"/>
                  </a:lnTo>
                  <a:lnTo>
                    <a:pt x="2154474" y="981492"/>
                  </a:lnTo>
                  <a:lnTo>
                    <a:pt x="2166312" y="981169"/>
                  </a:lnTo>
                  <a:lnTo>
                    <a:pt x="2178149" y="980894"/>
                  </a:lnTo>
                  <a:lnTo>
                    <a:pt x="2189987" y="980660"/>
                  </a:lnTo>
                  <a:lnTo>
                    <a:pt x="2201825" y="980461"/>
                  </a:lnTo>
                  <a:lnTo>
                    <a:pt x="2213663" y="980291"/>
                  </a:lnTo>
                  <a:lnTo>
                    <a:pt x="2225500" y="980146"/>
                  </a:lnTo>
                  <a:lnTo>
                    <a:pt x="2237338" y="980023"/>
                  </a:lnTo>
                  <a:lnTo>
                    <a:pt x="2249176" y="979919"/>
                  </a:lnTo>
                  <a:lnTo>
                    <a:pt x="2261014" y="979830"/>
                  </a:lnTo>
                  <a:lnTo>
                    <a:pt x="2272852" y="979754"/>
                  </a:lnTo>
                  <a:lnTo>
                    <a:pt x="2284689" y="979689"/>
                  </a:lnTo>
                  <a:lnTo>
                    <a:pt x="2296527" y="979634"/>
                  </a:lnTo>
                  <a:lnTo>
                    <a:pt x="2308365" y="979587"/>
                  </a:lnTo>
                  <a:lnTo>
                    <a:pt x="2320203" y="979548"/>
                  </a:lnTo>
                  <a:lnTo>
                    <a:pt x="2332040" y="979514"/>
                  </a:lnTo>
                  <a:lnTo>
                    <a:pt x="2343878" y="979485"/>
                  </a:lnTo>
                  <a:lnTo>
                    <a:pt x="2343878" y="979075"/>
                  </a:lnTo>
                  <a:lnTo>
                    <a:pt x="2355716" y="979031"/>
                  </a:lnTo>
                  <a:lnTo>
                    <a:pt x="2367554" y="978981"/>
                  </a:lnTo>
                  <a:lnTo>
                    <a:pt x="2379391" y="978921"/>
                  </a:lnTo>
                  <a:lnTo>
                    <a:pt x="2391229" y="978851"/>
                  </a:lnTo>
                  <a:lnTo>
                    <a:pt x="2403067" y="978768"/>
                  </a:lnTo>
                  <a:lnTo>
                    <a:pt x="2414905" y="978672"/>
                  </a:lnTo>
                  <a:lnTo>
                    <a:pt x="2426743" y="978558"/>
                  </a:lnTo>
                  <a:lnTo>
                    <a:pt x="2438580" y="978424"/>
                  </a:lnTo>
                  <a:lnTo>
                    <a:pt x="2450418" y="978267"/>
                  </a:lnTo>
                  <a:lnTo>
                    <a:pt x="2462256" y="978083"/>
                  </a:lnTo>
                  <a:lnTo>
                    <a:pt x="2474094" y="977866"/>
                  </a:lnTo>
                  <a:lnTo>
                    <a:pt x="2485931" y="977611"/>
                  </a:lnTo>
                  <a:lnTo>
                    <a:pt x="2497769" y="977312"/>
                  </a:lnTo>
                  <a:lnTo>
                    <a:pt x="2509607" y="976961"/>
                  </a:lnTo>
                  <a:lnTo>
                    <a:pt x="2521445" y="976548"/>
                  </a:lnTo>
                  <a:lnTo>
                    <a:pt x="2533283" y="976064"/>
                  </a:lnTo>
                  <a:lnTo>
                    <a:pt x="2545120" y="975496"/>
                  </a:lnTo>
                  <a:lnTo>
                    <a:pt x="2556958" y="974829"/>
                  </a:lnTo>
                  <a:lnTo>
                    <a:pt x="2568796" y="974047"/>
                  </a:lnTo>
                  <a:lnTo>
                    <a:pt x="2580634" y="973130"/>
                  </a:lnTo>
                  <a:lnTo>
                    <a:pt x="2592471" y="972054"/>
                  </a:lnTo>
                  <a:lnTo>
                    <a:pt x="2604309" y="970795"/>
                  </a:lnTo>
                  <a:lnTo>
                    <a:pt x="2616147" y="969319"/>
                  </a:lnTo>
                  <a:lnTo>
                    <a:pt x="2627985" y="967593"/>
                  </a:lnTo>
                  <a:lnTo>
                    <a:pt x="2639822" y="965574"/>
                  </a:lnTo>
                  <a:lnTo>
                    <a:pt x="2651660" y="963216"/>
                  </a:lnTo>
                  <a:lnTo>
                    <a:pt x="2663498" y="960464"/>
                  </a:lnTo>
                  <a:lnTo>
                    <a:pt x="2675336" y="957255"/>
                  </a:lnTo>
                  <a:lnTo>
                    <a:pt x="2687174" y="953521"/>
                  </a:lnTo>
                  <a:lnTo>
                    <a:pt x="2699011" y="949181"/>
                  </a:lnTo>
                  <a:lnTo>
                    <a:pt x="2710849" y="944147"/>
                  </a:lnTo>
                  <a:lnTo>
                    <a:pt x="2722687" y="938322"/>
                  </a:lnTo>
                  <a:lnTo>
                    <a:pt x="2734525" y="931598"/>
                  </a:lnTo>
                  <a:lnTo>
                    <a:pt x="2746362" y="923859"/>
                  </a:lnTo>
                  <a:lnTo>
                    <a:pt x="2758200" y="914982"/>
                  </a:lnTo>
                  <a:lnTo>
                    <a:pt x="2770038" y="904841"/>
                  </a:lnTo>
                  <a:lnTo>
                    <a:pt x="2781876" y="893306"/>
                  </a:lnTo>
                  <a:lnTo>
                    <a:pt x="2793713" y="880253"/>
                  </a:lnTo>
                  <a:lnTo>
                    <a:pt x="2805551" y="865567"/>
                  </a:lnTo>
                  <a:lnTo>
                    <a:pt x="2817389" y="849149"/>
                  </a:lnTo>
                  <a:lnTo>
                    <a:pt x="2829227" y="830929"/>
                  </a:lnTo>
                  <a:lnTo>
                    <a:pt x="2841065" y="810869"/>
                  </a:lnTo>
                  <a:lnTo>
                    <a:pt x="2852902" y="788978"/>
                  </a:lnTo>
                  <a:lnTo>
                    <a:pt x="2864740" y="765317"/>
                  </a:lnTo>
                  <a:lnTo>
                    <a:pt x="2876578" y="740008"/>
                  </a:lnTo>
                  <a:lnTo>
                    <a:pt x="2888416" y="713237"/>
                  </a:lnTo>
                  <a:lnTo>
                    <a:pt x="2900253" y="685249"/>
                  </a:lnTo>
                  <a:lnTo>
                    <a:pt x="2912091" y="656346"/>
                  </a:lnTo>
                  <a:lnTo>
                    <a:pt x="2923929" y="626876"/>
                  </a:lnTo>
                  <a:lnTo>
                    <a:pt x="2935767" y="597213"/>
                  </a:lnTo>
                  <a:lnTo>
                    <a:pt x="2947604" y="567743"/>
                  </a:lnTo>
                  <a:lnTo>
                    <a:pt x="2959442" y="538840"/>
                  </a:lnTo>
                  <a:lnTo>
                    <a:pt x="2971280" y="510852"/>
                  </a:lnTo>
                  <a:lnTo>
                    <a:pt x="2983118" y="484081"/>
                  </a:lnTo>
                  <a:lnTo>
                    <a:pt x="2994956" y="458772"/>
                  </a:lnTo>
                  <a:lnTo>
                    <a:pt x="3006793" y="435111"/>
                  </a:lnTo>
                  <a:lnTo>
                    <a:pt x="3018631" y="413220"/>
                  </a:lnTo>
                  <a:lnTo>
                    <a:pt x="3030469" y="393160"/>
                  </a:lnTo>
                  <a:lnTo>
                    <a:pt x="3042307" y="374940"/>
                  </a:lnTo>
                  <a:lnTo>
                    <a:pt x="3054144" y="358522"/>
                  </a:lnTo>
                  <a:lnTo>
                    <a:pt x="3065982" y="343836"/>
                  </a:lnTo>
                  <a:lnTo>
                    <a:pt x="3077820" y="330783"/>
                  </a:lnTo>
                  <a:lnTo>
                    <a:pt x="3089658" y="319248"/>
                  </a:lnTo>
                  <a:lnTo>
                    <a:pt x="3101496" y="309107"/>
                  </a:lnTo>
                  <a:lnTo>
                    <a:pt x="3113333" y="300231"/>
                  </a:lnTo>
                  <a:lnTo>
                    <a:pt x="3125171" y="292492"/>
                  </a:lnTo>
                  <a:lnTo>
                    <a:pt x="3137009" y="285767"/>
                  </a:lnTo>
                  <a:lnTo>
                    <a:pt x="3148847" y="279942"/>
                  </a:lnTo>
                  <a:lnTo>
                    <a:pt x="3160684" y="274908"/>
                  </a:lnTo>
                  <a:lnTo>
                    <a:pt x="3172522" y="270568"/>
                  </a:lnTo>
                  <a:lnTo>
                    <a:pt x="3184360" y="266834"/>
                  </a:lnTo>
                  <a:lnTo>
                    <a:pt x="3196198" y="263625"/>
                  </a:lnTo>
                  <a:lnTo>
                    <a:pt x="3208035" y="260873"/>
                  </a:lnTo>
                  <a:lnTo>
                    <a:pt x="3219873" y="258515"/>
                  </a:lnTo>
                  <a:lnTo>
                    <a:pt x="3231711" y="256496"/>
                  </a:lnTo>
                  <a:lnTo>
                    <a:pt x="3243549" y="254770"/>
                  </a:lnTo>
                  <a:lnTo>
                    <a:pt x="3255387" y="253294"/>
                  </a:lnTo>
                  <a:lnTo>
                    <a:pt x="3267224" y="252035"/>
                  </a:lnTo>
                  <a:lnTo>
                    <a:pt x="3279062" y="250959"/>
                  </a:lnTo>
                  <a:lnTo>
                    <a:pt x="3290900" y="250042"/>
                  </a:lnTo>
                  <a:lnTo>
                    <a:pt x="3302738" y="249260"/>
                  </a:lnTo>
                  <a:lnTo>
                    <a:pt x="3314575" y="248593"/>
                  </a:lnTo>
                  <a:lnTo>
                    <a:pt x="3326413" y="248025"/>
                  </a:lnTo>
                  <a:lnTo>
                    <a:pt x="3338251" y="247541"/>
                  </a:lnTo>
                  <a:lnTo>
                    <a:pt x="3350089" y="247128"/>
                  </a:lnTo>
                  <a:lnTo>
                    <a:pt x="3361926" y="246777"/>
                  </a:lnTo>
                  <a:lnTo>
                    <a:pt x="3373764" y="246478"/>
                  </a:lnTo>
                  <a:lnTo>
                    <a:pt x="3385602" y="246223"/>
                  </a:lnTo>
                  <a:lnTo>
                    <a:pt x="3397440" y="246007"/>
                  </a:lnTo>
                  <a:lnTo>
                    <a:pt x="3409278" y="245822"/>
                  </a:lnTo>
                  <a:lnTo>
                    <a:pt x="3421115" y="245665"/>
                  </a:lnTo>
                  <a:lnTo>
                    <a:pt x="3432953" y="245531"/>
                  </a:lnTo>
                  <a:lnTo>
                    <a:pt x="3444791" y="245418"/>
                  </a:lnTo>
                  <a:lnTo>
                    <a:pt x="3456629" y="245321"/>
                  </a:lnTo>
                  <a:lnTo>
                    <a:pt x="3468466" y="245238"/>
                  </a:lnTo>
                  <a:lnTo>
                    <a:pt x="3480304" y="245168"/>
                  </a:lnTo>
                  <a:lnTo>
                    <a:pt x="3492142" y="245109"/>
                  </a:lnTo>
                  <a:lnTo>
                    <a:pt x="3503980" y="245058"/>
                  </a:lnTo>
                  <a:lnTo>
                    <a:pt x="3515818" y="245015"/>
                  </a:lnTo>
                  <a:lnTo>
                    <a:pt x="3515818" y="244686"/>
                  </a:lnTo>
                  <a:lnTo>
                    <a:pt x="3527655" y="244672"/>
                  </a:lnTo>
                  <a:lnTo>
                    <a:pt x="3539493" y="244655"/>
                  </a:lnTo>
                  <a:lnTo>
                    <a:pt x="3551331" y="244635"/>
                  </a:lnTo>
                  <a:lnTo>
                    <a:pt x="3563169" y="244612"/>
                  </a:lnTo>
                  <a:lnTo>
                    <a:pt x="3575006" y="244584"/>
                  </a:lnTo>
                  <a:lnTo>
                    <a:pt x="3586844" y="244552"/>
                  </a:lnTo>
                  <a:lnTo>
                    <a:pt x="3598682" y="244514"/>
                  </a:lnTo>
                  <a:lnTo>
                    <a:pt x="3610520" y="244469"/>
                  </a:lnTo>
                  <a:lnTo>
                    <a:pt x="3622357" y="244417"/>
                  </a:lnTo>
                  <a:lnTo>
                    <a:pt x="3634195" y="244355"/>
                  </a:lnTo>
                  <a:lnTo>
                    <a:pt x="3646033" y="244283"/>
                  </a:lnTo>
                  <a:lnTo>
                    <a:pt x="3657871" y="244198"/>
                  </a:lnTo>
                  <a:lnTo>
                    <a:pt x="3669709" y="244099"/>
                  </a:lnTo>
                  <a:lnTo>
                    <a:pt x="3681546" y="243982"/>
                  </a:lnTo>
                  <a:lnTo>
                    <a:pt x="3693384" y="243844"/>
                  </a:lnTo>
                  <a:lnTo>
                    <a:pt x="3705222" y="243683"/>
                  </a:lnTo>
                  <a:lnTo>
                    <a:pt x="3717060" y="243493"/>
                  </a:lnTo>
                  <a:lnTo>
                    <a:pt x="3728897" y="243271"/>
                  </a:lnTo>
                  <a:lnTo>
                    <a:pt x="3740735" y="243010"/>
                  </a:lnTo>
                  <a:lnTo>
                    <a:pt x="3752573" y="242705"/>
                  </a:lnTo>
                  <a:lnTo>
                    <a:pt x="3764411" y="242346"/>
                  </a:lnTo>
                  <a:lnTo>
                    <a:pt x="3776248" y="241926"/>
                  </a:lnTo>
                  <a:lnTo>
                    <a:pt x="3788086" y="241434"/>
                  </a:lnTo>
                  <a:lnTo>
                    <a:pt x="3799924" y="240859"/>
                  </a:lnTo>
                  <a:lnTo>
                    <a:pt x="3811762" y="240186"/>
                  </a:lnTo>
                  <a:lnTo>
                    <a:pt x="3823600" y="239400"/>
                  </a:lnTo>
                  <a:lnTo>
                    <a:pt x="3835437" y="238483"/>
                  </a:lnTo>
                  <a:lnTo>
                    <a:pt x="3847275" y="237413"/>
                  </a:lnTo>
                  <a:lnTo>
                    <a:pt x="3859113" y="236168"/>
                  </a:lnTo>
                  <a:lnTo>
                    <a:pt x="3870951" y="234722"/>
                  </a:lnTo>
                  <a:lnTo>
                    <a:pt x="3882788" y="233044"/>
                  </a:lnTo>
                  <a:lnTo>
                    <a:pt x="3894626" y="231102"/>
                  </a:lnTo>
                  <a:lnTo>
                    <a:pt x="3906464" y="228860"/>
                  </a:lnTo>
                  <a:lnTo>
                    <a:pt x="3918302" y="226281"/>
                  </a:lnTo>
                  <a:lnTo>
                    <a:pt x="3930139" y="223322"/>
                  </a:lnTo>
                  <a:lnTo>
                    <a:pt x="3941977" y="219942"/>
                  </a:lnTo>
                  <a:lnTo>
                    <a:pt x="3953815" y="216097"/>
                  </a:lnTo>
                  <a:lnTo>
                    <a:pt x="3965653" y="211746"/>
                  </a:lnTo>
                  <a:lnTo>
                    <a:pt x="3977491" y="206850"/>
                  </a:lnTo>
                  <a:lnTo>
                    <a:pt x="3989328" y="201378"/>
                  </a:lnTo>
                  <a:lnTo>
                    <a:pt x="4001166" y="195304"/>
                  </a:lnTo>
                  <a:lnTo>
                    <a:pt x="4013004" y="188618"/>
                  </a:lnTo>
                  <a:lnTo>
                    <a:pt x="4024842" y="181321"/>
                  </a:lnTo>
                  <a:lnTo>
                    <a:pt x="4036679" y="173434"/>
                  </a:lnTo>
                  <a:lnTo>
                    <a:pt x="4048517" y="164997"/>
                  </a:lnTo>
                  <a:lnTo>
                    <a:pt x="4060355" y="156074"/>
                  </a:lnTo>
                  <a:lnTo>
                    <a:pt x="4072193" y="146744"/>
                  </a:lnTo>
                  <a:lnTo>
                    <a:pt x="4084031" y="137110"/>
                  </a:lnTo>
                  <a:lnTo>
                    <a:pt x="4095868" y="127287"/>
                  </a:lnTo>
                  <a:lnTo>
                    <a:pt x="4107706" y="117399"/>
                  </a:lnTo>
                  <a:lnTo>
                    <a:pt x="4119544" y="107576"/>
                  </a:lnTo>
                  <a:lnTo>
                    <a:pt x="4131382" y="97941"/>
                  </a:lnTo>
                  <a:lnTo>
                    <a:pt x="4143219" y="88612"/>
                  </a:lnTo>
                  <a:lnTo>
                    <a:pt x="4155057" y="79688"/>
                  </a:lnTo>
                  <a:lnTo>
                    <a:pt x="4166895" y="71252"/>
                  </a:lnTo>
                  <a:lnTo>
                    <a:pt x="4178733" y="63365"/>
                  </a:lnTo>
                  <a:lnTo>
                    <a:pt x="4190570" y="56068"/>
                  </a:lnTo>
                  <a:lnTo>
                    <a:pt x="4202408" y="49381"/>
                  </a:lnTo>
                  <a:lnTo>
                    <a:pt x="4214246" y="43308"/>
                  </a:lnTo>
                  <a:lnTo>
                    <a:pt x="4226084" y="37835"/>
                  </a:lnTo>
                  <a:lnTo>
                    <a:pt x="4237922" y="32940"/>
                  </a:lnTo>
                  <a:lnTo>
                    <a:pt x="4249759" y="28589"/>
                  </a:lnTo>
                  <a:lnTo>
                    <a:pt x="4261597" y="24744"/>
                  </a:lnTo>
                  <a:lnTo>
                    <a:pt x="4273435" y="21364"/>
                  </a:lnTo>
                  <a:lnTo>
                    <a:pt x="4285273" y="18405"/>
                  </a:lnTo>
                  <a:lnTo>
                    <a:pt x="4297110" y="15825"/>
                  </a:lnTo>
                  <a:lnTo>
                    <a:pt x="4308948" y="13584"/>
                  </a:lnTo>
                  <a:lnTo>
                    <a:pt x="4320786" y="11642"/>
                  </a:lnTo>
                  <a:lnTo>
                    <a:pt x="4332624" y="9964"/>
                  </a:lnTo>
                  <a:lnTo>
                    <a:pt x="4344461" y="8517"/>
                  </a:lnTo>
                  <a:lnTo>
                    <a:pt x="4356299" y="7273"/>
                  </a:lnTo>
                  <a:lnTo>
                    <a:pt x="4368137" y="6203"/>
                  </a:lnTo>
                  <a:lnTo>
                    <a:pt x="4379975" y="5286"/>
                  </a:lnTo>
                  <a:lnTo>
                    <a:pt x="4391813" y="4500"/>
                  </a:lnTo>
                  <a:lnTo>
                    <a:pt x="4403650" y="3827"/>
                  </a:lnTo>
                  <a:lnTo>
                    <a:pt x="4415488" y="3251"/>
                  </a:lnTo>
                  <a:lnTo>
                    <a:pt x="4427326" y="2759"/>
                  </a:lnTo>
                  <a:lnTo>
                    <a:pt x="4439164" y="2340"/>
                  </a:lnTo>
                  <a:lnTo>
                    <a:pt x="4451001" y="1981"/>
                  </a:lnTo>
                  <a:lnTo>
                    <a:pt x="4462839" y="1675"/>
                  </a:lnTo>
                  <a:lnTo>
                    <a:pt x="4474677" y="1415"/>
                  </a:lnTo>
                  <a:lnTo>
                    <a:pt x="4486515" y="1192"/>
                  </a:lnTo>
                  <a:lnTo>
                    <a:pt x="4498352" y="1003"/>
                  </a:lnTo>
                  <a:lnTo>
                    <a:pt x="4510190" y="842"/>
                  </a:lnTo>
                  <a:lnTo>
                    <a:pt x="4522028" y="704"/>
                  </a:lnTo>
                  <a:lnTo>
                    <a:pt x="4533866" y="587"/>
                  </a:lnTo>
                  <a:lnTo>
                    <a:pt x="4545704" y="487"/>
                  </a:lnTo>
                  <a:lnTo>
                    <a:pt x="4557541" y="402"/>
                  </a:lnTo>
                  <a:lnTo>
                    <a:pt x="4569379" y="330"/>
                  </a:lnTo>
                  <a:lnTo>
                    <a:pt x="4581217" y="269"/>
                  </a:lnTo>
                  <a:lnTo>
                    <a:pt x="4593055" y="216"/>
                  </a:lnTo>
                  <a:lnTo>
                    <a:pt x="4604892" y="172"/>
                  </a:lnTo>
                  <a:lnTo>
                    <a:pt x="4616730" y="134"/>
                  </a:lnTo>
                  <a:lnTo>
                    <a:pt x="4628568" y="102"/>
                  </a:lnTo>
                  <a:lnTo>
                    <a:pt x="4640406" y="74"/>
                  </a:lnTo>
                  <a:lnTo>
                    <a:pt x="4652244" y="51"/>
                  </a:lnTo>
                  <a:lnTo>
                    <a:pt x="4664081" y="31"/>
                  </a:lnTo>
                  <a:lnTo>
                    <a:pt x="4675919" y="14"/>
                  </a:lnTo>
                  <a:lnTo>
                    <a:pt x="4687757" y="0"/>
                  </a:lnTo>
                </a:path>
              </a:pathLst>
            </a:custGeom>
            <a:ln w="40651" cap="flat">
              <a:solidFill>
                <a:srgbClr val="E8E8E8">
                  <a:alpha val="100000"/>
                </a:srgbClr>
              </a:solidFill>
              <a:prstDash val="solid"/>
              <a:round/>
            </a:ln>
          </p:spPr>
          <p:txBody>
            <a:bodyPr/>
            <a:lstStyle/>
            <a:p/>
          </p:txBody>
        </p:sp>
        <p:sp>
          <p:nvSpPr>
            <p:cNvPr id="33" name="pl33"/>
            <p:cNvSpPr/>
            <p:nvPr/>
          </p:nvSpPr>
          <p:spPr>
            <a:xfrm>
              <a:off x="2482252" y="4577913"/>
              <a:ext cx="4687757" cy="979157"/>
            </a:xfrm>
            <a:custGeom>
              <a:avLst/>
              <a:pathLst>
                <a:path w="4687757" h="979157">
                  <a:moveTo>
                    <a:pt x="0" y="979157"/>
                  </a:moveTo>
                  <a:lnTo>
                    <a:pt x="11837" y="979128"/>
                  </a:lnTo>
                  <a:lnTo>
                    <a:pt x="23675" y="979094"/>
                  </a:lnTo>
                  <a:lnTo>
                    <a:pt x="35513" y="979054"/>
                  </a:lnTo>
                  <a:lnTo>
                    <a:pt x="47351" y="979007"/>
                  </a:lnTo>
                  <a:lnTo>
                    <a:pt x="59188" y="978953"/>
                  </a:lnTo>
                  <a:lnTo>
                    <a:pt x="71026" y="978888"/>
                  </a:lnTo>
                  <a:lnTo>
                    <a:pt x="82864" y="978812"/>
                  </a:lnTo>
                  <a:lnTo>
                    <a:pt x="94702" y="978723"/>
                  </a:lnTo>
                  <a:lnTo>
                    <a:pt x="106539" y="978618"/>
                  </a:lnTo>
                  <a:lnTo>
                    <a:pt x="118377" y="978495"/>
                  </a:lnTo>
                  <a:lnTo>
                    <a:pt x="130215" y="978351"/>
                  </a:lnTo>
                  <a:lnTo>
                    <a:pt x="142053" y="978181"/>
                  </a:lnTo>
                  <a:lnTo>
                    <a:pt x="153891" y="977982"/>
                  </a:lnTo>
                  <a:lnTo>
                    <a:pt x="165728" y="977747"/>
                  </a:lnTo>
                  <a:lnTo>
                    <a:pt x="177566" y="977473"/>
                  </a:lnTo>
                  <a:lnTo>
                    <a:pt x="189404" y="977150"/>
                  </a:lnTo>
                  <a:lnTo>
                    <a:pt x="201242" y="976771"/>
                  </a:lnTo>
                  <a:lnTo>
                    <a:pt x="213079" y="976326"/>
                  </a:lnTo>
                  <a:lnTo>
                    <a:pt x="224917" y="975805"/>
                  </a:lnTo>
                  <a:lnTo>
                    <a:pt x="236755" y="975193"/>
                  </a:lnTo>
                  <a:lnTo>
                    <a:pt x="248593" y="974477"/>
                  </a:lnTo>
                  <a:lnTo>
                    <a:pt x="260430" y="973637"/>
                  </a:lnTo>
                  <a:lnTo>
                    <a:pt x="272268" y="972653"/>
                  </a:lnTo>
                  <a:lnTo>
                    <a:pt x="284106" y="971502"/>
                  </a:lnTo>
                  <a:lnTo>
                    <a:pt x="295944" y="970157"/>
                  </a:lnTo>
                  <a:lnTo>
                    <a:pt x="307782" y="968584"/>
                  </a:lnTo>
                  <a:lnTo>
                    <a:pt x="319619" y="966749"/>
                  </a:lnTo>
                  <a:lnTo>
                    <a:pt x="331457" y="964611"/>
                  </a:lnTo>
                  <a:lnTo>
                    <a:pt x="343295" y="962121"/>
                  </a:lnTo>
                  <a:lnTo>
                    <a:pt x="355133" y="959228"/>
                  </a:lnTo>
                  <a:lnTo>
                    <a:pt x="366970" y="955872"/>
                  </a:lnTo>
                  <a:lnTo>
                    <a:pt x="378808" y="951988"/>
                  </a:lnTo>
                  <a:lnTo>
                    <a:pt x="390646" y="947505"/>
                  </a:lnTo>
                  <a:lnTo>
                    <a:pt x="402484" y="942346"/>
                  </a:lnTo>
                  <a:lnTo>
                    <a:pt x="414321" y="936428"/>
                  </a:lnTo>
                  <a:lnTo>
                    <a:pt x="426159" y="929667"/>
                  </a:lnTo>
                  <a:lnTo>
                    <a:pt x="437997" y="921978"/>
                  </a:lnTo>
                  <a:lnTo>
                    <a:pt x="449835" y="913276"/>
                  </a:lnTo>
                  <a:lnTo>
                    <a:pt x="461673" y="903485"/>
                  </a:lnTo>
                  <a:lnTo>
                    <a:pt x="473510" y="892540"/>
                  </a:lnTo>
                  <a:lnTo>
                    <a:pt x="485348" y="880393"/>
                  </a:lnTo>
                  <a:lnTo>
                    <a:pt x="497186" y="867020"/>
                  </a:lnTo>
                  <a:lnTo>
                    <a:pt x="509024" y="852425"/>
                  </a:lnTo>
                  <a:lnTo>
                    <a:pt x="520861" y="836652"/>
                  </a:lnTo>
                  <a:lnTo>
                    <a:pt x="532699" y="819779"/>
                  </a:lnTo>
                  <a:lnTo>
                    <a:pt x="544537" y="801931"/>
                  </a:lnTo>
                  <a:lnTo>
                    <a:pt x="556375" y="783273"/>
                  </a:lnTo>
                  <a:lnTo>
                    <a:pt x="568213" y="764004"/>
                  </a:lnTo>
                  <a:lnTo>
                    <a:pt x="580050" y="744358"/>
                  </a:lnTo>
                  <a:lnTo>
                    <a:pt x="591888" y="724582"/>
                  </a:lnTo>
                  <a:lnTo>
                    <a:pt x="603726" y="704936"/>
                  </a:lnTo>
                  <a:lnTo>
                    <a:pt x="615564" y="685667"/>
                  </a:lnTo>
                  <a:lnTo>
                    <a:pt x="627401" y="667008"/>
                  </a:lnTo>
                  <a:lnTo>
                    <a:pt x="639239" y="649161"/>
                  </a:lnTo>
                  <a:lnTo>
                    <a:pt x="651077" y="632288"/>
                  </a:lnTo>
                  <a:lnTo>
                    <a:pt x="662915" y="616515"/>
                  </a:lnTo>
                  <a:lnTo>
                    <a:pt x="674752" y="601920"/>
                  </a:lnTo>
                  <a:lnTo>
                    <a:pt x="686590" y="588547"/>
                  </a:lnTo>
                  <a:lnTo>
                    <a:pt x="698428" y="576400"/>
                  </a:lnTo>
                  <a:lnTo>
                    <a:pt x="710266" y="565455"/>
                  </a:lnTo>
                  <a:lnTo>
                    <a:pt x="722104" y="555664"/>
                  </a:lnTo>
                  <a:lnTo>
                    <a:pt x="733941" y="546962"/>
                  </a:lnTo>
                  <a:lnTo>
                    <a:pt x="745779" y="539272"/>
                  </a:lnTo>
                  <a:lnTo>
                    <a:pt x="757617" y="532512"/>
                  </a:lnTo>
                  <a:lnTo>
                    <a:pt x="769455" y="526594"/>
                  </a:lnTo>
                  <a:lnTo>
                    <a:pt x="781292" y="521435"/>
                  </a:lnTo>
                  <a:lnTo>
                    <a:pt x="793130" y="516952"/>
                  </a:lnTo>
                  <a:lnTo>
                    <a:pt x="804968" y="513068"/>
                  </a:lnTo>
                  <a:lnTo>
                    <a:pt x="816806" y="509712"/>
                  </a:lnTo>
                  <a:lnTo>
                    <a:pt x="828643" y="506819"/>
                  </a:lnTo>
                  <a:lnTo>
                    <a:pt x="840481" y="504329"/>
                  </a:lnTo>
                  <a:lnTo>
                    <a:pt x="852319" y="502191"/>
                  </a:lnTo>
                  <a:lnTo>
                    <a:pt x="864157" y="500356"/>
                  </a:lnTo>
                  <a:lnTo>
                    <a:pt x="875995" y="498783"/>
                  </a:lnTo>
                  <a:lnTo>
                    <a:pt x="887832" y="497438"/>
                  </a:lnTo>
                  <a:lnTo>
                    <a:pt x="899670" y="496287"/>
                  </a:lnTo>
                  <a:lnTo>
                    <a:pt x="911508" y="495303"/>
                  </a:lnTo>
                  <a:lnTo>
                    <a:pt x="923346" y="494463"/>
                  </a:lnTo>
                  <a:lnTo>
                    <a:pt x="935183" y="493747"/>
                  </a:lnTo>
                  <a:lnTo>
                    <a:pt x="947021" y="493135"/>
                  </a:lnTo>
                  <a:lnTo>
                    <a:pt x="958859" y="492614"/>
                  </a:lnTo>
                  <a:lnTo>
                    <a:pt x="970697" y="492169"/>
                  </a:lnTo>
                  <a:lnTo>
                    <a:pt x="982534" y="491790"/>
                  </a:lnTo>
                  <a:lnTo>
                    <a:pt x="994372" y="491467"/>
                  </a:lnTo>
                  <a:lnTo>
                    <a:pt x="1006210" y="491192"/>
                  </a:lnTo>
                  <a:lnTo>
                    <a:pt x="1018048" y="490958"/>
                  </a:lnTo>
                  <a:lnTo>
                    <a:pt x="1029886" y="490759"/>
                  </a:lnTo>
                  <a:lnTo>
                    <a:pt x="1041723" y="490589"/>
                  </a:lnTo>
                  <a:lnTo>
                    <a:pt x="1053561" y="490445"/>
                  </a:lnTo>
                  <a:lnTo>
                    <a:pt x="1065399" y="490322"/>
                  </a:lnTo>
                  <a:lnTo>
                    <a:pt x="1077237" y="490217"/>
                  </a:lnTo>
                  <a:lnTo>
                    <a:pt x="1089074" y="490128"/>
                  </a:lnTo>
                  <a:lnTo>
                    <a:pt x="1100912" y="490052"/>
                  </a:lnTo>
                  <a:lnTo>
                    <a:pt x="1112750" y="489987"/>
                  </a:lnTo>
                  <a:lnTo>
                    <a:pt x="1124588" y="489932"/>
                  </a:lnTo>
                  <a:lnTo>
                    <a:pt x="1136426" y="489886"/>
                  </a:lnTo>
                  <a:lnTo>
                    <a:pt x="1148263" y="489846"/>
                  </a:lnTo>
                  <a:lnTo>
                    <a:pt x="1160101" y="489812"/>
                  </a:lnTo>
                  <a:lnTo>
                    <a:pt x="1171939" y="489783"/>
                  </a:lnTo>
                  <a:lnTo>
                    <a:pt x="1171939" y="489537"/>
                  </a:lnTo>
                  <a:lnTo>
                    <a:pt x="1183777" y="489523"/>
                  </a:lnTo>
                  <a:lnTo>
                    <a:pt x="1195614" y="489506"/>
                  </a:lnTo>
                  <a:lnTo>
                    <a:pt x="1207452" y="489486"/>
                  </a:lnTo>
                  <a:lnTo>
                    <a:pt x="1219290" y="489462"/>
                  </a:lnTo>
                  <a:lnTo>
                    <a:pt x="1231128" y="489435"/>
                  </a:lnTo>
                  <a:lnTo>
                    <a:pt x="1242965" y="489403"/>
                  </a:lnTo>
                  <a:lnTo>
                    <a:pt x="1254803" y="489365"/>
                  </a:lnTo>
                  <a:lnTo>
                    <a:pt x="1266641" y="489320"/>
                  </a:lnTo>
                  <a:lnTo>
                    <a:pt x="1278479" y="489268"/>
                  </a:lnTo>
                  <a:lnTo>
                    <a:pt x="1290317" y="489206"/>
                  </a:lnTo>
                  <a:lnTo>
                    <a:pt x="1302154" y="489134"/>
                  </a:lnTo>
                  <a:lnTo>
                    <a:pt x="1313992" y="489049"/>
                  </a:lnTo>
                  <a:lnTo>
                    <a:pt x="1325830" y="488950"/>
                  </a:lnTo>
                  <a:lnTo>
                    <a:pt x="1337668" y="488832"/>
                  </a:lnTo>
                  <a:lnTo>
                    <a:pt x="1349505" y="488695"/>
                  </a:lnTo>
                  <a:lnTo>
                    <a:pt x="1361343" y="488534"/>
                  </a:lnTo>
                  <a:lnTo>
                    <a:pt x="1373181" y="488344"/>
                  </a:lnTo>
                  <a:lnTo>
                    <a:pt x="1385019" y="488122"/>
                  </a:lnTo>
                  <a:lnTo>
                    <a:pt x="1396856" y="487861"/>
                  </a:lnTo>
                  <a:lnTo>
                    <a:pt x="1408694" y="487555"/>
                  </a:lnTo>
                  <a:lnTo>
                    <a:pt x="1420532" y="487197"/>
                  </a:lnTo>
                  <a:lnTo>
                    <a:pt x="1432370" y="486777"/>
                  </a:lnTo>
                  <a:lnTo>
                    <a:pt x="1444208" y="486285"/>
                  </a:lnTo>
                  <a:lnTo>
                    <a:pt x="1456045" y="485710"/>
                  </a:lnTo>
                  <a:lnTo>
                    <a:pt x="1467883" y="485037"/>
                  </a:lnTo>
                  <a:lnTo>
                    <a:pt x="1479721" y="484251"/>
                  </a:lnTo>
                  <a:lnTo>
                    <a:pt x="1491559" y="483333"/>
                  </a:lnTo>
                  <a:lnTo>
                    <a:pt x="1503396" y="482264"/>
                  </a:lnTo>
                  <a:lnTo>
                    <a:pt x="1515234" y="481019"/>
                  </a:lnTo>
                  <a:lnTo>
                    <a:pt x="1527072" y="479572"/>
                  </a:lnTo>
                  <a:lnTo>
                    <a:pt x="1538910" y="477895"/>
                  </a:lnTo>
                  <a:lnTo>
                    <a:pt x="1550748" y="475953"/>
                  </a:lnTo>
                  <a:lnTo>
                    <a:pt x="1562585" y="473711"/>
                  </a:lnTo>
                  <a:lnTo>
                    <a:pt x="1574423" y="471132"/>
                  </a:lnTo>
                  <a:lnTo>
                    <a:pt x="1586261" y="468173"/>
                  </a:lnTo>
                  <a:lnTo>
                    <a:pt x="1598099" y="464792"/>
                  </a:lnTo>
                  <a:lnTo>
                    <a:pt x="1609936" y="460948"/>
                  </a:lnTo>
                  <a:lnTo>
                    <a:pt x="1621774" y="456597"/>
                  </a:lnTo>
                  <a:lnTo>
                    <a:pt x="1633612" y="451701"/>
                  </a:lnTo>
                  <a:lnTo>
                    <a:pt x="1645450" y="446229"/>
                  </a:lnTo>
                  <a:lnTo>
                    <a:pt x="1657287" y="440155"/>
                  </a:lnTo>
                  <a:lnTo>
                    <a:pt x="1669125" y="433468"/>
                  </a:lnTo>
                  <a:lnTo>
                    <a:pt x="1680963" y="426171"/>
                  </a:lnTo>
                  <a:lnTo>
                    <a:pt x="1692801" y="418284"/>
                  </a:lnTo>
                  <a:lnTo>
                    <a:pt x="1704639" y="409848"/>
                  </a:lnTo>
                  <a:lnTo>
                    <a:pt x="1716476" y="400924"/>
                  </a:lnTo>
                  <a:lnTo>
                    <a:pt x="1728314" y="391595"/>
                  </a:lnTo>
                  <a:lnTo>
                    <a:pt x="1740152" y="381961"/>
                  </a:lnTo>
                  <a:lnTo>
                    <a:pt x="1751990" y="372137"/>
                  </a:lnTo>
                  <a:lnTo>
                    <a:pt x="1763827" y="362250"/>
                  </a:lnTo>
                  <a:lnTo>
                    <a:pt x="1775665" y="352426"/>
                  </a:lnTo>
                  <a:lnTo>
                    <a:pt x="1787503" y="342792"/>
                  </a:lnTo>
                  <a:lnTo>
                    <a:pt x="1799341" y="333463"/>
                  </a:lnTo>
                  <a:lnTo>
                    <a:pt x="1811178" y="324539"/>
                  </a:lnTo>
                  <a:lnTo>
                    <a:pt x="1823016" y="316103"/>
                  </a:lnTo>
                  <a:lnTo>
                    <a:pt x="1834854" y="308216"/>
                  </a:lnTo>
                  <a:lnTo>
                    <a:pt x="1846692" y="300919"/>
                  </a:lnTo>
                  <a:lnTo>
                    <a:pt x="1858530" y="294232"/>
                  </a:lnTo>
                  <a:lnTo>
                    <a:pt x="1870367" y="288159"/>
                  </a:lnTo>
                  <a:lnTo>
                    <a:pt x="1882205" y="282686"/>
                  </a:lnTo>
                  <a:lnTo>
                    <a:pt x="1894043" y="277791"/>
                  </a:lnTo>
                  <a:lnTo>
                    <a:pt x="1905881" y="273440"/>
                  </a:lnTo>
                  <a:lnTo>
                    <a:pt x="1917718" y="269595"/>
                  </a:lnTo>
                  <a:lnTo>
                    <a:pt x="1929556" y="266215"/>
                  </a:lnTo>
                  <a:lnTo>
                    <a:pt x="1941394" y="263256"/>
                  </a:lnTo>
                  <a:lnTo>
                    <a:pt x="1953232" y="260676"/>
                  </a:lnTo>
                  <a:lnTo>
                    <a:pt x="1965069" y="258435"/>
                  </a:lnTo>
                  <a:lnTo>
                    <a:pt x="1976907" y="256493"/>
                  </a:lnTo>
                  <a:lnTo>
                    <a:pt x="1988745" y="254815"/>
                  </a:lnTo>
                  <a:lnTo>
                    <a:pt x="2000583" y="253368"/>
                  </a:lnTo>
                  <a:lnTo>
                    <a:pt x="2012421" y="252123"/>
                  </a:lnTo>
                  <a:lnTo>
                    <a:pt x="2024258" y="251054"/>
                  </a:lnTo>
                  <a:lnTo>
                    <a:pt x="2036096" y="250136"/>
                  </a:lnTo>
                  <a:lnTo>
                    <a:pt x="2047934" y="249350"/>
                  </a:lnTo>
                  <a:lnTo>
                    <a:pt x="2059772" y="248677"/>
                  </a:lnTo>
                  <a:lnTo>
                    <a:pt x="2071609" y="248102"/>
                  </a:lnTo>
                  <a:lnTo>
                    <a:pt x="2083447" y="247610"/>
                  </a:lnTo>
                  <a:lnTo>
                    <a:pt x="2095285" y="247190"/>
                  </a:lnTo>
                  <a:lnTo>
                    <a:pt x="2107123" y="246832"/>
                  </a:lnTo>
                  <a:lnTo>
                    <a:pt x="2118961" y="246526"/>
                  </a:lnTo>
                  <a:lnTo>
                    <a:pt x="2130798" y="246265"/>
                  </a:lnTo>
                  <a:lnTo>
                    <a:pt x="2142636" y="246043"/>
                  </a:lnTo>
                  <a:lnTo>
                    <a:pt x="2154474" y="245854"/>
                  </a:lnTo>
                  <a:lnTo>
                    <a:pt x="2166312" y="245692"/>
                  </a:lnTo>
                  <a:lnTo>
                    <a:pt x="2178149" y="245555"/>
                  </a:lnTo>
                  <a:lnTo>
                    <a:pt x="2189987" y="245438"/>
                  </a:lnTo>
                  <a:lnTo>
                    <a:pt x="2201825" y="245338"/>
                  </a:lnTo>
                  <a:lnTo>
                    <a:pt x="2213663" y="245253"/>
                  </a:lnTo>
                  <a:lnTo>
                    <a:pt x="2225500" y="245181"/>
                  </a:lnTo>
                  <a:lnTo>
                    <a:pt x="2237338" y="245120"/>
                  </a:lnTo>
                  <a:lnTo>
                    <a:pt x="2249176" y="245067"/>
                  </a:lnTo>
                  <a:lnTo>
                    <a:pt x="2261014" y="245023"/>
                  </a:lnTo>
                  <a:lnTo>
                    <a:pt x="2272852" y="244985"/>
                  </a:lnTo>
                  <a:lnTo>
                    <a:pt x="2284689" y="244952"/>
                  </a:lnTo>
                  <a:lnTo>
                    <a:pt x="2296527" y="244925"/>
                  </a:lnTo>
                  <a:lnTo>
                    <a:pt x="2308365" y="244902"/>
                  </a:lnTo>
                  <a:lnTo>
                    <a:pt x="2320203" y="244882"/>
                  </a:lnTo>
                  <a:lnTo>
                    <a:pt x="2332040" y="244865"/>
                  </a:lnTo>
                  <a:lnTo>
                    <a:pt x="2343878" y="244850"/>
                  </a:lnTo>
                  <a:lnTo>
                    <a:pt x="2343878" y="244686"/>
                  </a:lnTo>
                  <a:lnTo>
                    <a:pt x="2355716" y="244672"/>
                  </a:lnTo>
                  <a:lnTo>
                    <a:pt x="2367554" y="244655"/>
                  </a:lnTo>
                  <a:lnTo>
                    <a:pt x="2379391" y="244635"/>
                  </a:lnTo>
                  <a:lnTo>
                    <a:pt x="2391229" y="244612"/>
                  </a:lnTo>
                  <a:lnTo>
                    <a:pt x="2403067" y="244584"/>
                  </a:lnTo>
                  <a:lnTo>
                    <a:pt x="2414905" y="244552"/>
                  </a:lnTo>
                  <a:lnTo>
                    <a:pt x="2426743" y="244514"/>
                  </a:lnTo>
                  <a:lnTo>
                    <a:pt x="2438580" y="244469"/>
                  </a:lnTo>
                  <a:lnTo>
                    <a:pt x="2450418" y="244417"/>
                  </a:lnTo>
                  <a:lnTo>
                    <a:pt x="2462256" y="244355"/>
                  </a:lnTo>
                  <a:lnTo>
                    <a:pt x="2474094" y="244283"/>
                  </a:lnTo>
                  <a:lnTo>
                    <a:pt x="2485931" y="244198"/>
                  </a:lnTo>
                  <a:lnTo>
                    <a:pt x="2497769" y="244099"/>
                  </a:lnTo>
                  <a:lnTo>
                    <a:pt x="2509607" y="243982"/>
                  </a:lnTo>
                  <a:lnTo>
                    <a:pt x="2521445" y="243844"/>
                  </a:lnTo>
                  <a:lnTo>
                    <a:pt x="2533283" y="243683"/>
                  </a:lnTo>
                  <a:lnTo>
                    <a:pt x="2545120" y="243493"/>
                  </a:lnTo>
                  <a:lnTo>
                    <a:pt x="2556958" y="243271"/>
                  </a:lnTo>
                  <a:lnTo>
                    <a:pt x="2568796" y="243010"/>
                  </a:lnTo>
                  <a:lnTo>
                    <a:pt x="2580634" y="242705"/>
                  </a:lnTo>
                  <a:lnTo>
                    <a:pt x="2592471" y="242346"/>
                  </a:lnTo>
                  <a:lnTo>
                    <a:pt x="2604309" y="241926"/>
                  </a:lnTo>
                  <a:lnTo>
                    <a:pt x="2616147" y="241434"/>
                  </a:lnTo>
                  <a:lnTo>
                    <a:pt x="2627985" y="240859"/>
                  </a:lnTo>
                  <a:lnTo>
                    <a:pt x="2639822" y="240186"/>
                  </a:lnTo>
                  <a:lnTo>
                    <a:pt x="2651660" y="239400"/>
                  </a:lnTo>
                  <a:lnTo>
                    <a:pt x="2663498" y="238483"/>
                  </a:lnTo>
                  <a:lnTo>
                    <a:pt x="2675336" y="237413"/>
                  </a:lnTo>
                  <a:lnTo>
                    <a:pt x="2687174" y="236168"/>
                  </a:lnTo>
                  <a:lnTo>
                    <a:pt x="2699011" y="234722"/>
                  </a:lnTo>
                  <a:lnTo>
                    <a:pt x="2710849" y="233044"/>
                  </a:lnTo>
                  <a:lnTo>
                    <a:pt x="2722687" y="231102"/>
                  </a:lnTo>
                  <a:lnTo>
                    <a:pt x="2734525" y="228860"/>
                  </a:lnTo>
                  <a:lnTo>
                    <a:pt x="2746362" y="226281"/>
                  </a:lnTo>
                  <a:lnTo>
                    <a:pt x="2758200" y="223322"/>
                  </a:lnTo>
                  <a:lnTo>
                    <a:pt x="2770038" y="219942"/>
                  </a:lnTo>
                  <a:lnTo>
                    <a:pt x="2781876" y="216097"/>
                  </a:lnTo>
                  <a:lnTo>
                    <a:pt x="2793713" y="211746"/>
                  </a:lnTo>
                  <a:lnTo>
                    <a:pt x="2805551" y="206850"/>
                  </a:lnTo>
                  <a:lnTo>
                    <a:pt x="2817389" y="201378"/>
                  </a:lnTo>
                  <a:lnTo>
                    <a:pt x="2829227" y="195304"/>
                  </a:lnTo>
                  <a:lnTo>
                    <a:pt x="2841065" y="188618"/>
                  </a:lnTo>
                  <a:lnTo>
                    <a:pt x="2852902" y="181321"/>
                  </a:lnTo>
                  <a:lnTo>
                    <a:pt x="2864740" y="173434"/>
                  </a:lnTo>
                  <a:lnTo>
                    <a:pt x="2876578" y="164997"/>
                  </a:lnTo>
                  <a:lnTo>
                    <a:pt x="2888416" y="156074"/>
                  </a:lnTo>
                  <a:lnTo>
                    <a:pt x="2900253" y="146744"/>
                  </a:lnTo>
                  <a:lnTo>
                    <a:pt x="2912091" y="137110"/>
                  </a:lnTo>
                  <a:lnTo>
                    <a:pt x="2923929" y="127287"/>
                  </a:lnTo>
                  <a:lnTo>
                    <a:pt x="2935767" y="117399"/>
                  </a:lnTo>
                  <a:lnTo>
                    <a:pt x="2947604" y="107576"/>
                  </a:lnTo>
                  <a:lnTo>
                    <a:pt x="2959442" y="97941"/>
                  </a:lnTo>
                  <a:lnTo>
                    <a:pt x="2971280" y="88612"/>
                  </a:lnTo>
                  <a:lnTo>
                    <a:pt x="2983118" y="79688"/>
                  </a:lnTo>
                  <a:lnTo>
                    <a:pt x="2994956" y="71252"/>
                  </a:lnTo>
                  <a:lnTo>
                    <a:pt x="3006793" y="63365"/>
                  </a:lnTo>
                  <a:lnTo>
                    <a:pt x="3018631" y="56068"/>
                  </a:lnTo>
                  <a:lnTo>
                    <a:pt x="3030469" y="49381"/>
                  </a:lnTo>
                  <a:lnTo>
                    <a:pt x="3042307" y="43308"/>
                  </a:lnTo>
                  <a:lnTo>
                    <a:pt x="3054144" y="37835"/>
                  </a:lnTo>
                  <a:lnTo>
                    <a:pt x="3065982" y="32940"/>
                  </a:lnTo>
                  <a:lnTo>
                    <a:pt x="3077820" y="28589"/>
                  </a:lnTo>
                  <a:lnTo>
                    <a:pt x="3089658" y="24744"/>
                  </a:lnTo>
                  <a:lnTo>
                    <a:pt x="3101496" y="21364"/>
                  </a:lnTo>
                  <a:lnTo>
                    <a:pt x="3113333" y="18405"/>
                  </a:lnTo>
                  <a:lnTo>
                    <a:pt x="3125171" y="15825"/>
                  </a:lnTo>
                  <a:lnTo>
                    <a:pt x="3137009" y="13584"/>
                  </a:lnTo>
                  <a:lnTo>
                    <a:pt x="3148847" y="11642"/>
                  </a:lnTo>
                  <a:lnTo>
                    <a:pt x="3160684" y="9964"/>
                  </a:lnTo>
                  <a:lnTo>
                    <a:pt x="3172522" y="8517"/>
                  </a:lnTo>
                  <a:lnTo>
                    <a:pt x="3184360" y="7273"/>
                  </a:lnTo>
                  <a:lnTo>
                    <a:pt x="3196198" y="6203"/>
                  </a:lnTo>
                  <a:lnTo>
                    <a:pt x="3208035" y="5286"/>
                  </a:lnTo>
                  <a:lnTo>
                    <a:pt x="3219873" y="4500"/>
                  </a:lnTo>
                  <a:lnTo>
                    <a:pt x="3231711" y="3827"/>
                  </a:lnTo>
                  <a:lnTo>
                    <a:pt x="3243549" y="3251"/>
                  </a:lnTo>
                  <a:lnTo>
                    <a:pt x="3255387" y="2759"/>
                  </a:lnTo>
                  <a:lnTo>
                    <a:pt x="3267224" y="2340"/>
                  </a:lnTo>
                  <a:lnTo>
                    <a:pt x="3279062" y="1981"/>
                  </a:lnTo>
                  <a:lnTo>
                    <a:pt x="3290900" y="1675"/>
                  </a:lnTo>
                  <a:lnTo>
                    <a:pt x="3302738" y="1415"/>
                  </a:lnTo>
                  <a:lnTo>
                    <a:pt x="3314575" y="1192"/>
                  </a:lnTo>
                  <a:lnTo>
                    <a:pt x="3326413" y="1003"/>
                  </a:lnTo>
                  <a:lnTo>
                    <a:pt x="3338251" y="842"/>
                  </a:lnTo>
                  <a:lnTo>
                    <a:pt x="3350089" y="704"/>
                  </a:lnTo>
                  <a:lnTo>
                    <a:pt x="3361926" y="587"/>
                  </a:lnTo>
                  <a:lnTo>
                    <a:pt x="3373764" y="487"/>
                  </a:lnTo>
                  <a:lnTo>
                    <a:pt x="3385602" y="402"/>
                  </a:lnTo>
                  <a:lnTo>
                    <a:pt x="3397440" y="330"/>
                  </a:lnTo>
                  <a:lnTo>
                    <a:pt x="3409278" y="269"/>
                  </a:lnTo>
                  <a:lnTo>
                    <a:pt x="3421115" y="216"/>
                  </a:lnTo>
                  <a:lnTo>
                    <a:pt x="3432953" y="172"/>
                  </a:lnTo>
                  <a:lnTo>
                    <a:pt x="3444791" y="134"/>
                  </a:lnTo>
                  <a:lnTo>
                    <a:pt x="3456629" y="102"/>
                  </a:lnTo>
                  <a:lnTo>
                    <a:pt x="3468466" y="74"/>
                  </a:lnTo>
                  <a:lnTo>
                    <a:pt x="3480304" y="51"/>
                  </a:lnTo>
                  <a:lnTo>
                    <a:pt x="3492142" y="31"/>
                  </a:lnTo>
                  <a:lnTo>
                    <a:pt x="3503980" y="14"/>
                  </a:lnTo>
                  <a:lnTo>
                    <a:pt x="3515818" y="0"/>
                  </a:lnTo>
                  <a:lnTo>
                    <a:pt x="3515818" y="0"/>
                  </a:lnTo>
                  <a:lnTo>
                    <a:pt x="3527655" y="14"/>
                  </a:lnTo>
                  <a:lnTo>
                    <a:pt x="3539493" y="31"/>
                  </a:lnTo>
                  <a:lnTo>
                    <a:pt x="3551331" y="51"/>
                  </a:lnTo>
                  <a:lnTo>
                    <a:pt x="3563169" y="74"/>
                  </a:lnTo>
                  <a:lnTo>
                    <a:pt x="3575006" y="102"/>
                  </a:lnTo>
                  <a:lnTo>
                    <a:pt x="3586844" y="134"/>
                  </a:lnTo>
                  <a:lnTo>
                    <a:pt x="3598682" y="172"/>
                  </a:lnTo>
                  <a:lnTo>
                    <a:pt x="3610520" y="216"/>
                  </a:lnTo>
                  <a:lnTo>
                    <a:pt x="3622357" y="269"/>
                  </a:lnTo>
                  <a:lnTo>
                    <a:pt x="3634195" y="330"/>
                  </a:lnTo>
                  <a:lnTo>
                    <a:pt x="3646033" y="402"/>
                  </a:lnTo>
                  <a:lnTo>
                    <a:pt x="3657871" y="487"/>
                  </a:lnTo>
                  <a:lnTo>
                    <a:pt x="3669709" y="587"/>
                  </a:lnTo>
                  <a:lnTo>
                    <a:pt x="3681546" y="704"/>
                  </a:lnTo>
                  <a:lnTo>
                    <a:pt x="3693384" y="842"/>
                  </a:lnTo>
                  <a:lnTo>
                    <a:pt x="3705222" y="1003"/>
                  </a:lnTo>
                  <a:lnTo>
                    <a:pt x="3717060" y="1192"/>
                  </a:lnTo>
                  <a:lnTo>
                    <a:pt x="3728897" y="1415"/>
                  </a:lnTo>
                  <a:lnTo>
                    <a:pt x="3740735" y="1675"/>
                  </a:lnTo>
                  <a:lnTo>
                    <a:pt x="3752573" y="1981"/>
                  </a:lnTo>
                  <a:lnTo>
                    <a:pt x="3764411" y="2340"/>
                  </a:lnTo>
                  <a:lnTo>
                    <a:pt x="3776248" y="2759"/>
                  </a:lnTo>
                  <a:lnTo>
                    <a:pt x="3788086" y="3251"/>
                  </a:lnTo>
                  <a:lnTo>
                    <a:pt x="3799924" y="3827"/>
                  </a:lnTo>
                  <a:lnTo>
                    <a:pt x="3811762" y="4500"/>
                  </a:lnTo>
                  <a:lnTo>
                    <a:pt x="3823600" y="5286"/>
                  </a:lnTo>
                  <a:lnTo>
                    <a:pt x="3835437" y="6203"/>
                  </a:lnTo>
                  <a:lnTo>
                    <a:pt x="3847275" y="7273"/>
                  </a:lnTo>
                  <a:lnTo>
                    <a:pt x="3859113" y="8517"/>
                  </a:lnTo>
                  <a:lnTo>
                    <a:pt x="3870951" y="9964"/>
                  </a:lnTo>
                  <a:lnTo>
                    <a:pt x="3882788" y="11642"/>
                  </a:lnTo>
                  <a:lnTo>
                    <a:pt x="3894626" y="13584"/>
                  </a:lnTo>
                  <a:lnTo>
                    <a:pt x="3906464" y="15825"/>
                  </a:lnTo>
                  <a:lnTo>
                    <a:pt x="3918302" y="18405"/>
                  </a:lnTo>
                  <a:lnTo>
                    <a:pt x="3930139" y="21364"/>
                  </a:lnTo>
                  <a:lnTo>
                    <a:pt x="3941977" y="24744"/>
                  </a:lnTo>
                  <a:lnTo>
                    <a:pt x="3953815" y="28589"/>
                  </a:lnTo>
                  <a:lnTo>
                    <a:pt x="3965653" y="32940"/>
                  </a:lnTo>
                  <a:lnTo>
                    <a:pt x="3977491" y="37835"/>
                  </a:lnTo>
                  <a:lnTo>
                    <a:pt x="3989328" y="43308"/>
                  </a:lnTo>
                  <a:lnTo>
                    <a:pt x="4001166" y="49381"/>
                  </a:lnTo>
                  <a:lnTo>
                    <a:pt x="4013004" y="56068"/>
                  </a:lnTo>
                  <a:lnTo>
                    <a:pt x="4024842" y="63365"/>
                  </a:lnTo>
                  <a:lnTo>
                    <a:pt x="4036679" y="71252"/>
                  </a:lnTo>
                  <a:lnTo>
                    <a:pt x="4048517" y="79688"/>
                  </a:lnTo>
                  <a:lnTo>
                    <a:pt x="4060355" y="88612"/>
                  </a:lnTo>
                  <a:lnTo>
                    <a:pt x="4072193" y="97941"/>
                  </a:lnTo>
                  <a:lnTo>
                    <a:pt x="4084031" y="107576"/>
                  </a:lnTo>
                  <a:lnTo>
                    <a:pt x="4095868" y="117399"/>
                  </a:lnTo>
                  <a:lnTo>
                    <a:pt x="4107706" y="127287"/>
                  </a:lnTo>
                  <a:lnTo>
                    <a:pt x="4119544" y="137110"/>
                  </a:lnTo>
                  <a:lnTo>
                    <a:pt x="4131382" y="146744"/>
                  </a:lnTo>
                  <a:lnTo>
                    <a:pt x="4143219" y="156074"/>
                  </a:lnTo>
                  <a:lnTo>
                    <a:pt x="4155057" y="164997"/>
                  </a:lnTo>
                  <a:lnTo>
                    <a:pt x="4166895" y="173434"/>
                  </a:lnTo>
                  <a:lnTo>
                    <a:pt x="4178733" y="181321"/>
                  </a:lnTo>
                  <a:lnTo>
                    <a:pt x="4190570" y="188618"/>
                  </a:lnTo>
                  <a:lnTo>
                    <a:pt x="4202408" y="195304"/>
                  </a:lnTo>
                  <a:lnTo>
                    <a:pt x="4214246" y="201378"/>
                  </a:lnTo>
                  <a:lnTo>
                    <a:pt x="4226084" y="206850"/>
                  </a:lnTo>
                  <a:lnTo>
                    <a:pt x="4237922" y="211746"/>
                  </a:lnTo>
                  <a:lnTo>
                    <a:pt x="4249759" y="216097"/>
                  </a:lnTo>
                  <a:lnTo>
                    <a:pt x="4261597" y="219942"/>
                  </a:lnTo>
                  <a:lnTo>
                    <a:pt x="4273435" y="223322"/>
                  </a:lnTo>
                  <a:lnTo>
                    <a:pt x="4285273" y="226281"/>
                  </a:lnTo>
                  <a:lnTo>
                    <a:pt x="4297110" y="228860"/>
                  </a:lnTo>
                  <a:lnTo>
                    <a:pt x="4308948" y="231102"/>
                  </a:lnTo>
                  <a:lnTo>
                    <a:pt x="4320786" y="233044"/>
                  </a:lnTo>
                  <a:lnTo>
                    <a:pt x="4332624" y="234722"/>
                  </a:lnTo>
                  <a:lnTo>
                    <a:pt x="4344461" y="236168"/>
                  </a:lnTo>
                  <a:lnTo>
                    <a:pt x="4356299" y="237413"/>
                  </a:lnTo>
                  <a:lnTo>
                    <a:pt x="4368137" y="238483"/>
                  </a:lnTo>
                  <a:lnTo>
                    <a:pt x="4379975" y="239400"/>
                  </a:lnTo>
                  <a:lnTo>
                    <a:pt x="4391813" y="240186"/>
                  </a:lnTo>
                  <a:lnTo>
                    <a:pt x="4403650" y="240859"/>
                  </a:lnTo>
                  <a:lnTo>
                    <a:pt x="4415488" y="241434"/>
                  </a:lnTo>
                  <a:lnTo>
                    <a:pt x="4427326" y="241926"/>
                  </a:lnTo>
                  <a:lnTo>
                    <a:pt x="4439164" y="242346"/>
                  </a:lnTo>
                  <a:lnTo>
                    <a:pt x="4451001" y="242705"/>
                  </a:lnTo>
                  <a:lnTo>
                    <a:pt x="4462839" y="243010"/>
                  </a:lnTo>
                  <a:lnTo>
                    <a:pt x="4474677" y="243271"/>
                  </a:lnTo>
                  <a:lnTo>
                    <a:pt x="4486515" y="243493"/>
                  </a:lnTo>
                  <a:lnTo>
                    <a:pt x="4498352" y="243683"/>
                  </a:lnTo>
                  <a:lnTo>
                    <a:pt x="4510190" y="243844"/>
                  </a:lnTo>
                  <a:lnTo>
                    <a:pt x="4522028" y="243982"/>
                  </a:lnTo>
                  <a:lnTo>
                    <a:pt x="4533866" y="244099"/>
                  </a:lnTo>
                  <a:lnTo>
                    <a:pt x="4545704" y="244198"/>
                  </a:lnTo>
                  <a:lnTo>
                    <a:pt x="4557541" y="244283"/>
                  </a:lnTo>
                  <a:lnTo>
                    <a:pt x="4569379" y="244355"/>
                  </a:lnTo>
                  <a:lnTo>
                    <a:pt x="4581217" y="244417"/>
                  </a:lnTo>
                  <a:lnTo>
                    <a:pt x="4593055" y="244469"/>
                  </a:lnTo>
                  <a:lnTo>
                    <a:pt x="4604892" y="244514"/>
                  </a:lnTo>
                  <a:lnTo>
                    <a:pt x="4616730" y="244552"/>
                  </a:lnTo>
                  <a:lnTo>
                    <a:pt x="4628568" y="244584"/>
                  </a:lnTo>
                  <a:lnTo>
                    <a:pt x="4640406" y="244612"/>
                  </a:lnTo>
                  <a:lnTo>
                    <a:pt x="4652244" y="244635"/>
                  </a:lnTo>
                  <a:lnTo>
                    <a:pt x="4664081" y="244655"/>
                  </a:lnTo>
                  <a:lnTo>
                    <a:pt x="4675919" y="244672"/>
                  </a:lnTo>
                  <a:lnTo>
                    <a:pt x="4687757" y="244686"/>
                  </a:lnTo>
                </a:path>
              </a:pathLst>
            </a:custGeom>
            <a:ln w="40651" cap="flat">
              <a:solidFill>
                <a:srgbClr val="E8E8E8">
                  <a:alpha val="100000"/>
                </a:srgbClr>
              </a:solidFill>
              <a:prstDash val="solid"/>
              <a:round/>
            </a:ln>
          </p:spPr>
          <p:txBody>
            <a:bodyPr/>
            <a:lstStyle/>
            <a:p/>
          </p:txBody>
        </p:sp>
        <p:sp>
          <p:nvSpPr>
            <p:cNvPr id="34" name="pl34"/>
            <p:cNvSpPr/>
            <p:nvPr/>
          </p:nvSpPr>
          <p:spPr>
            <a:xfrm>
              <a:off x="2482252" y="1394770"/>
              <a:ext cx="4687757" cy="489619"/>
            </a:xfrm>
            <a:custGeom>
              <a:avLst/>
              <a:pathLst>
                <a:path w="4687757" h="489619">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82"/>
                  </a:lnTo>
                  <a:lnTo>
                    <a:pt x="1183777" y="96"/>
                  </a:lnTo>
                  <a:lnTo>
                    <a:pt x="1195614" y="113"/>
                  </a:lnTo>
                  <a:lnTo>
                    <a:pt x="1207452" y="133"/>
                  </a:lnTo>
                  <a:lnTo>
                    <a:pt x="1219290" y="156"/>
                  </a:lnTo>
                  <a:lnTo>
                    <a:pt x="1231128" y="184"/>
                  </a:lnTo>
                  <a:lnTo>
                    <a:pt x="1242965" y="216"/>
                  </a:lnTo>
                  <a:lnTo>
                    <a:pt x="1254803" y="254"/>
                  </a:lnTo>
                  <a:lnTo>
                    <a:pt x="1266641" y="298"/>
                  </a:lnTo>
                  <a:lnTo>
                    <a:pt x="1278479" y="351"/>
                  </a:lnTo>
                  <a:lnTo>
                    <a:pt x="1290317" y="412"/>
                  </a:lnTo>
                  <a:lnTo>
                    <a:pt x="1302154" y="485"/>
                  </a:lnTo>
                  <a:lnTo>
                    <a:pt x="1313992" y="569"/>
                  </a:lnTo>
                  <a:lnTo>
                    <a:pt x="1325830" y="669"/>
                  </a:lnTo>
                  <a:lnTo>
                    <a:pt x="1337668" y="786"/>
                  </a:lnTo>
                  <a:lnTo>
                    <a:pt x="1349505" y="924"/>
                  </a:lnTo>
                  <a:lnTo>
                    <a:pt x="1361343" y="1085"/>
                  </a:lnTo>
                  <a:lnTo>
                    <a:pt x="1373181" y="1274"/>
                  </a:lnTo>
                  <a:lnTo>
                    <a:pt x="1385019" y="1497"/>
                  </a:lnTo>
                  <a:lnTo>
                    <a:pt x="1396856" y="1757"/>
                  </a:lnTo>
                  <a:lnTo>
                    <a:pt x="1408694" y="2063"/>
                  </a:lnTo>
                  <a:lnTo>
                    <a:pt x="1420532" y="2422"/>
                  </a:lnTo>
                  <a:lnTo>
                    <a:pt x="1432370" y="2842"/>
                  </a:lnTo>
                  <a:lnTo>
                    <a:pt x="1444208" y="3333"/>
                  </a:lnTo>
                  <a:lnTo>
                    <a:pt x="1456045" y="3909"/>
                  </a:lnTo>
                  <a:lnTo>
                    <a:pt x="1467883" y="4582"/>
                  </a:lnTo>
                  <a:lnTo>
                    <a:pt x="1479721" y="5368"/>
                  </a:lnTo>
                  <a:lnTo>
                    <a:pt x="1491559" y="6285"/>
                  </a:lnTo>
                  <a:lnTo>
                    <a:pt x="1503396" y="7355"/>
                  </a:lnTo>
                  <a:lnTo>
                    <a:pt x="1515234" y="8600"/>
                  </a:lnTo>
                  <a:lnTo>
                    <a:pt x="1527072" y="10046"/>
                  </a:lnTo>
                  <a:lnTo>
                    <a:pt x="1538910" y="11724"/>
                  </a:lnTo>
                  <a:lnTo>
                    <a:pt x="1550748" y="13666"/>
                  </a:lnTo>
                  <a:lnTo>
                    <a:pt x="1562585" y="15907"/>
                  </a:lnTo>
                  <a:lnTo>
                    <a:pt x="1574423" y="18487"/>
                  </a:lnTo>
                  <a:lnTo>
                    <a:pt x="1586261" y="21446"/>
                  </a:lnTo>
                  <a:lnTo>
                    <a:pt x="1598099" y="24826"/>
                  </a:lnTo>
                  <a:lnTo>
                    <a:pt x="1609936" y="28671"/>
                  </a:lnTo>
                  <a:lnTo>
                    <a:pt x="1621774" y="33022"/>
                  </a:lnTo>
                  <a:lnTo>
                    <a:pt x="1633612" y="37917"/>
                  </a:lnTo>
                  <a:lnTo>
                    <a:pt x="1645450" y="43390"/>
                  </a:lnTo>
                  <a:lnTo>
                    <a:pt x="1657287" y="49463"/>
                  </a:lnTo>
                  <a:lnTo>
                    <a:pt x="1669125" y="56150"/>
                  </a:lnTo>
                  <a:lnTo>
                    <a:pt x="1680963" y="63447"/>
                  </a:lnTo>
                  <a:lnTo>
                    <a:pt x="1692801" y="71334"/>
                  </a:lnTo>
                  <a:lnTo>
                    <a:pt x="1704639" y="79770"/>
                  </a:lnTo>
                  <a:lnTo>
                    <a:pt x="1716476" y="88694"/>
                  </a:lnTo>
                  <a:lnTo>
                    <a:pt x="1728314" y="98024"/>
                  </a:lnTo>
                  <a:lnTo>
                    <a:pt x="1740152" y="107658"/>
                  </a:lnTo>
                  <a:lnTo>
                    <a:pt x="1751990" y="117481"/>
                  </a:lnTo>
                  <a:lnTo>
                    <a:pt x="1763827" y="127369"/>
                  </a:lnTo>
                  <a:lnTo>
                    <a:pt x="1775665" y="137192"/>
                  </a:lnTo>
                  <a:lnTo>
                    <a:pt x="1787503" y="146826"/>
                  </a:lnTo>
                  <a:lnTo>
                    <a:pt x="1799341" y="156156"/>
                  </a:lnTo>
                  <a:lnTo>
                    <a:pt x="1811178" y="165080"/>
                  </a:lnTo>
                  <a:lnTo>
                    <a:pt x="1823016" y="173516"/>
                  </a:lnTo>
                  <a:lnTo>
                    <a:pt x="1834854" y="181403"/>
                  </a:lnTo>
                  <a:lnTo>
                    <a:pt x="1846692" y="188700"/>
                  </a:lnTo>
                  <a:lnTo>
                    <a:pt x="1858530" y="195386"/>
                  </a:lnTo>
                  <a:lnTo>
                    <a:pt x="1870367" y="201460"/>
                  </a:lnTo>
                  <a:lnTo>
                    <a:pt x="1882205" y="206932"/>
                  </a:lnTo>
                  <a:lnTo>
                    <a:pt x="1894043" y="211828"/>
                  </a:lnTo>
                  <a:lnTo>
                    <a:pt x="1905881" y="216179"/>
                  </a:lnTo>
                  <a:lnTo>
                    <a:pt x="1917718" y="220024"/>
                  </a:lnTo>
                  <a:lnTo>
                    <a:pt x="1929556" y="223404"/>
                  </a:lnTo>
                  <a:lnTo>
                    <a:pt x="1941394" y="226363"/>
                  </a:lnTo>
                  <a:lnTo>
                    <a:pt x="1953232" y="228943"/>
                  </a:lnTo>
                  <a:lnTo>
                    <a:pt x="1965069" y="231184"/>
                  </a:lnTo>
                  <a:lnTo>
                    <a:pt x="1976907" y="233126"/>
                  </a:lnTo>
                  <a:lnTo>
                    <a:pt x="1988745" y="234804"/>
                  </a:lnTo>
                  <a:lnTo>
                    <a:pt x="2000583" y="236250"/>
                  </a:lnTo>
                  <a:lnTo>
                    <a:pt x="2012421" y="237495"/>
                  </a:lnTo>
                  <a:lnTo>
                    <a:pt x="2024258" y="238565"/>
                  </a:lnTo>
                  <a:lnTo>
                    <a:pt x="2036096" y="239482"/>
                  </a:lnTo>
                  <a:lnTo>
                    <a:pt x="2047934" y="240268"/>
                  </a:lnTo>
                  <a:lnTo>
                    <a:pt x="2059772" y="240941"/>
                  </a:lnTo>
                  <a:lnTo>
                    <a:pt x="2071609" y="241517"/>
                  </a:lnTo>
                  <a:lnTo>
                    <a:pt x="2083447" y="242008"/>
                  </a:lnTo>
                  <a:lnTo>
                    <a:pt x="2095285" y="242428"/>
                  </a:lnTo>
                  <a:lnTo>
                    <a:pt x="2107123" y="242787"/>
                  </a:lnTo>
                  <a:lnTo>
                    <a:pt x="2118961" y="243092"/>
                  </a:lnTo>
                  <a:lnTo>
                    <a:pt x="2130798" y="243353"/>
                  </a:lnTo>
                  <a:lnTo>
                    <a:pt x="2142636" y="243575"/>
                  </a:lnTo>
                  <a:lnTo>
                    <a:pt x="2154474" y="243765"/>
                  </a:lnTo>
                  <a:lnTo>
                    <a:pt x="2166312" y="243926"/>
                  </a:lnTo>
                  <a:lnTo>
                    <a:pt x="2178149" y="244064"/>
                  </a:lnTo>
                  <a:lnTo>
                    <a:pt x="2189987" y="244181"/>
                  </a:lnTo>
                  <a:lnTo>
                    <a:pt x="2201825" y="244280"/>
                  </a:lnTo>
                  <a:lnTo>
                    <a:pt x="2213663" y="244365"/>
                  </a:lnTo>
                  <a:lnTo>
                    <a:pt x="2225500" y="244438"/>
                  </a:lnTo>
                  <a:lnTo>
                    <a:pt x="2237338" y="244499"/>
                  </a:lnTo>
                  <a:lnTo>
                    <a:pt x="2249176" y="244551"/>
                  </a:lnTo>
                  <a:lnTo>
                    <a:pt x="2261014" y="244596"/>
                  </a:lnTo>
                  <a:lnTo>
                    <a:pt x="2272852" y="244634"/>
                  </a:lnTo>
                  <a:lnTo>
                    <a:pt x="2284689" y="244666"/>
                  </a:lnTo>
                  <a:lnTo>
                    <a:pt x="2296527" y="244694"/>
                  </a:lnTo>
                  <a:lnTo>
                    <a:pt x="2308365" y="244717"/>
                  </a:lnTo>
                  <a:lnTo>
                    <a:pt x="2320203" y="244737"/>
                  </a:lnTo>
                  <a:lnTo>
                    <a:pt x="2332040" y="244754"/>
                  </a:lnTo>
                  <a:lnTo>
                    <a:pt x="2343878" y="244768"/>
                  </a:lnTo>
                  <a:lnTo>
                    <a:pt x="2343878" y="244850"/>
                  </a:lnTo>
                  <a:lnTo>
                    <a:pt x="2355716" y="244850"/>
                  </a:lnTo>
                  <a:lnTo>
                    <a:pt x="2367554" y="244850"/>
                  </a:lnTo>
                  <a:lnTo>
                    <a:pt x="2379391" y="244850"/>
                  </a:lnTo>
                  <a:lnTo>
                    <a:pt x="2391229" y="244850"/>
                  </a:lnTo>
                  <a:lnTo>
                    <a:pt x="2403067" y="244850"/>
                  </a:lnTo>
                  <a:lnTo>
                    <a:pt x="2414905" y="244850"/>
                  </a:lnTo>
                  <a:lnTo>
                    <a:pt x="2426743" y="244850"/>
                  </a:lnTo>
                  <a:lnTo>
                    <a:pt x="2438580" y="244850"/>
                  </a:lnTo>
                  <a:lnTo>
                    <a:pt x="2450418" y="244850"/>
                  </a:lnTo>
                  <a:lnTo>
                    <a:pt x="2462256" y="244850"/>
                  </a:lnTo>
                  <a:lnTo>
                    <a:pt x="2474094" y="244850"/>
                  </a:lnTo>
                  <a:lnTo>
                    <a:pt x="2485931" y="244850"/>
                  </a:lnTo>
                  <a:lnTo>
                    <a:pt x="2497769" y="244850"/>
                  </a:lnTo>
                  <a:lnTo>
                    <a:pt x="2509607" y="244850"/>
                  </a:lnTo>
                  <a:lnTo>
                    <a:pt x="2521445" y="244850"/>
                  </a:lnTo>
                  <a:lnTo>
                    <a:pt x="2533283" y="244850"/>
                  </a:lnTo>
                  <a:lnTo>
                    <a:pt x="2545120" y="244850"/>
                  </a:lnTo>
                  <a:lnTo>
                    <a:pt x="2556958" y="244850"/>
                  </a:lnTo>
                  <a:lnTo>
                    <a:pt x="2568796" y="244850"/>
                  </a:lnTo>
                  <a:lnTo>
                    <a:pt x="2580634" y="244850"/>
                  </a:lnTo>
                  <a:lnTo>
                    <a:pt x="2592471" y="244850"/>
                  </a:lnTo>
                  <a:lnTo>
                    <a:pt x="2604309" y="244850"/>
                  </a:lnTo>
                  <a:lnTo>
                    <a:pt x="2616147" y="244850"/>
                  </a:lnTo>
                  <a:lnTo>
                    <a:pt x="2627985" y="244850"/>
                  </a:lnTo>
                  <a:lnTo>
                    <a:pt x="2639822" y="244850"/>
                  </a:lnTo>
                  <a:lnTo>
                    <a:pt x="2651660" y="244850"/>
                  </a:lnTo>
                  <a:lnTo>
                    <a:pt x="2663498" y="244850"/>
                  </a:lnTo>
                  <a:lnTo>
                    <a:pt x="2675336" y="244850"/>
                  </a:lnTo>
                  <a:lnTo>
                    <a:pt x="2687174" y="244850"/>
                  </a:lnTo>
                  <a:lnTo>
                    <a:pt x="2699011" y="244850"/>
                  </a:lnTo>
                  <a:lnTo>
                    <a:pt x="2710849" y="244850"/>
                  </a:lnTo>
                  <a:lnTo>
                    <a:pt x="2722687" y="244850"/>
                  </a:lnTo>
                  <a:lnTo>
                    <a:pt x="2734525" y="244850"/>
                  </a:lnTo>
                  <a:lnTo>
                    <a:pt x="2746362" y="244850"/>
                  </a:lnTo>
                  <a:lnTo>
                    <a:pt x="2758200" y="244850"/>
                  </a:lnTo>
                  <a:lnTo>
                    <a:pt x="2770038" y="244850"/>
                  </a:lnTo>
                  <a:lnTo>
                    <a:pt x="2781876" y="244850"/>
                  </a:lnTo>
                  <a:lnTo>
                    <a:pt x="2793713" y="244850"/>
                  </a:lnTo>
                  <a:lnTo>
                    <a:pt x="2805551" y="244850"/>
                  </a:lnTo>
                  <a:lnTo>
                    <a:pt x="2817389" y="244850"/>
                  </a:lnTo>
                  <a:lnTo>
                    <a:pt x="2829227" y="244850"/>
                  </a:lnTo>
                  <a:lnTo>
                    <a:pt x="2841065" y="244850"/>
                  </a:lnTo>
                  <a:lnTo>
                    <a:pt x="2852902" y="244850"/>
                  </a:lnTo>
                  <a:lnTo>
                    <a:pt x="2864740" y="244850"/>
                  </a:lnTo>
                  <a:lnTo>
                    <a:pt x="2876578" y="244850"/>
                  </a:lnTo>
                  <a:lnTo>
                    <a:pt x="2888416" y="244850"/>
                  </a:lnTo>
                  <a:lnTo>
                    <a:pt x="2900253" y="244850"/>
                  </a:lnTo>
                  <a:lnTo>
                    <a:pt x="2912091" y="244850"/>
                  </a:lnTo>
                  <a:lnTo>
                    <a:pt x="2923929" y="244850"/>
                  </a:lnTo>
                  <a:lnTo>
                    <a:pt x="2935767" y="244850"/>
                  </a:lnTo>
                  <a:lnTo>
                    <a:pt x="2947604" y="244850"/>
                  </a:lnTo>
                  <a:lnTo>
                    <a:pt x="2959442" y="244850"/>
                  </a:lnTo>
                  <a:lnTo>
                    <a:pt x="2971280" y="244850"/>
                  </a:lnTo>
                  <a:lnTo>
                    <a:pt x="2983118" y="244850"/>
                  </a:lnTo>
                  <a:lnTo>
                    <a:pt x="2994956" y="244850"/>
                  </a:lnTo>
                  <a:lnTo>
                    <a:pt x="3006793" y="244850"/>
                  </a:lnTo>
                  <a:lnTo>
                    <a:pt x="3018631" y="244850"/>
                  </a:lnTo>
                  <a:lnTo>
                    <a:pt x="3030469" y="244850"/>
                  </a:lnTo>
                  <a:lnTo>
                    <a:pt x="3042307" y="244850"/>
                  </a:lnTo>
                  <a:lnTo>
                    <a:pt x="3054144" y="244850"/>
                  </a:lnTo>
                  <a:lnTo>
                    <a:pt x="3065982" y="244850"/>
                  </a:lnTo>
                  <a:lnTo>
                    <a:pt x="3077820" y="244850"/>
                  </a:lnTo>
                  <a:lnTo>
                    <a:pt x="3089658" y="244850"/>
                  </a:lnTo>
                  <a:lnTo>
                    <a:pt x="3101496" y="244850"/>
                  </a:lnTo>
                  <a:lnTo>
                    <a:pt x="3113333" y="244850"/>
                  </a:lnTo>
                  <a:lnTo>
                    <a:pt x="3125171" y="244850"/>
                  </a:lnTo>
                  <a:lnTo>
                    <a:pt x="3137009" y="244850"/>
                  </a:lnTo>
                  <a:lnTo>
                    <a:pt x="3148847" y="244850"/>
                  </a:lnTo>
                  <a:lnTo>
                    <a:pt x="3160684" y="244850"/>
                  </a:lnTo>
                  <a:lnTo>
                    <a:pt x="3172522" y="244850"/>
                  </a:lnTo>
                  <a:lnTo>
                    <a:pt x="3184360" y="244850"/>
                  </a:lnTo>
                  <a:lnTo>
                    <a:pt x="3196198" y="244850"/>
                  </a:lnTo>
                  <a:lnTo>
                    <a:pt x="3208035" y="244850"/>
                  </a:lnTo>
                  <a:lnTo>
                    <a:pt x="3219873" y="244850"/>
                  </a:lnTo>
                  <a:lnTo>
                    <a:pt x="3231711" y="244850"/>
                  </a:lnTo>
                  <a:lnTo>
                    <a:pt x="3243549" y="244850"/>
                  </a:lnTo>
                  <a:lnTo>
                    <a:pt x="3255387" y="244850"/>
                  </a:lnTo>
                  <a:lnTo>
                    <a:pt x="3267224" y="244850"/>
                  </a:lnTo>
                  <a:lnTo>
                    <a:pt x="3279062" y="244850"/>
                  </a:lnTo>
                  <a:lnTo>
                    <a:pt x="3290900" y="244850"/>
                  </a:lnTo>
                  <a:lnTo>
                    <a:pt x="3302738" y="244850"/>
                  </a:lnTo>
                  <a:lnTo>
                    <a:pt x="3314575" y="244850"/>
                  </a:lnTo>
                  <a:lnTo>
                    <a:pt x="3326413" y="244850"/>
                  </a:lnTo>
                  <a:lnTo>
                    <a:pt x="3338251" y="244850"/>
                  </a:lnTo>
                  <a:lnTo>
                    <a:pt x="3350089" y="244850"/>
                  </a:lnTo>
                  <a:lnTo>
                    <a:pt x="3361926" y="244850"/>
                  </a:lnTo>
                  <a:lnTo>
                    <a:pt x="3373764" y="244850"/>
                  </a:lnTo>
                  <a:lnTo>
                    <a:pt x="3385602" y="244850"/>
                  </a:lnTo>
                  <a:lnTo>
                    <a:pt x="3397440" y="244850"/>
                  </a:lnTo>
                  <a:lnTo>
                    <a:pt x="3409278" y="244850"/>
                  </a:lnTo>
                  <a:lnTo>
                    <a:pt x="3421115" y="244850"/>
                  </a:lnTo>
                  <a:lnTo>
                    <a:pt x="3432953" y="244850"/>
                  </a:lnTo>
                  <a:lnTo>
                    <a:pt x="3444791" y="244850"/>
                  </a:lnTo>
                  <a:lnTo>
                    <a:pt x="3456629" y="244850"/>
                  </a:lnTo>
                  <a:lnTo>
                    <a:pt x="3468466" y="244850"/>
                  </a:lnTo>
                  <a:lnTo>
                    <a:pt x="3480304" y="244850"/>
                  </a:lnTo>
                  <a:lnTo>
                    <a:pt x="3492142" y="244850"/>
                  </a:lnTo>
                  <a:lnTo>
                    <a:pt x="3503980" y="244850"/>
                  </a:lnTo>
                  <a:lnTo>
                    <a:pt x="3515818" y="244850"/>
                  </a:lnTo>
                  <a:lnTo>
                    <a:pt x="3515818" y="244932"/>
                  </a:lnTo>
                  <a:lnTo>
                    <a:pt x="3527655" y="244947"/>
                  </a:lnTo>
                  <a:lnTo>
                    <a:pt x="3539493" y="244964"/>
                  </a:lnTo>
                  <a:lnTo>
                    <a:pt x="3551331" y="244984"/>
                  </a:lnTo>
                  <a:lnTo>
                    <a:pt x="3563169" y="245007"/>
                  </a:lnTo>
                  <a:lnTo>
                    <a:pt x="3575006" y="245035"/>
                  </a:lnTo>
                  <a:lnTo>
                    <a:pt x="3586844" y="245067"/>
                  </a:lnTo>
                  <a:lnTo>
                    <a:pt x="3598682" y="245105"/>
                  </a:lnTo>
                  <a:lnTo>
                    <a:pt x="3610520" y="245149"/>
                  </a:lnTo>
                  <a:lnTo>
                    <a:pt x="3622357" y="245202"/>
                  </a:lnTo>
                  <a:lnTo>
                    <a:pt x="3634195" y="245263"/>
                  </a:lnTo>
                  <a:lnTo>
                    <a:pt x="3646033" y="245335"/>
                  </a:lnTo>
                  <a:lnTo>
                    <a:pt x="3657871" y="245420"/>
                  </a:lnTo>
                  <a:lnTo>
                    <a:pt x="3669709" y="245520"/>
                  </a:lnTo>
                  <a:lnTo>
                    <a:pt x="3681546" y="245637"/>
                  </a:lnTo>
                  <a:lnTo>
                    <a:pt x="3693384" y="245775"/>
                  </a:lnTo>
                  <a:lnTo>
                    <a:pt x="3705222" y="245936"/>
                  </a:lnTo>
                  <a:lnTo>
                    <a:pt x="3717060" y="246125"/>
                  </a:lnTo>
                  <a:lnTo>
                    <a:pt x="3728897" y="246348"/>
                  </a:lnTo>
                  <a:lnTo>
                    <a:pt x="3740735" y="246608"/>
                  </a:lnTo>
                  <a:lnTo>
                    <a:pt x="3752573" y="246914"/>
                  </a:lnTo>
                  <a:lnTo>
                    <a:pt x="3764411" y="247272"/>
                  </a:lnTo>
                  <a:lnTo>
                    <a:pt x="3776248" y="247692"/>
                  </a:lnTo>
                  <a:lnTo>
                    <a:pt x="3788086" y="248184"/>
                  </a:lnTo>
                  <a:lnTo>
                    <a:pt x="3799924" y="248760"/>
                  </a:lnTo>
                  <a:lnTo>
                    <a:pt x="3811762" y="249432"/>
                  </a:lnTo>
                  <a:lnTo>
                    <a:pt x="3823600" y="250219"/>
                  </a:lnTo>
                  <a:lnTo>
                    <a:pt x="3835437" y="251136"/>
                  </a:lnTo>
                  <a:lnTo>
                    <a:pt x="3847275" y="252206"/>
                  </a:lnTo>
                  <a:lnTo>
                    <a:pt x="3859113" y="253450"/>
                  </a:lnTo>
                  <a:lnTo>
                    <a:pt x="3870951" y="254897"/>
                  </a:lnTo>
                  <a:lnTo>
                    <a:pt x="3882788" y="256575"/>
                  </a:lnTo>
                  <a:lnTo>
                    <a:pt x="3894626" y="258517"/>
                  </a:lnTo>
                  <a:lnTo>
                    <a:pt x="3906464" y="260758"/>
                  </a:lnTo>
                  <a:lnTo>
                    <a:pt x="3918302" y="263338"/>
                  </a:lnTo>
                  <a:lnTo>
                    <a:pt x="3930139" y="266297"/>
                  </a:lnTo>
                  <a:lnTo>
                    <a:pt x="3941977" y="269677"/>
                  </a:lnTo>
                  <a:lnTo>
                    <a:pt x="3953815" y="273522"/>
                  </a:lnTo>
                  <a:lnTo>
                    <a:pt x="3965653" y="277873"/>
                  </a:lnTo>
                  <a:lnTo>
                    <a:pt x="3977491" y="282768"/>
                  </a:lnTo>
                  <a:lnTo>
                    <a:pt x="3989328" y="288241"/>
                  </a:lnTo>
                  <a:lnTo>
                    <a:pt x="4001166" y="294314"/>
                  </a:lnTo>
                  <a:lnTo>
                    <a:pt x="4013004" y="301001"/>
                  </a:lnTo>
                  <a:lnTo>
                    <a:pt x="4024842" y="308298"/>
                  </a:lnTo>
                  <a:lnTo>
                    <a:pt x="4036679" y="316185"/>
                  </a:lnTo>
                  <a:lnTo>
                    <a:pt x="4048517" y="324621"/>
                  </a:lnTo>
                  <a:lnTo>
                    <a:pt x="4060355" y="333545"/>
                  </a:lnTo>
                  <a:lnTo>
                    <a:pt x="4072193" y="342874"/>
                  </a:lnTo>
                  <a:lnTo>
                    <a:pt x="4084031" y="352509"/>
                  </a:lnTo>
                  <a:lnTo>
                    <a:pt x="4095868" y="362332"/>
                  </a:lnTo>
                  <a:lnTo>
                    <a:pt x="4107706" y="372220"/>
                  </a:lnTo>
                  <a:lnTo>
                    <a:pt x="4119544" y="382043"/>
                  </a:lnTo>
                  <a:lnTo>
                    <a:pt x="4131382" y="391677"/>
                  </a:lnTo>
                  <a:lnTo>
                    <a:pt x="4143219" y="401007"/>
                  </a:lnTo>
                  <a:lnTo>
                    <a:pt x="4155057" y="409930"/>
                  </a:lnTo>
                  <a:lnTo>
                    <a:pt x="4166895" y="418367"/>
                  </a:lnTo>
                  <a:lnTo>
                    <a:pt x="4178733" y="426253"/>
                  </a:lnTo>
                  <a:lnTo>
                    <a:pt x="4190570" y="433551"/>
                  </a:lnTo>
                  <a:lnTo>
                    <a:pt x="4202408" y="440237"/>
                  </a:lnTo>
                  <a:lnTo>
                    <a:pt x="4214246" y="446311"/>
                  </a:lnTo>
                  <a:lnTo>
                    <a:pt x="4226084" y="451783"/>
                  </a:lnTo>
                  <a:lnTo>
                    <a:pt x="4237922" y="456679"/>
                  </a:lnTo>
                  <a:lnTo>
                    <a:pt x="4249759" y="461030"/>
                  </a:lnTo>
                  <a:lnTo>
                    <a:pt x="4261597" y="464875"/>
                  </a:lnTo>
                  <a:lnTo>
                    <a:pt x="4273435" y="468255"/>
                  </a:lnTo>
                  <a:lnTo>
                    <a:pt x="4285273" y="471214"/>
                  </a:lnTo>
                  <a:lnTo>
                    <a:pt x="4297110" y="473793"/>
                  </a:lnTo>
                  <a:lnTo>
                    <a:pt x="4308948" y="476035"/>
                  </a:lnTo>
                  <a:lnTo>
                    <a:pt x="4320786" y="477977"/>
                  </a:lnTo>
                  <a:lnTo>
                    <a:pt x="4332624" y="479655"/>
                  </a:lnTo>
                  <a:lnTo>
                    <a:pt x="4344461" y="481101"/>
                  </a:lnTo>
                  <a:lnTo>
                    <a:pt x="4356299" y="482346"/>
                  </a:lnTo>
                  <a:lnTo>
                    <a:pt x="4368137" y="483416"/>
                  </a:lnTo>
                  <a:lnTo>
                    <a:pt x="4379975" y="484333"/>
                  </a:lnTo>
                  <a:lnTo>
                    <a:pt x="4391813" y="485119"/>
                  </a:lnTo>
                  <a:lnTo>
                    <a:pt x="4403650" y="485792"/>
                  </a:lnTo>
                  <a:lnTo>
                    <a:pt x="4415488" y="486367"/>
                  </a:lnTo>
                  <a:lnTo>
                    <a:pt x="4427326" y="486859"/>
                  </a:lnTo>
                  <a:lnTo>
                    <a:pt x="4439164" y="487279"/>
                  </a:lnTo>
                  <a:lnTo>
                    <a:pt x="4451001" y="487638"/>
                  </a:lnTo>
                  <a:lnTo>
                    <a:pt x="4462839" y="487943"/>
                  </a:lnTo>
                  <a:lnTo>
                    <a:pt x="4474677" y="488204"/>
                  </a:lnTo>
                  <a:lnTo>
                    <a:pt x="4486515" y="488426"/>
                  </a:lnTo>
                  <a:lnTo>
                    <a:pt x="4498352" y="488616"/>
                  </a:lnTo>
                  <a:lnTo>
                    <a:pt x="4510190" y="488777"/>
                  </a:lnTo>
                  <a:lnTo>
                    <a:pt x="4522028" y="488915"/>
                  </a:lnTo>
                  <a:lnTo>
                    <a:pt x="4533866" y="489032"/>
                  </a:lnTo>
                  <a:lnTo>
                    <a:pt x="4545704" y="489131"/>
                  </a:lnTo>
                  <a:lnTo>
                    <a:pt x="4557541" y="489216"/>
                  </a:lnTo>
                  <a:lnTo>
                    <a:pt x="4569379" y="489288"/>
                  </a:lnTo>
                  <a:lnTo>
                    <a:pt x="4581217" y="489350"/>
                  </a:lnTo>
                  <a:lnTo>
                    <a:pt x="4593055" y="489402"/>
                  </a:lnTo>
                  <a:lnTo>
                    <a:pt x="4604892" y="489447"/>
                  </a:lnTo>
                  <a:lnTo>
                    <a:pt x="4616730" y="489485"/>
                  </a:lnTo>
                  <a:lnTo>
                    <a:pt x="4628568" y="489517"/>
                  </a:lnTo>
                  <a:lnTo>
                    <a:pt x="4640406" y="489545"/>
                  </a:lnTo>
                  <a:lnTo>
                    <a:pt x="4652244" y="489568"/>
                  </a:lnTo>
                  <a:lnTo>
                    <a:pt x="4664081" y="489588"/>
                  </a:lnTo>
                  <a:lnTo>
                    <a:pt x="4675919" y="489605"/>
                  </a:lnTo>
                  <a:lnTo>
                    <a:pt x="4687757" y="489619"/>
                  </a:lnTo>
                </a:path>
              </a:pathLst>
            </a:custGeom>
            <a:ln w="40651" cap="flat">
              <a:solidFill>
                <a:srgbClr val="E8E8E8">
                  <a:alpha val="100000"/>
                </a:srgbClr>
              </a:solidFill>
              <a:prstDash val="solid"/>
              <a:round/>
            </a:ln>
          </p:spPr>
          <p:txBody>
            <a:bodyPr/>
            <a:lstStyle/>
            <a:p/>
          </p:txBody>
        </p:sp>
        <p:sp>
          <p:nvSpPr>
            <p:cNvPr id="35" name="pl35"/>
            <p:cNvSpPr/>
            <p:nvPr/>
          </p:nvSpPr>
          <p:spPr>
            <a:xfrm>
              <a:off x="2482252" y="3108890"/>
              <a:ext cx="4687757" cy="979157"/>
            </a:xfrm>
            <a:custGeom>
              <a:avLst/>
              <a:pathLst>
                <a:path w="4687757" h="979157">
                  <a:moveTo>
                    <a:pt x="0" y="489373"/>
                  </a:moveTo>
                  <a:lnTo>
                    <a:pt x="11837" y="489344"/>
                  </a:lnTo>
                  <a:lnTo>
                    <a:pt x="23675" y="489310"/>
                  </a:lnTo>
                  <a:lnTo>
                    <a:pt x="35513" y="489270"/>
                  </a:lnTo>
                  <a:lnTo>
                    <a:pt x="47351" y="489224"/>
                  </a:lnTo>
                  <a:lnTo>
                    <a:pt x="59188" y="489169"/>
                  </a:lnTo>
                  <a:lnTo>
                    <a:pt x="71026" y="489104"/>
                  </a:lnTo>
                  <a:lnTo>
                    <a:pt x="82864" y="489028"/>
                  </a:lnTo>
                  <a:lnTo>
                    <a:pt x="94702" y="488939"/>
                  </a:lnTo>
                  <a:lnTo>
                    <a:pt x="106539" y="488834"/>
                  </a:lnTo>
                  <a:lnTo>
                    <a:pt x="118377" y="488711"/>
                  </a:lnTo>
                  <a:lnTo>
                    <a:pt x="130215" y="488567"/>
                  </a:lnTo>
                  <a:lnTo>
                    <a:pt x="142053" y="488397"/>
                  </a:lnTo>
                  <a:lnTo>
                    <a:pt x="153891" y="488198"/>
                  </a:lnTo>
                  <a:lnTo>
                    <a:pt x="165728" y="487964"/>
                  </a:lnTo>
                  <a:lnTo>
                    <a:pt x="177566" y="487689"/>
                  </a:lnTo>
                  <a:lnTo>
                    <a:pt x="189404" y="487366"/>
                  </a:lnTo>
                  <a:lnTo>
                    <a:pt x="201242" y="486987"/>
                  </a:lnTo>
                  <a:lnTo>
                    <a:pt x="213079" y="486543"/>
                  </a:lnTo>
                  <a:lnTo>
                    <a:pt x="224917" y="486021"/>
                  </a:lnTo>
                  <a:lnTo>
                    <a:pt x="236755" y="485410"/>
                  </a:lnTo>
                  <a:lnTo>
                    <a:pt x="248593" y="484693"/>
                  </a:lnTo>
                  <a:lnTo>
                    <a:pt x="260430" y="483853"/>
                  </a:lnTo>
                  <a:lnTo>
                    <a:pt x="272268" y="482869"/>
                  </a:lnTo>
                  <a:lnTo>
                    <a:pt x="284106" y="481719"/>
                  </a:lnTo>
                  <a:lnTo>
                    <a:pt x="295944" y="480373"/>
                  </a:lnTo>
                  <a:lnTo>
                    <a:pt x="307782" y="478801"/>
                  </a:lnTo>
                  <a:lnTo>
                    <a:pt x="319619" y="476966"/>
                  </a:lnTo>
                  <a:lnTo>
                    <a:pt x="331457" y="474827"/>
                  </a:lnTo>
                  <a:lnTo>
                    <a:pt x="343295" y="472337"/>
                  </a:lnTo>
                  <a:lnTo>
                    <a:pt x="355133" y="469444"/>
                  </a:lnTo>
                  <a:lnTo>
                    <a:pt x="366970" y="466088"/>
                  </a:lnTo>
                  <a:lnTo>
                    <a:pt x="378808" y="462204"/>
                  </a:lnTo>
                  <a:lnTo>
                    <a:pt x="390646" y="457721"/>
                  </a:lnTo>
                  <a:lnTo>
                    <a:pt x="402484" y="452562"/>
                  </a:lnTo>
                  <a:lnTo>
                    <a:pt x="414321" y="446644"/>
                  </a:lnTo>
                  <a:lnTo>
                    <a:pt x="426159" y="439884"/>
                  </a:lnTo>
                  <a:lnTo>
                    <a:pt x="437997" y="432194"/>
                  </a:lnTo>
                  <a:lnTo>
                    <a:pt x="449835" y="423492"/>
                  </a:lnTo>
                  <a:lnTo>
                    <a:pt x="461673" y="413701"/>
                  </a:lnTo>
                  <a:lnTo>
                    <a:pt x="473510" y="402756"/>
                  </a:lnTo>
                  <a:lnTo>
                    <a:pt x="485348" y="390609"/>
                  </a:lnTo>
                  <a:lnTo>
                    <a:pt x="497186" y="377236"/>
                  </a:lnTo>
                  <a:lnTo>
                    <a:pt x="509024" y="362642"/>
                  </a:lnTo>
                  <a:lnTo>
                    <a:pt x="520861" y="346868"/>
                  </a:lnTo>
                  <a:lnTo>
                    <a:pt x="532699" y="329995"/>
                  </a:lnTo>
                  <a:lnTo>
                    <a:pt x="544537" y="312148"/>
                  </a:lnTo>
                  <a:lnTo>
                    <a:pt x="556375" y="293489"/>
                  </a:lnTo>
                  <a:lnTo>
                    <a:pt x="568213" y="274221"/>
                  </a:lnTo>
                  <a:lnTo>
                    <a:pt x="580050" y="254574"/>
                  </a:lnTo>
                  <a:lnTo>
                    <a:pt x="591888" y="234799"/>
                  </a:lnTo>
                  <a:lnTo>
                    <a:pt x="603726" y="215152"/>
                  </a:lnTo>
                  <a:lnTo>
                    <a:pt x="615564" y="195883"/>
                  </a:lnTo>
                  <a:lnTo>
                    <a:pt x="627401" y="177225"/>
                  </a:lnTo>
                  <a:lnTo>
                    <a:pt x="639239" y="159377"/>
                  </a:lnTo>
                  <a:lnTo>
                    <a:pt x="651077" y="142505"/>
                  </a:lnTo>
                  <a:lnTo>
                    <a:pt x="662915" y="126731"/>
                  </a:lnTo>
                  <a:lnTo>
                    <a:pt x="674752" y="112137"/>
                  </a:lnTo>
                  <a:lnTo>
                    <a:pt x="686590" y="98763"/>
                  </a:lnTo>
                  <a:lnTo>
                    <a:pt x="698428" y="86616"/>
                  </a:lnTo>
                  <a:lnTo>
                    <a:pt x="710266" y="75671"/>
                  </a:lnTo>
                  <a:lnTo>
                    <a:pt x="722104" y="65880"/>
                  </a:lnTo>
                  <a:lnTo>
                    <a:pt x="733941" y="57178"/>
                  </a:lnTo>
                  <a:lnTo>
                    <a:pt x="745779" y="49489"/>
                  </a:lnTo>
                  <a:lnTo>
                    <a:pt x="757617" y="42728"/>
                  </a:lnTo>
                  <a:lnTo>
                    <a:pt x="769455" y="36810"/>
                  </a:lnTo>
                  <a:lnTo>
                    <a:pt x="781292" y="31651"/>
                  </a:lnTo>
                  <a:lnTo>
                    <a:pt x="793130" y="27168"/>
                  </a:lnTo>
                  <a:lnTo>
                    <a:pt x="804968" y="23284"/>
                  </a:lnTo>
                  <a:lnTo>
                    <a:pt x="816806" y="19929"/>
                  </a:lnTo>
                  <a:lnTo>
                    <a:pt x="828643" y="17035"/>
                  </a:lnTo>
                  <a:lnTo>
                    <a:pt x="840481" y="14546"/>
                  </a:lnTo>
                  <a:lnTo>
                    <a:pt x="852319" y="12407"/>
                  </a:lnTo>
                  <a:lnTo>
                    <a:pt x="864157" y="10572"/>
                  </a:lnTo>
                  <a:lnTo>
                    <a:pt x="875995" y="9000"/>
                  </a:lnTo>
                  <a:lnTo>
                    <a:pt x="887832" y="7654"/>
                  </a:lnTo>
                  <a:lnTo>
                    <a:pt x="899670" y="6503"/>
                  </a:lnTo>
                  <a:lnTo>
                    <a:pt x="911508" y="5519"/>
                  </a:lnTo>
                  <a:lnTo>
                    <a:pt x="923346" y="4680"/>
                  </a:lnTo>
                  <a:lnTo>
                    <a:pt x="935183" y="3963"/>
                  </a:lnTo>
                  <a:lnTo>
                    <a:pt x="947021" y="3351"/>
                  </a:lnTo>
                  <a:lnTo>
                    <a:pt x="958859" y="2830"/>
                  </a:lnTo>
                  <a:lnTo>
                    <a:pt x="970697" y="2385"/>
                  </a:lnTo>
                  <a:lnTo>
                    <a:pt x="982534" y="2006"/>
                  </a:lnTo>
                  <a:lnTo>
                    <a:pt x="994372" y="1684"/>
                  </a:lnTo>
                  <a:lnTo>
                    <a:pt x="1006210" y="1409"/>
                  </a:lnTo>
                  <a:lnTo>
                    <a:pt x="1018048" y="1174"/>
                  </a:lnTo>
                  <a:lnTo>
                    <a:pt x="1029886" y="975"/>
                  </a:lnTo>
                  <a:lnTo>
                    <a:pt x="1041723" y="805"/>
                  </a:lnTo>
                  <a:lnTo>
                    <a:pt x="1053561" y="661"/>
                  </a:lnTo>
                  <a:lnTo>
                    <a:pt x="1065399" y="538"/>
                  </a:lnTo>
                  <a:lnTo>
                    <a:pt x="1077237" y="433"/>
                  </a:lnTo>
                  <a:lnTo>
                    <a:pt x="1089074" y="344"/>
                  </a:lnTo>
                  <a:lnTo>
                    <a:pt x="1100912" y="268"/>
                  </a:lnTo>
                  <a:lnTo>
                    <a:pt x="1112750" y="204"/>
                  </a:lnTo>
                  <a:lnTo>
                    <a:pt x="1124588" y="149"/>
                  </a:lnTo>
                  <a:lnTo>
                    <a:pt x="1136426" y="102"/>
                  </a:lnTo>
                  <a:lnTo>
                    <a:pt x="1148263" y="62"/>
                  </a:lnTo>
                  <a:lnTo>
                    <a:pt x="1160101" y="28"/>
                  </a:lnTo>
                  <a:lnTo>
                    <a:pt x="1171939" y="0"/>
                  </a:lnTo>
                  <a:lnTo>
                    <a:pt x="1171939" y="164"/>
                  </a:lnTo>
                  <a:lnTo>
                    <a:pt x="1183777" y="221"/>
                  </a:lnTo>
                  <a:lnTo>
                    <a:pt x="1195614" y="289"/>
                  </a:lnTo>
                  <a:lnTo>
                    <a:pt x="1207452" y="369"/>
                  </a:lnTo>
                  <a:lnTo>
                    <a:pt x="1219290" y="462"/>
                  </a:lnTo>
                  <a:lnTo>
                    <a:pt x="1231128" y="572"/>
                  </a:lnTo>
                  <a:lnTo>
                    <a:pt x="1242965" y="701"/>
                  </a:lnTo>
                  <a:lnTo>
                    <a:pt x="1254803" y="853"/>
                  </a:lnTo>
                  <a:lnTo>
                    <a:pt x="1266641" y="1031"/>
                  </a:lnTo>
                  <a:lnTo>
                    <a:pt x="1278479" y="1240"/>
                  </a:lnTo>
                  <a:lnTo>
                    <a:pt x="1290317" y="1486"/>
                  </a:lnTo>
                  <a:lnTo>
                    <a:pt x="1302154" y="1775"/>
                  </a:lnTo>
                  <a:lnTo>
                    <a:pt x="1313992" y="2115"/>
                  </a:lnTo>
                  <a:lnTo>
                    <a:pt x="1325830" y="2514"/>
                  </a:lnTo>
                  <a:lnTo>
                    <a:pt x="1337668" y="2982"/>
                  </a:lnTo>
                  <a:lnTo>
                    <a:pt x="1349505" y="3532"/>
                  </a:lnTo>
                  <a:lnTo>
                    <a:pt x="1361343" y="4177"/>
                  </a:lnTo>
                  <a:lnTo>
                    <a:pt x="1373181" y="4935"/>
                  </a:lnTo>
                  <a:lnTo>
                    <a:pt x="1385019" y="5824"/>
                  </a:lnTo>
                  <a:lnTo>
                    <a:pt x="1396856" y="6867"/>
                  </a:lnTo>
                  <a:lnTo>
                    <a:pt x="1408694" y="8090"/>
                  </a:lnTo>
                  <a:lnTo>
                    <a:pt x="1420532" y="9524"/>
                  </a:lnTo>
                  <a:lnTo>
                    <a:pt x="1432370" y="11204"/>
                  </a:lnTo>
                  <a:lnTo>
                    <a:pt x="1444208" y="13170"/>
                  </a:lnTo>
                  <a:lnTo>
                    <a:pt x="1456045" y="15472"/>
                  </a:lnTo>
                  <a:lnTo>
                    <a:pt x="1467883" y="18164"/>
                  </a:lnTo>
                  <a:lnTo>
                    <a:pt x="1479721" y="21308"/>
                  </a:lnTo>
                  <a:lnTo>
                    <a:pt x="1491559" y="24978"/>
                  </a:lnTo>
                  <a:lnTo>
                    <a:pt x="1503396" y="29256"/>
                  </a:lnTo>
                  <a:lnTo>
                    <a:pt x="1515234" y="34235"/>
                  </a:lnTo>
                  <a:lnTo>
                    <a:pt x="1527072" y="40022"/>
                  </a:lnTo>
                  <a:lnTo>
                    <a:pt x="1538910" y="46733"/>
                  </a:lnTo>
                  <a:lnTo>
                    <a:pt x="1550748" y="54501"/>
                  </a:lnTo>
                  <a:lnTo>
                    <a:pt x="1562585" y="63466"/>
                  </a:lnTo>
                  <a:lnTo>
                    <a:pt x="1574423" y="73785"/>
                  </a:lnTo>
                  <a:lnTo>
                    <a:pt x="1586261" y="85620"/>
                  </a:lnTo>
                  <a:lnTo>
                    <a:pt x="1598099" y="99142"/>
                  </a:lnTo>
                  <a:lnTo>
                    <a:pt x="1609936" y="114522"/>
                  </a:lnTo>
                  <a:lnTo>
                    <a:pt x="1621774" y="131925"/>
                  </a:lnTo>
                  <a:lnTo>
                    <a:pt x="1633612" y="151507"/>
                  </a:lnTo>
                  <a:lnTo>
                    <a:pt x="1645450" y="173397"/>
                  </a:lnTo>
                  <a:lnTo>
                    <a:pt x="1657287" y="197691"/>
                  </a:lnTo>
                  <a:lnTo>
                    <a:pt x="1669125" y="224438"/>
                  </a:lnTo>
                  <a:lnTo>
                    <a:pt x="1680963" y="253626"/>
                  </a:lnTo>
                  <a:lnTo>
                    <a:pt x="1692801" y="285174"/>
                  </a:lnTo>
                  <a:lnTo>
                    <a:pt x="1704639" y="318919"/>
                  </a:lnTo>
                  <a:lnTo>
                    <a:pt x="1716476" y="354614"/>
                  </a:lnTo>
                  <a:lnTo>
                    <a:pt x="1728314" y="391932"/>
                  </a:lnTo>
                  <a:lnTo>
                    <a:pt x="1740152" y="430468"/>
                  </a:lnTo>
                  <a:lnTo>
                    <a:pt x="1751990" y="469762"/>
                  </a:lnTo>
                  <a:lnTo>
                    <a:pt x="1763827" y="509312"/>
                  </a:lnTo>
                  <a:lnTo>
                    <a:pt x="1775665" y="548606"/>
                  </a:lnTo>
                  <a:lnTo>
                    <a:pt x="1787503" y="587142"/>
                  </a:lnTo>
                  <a:lnTo>
                    <a:pt x="1799341" y="624460"/>
                  </a:lnTo>
                  <a:lnTo>
                    <a:pt x="1811178" y="660155"/>
                  </a:lnTo>
                  <a:lnTo>
                    <a:pt x="1823016" y="693900"/>
                  </a:lnTo>
                  <a:lnTo>
                    <a:pt x="1834854" y="725448"/>
                  </a:lnTo>
                  <a:lnTo>
                    <a:pt x="1846692" y="754636"/>
                  </a:lnTo>
                  <a:lnTo>
                    <a:pt x="1858530" y="781383"/>
                  </a:lnTo>
                  <a:lnTo>
                    <a:pt x="1870367" y="805677"/>
                  </a:lnTo>
                  <a:lnTo>
                    <a:pt x="1882205" y="827567"/>
                  </a:lnTo>
                  <a:lnTo>
                    <a:pt x="1894043" y="847149"/>
                  </a:lnTo>
                  <a:lnTo>
                    <a:pt x="1905881" y="864552"/>
                  </a:lnTo>
                  <a:lnTo>
                    <a:pt x="1917718" y="879932"/>
                  </a:lnTo>
                  <a:lnTo>
                    <a:pt x="1929556" y="893454"/>
                  </a:lnTo>
                  <a:lnTo>
                    <a:pt x="1941394" y="905289"/>
                  </a:lnTo>
                  <a:lnTo>
                    <a:pt x="1953232" y="915608"/>
                  </a:lnTo>
                  <a:lnTo>
                    <a:pt x="1965069" y="924573"/>
                  </a:lnTo>
                  <a:lnTo>
                    <a:pt x="1976907" y="932341"/>
                  </a:lnTo>
                  <a:lnTo>
                    <a:pt x="1988745" y="939052"/>
                  </a:lnTo>
                  <a:lnTo>
                    <a:pt x="2000583" y="944839"/>
                  </a:lnTo>
                  <a:lnTo>
                    <a:pt x="2012421" y="949818"/>
                  </a:lnTo>
                  <a:lnTo>
                    <a:pt x="2024258" y="954096"/>
                  </a:lnTo>
                  <a:lnTo>
                    <a:pt x="2036096" y="957766"/>
                  </a:lnTo>
                  <a:lnTo>
                    <a:pt x="2047934" y="960910"/>
                  </a:lnTo>
                  <a:lnTo>
                    <a:pt x="2059772" y="963602"/>
                  </a:lnTo>
                  <a:lnTo>
                    <a:pt x="2071609" y="965904"/>
                  </a:lnTo>
                  <a:lnTo>
                    <a:pt x="2083447" y="967870"/>
                  </a:lnTo>
                  <a:lnTo>
                    <a:pt x="2095285" y="969550"/>
                  </a:lnTo>
                  <a:lnTo>
                    <a:pt x="2107123" y="970984"/>
                  </a:lnTo>
                  <a:lnTo>
                    <a:pt x="2118961" y="972207"/>
                  </a:lnTo>
                  <a:lnTo>
                    <a:pt x="2130798" y="973250"/>
                  </a:lnTo>
                  <a:lnTo>
                    <a:pt x="2142636" y="974139"/>
                  </a:lnTo>
                  <a:lnTo>
                    <a:pt x="2154474" y="974897"/>
                  </a:lnTo>
                  <a:lnTo>
                    <a:pt x="2166312" y="975542"/>
                  </a:lnTo>
                  <a:lnTo>
                    <a:pt x="2178149" y="976092"/>
                  </a:lnTo>
                  <a:lnTo>
                    <a:pt x="2189987" y="976560"/>
                  </a:lnTo>
                  <a:lnTo>
                    <a:pt x="2201825" y="976959"/>
                  </a:lnTo>
                  <a:lnTo>
                    <a:pt x="2213663" y="977299"/>
                  </a:lnTo>
                  <a:lnTo>
                    <a:pt x="2225500" y="977588"/>
                  </a:lnTo>
                  <a:lnTo>
                    <a:pt x="2237338" y="977834"/>
                  </a:lnTo>
                  <a:lnTo>
                    <a:pt x="2249176" y="978043"/>
                  </a:lnTo>
                  <a:lnTo>
                    <a:pt x="2261014" y="978221"/>
                  </a:lnTo>
                  <a:lnTo>
                    <a:pt x="2272852" y="978373"/>
                  </a:lnTo>
                  <a:lnTo>
                    <a:pt x="2284689" y="978502"/>
                  </a:lnTo>
                  <a:lnTo>
                    <a:pt x="2296527" y="978612"/>
                  </a:lnTo>
                  <a:lnTo>
                    <a:pt x="2308365" y="978705"/>
                  </a:lnTo>
                  <a:lnTo>
                    <a:pt x="2320203" y="978785"/>
                  </a:lnTo>
                  <a:lnTo>
                    <a:pt x="2332040" y="978853"/>
                  </a:lnTo>
                  <a:lnTo>
                    <a:pt x="2343878" y="978910"/>
                  </a:lnTo>
                  <a:lnTo>
                    <a:pt x="2343878" y="979157"/>
                  </a:lnTo>
                  <a:lnTo>
                    <a:pt x="2355716" y="979142"/>
                  </a:lnTo>
                  <a:lnTo>
                    <a:pt x="2367554" y="979125"/>
                  </a:lnTo>
                  <a:lnTo>
                    <a:pt x="2379391" y="979105"/>
                  </a:lnTo>
                  <a:lnTo>
                    <a:pt x="2391229" y="979082"/>
                  </a:lnTo>
                  <a:lnTo>
                    <a:pt x="2403067" y="979055"/>
                  </a:lnTo>
                  <a:lnTo>
                    <a:pt x="2414905" y="979022"/>
                  </a:lnTo>
                  <a:lnTo>
                    <a:pt x="2426743" y="978984"/>
                  </a:lnTo>
                  <a:lnTo>
                    <a:pt x="2438580" y="978940"/>
                  </a:lnTo>
                  <a:lnTo>
                    <a:pt x="2450418" y="978887"/>
                  </a:lnTo>
                  <a:lnTo>
                    <a:pt x="2462256" y="978826"/>
                  </a:lnTo>
                  <a:lnTo>
                    <a:pt x="2474094" y="978754"/>
                  </a:lnTo>
                  <a:lnTo>
                    <a:pt x="2485931" y="978669"/>
                  </a:lnTo>
                  <a:lnTo>
                    <a:pt x="2497769" y="978569"/>
                  </a:lnTo>
                  <a:lnTo>
                    <a:pt x="2509607" y="978452"/>
                  </a:lnTo>
                  <a:lnTo>
                    <a:pt x="2521445" y="978315"/>
                  </a:lnTo>
                  <a:lnTo>
                    <a:pt x="2533283" y="978153"/>
                  </a:lnTo>
                  <a:lnTo>
                    <a:pt x="2545120" y="977964"/>
                  </a:lnTo>
                  <a:lnTo>
                    <a:pt x="2556958" y="977742"/>
                  </a:lnTo>
                  <a:lnTo>
                    <a:pt x="2568796" y="977481"/>
                  </a:lnTo>
                  <a:lnTo>
                    <a:pt x="2580634" y="977175"/>
                  </a:lnTo>
                  <a:lnTo>
                    <a:pt x="2592471" y="976817"/>
                  </a:lnTo>
                  <a:lnTo>
                    <a:pt x="2604309" y="976397"/>
                  </a:lnTo>
                  <a:lnTo>
                    <a:pt x="2616147" y="975905"/>
                  </a:lnTo>
                  <a:lnTo>
                    <a:pt x="2627985" y="975329"/>
                  </a:lnTo>
                  <a:lnTo>
                    <a:pt x="2639822" y="974657"/>
                  </a:lnTo>
                  <a:lnTo>
                    <a:pt x="2651660" y="973870"/>
                  </a:lnTo>
                  <a:lnTo>
                    <a:pt x="2663498" y="972953"/>
                  </a:lnTo>
                  <a:lnTo>
                    <a:pt x="2675336" y="971884"/>
                  </a:lnTo>
                  <a:lnTo>
                    <a:pt x="2687174" y="970639"/>
                  </a:lnTo>
                  <a:lnTo>
                    <a:pt x="2699011" y="969192"/>
                  </a:lnTo>
                  <a:lnTo>
                    <a:pt x="2710849" y="967514"/>
                  </a:lnTo>
                  <a:lnTo>
                    <a:pt x="2722687" y="965572"/>
                  </a:lnTo>
                  <a:lnTo>
                    <a:pt x="2734525" y="963331"/>
                  </a:lnTo>
                  <a:lnTo>
                    <a:pt x="2746362" y="960751"/>
                  </a:lnTo>
                  <a:lnTo>
                    <a:pt x="2758200" y="957792"/>
                  </a:lnTo>
                  <a:lnTo>
                    <a:pt x="2770038" y="954412"/>
                  </a:lnTo>
                  <a:lnTo>
                    <a:pt x="2781876" y="950567"/>
                  </a:lnTo>
                  <a:lnTo>
                    <a:pt x="2793713" y="946216"/>
                  </a:lnTo>
                  <a:lnTo>
                    <a:pt x="2805551" y="941321"/>
                  </a:lnTo>
                  <a:lnTo>
                    <a:pt x="2817389" y="935848"/>
                  </a:lnTo>
                  <a:lnTo>
                    <a:pt x="2829227" y="929775"/>
                  </a:lnTo>
                  <a:lnTo>
                    <a:pt x="2841065" y="923088"/>
                  </a:lnTo>
                  <a:lnTo>
                    <a:pt x="2852902" y="915791"/>
                  </a:lnTo>
                  <a:lnTo>
                    <a:pt x="2864740" y="907904"/>
                  </a:lnTo>
                  <a:lnTo>
                    <a:pt x="2876578" y="899468"/>
                  </a:lnTo>
                  <a:lnTo>
                    <a:pt x="2888416" y="890544"/>
                  </a:lnTo>
                  <a:lnTo>
                    <a:pt x="2900253" y="881215"/>
                  </a:lnTo>
                  <a:lnTo>
                    <a:pt x="2912091" y="871580"/>
                  </a:lnTo>
                  <a:lnTo>
                    <a:pt x="2923929" y="861757"/>
                  </a:lnTo>
                  <a:lnTo>
                    <a:pt x="2935767" y="851870"/>
                  </a:lnTo>
                  <a:lnTo>
                    <a:pt x="2947604" y="842046"/>
                  </a:lnTo>
                  <a:lnTo>
                    <a:pt x="2959442" y="832412"/>
                  </a:lnTo>
                  <a:lnTo>
                    <a:pt x="2971280" y="823083"/>
                  </a:lnTo>
                  <a:lnTo>
                    <a:pt x="2983118" y="814159"/>
                  </a:lnTo>
                  <a:lnTo>
                    <a:pt x="2994956" y="805723"/>
                  </a:lnTo>
                  <a:lnTo>
                    <a:pt x="3006793" y="797836"/>
                  </a:lnTo>
                  <a:lnTo>
                    <a:pt x="3018631" y="790539"/>
                  </a:lnTo>
                  <a:lnTo>
                    <a:pt x="3030469" y="783852"/>
                  </a:lnTo>
                  <a:lnTo>
                    <a:pt x="3042307" y="777778"/>
                  </a:lnTo>
                  <a:lnTo>
                    <a:pt x="3054144" y="772306"/>
                  </a:lnTo>
                  <a:lnTo>
                    <a:pt x="3065982" y="767410"/>
                  </a:lnTo>
                  <a:lnTo>
                    <a:pt x="3077820" y="763059"/>
                  </a:lnTo>
                  <a:lnTo>
                    <a:pt x="3089658" y="759215"/>
                  </a:lnTo>
                  <a:lnTo>
                    <a:pt x="3101496" y="755834"/>
                  </a:lnTo>
                  <a:lnTo>
                    <a:pt x="3113333" y="752875"/>
                  </a:lnTo>
                  <a:lnTo>
                    <a:pt x="3125171" y="750296"/>
                  </a:lnTo>
                  <a:lnTo>
                    <a:pt x="3137009" y="748054"/>
                  </a:lnTo>
                  <a:lnTo>
                    <a:pt x="3148847" y="746112"/>
                  </a:lnTo>
                  <a:lnTo>
                    <a:pt x="3160684" y="744434"/>
                  </a:lnTo>
                  <a:lnTo>
                    <a:pt x="3172522" y="742988"/>
                  </a:lnTo>
                  <a:lnTo>
                    <a:pt x="3184360" y="741743"/>
                  </a:lnTo>
                  <a:lnTo>
                    <a:pt x="3196198" y="740674"/>
                  </a:lnTo>
                  <a:lnTo>
                    <a:pt x="3208035" y="739756"/>
                  </a:lnTo>
                  <a:lnTo>
                    <a:pt x="3219873" y="738970"/>
                  </a:lnTo>
                  <a:lnTo>
                    <a:pt x="3231711" y="738297"/>
                  </a:lnTo>
                  <a:lnTo>
                    <a:pt x="3243549" y="737722"/>
                  </a:lnTo>
                  <a:lnTo>
                    <a:pt x="3255387" y="737230"/>
                  </a:lnTo>
                  <a:lnTo>
                    <a:pt x="3267224" y="736810"/>
                  </a:lnTo>
                  <a:lnTo>
                    <a:pt x="3279062" y="736452"/>
                  </a:lnTo>
                  <a:lnTo>
                    <a:pt x="3290900" y="736146"/>
                  </a:lnTo>
                  <a:lnTo>
                    <a:pt x="3302738" y="735885"/>
                  </a:lnTo>
                  <a:lnTo>
                    <a:pt x="3314575" y="735663"/>
                  </a:lnTo>
                  <a:lnTo>
                    <a:pt x="3326413" y="735473"/>
                  </a:lnTo>
                  <a:lnTo>
                    <a:pt x="3338251" y="735312"/>
                  </a:lnTo>
                  <a:lnTo>
                    <a:pt x="3350089" y="735175"/>
                  </a:lnTo>
                  <a:lnTo>
                    <a:pt x="3361926" y="735057"/>
                  </a:lnTo>
                  <a:lnTo>
                    <a:pt x="3373764" y="734958"/>
                  </a:lnTo>
                  <a:lnTo>
                    <a:pt x="3385602" y="734873"/>
                  </a:lnTo>
                  <a:lnTo>
                    <a:pt x="3397440" y="734801"/>
                  </a:lnTo>
                  <a:lnTo>
                    <a:pt x="3409278" y="734739"/>
                  </a:lnTo>
                  <a:lnTo>
                    <a:pt x="3421115" y="734687"/>
                  </a:lnTo>
                  <a:lnTo>
                    <a:pt x="3432953" y="734642"/>
                  </a:lnTo>
                  <a:lnTo>
                    <a:pt x="3444791" y="734604"/>
                  </a:lnTo>
                  <a:lnTo>
                    <a:pt x="3456629" y="734572"/>
                  </a:lnTo>
                  <a:lnTo>
                    <a:pt x="3468466" y="734545"/>
                  </a:lnTo>
                  <a:lnTo>
                    <a:pt x="3480304" y="734521"/>
                  </a:lnTo>
                  <a:lnTo>
                    <a:pt x="3492142" y="734501"/>
                  </a:lnTo>
                  <a:lnTo>
                    <a:pt x="3503980" y="734484"/>
                  </a:lnTo>
                  <a:lnTo>
                    <a:pt x="3515818" y="734470"/>
                  </a:lnTo>
                  <a:lnTo>
                    <a:pt x="3515818" y="734224"/>
                  </a:lnTo>
                  <a:lnTo>
                    <a:pt x="3527655" y="734195"/>
                  </a:lnTo>
                  <a:lnTo>
                    <a:pt x="3539493" y="734161"/>
                  </a:lnTo>
                  <a:lnTo>
                    <a:pt x="3551331" y="734121"/>
                  </a:lnTo>
                  <a:lnTo>
                    <a:pt x="3563169" y="734074"/>
                  </a:lnTo>
                  <a:lnTo>
                    <a:pt x="3575006" y="734020"/>
                  </a:lnTo>
                  <a:lnTo>
                    <a:pt x="3586844" y="733955"/>
                  </a:lnTo>
                  <a:lnTo>
                    <a:pt x="3598682" y="733879"/>
                  </a:lnTo>
                  <a:lnTo>
                    <a:pt x="3610520" y="733790"/>
                  </a:lnTo>
                  <a:lnTo>
                    <a:pt x="3622357" y="733685"/>
                  </a:lnTo>
                  <a:lnTo>
                    <a:pt x="3634195" y="733562"/>
                  </a:lnTo>
                  <a:lnTo>
                    <a:pt x="3646033" y="733418"/>
                  </a:lnTo>
                  <a:lnTo>
                    <a:pt x="3657871" y="733248"/>
                  </a:lnTo>
                  <a:lnTo>
                    <a:pt x="3669709" y="733049"/>
                  </a:lnTo>
                  <a:lnTo>
                    <a:pt x="3681546" y="732815"/>
                  </a:lnTo>
                  <a:lnTo>
                    <a:pt x="3693384" y="732540"/>
                  </a:lnTo>
                  <a:lnTo>
                    <a:pt x="3705222" y="732217"/>
                  </a:lnTo>
                  <a:lnTo>
                    <a:pt x="3717060" y="731838"/>
                  </a:lnTo>
                  <a:lnTo>
                    <a:pt x="3728897" y="731393"/>
                  </a:lnTo>
                  <a:lnTo>
                    <a:pt x="3740735" y="730872"/>
                  </a:lnTo>
                  <a:lnTo>
                    <a:pt x="3752573" y="730260"/>
                  </a:lnTo>
                  <a:lnTo>
                    <a:pt x="3764411" y="729544"/>
                  </a:lnTo>
                  <a:lnTo>
                    <a:pt x="3776248" y="728704"/>
                  </a:lnTo>
                  <a:lnTo>
                    <a:pt x="3788086" y="727720"/>
                  </a:lnTo>
                  <a:lnTo>
                    <a:pt x="3799924" y="726569"/>
                  </a:lnTo>
                  <a:lnTo>
                    <a:pt x="3811762" y="725224"/>
                  </a:lnTo>
                  <a:lnTo>
                    <a:pt x="3823600" y="723651"/>
                  </a:lnTo>
                  <a:lnTo>
                    <a:pt x="3835437" y="721816"/>
                  </a:lnTo>
                  <a:lnTo>
                    <a:pt x="3847275" y="719678"/>
                  </a:lnTo>
                  <a:lnTo>
                    <a:pt x="3859113" y="717188"/>
                  </a:lnTo>
                  <a:lnTo>
                    <a:pt x="3870951" y="714295"/>
                  </a:lnTo>
                  <a:lnTo>
                    <a:pt x="3882788" y="710939"/>
                  </a:lnTo>
                  <a:lnTo>
                    <a:pt x="3894626" y="707055"/>
                  </a:lnTo>
                  <a:lnTo>
                    <a:pt x="3906464" y="702572"/>
                  </a:lnTo>
                  <a:lnTo>
                    <a:pt x="3918302" y="697413"/>
                  </a:lnTo>
                  <a:lnTo>
                    <a:pt x="3930139" y="691495"/>
                  </a:lnTo>
                  <a:lnTo>
                    <a:pt x="3941977" y="684734"/>
                  </a:lnTo>
                  <a:lnTo>
                    <a:pt x="3953815" y="677045"/>
                  </a:lnTo>
                  <a:lnTo>
                    <a:pt x="3965653" y="668343"/>
                  </a:lnTo>
                  <a:lnTo>
                    <a:pt x="3977491" y="658552"/>
                  </a:lnTo>
                  <a:lnTo>
                    <a:pt x="3989328" y="647607"/>
                  </a:lnTo>
                  <a:lnTo>
                    <a:pt x="4001166" y="635460"/>
                  </a:lnTo>
                  <a:lnTo>
                    <a:pt x="4013004" y="622087"/>
                  </a:lnTo>
                  <a:lnTo>
                    <a:pt x="4024842" y="607492"/>
                  </a:lnTo>
                  <a:lnTo>
                    <a:pt x="4036679" y="591719"/>
                  </a:lnTo>
                  <a:lnTo>
                    <a:pt x="4048517" y="574846"/>
                  </a:lnTo>
                  <a:lnTo>
                    <a:pt x="4060355" y="556998"/>
                  </a:lnTo>
                  <a:lnTo>
                    <a:pt x="4072193" y="538340"/>
                  </a:lnTo>
                  <a:lnTo>
                    <a:pt x="4084031" y="519071"/>
                  </a:lnTo>
                  <a:lnTo>
                    <a:pt x="4095868" y="499425"/>
                  </a:lnTo>
                  <a:lnTo>
                    <a:pt x="4107706" y="479649"/>
                  </a:lnTo>
                  <a:lnTo>
                    <a:pt x="4119544" y="460003"/>
                  </a:lnTo>
                  <a:lnTo>
                    <a:pt x="4131382" y="440734"/>
                  </a:lnTo>
                  <a:lnTo>
                    <a:pt x="4143219" y="422076"/>
                  </a:lnTo>
                  <a:lnTo>
                    <a:pt x="4155057" y="404228"/>
                  </a:lnTo>
                  <a:lnTo>
                    <a:pt x="4166895" y="387355"/>
                  </a:lnTo>
                  <a:lnTo>
                    <a:pt x="4178733" y="371582"/>
                  </a:lnTo>
                  <a:lnTo>
                    <a:pt x="4190570" y="356987"/>
                  </a:lnTo>
                  <a:lnTo>
                    <a:pt x="4202408" y="343614"/>
                  </a:lnTo>
                  <a:lnTo>
                    <a:pt x="4214246" y="331467"/>
                  </a:lnTo>
                  <a:lnTo>
                    <a:pt x="4226084" y="320522"/>
                  </a:lnTo>
                  <a:lnTo>
                    <a:pt x="4237922" y="310731"/>
                  </a:lnTo>
                  <a:lnTo>
                    <a:pt x="4249759" y="302029"/>
                  </a:lnTo>
                  <a:lnTo>
                    <a:pt x="4261597" y="294340"/>
                  </a:lnTo>
                  <a:lnTo>
                    <a:pt x="4273435" y="287579"/>
                  </a:lnTo>
                  <a:lnTo>
                    <a:pt x="4285273" y="281661"/>
                  </a:lnTo>
                  <a:lnTo>
                    <a:pt x="4297110" y="276502"/>
                  </a:lnTo>
                  <a:lnTo>
                    <a:pt x="4308948" y="272019"/>
                  </a:lnTo>
                  <a:lnTo>
                    <a:pt x="4320786" y="268135"/>
                  </a:lnTo>
                  <a:lnTo>
                    <a:pt x="4332624" y="264779"/>
                  </a:lnTo>
                  <a:lnTo>
                    <a:pt x="4344461" y="261886"/>
                  </a:lnTo>
                  <a:lnTo>
                    <a:pt x="4356299" y="259396"/>
                  </a:lnTo>
                  <a:lnTo>
                    <a:pt x="4368137" y="257258"/>
                  </a:lnTo>
                  <a:lnTo>
                    <a:pt x="4379975" y="255423"/>
                  </a:lnTo>
                  <a:lnTo>
                    <a:pt x="4391813" y="253850"/>
                  </a:lnTo>
                  <a:lnTo>
                    <a:pt x="4403650" y="252505"/>
                  </a:lnTo>
                  <a:lnTo>
                    <a:pt x="4415488" y="251354"/>
                  </a:lnTo>
                  <a:lnTo>
                    <a:pt x="4427326" y="250370"/>
                  </a:lnTo>
                  <a:lnTo>
                    <a:pt x="4439164" y="249530"/>
                  </a:lnTo>
                  <a:lnTo>
                    <a:pt x="4451001" y="248814"/>
                  </a:lnTo>
                  <a:lnTo>
                    <a:pt x="4462839" y="248202"/>
                  </a:lnTo>
                  <a:lnTo>
                    <a:pt x="4474677" y="247681"/>
                  </a:lnTo>
                  <a:lnTo>
                    <a:pt x="4486515" y="247236"/>
                  </a:lnTo>
                  <a:lnTo>
                    <a:pt x="4498352" y="246857"/>
                  </a:lnTo>
                  <a:lnTo>
                    <a:pt x="4510190" y="246534"/>
                  </a:lnTo>
                  <a:lnTo>
                    <a:pt x="4522028" y="246259"/>
                  </a:lnTo>
                  <a:lnTo>
                    <a:pt x="4533866" y="246025"/>
                  </a:lnTo>
                  <a:lnTo>
                    <a:pt x="4545704" y="245826"/>
                  </a:lnTo>
                  <a:lnTo>
                    <a:pt x="4557541" y="245656"/>
                  </a:lnTo>
                  <a:lnTo>
                    <a:pt x="4569379" y="245512"/>
                  </a:lnTo>
                  <a:lnTo>
                    <a:pt x="4581217" y="245389"/>
                  </a:lnTo>
                  <a:lnTo>
                    <a:pt x="4593055" y="245284"/>
                  </a:lnTo>
                  <a:lnTo>
                    <a:pt x="4604892" y="245195"/>
                  </a:lnTo>
                  <a:lnTo>
                    <a:pt x="4616730" y="245119"/>
                  </a:lnTo>
                  <a:lnTo>
                    <a:pt x="4628568" y="245054"/>
                  </a:lnTo>
                  <a:lnTo>
                    <a:pt x="4640406" y="245000"/>
                  </a:lnTo>
                  <a:lnTo>
                    <a:pt x="4652244" y="244953"/>
                  </a:lnTo>
                  <a:lnTo>
                    <a:pt x="4664081" y="244913"/>
                  </a:lnTo>
                  <a:lnTo>
                    <a:pt x="4675919" y="244879"/>
                  </a:lnTo>
                  <a:lnTo>
                    <a:pt x="4687757" y="244850"/>
                  </a:lnTo>
                </a:path>
              </a:pathLst>
            </a:custGeom>
            <a:ln w="40651" cap="flat">
              <a:solidFill>
                <a:srgbClr val="E8E8E8">
                  <a:alpha val="100000"/>
                </a:srgbClr>
              </a:solidFill>
              <a:prstDash val="solid"/>
              <a:round/>
            </a:ln>
          </p:spPr>
          <p:txBody>
            <a:bodyPr/>
            <a:lstStyle/>
            <a:p/>
          </p:txBody>
        </p:sp>
        <p:sp>
          <p:nvSpPr>
            <p:cNvPr id="36" name="pl36"/>
            <p:cNvSpPr/>
            <p:nvPr/>
          </p:nvSpPr>
          <p:spPr>
            <a:xfrm>
              <a:off x="2482252" y="1639621"/>
              <a:ext cx="4687757" cy="979321"/>
            </a:xfrm>
            <a:custGeom>
              <a:avLst/>
              <a:pathLst>
                <a:path w="4687757" h="979321">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246"/>
                  </a:lnTo>
                  <a:lnTo>
                    <a:pt x="1183777" y="289"/>
                  </a:lnTo>
                  <a:lnTo>
                    <a:pt x="1195614" y="340"/>
                  </a:lnTo>
                  <a:lnTo>
                    <a:pt x="1207452" y="399"/>
                  </a:lnTo>
                  <a:lnTo>
                    <a:pt x="1219290" y="470"/>
                  </a:lnTo>
                  <a:lnTo>
                    <a:pt x="1231128" y="552"/>
                  </a:lnTo>
                  <a:lnTo>
                    <a:pt x="1242965" y="649"/>
                  </a:lnTo>
                  <a:lnTo>
                    <a:pt x="1254803" y="763"/>
                  </a:lnTo>
                  <a:lnTo>
                    <a:pt x="1266641" y="896"/>
                  </a:lnTo>
                  <a:lnTo>
                    <a:pt x="1278479" y="1053"/>
                  </a:lnTo>
                  <a:lnTo>
                    <a:pt x="1290317" y="1238"/>
                  </a:lnTo>
                  <a:lnTo>
                    <a:pt x="1302154" y="1455"/>
                  </a:lnTo>
                  <a:lnTo>
                    <a:pt x="1313992" y="1709"/>
                  </a:lnTo>
                  <a:lnTo>
                    <a:pt x="1325830" y="2008"/>
                  </a:lnTo>
                  <a:lnTo>
                    <a:pt x="1337668" y="2360"/>
                  </a:lnTo>
                  <a:lnTo>
                    <a:pt x="1349505" y="2772"/>
                  </a:lnTo>
                  <a:lnTo>
                    <a:pt x="1361343" y="3256"/>
                  </a:lnTo>
                  <a:lnTo>
                    <a:pt x="1373181" y="3824"/>
                  </a:lnTo>
                  <a:lnTo>
                    <a:pt x="1385019" y="4491"/>
                  </a:lnTo>
                  <a:lnTo>
                    <a:pt x="1396856" y="5273"/>
                  </a:lnTo>
                  <a:lnTo>
                    <a:pt x="1408694" y="6191"/>
                  </a:lnTo>
                  <a:lnTo>
                    <a:pt x="1420532" y="7266"/>
                  </a:lnTo>
                  <a:lnTo>
                    <a:pt x="1432370" y="8526"/>
                  </a:lnTo>
                  <a:lnTo>
                    <a:pt x="1444208" y="10001"/>
                  </a:lnTo>
                  <a:lnTo>
                    <a:pt x="1456045" y="11727"/>
                  </a:lnTo>
                  <a:lnTo>
                    <a:pt x="1467883" y="13746"/>
                  </a:lnTo>
                  <a:lnTo>
                    <a:pt x="1479721" y="16104"/>
                  </a:lnTo>
                  <a:lnTo>
                    <a:pt x="1491559" y="18857"/>
                  </a:lnTo>
                  <a:lnTo>
                    <a:pt x="1503396" y="22065"/>
                  </a:lnTo>
                  <a:lnTo>
                    <a:pt x="1515234" y="25800"/>
                  </a:lnTo>
                  <a:lnTo>
                    <a:pt x="1527072" y="30139"/>
                  </a:lnTo>
                  <a:lnTo>
                    <a:pt x="1538910" y="35173"/>
                  </a:lnTo>
                  <a:lnTo>
                    <a:pt x="1550748" y="40998"/>
                  </a:lnTo>
                  <a:lnTo>
                    <a:pt x="1562585" y="47723"/>
                  </a:lnTo>
                  <a:lnTo>
                    <a:pt x="1574423" y="55462"/>
                  </a:lnTo>
                  <a:lnTo>
                    <a:pt x="1586261" y="64338"/>
                  </a:lnTo>
                  <a:lnTo>
                    <a:pt x="1598099" y="74480"/>
                  </a:lnTo>
                  <a:lnTo>
                    <a:pt x="1609936" y="86014"/>
                  </a:lnTo>
                  <a:lnTo>
                    <a:pt x="1621774" y="99067"/>
                  </a:lnTo>
                  <a:lnTo>
                    <a:pt x="1633612" y="113753"/>
                  </a:lnTo>
                  <a:lnTo>
                    <a:pt x="1645450" y="130171"/>
                  </a:lnTo>
                  <a:lnTo>
                    <a:pt x="1657287" y="148391"/>
                  </a:lnTo>
                  <a:lnTo>
                    <a:pt x="1669125" y="168451"/>
                  </a:lnTo>
                  <a:lnTo>
                    <a:pt x="1680963" y="190343"/>
                  </a:lnTo>
                  <a:lnTo>
                    <a:pt x="1692801" y="214003"/>
                  </a:lnTo>
                  <a:lnTo>
                    <a:pt x="1704639" y="239312"/>
                  </a:lnTo>
                  <a:lnTo>
                    <a:pt x="1716476" y="266084"/>
                  </a:lnTo>
                  <a:lnTo>
                    <a:pt x="1728314" y="294072"/>
                  </a:lnTo>
                  <a:lnTo>
                    <a:pt x="1740152" y="322974"/>
                  </a:lnTo>
                  <a:lnTo>
                    <a:pt x="1751990" y="352444"/>
                  </a:lnTo>
                  <a:lnTo>
                    <a:pt x="1763827" y="382107"/>
                  </a:lnTo>
                  <a:lnTo>
                    <a:pt x="1775665" y="411577"/>
                  </a:lnTo>
                  <a:lnTo>
                    <a:pt x="1787503" y="440480"/>
                  </a:lnTo>
                  <a:lnTo>
                    <a:pt x="1799341" y="468468"/>
                  </a:lnTo>
                  <a:lnTo>
                    <a:pt x="1811178" y="495240"/>
                  </a:lnTo>
                  <a:lnTo>
                    <a:pt x="1823016" y="520548"/>
                  </a:lnTo>
                  <a:lnTo>
                    <a:pt x="1834854" y="544209"/>
                  </a:lnTo>
                  <a:lnTo>
                    <a:pt x="1846692" y="566100"/>
                  </a:lnTo>
                  <a:lnTo>
                    <a:pt x="1858530" y="586160"/>
                  </a:lnTo>
                  <a:lnTo>
                    <a:pt x="1870367" y="604381"/>
                  </a:lnTo>
                  <a:lnTo>
                    <a:pt x="1882205" y="620798"/>
                  </a:lnTo>
                  <a:lnTo>
                    <a:pt x="1894043" y="635484"/>
                  </a:lnTo>
                  <a:lnTo>
                    <a:pt x="1905881" y="648537"/>
                  </a:lnTo>
                  <a:lnTo>
                    <a:pt x="1917718" y="660072"/>
                  </a:lnTo>
                  <a:lnTo>
                    <a:pt x="1929556" y="670213"/>
                  </a:lnTo>
                  <a:lnTo>
                    <a:pt x="1941394" y="679090"/>
                  </a:lnTo>
                  <a:lnTo>
                    <a:pt x="1953232" y="686829"/>
                  </a:lnTo>
                  <a:lnTo>
                    <a:pt x="1965069" y="693553"/>
                  </a:lnTo>
                  <a:lnTo>
                    <a:pt x="1976907" y="699379"/>
                  </a:lnTo>
                  <a:lnTo>
                    <a:pt x="1988745" y="704412"/>
                  </a:lnTo>
                  <a:lnTo>
                    <a:pt x="2000583" y="708752"/>
                  </a:lnTo>
                  <a:lnTo>
                    <a:pt x="2012421" y="712487"/>
                  </a:lnTo>
                  <a:lnTo>
                    <a:pt x="2024258" y="715695"/>
                  </a:lnTo>
                  <a:lnTo>
                    <a:pt x="2036096" y="718447"/>
                  </a:lnTo>
                  <a:lnTo>
                    <a:pt x="2047934" y="720806"/>
                  </a:lnTo>
                  <a:lnTo>
                    <a:pt x="2059772" y="722824"/>
                  </a:lnTo>
                  <a:lnTo>
                    <a:pt x="2071609" y="724551"/>
                  </a:lnTo>
                  <a:lnTo>
                    <a:pt x="2083447" y="726026"/>
                  </a:lnTo>
                  <a:lnTo>
                    <a:pt x="2095285" y="727286"/>
                  </a:lnTo>
                  <a:lnTo>
                    <a:pt x="2107123" y="728361"/>
                  </a:lnTo>
                  <a:lnTo>
                    <a:pt x="2118961" y="729278"/>
                  </a:lnTo>
                  <a:lnTo>
                    <a:pt x="2130798" y="730060"/>
                  </a:lnTo>
                  <a:lnTo>
                    <a:pt x="2142636" y="730727"/>
                  </a:lnTo>
                  <a:lnTo>
                    <a:pt x="2154474" y="731296"/>
                  </a:lnTo>
                  <a:lnTo>
                    <a:pt x="2166312" y="731780"/>
                  </a:lnTo>
                  <a:lnTo>
                    <a:pt x="2178149" y="732192"/>
                  </a:lnTo>
                  <a:lnTo>
                    <a:pt x="2189987" y="732543"/>
                  </a:lnTo>
                  <a:lnTo>
                    <a:pt x="2201825" y="732842"/>
                  </a:lnTo>
                  <a:lnTo>
                    <a:pt x="2213663" y="733097"/>
                  </a:lnTo>
                  <a:lnTo>
                    <a:pt x="2225500" y="733314"/>
                  </a:lnTo>
                  <a:lnTo>
                    <a:pt x="2237338" y="733498"/>
                  </a:lnTo>
                  <a:lnTo>
                    <a:pt x="2249176" y="733655"/>
                  </a:lnTo>
                  <a:lnTo>
                    <a:pt x="2261014" y="733789"/>
                  </a:lnTo>
                  <a:lnTo>
                    <a:pt x="2272852" y="733903"/>
                  </a:lnTo>
                  <a:lnTo>
                    <a:pt x="2284689" y="734000"/>
                  </a:lnTo>
                  <a:lnTo>
                    <a:pt x="2296527" y="734082"/>
                  </a:lnTo>
                  <a:lnTo>
                    <a:pt x="2308365" y="734152"/>
                  </a:lnTo>
                  <a:lnTo>
                    <a:pt x="2320203" y="734212"/>
                  </a:lnTo>
                  <a:lnTo>
                    <a:pt x="2332040" y="734263"/>
                  </a:lnTo>
                  <a:lnTo>
                    <a:pt x="2343878" y="734306"/>
                  </a:lnTo>
                  <a:lnTo>
                    <a:pt x="2343878" y="734552"/>
                  </a:lnTo>
                  <a:lnTo>
                    <a:pt x="2355716" y="734552"/>
                  </a:lnTo>
                  <a:lnTo>
                    <a:pt x="2367554" y="734552"/>
                  </a:lnTo>
                  <a:lnTo>
                    <a:pt x="2379391" y="734552"/>
                  </a:lnTo>
                  <a:lnTo>
                    <a:pt x="2391229" y="734552"/>
                  </a:lnTo>
                  <a:lnTo>
                    <a:pt x="2403067" y="734552"/>
                  </a:lnTo>
                  <a:lnTo>
                    <a:pt x="2414905" y="734552"/>
                  </a:lnTo>
                  <a:lnTo>
                    <a:pt x="2426743" y="734552"/>
                  </a:lnTo>
                  <a:lnTo>
                    <a:pt x="2438580" y="734552"/>
                  </a:lnTo>
                  <a:lnTo>
                    <a:pt x="2450418" y="734552"/>
                  </a:lnTo>
                  <a:lnTo>
                    <a:pt x="2462256" y="734552"/>
                  </a:lnTo>
                  <a:lnTo>
                    <a:pt x="2474094" y="734552"/>
                  </a:lnTo>
                  <a:lnTo>
                    <a:pt x="2485931" y="734552"/>
                  </a:lnTo>
                  <a:lnTo>
                    <a:pt x="2497769" y="734552"/>
                  </a:lnTo>
                  <a:lnTo>
                    <a:pt x="2509607" y="734552"/>
                  </a:lnTo>
                  <a:lnTo>
                    <a:pt x="2521445" y="734552"/>
                  </a:lnTo>
                  <a:lnTo>
                    <a:pt x="2533283" y="734552"/>
                  </a:lnTo>
                  <a:lnTo>
                    <a:pt x="2545120" y="734552"/>
                  </a:lnTo>
                  <a:lnTo>
                    <a:pt x="2556958" y="734552"/>
                  </a:lnTo>
                  <a:lnTo>
                    <a:pt x="2568796" y="734552"/>
                  </a:lnTo>
                  <a:lnTo>
                    <a:pt x="2580634" y="734552"/>
                  </a:lnTo>
                  <a:lnTo>
                    <a:pt x="2592471" y="734552"/>
                  </a:lnTo>
                  <a:lnTo>
                    <a:pt x="2604309" y="734552"/>
                  </a:lnTo>
                  <a:lnTo>
                    <a:pt x="2616147" y="734552"/>
                  </a:lnTo>
                  <a:lnTo>
                    <a:pt x="2627985" y="734552"/>
                  </a:lnTo>
                  <a:lnTo>
                    <a:pt x="2639822" y="734552"/>
                  </a:lnTo>
                  <a:lnTo>
                    <a:pt x="2651660" y="734552"/>
                  </a:lnTo>
                  <a:lnTo>
                    <a:pt x="2663498" y="734552"/>
                  </a:lnTo>
                  <a:lnTo>
                    <a:pt x="2675336" y="734552"/>
                  </a:lnTo>
                  <a:lnTo>
                    <a:pt x="2687174" y="734552"/>
                  </a:lnTo>
                  <a:lnTo>
                    <a:pt x="2699011" y="734552"/>
                  </a:lnTo>
                  <a:lnTo>
                    <a:pt x="2710849" y="734552"/>
                  </a:lnTo>
                  <a:lnTo>
                    <a:pt x="2722687" y="734552"/>
                  </a:lnTo>
                  <a:lnTo>
                    <a:pt x="2734525" y="734552"/>
                  </a:lnTo>
                  <a:lnTo>
                    <a:pt x="2746362" y="734552"/>
                  </a:lnTo>
                  <a:lnTo>
                    <a:pt x="2758200" y="734552"/>
                  </a:lnTo>
                  <a:lnTo>
                    <a:pt x="2770038" y="734552"/>
                  </a:lnTo>
                  <a:lnTo>
                    <a:pt x="2781876" y="734552"/>
                  </a:lnTo>
                  <a:lnTo>
                    <a:pt x="2793713" y="734552"/>
                  </a:lnTo>
                  <a:lnTo>
                    <a:pt x="2805551" y="734552"/>
                  </a:lnTo>
                  <a:lnTo>
                    <a:pt x="2817389" y="734552"/>
                  </a:lnTo>
                  <a:lnTo>
                    <a:pt x="2829227" y="734552"/>
                  </a:lnTo>
                  <a:lnTo>
                    <a:pt x="2841065" y="734552"/>
                  </a:lnTo>
                  <a:lnTo>
                    <a:pt x="2852902" y="734552"/>
                  </a:lnTo>
                  <a:lnTo>
                    <a:pt x="2864740" y="734552"/>
                  </a:lnTo>
                  <a:lnTo>
                    <a:pt x="2876578" y="734552"/>
                  </a:lnTo>
                  <a:lnTo>
                    <a:pt x="2888416" y="734552"/>
                  </a:lnTo>
                  <a:lnTo>
                    <a:pt x="2900253" y="734552"/>
                  </a:lnTo>
                  <a:lnTo>
                    <a:pt x="2912091" y="734552"/>
                  </a:lnTo>
                  <a:lnTo>
                    <a:pt x="2923929" y="734552"/>
                  </a:lnTo>
                  <a:lnTo>
                    <a:pt x="2935767" y="734552"/>
                  </a:lnTo>
                  <a:lnTo>
                    <a:pt x="2947604" y="734552"/>
                  </a:lnTo>
                  <a:lnTo>
                    <a:pt x="2959442" y="734552"/>
                  </a:lnTo>
                  <a:lnTo>
                    <a:pt x="2971280" y="734552"/>
                  </a:lnTo>
                  <a:lnTo>
                    <a:pt x="2983118" y="734552"/>
                  </a:lnTo>
                  <a:lnTo>
                    <a:pt x="2994956" y="734552"/>
                  </a:lnTo>
                  <a:lnTo>
                    <a:pt x="3006793" y="734552"/>
                  </a:lnTo>
                  <a:lnTo>
                    <a:pt x="3018631" y="734552"/>
                  </a:lnTo>
                  <a:lnTo>
                    <a:pt x="3030469" y="734552"/>
                  </a:lnTo>
                  <a:lnTo>
                    <a:pt x="3042307" y="734552"/>
                  </a:lnTo>
                  <a:lnTo>
                    <a:pt x="3054144" y="734552"/>
                  </a:lnTo>
                  <a:lnTo>
                    <a:pt x="3065982" y="734552"/>
                  </a:lnTo>
                  <a:lnTo>
                    <a:pt x="3077820" y="734552"/>
                  </a:lnTo>
                  <a:lnTo>
                    <a:pt x="3089658" y="734552"/>
                  </a:lnTo>
                  <a:lnTo>
                    <a:pt x="3101496" y="734552"/>
                  </a:lnTo>
                  <a:lnTo>
                    <a:pt x="3113333" y="734552"/>
                  </a:lnTo>
                  <a:lnTo>
                    <a:pt x="3125171" y="734552"/>
                  </a:lnTo>
                  <a:lnTo>
                    <a:pt x="3137009" y="734552"/>
                  </a:lnTo>
                  <a:lnTo>
                    <a:pt x="3148847" y="734552"/>
                  </a:lnTo>
                  <a:lnTo>
                    <a:pt x="3160684" y="734552"/>
                  </a:lnTo>
                  <a:lnTo>
                    <a:pt x="3172522" y="734552"/>
                  </a:lnTo>
                  <a:lnTo>
                    <a:pt x="3184360" y="734552"/>
                  </a:lnTo>
                  <a:lnTo>
                    <a:pt x="3196198" y="734552"/>
                  </a:lnTo>
                  <a:lnTo>
                    <a:pt x="3208035" y="734552"/>
                  </a:lnTo>
                  <a:lnTo>
                    <a:pt x="3219873" y="734552"/>
                  </a:lnTo>
                  <a:lnTo>
                    <a:pt x="3231711" y="734552"/>
                  </a:lnTo>
                  <a:lnTo>
                    <a:pt x="3243549" y="734552"/>
                  </a:lnTo>
                  <a:lnTo>
                    <a:pt x="3255387" y="734552"/>
                  </a:lnTo>
                  <a:lnTo>
                    <a:pt x="3267224" y="734552"/>
                  </a:lnTo>
                  <a:lnTo>
                    <a:pt x="3279062" y="734552"/>
                  </a:lnTo>
                  <a:lnTo>
                    <a:pt x="3290900" y="734552"/>
                  </a:lnTo>
                  <a:lnTo>
                    <a:pt x="3302738" y="734552"/>
                  </a:lnTo>
                  <a:lnTo>
                    <a:pt x="3314575" y="734552"/>
                  </a:lnTo>
                  <a:lnTo>
                    <a:pt x="3326413" y="734552"/>
                  </a:lnTo>
                  <a:lnTo>
                    <a:pt x="3338251" y="734552"/>
                  </a:lnTo>
                  <a:lnTo>
                    <a:pt x="3350089" y="734552"/>
                  </a:lnTo>
                  <a:lnTo>
                    <a:pt x="3361926" y="734552"/>
                  </a:lnTo>
                  <a:lnTo>
                    <a:pt x="3373764" y="734552"/>
                  </a:lnTo>
                  <a:lnTo>
                    <a:pt x="3385602" y="734552"/>
                  </a:lnTo>
                  <a:lnTo>
                    <a:pt x="3397440" y="734552"/>
                  </a:lnTo>
                  <a:lnTo>
                    <a:pt x="3409278" y="734552"/>
                  </a:lnTo>
                  <a:lnTo>
                    <a:pt x="3421115" y="734552"/>
                  </a:lnTo>
                  <a:lnTo>
                    <a:pt x="3432953" y="734552"/>
                  </a:lnTo>
                  <a:lnTo>
                    <a:pt x="3444791" y="734552"/>
                  </a:lnTo>
                  <a:lnTo>
                    <a:pt x="3456629" y="734552"/>
                  </a:lnTo>
                  <a:lnTo>
                    <a:pt x="3468466" y="734552"/>
                  </a:lnTo>
                  <a:lnTo>
                    <a:pt x="3480304" y="734552"/>
                  </a:lnTo>
                  <a:lnTo>
                    <a:pt x="3492142" y="734552"/>
                  </a:lnTo>
                  <a:lnTo>
                    <a:pt x="3503980" y="734552"/>
                  </a:lnTo>
                  <a:lnTo>
                    <a:pt x="3515818" y="734552"/>
                  </a:lnTo>
                  <a:lnTo>
                    <a:pt x="3515818" y="734634"/>
                  </a:lnTo>
                  <a:lnTo>
                    <a:pt x="3527655" y="734649"/>
                  </a:lnTo>
                  <a:lnTo>
                    <a:pt x="3539493" y="734666"/>
                  </a:lnTo>
                  <a:lnTo>
                    <a:pt x="3551331" y="734685"/>
                  </a:lnTo>
                  <a:lnTo>
                    <a:pt x="3563169" y="734709"/>
                  </a:lnTo>
                  <a:lnTo>
                    <a:pt x="3575006" y="734736"/>
                  </a:lnTo>
                  <a:lnTo>
                    <a:pt x="3586844" y="734769"/>
                  </a:lnTo>
                  <a:lnTo>
                    <a:pt x="3598682" y="734806"/>
                  </a:lnTo>
                  <a:lnTo>
                    <a:pt x="3610520" y="734851"/>
                  </a:lnTo>
                  <a:lnTo>
                    <a:pt x="3622357" y="734903"/>
                  </a:lnTo>
                  <a:lnTo>
                    <a:pt x="3634195" y="734965"/>
                  </a:lnTo>
                  <a:lnTo>
                    <a:pt x="3646033" y="735037"/>
                  </a:lnTo>
                  <a:lnTo>
                    <a:pt x="3657871" y="735122"/>
                  </a:lnTo>
                  <a:lnTo>
                    <a:pt x="3669709" y="735222"/>
                  </a:lnTo>
                  <a:lnTo>
                    <a:pt x="3681546" y="735339"/>
                  </a:lnTo>
                  <a:lnTo>
                    <a:pt x="3693384" y="735476"/>
                  </a:lnTo>
                  <a:lnTo>
                    <a:pt x="3705222" y="735638"/>
                  </a:lnTo>
                  <a:lnTo>
                    <a:pt x="3717060" y="735827"/>
                  </a:lnTo>
                  <a:lnTo>
                    <a:pt x="3728897" y="736049"/>
                  </a:lnTo>
                  <a:lnTo>
                    <a:pt x="3740735" y="736310"/>
                  </a:lnTo>
                  <a:lnTo>
                    <a:pt x="3752573" y="736616"/>
                  </a:lnTo>
                  <a:lnTo>
                    <a:pt x="3764411" y="736974"/>
                  </a:lnTo>
                  <a:lnTo>
                    <a:pt x="3776248" y="737394"/>
                  </a:lnTo>
                  <a:lnTo>
                    <a:pt x="3788086" y="737886"/>
                  </a:lnTo>
                  <a:lnTo>
                    <a:pt x="3799924" y="738461"/>
                  </a:lnTo>
                  <a:lnTo>
                    <a:pt x="3811762" y="739134"/>
                  </a:lnTo>
                  <a:lnTo>
                    <a:pt x="3823600" y="739920"/>
                  </a:lnTo>
                  <a:lnTo>
                    <a:pt x="3835437" y="740838"/>
                  </a:lnTo>
                  <a:lnTo>
                    <a:pt x="3847275" y="741907"/>
                  </a:lnTo>
                  <a:lnTo>
                    <a:pt x="3859113" y="743152"/>
                  </a:lnTo>
                  <a:lnTo>
                    <a:pt x="3870951" y="744599"/>
                  </a:lnTo>
                  <a:lnTo>
                    <a:pt x="3882788" y="746277"/>
                  </a:lnTo>
                  <a:lnTo>
                    <a:pt x="3894626" y="748218"/>
                  </a:lnTo>
                  <a:lnTo>
                    <a:pt x="3906464" y="750460"/>
                  </a:lnTo>
                  <a:lnTo>
                    <a:pt x="3918302" y="753040"/>
                  </a:lnTo>
                  <a:lnTo>
                    <a:pt x="3930139" y="755998"/>
                  </a:lnTo>
                  <a:lnTo>
                    <a:pt x="3941977" y="759379"/>
                  </a:lnTo>
                  <a:lnTo>
                    <a:pt x="3953815" y="763224"/>
                  </a:lnTo>
                  <a:lnTo>
                    <a:pt x="3965653" y="767575"/>
                  </a:lnTo>
                  <a:lnTo>
                    <a:pt x="3977491" y="772470"/>
                  </a:lnTo>
                  <a:lnTo>
                    <a:pt x="3989328" y="777943"/>
                  </a:lnTo>
                  <a:lnTo>
                    <a:pt x="4001166" y="784016"/>
                  </a:lnTo>
                  <a:lnTo>
                    <a:pt x="4013004" y="790703"/>
                  </a:lnTo>
                  <a:lnTo>
                    <a:pt x="4024842" y="798000"/>
                  </a:lnTo>
                  <a:lnTo>
                    <a:pt x="4036679" y="805887"/>
                  </a:lnTo>
                  <a:lnTo>
                    <a:pt x="4048517" y="814323"/>
                  </a:lnTo>
                  <a:lnTo>
                    <a:pt x="4060355" y="823247"/>
                  </a:lnTo>
                  <a:lnTo>
                    <a:pt x="4072193" y="832576"/>
                  </a:lnTo>
                  <a:lnTo>
                    <a:pt x="4084031" y="842210"/>
                  </a:lnTo>
                  <a:lnTo>
                    <a:pt x="4095868" y="852034"/>
                  </a:lnTo>
                  <a:lnTo>
                    <a:pt x="4107706" y="861921"/>
                  </a:lnTo>
                  <a:lnTo>
                    <a:pt x="4119544" y="871745"/>
                  </a:lnTo>
                  <a:lnTo>
                    <a:pt x="4131382" y="881379"/>
                  </a:lnTo>
                  <a:lnTo>
                    <a:pt x="4143219" y="890708"/>
                  </a:lnTo>
                  <a:lnTo>
                    <a:pt x="4155057" y="899632"/>
                  </a:lnTo>
                  <a:lnTo>
                    <a:pt x="4166895" y="908068"/>
                  </a:lnTo>
                  <a:lnTo>
                    <a:pt x="4178733" y="915955"/>
                  </a:lnTo>
                  <a:lnTo>
                    <a:pt x="4190570" y="923252"/>
                  </a:lnTo>
                  <a:lnTo>
                    <a:pt x="4202408" y="929939"/>
                  </a:lnTo>
                  <a:lnTo>
                    <a:pt x="4214246" y="936012"/>
                  </a:lnTo>
                  <a:lnTo>
                    <a:pt x="4226084" y="941485"/>
                  </a:lnTo>
                  <a:lnTo>
                    <a:pt x="4237922" y="946380"/>
                  </a:lnTo>
                  <a:lnTo>
                    <a:pt x="4249759" y="950731"/>
                  </a:lnTo>
                  <a:lnTo>
                    <a:pt x="4261597" y="954576"/>
                  </a:lnTo>
                  <a:lnTo>
                    <a:pt x="4273435" y="957957"/>
                  </a:lnTo>
                  <a:lnTo>
                    <a:pt x="4285273" y="960916"/>
                  </a:lnTo>
                  <a:lnTo>
                    <a:pt x="4297110" y="963495"/>
                  </a:lnTo>
                  <a:lnTo>
                    <a:pt x="4308948" y="965737"/>
                  </a:lnTo>
                  <a:lnTo>
                    <a:pt x="4320786" y="967678"/>
                  </a:lnTo>
                  <a:lnTo>
                    <a:pt x="4332624" y="969356"/>
                  </a:lnTo>
                  <a:lnTo>
                    <a:pt x="4344461" y="970803"/>
                  </a:lnTo>
                  <a:lnTo>
                    <a:pt x="4356299" y="972048"/>
                  </a:lnTo>
                  <a:lnTo>
                    <a:pt x="4368137" y="973117"/>
                  </a:lnTo>
                  <a:lnTo>
                    <a:pt x="4379975" y="974035"/>
                  </a:lnTo>
                  <a:lnTo>
                    <a:pt x="4391813" y="974821"/>
                  </a:lnTo>
                  <a:lnTo>
                    <a:pt x="4403650" y="975494"/>
                  </a:lnTo>
                  <a:lnTo>
                    <a:pt x="4415488" y="976069"/>
                  </a:lnTo>
                  <a:lnTo>
                    <a:pt x="4427326" y="976561"/>
                  </a:lnTo>
                  <a:lnTo>
                    <a:pt x="4439164" y="976981"/>
                  </a:lnTo>
                  <a:lnTo>
                    <a:pt x="4451001" y="977339"/>
                  </a:lnTo>
                  <a:lnTo>
                    <a:pt x="4462839" y="977645"/>
                  </a:lnTo>
                  <a:lnTo>
                    <a:pt x="4474677" y="977906"/>
                  </a:lnTo>
                  <a:lnTo>
                    <a:pt x="4486515" y="978128"/>
                  </a:lnTo>
                  <a:lnTo>
                    <a:pt x="4498352" y="978317"/>
                  </a:lnTo>
                  <a:lnTo>
                    <a:pt x="4510190" y="978479"/>
                  </a:lnTo>
                  <a:lnTo>
                    <a:pt x="4522028" y="978616"/>
                  </a:lnTo>
                  <a:lnTo>
                    <a:pt x="4533866" y="978733"/>
                  </a:lnTo>
                  <a:lnTo>
                    <a:pt x="4545704" y="978833"/>
                  </a:lnTo>
                  <a:lnTo>
                    <a:pt x="4557541" y="978918"/>
                  </a:lnTo>
                  <a:lnTo>
                    <a:pt x="4569379" y="978990"/>
                  </a:lnTo>
                  <a:lnTo>
                    <a:pt x="4581217" y="979052"/>
                  </a:lnTo>
                  <a:lnTo>
                    <a:pt x="4593055" y="979104"/>
                  </a:lnTo>
                  <a:lnTo>
                    <a:pt x="4604892" y="979149"/>
                  </a:lnTo>
                  <a:lnTo>
                    <a:pt x="4616730" y="979187"/>
                  </a:lnTo>
                  <a:lnTo>
                    <a:pt x="4628568" y="979219"/>
                  </a:lnTo>
                  <a:lnTo>
                    <a:pt x="4640406" y="979246"/>
                  </a:lnTo>
                  <a:lnTo>
                    <a:pt x="4652244" y="979270"/>
                  </a:lnTo>
                  <a:lnTo>
                    <a:pt x="4664081" y="979290"/>
                  </a:lnTo>
                  <a:lnTo>
                    <a:pt x="4675919" y="979306"/>
                  </a:lnTo>
                  <a:lnTo>
                    <a:pt x="4687757" y="979321"/>
                  </a:lnTo>
                </a:path>
              </a:pathLst>
            </a:custGeom>
            <a:ln w="40651" cap="flat">
              <a:solidFill>
                <a:srgbClr val="E8E8E8">
                  <a:alpha val="100000"/>
                </a:srgbClr>
              </a:solidFill>
              <a:prstDash val="solid"/>
              <a:round/>
            </a:ln>
          </p:spPr>
          <p:txBody>
            <a:bodyPr/>
            <a:lstStyle/>
            <a:p/>
          </p:txBody>
        </p:sp>
        <p:sp>
          <p:nvSpPr>
            <p:cNvPr id="37" name="pl37"/>
            <p:cNvSpPr/>
            <p:nvPr/>
          </p:nvSpPr>
          <p:spPr>
            <a:xfrm>
              <a:off x="2482252" y="4332980"/>
              <a:ext cx="4687757" cy="489619"/>
            </a:xfrm>
            <a:custGeom>
              <a:avLst/>
              <a:pathLst>
                <a:path w="4687757" h="489619">
                  <a:moveTo>
                    <a:pt x="0" y="489619"/>
                  </a:moveTo>
                  <a:lnTo>
                    <a:pt x="11837" y="489605"/>
                  </a:lnTo>
                  <a:lnTo>
                    <a:pt x="23675" y="489588"/>
                  </a:lnTo>
                  <a:lnTo>
                    <a:pt x="35513" y="489568"/>
                  </a:lnTo>
                  <a:lnTo>
                    <a:pt x="47351" y="489545"/>
                  </a:lnTo>
                  <a:lnTo>
                    <a:pt x="59188" y="489517"/>
                  </a:lnTo>
                  <a:lnTo>
                    <a:pt x="71026" y="489485"/>
                  </a:lnTo>
                  <a:lnTo>
                    <a:pt x="82864" y="489447"/>
                  </a:lnTo>
                  <a:lnTo>
                    <a:pt x="94702" y="489402"/>
                  </a:lnTo>
                  <a:lnTo>
                    <a:pt x="106539" y="489350"/>
                  </a:lnTo>
                  <a:lnTo>
                    <a:pt x="118377" y="489288"/>
                  </a:lnTo>
                  <a:lnTo>
                    <a:pt x="130215" y="489216"/>
                  </a:lnTo>
                  <a:lnTo>
                    <a:pt x="142053" y="489131"/>
                  </a:lnTo>
                  <a:lnTo>
                    <a:pt x="153891" y="489032"/>
                  </a:lnTo>
                  <a:lnTo>
                    <a:pt x="165728" y="488915"/>
                  </a:lnTo>
                  <a:lnTo>
                    <a:pt x="177566" y="488777"/>
                  </a:lnTo>
                  <a:lnTo>
                    <a:pt x="189404" y="488616"/>
                  </a:lnTo>
                  <a:lnTo>
                    <a:pt x="201242" y="488426"/>
                  </a:lnTo>
                  <a:lnTo>
                    <a:pt x="213079" y="488204"/>
                  </a:lnTo>
                  <a:lnTo>
                    <a:pt x="224917" y="487943"/>
                  </a:lnTo>
                  <a:lnTo>
                    <a:pt x="236755" y="487638"/>
                  </a:lnTo>
                  <a:lnTo>
                    <a:pt x="248593" y="487279"/>
                  </a:lnTo>
                  <a:lnTo>
                    <a:pt x="260430" y="486859"/>
                  </a:lnTo>
                  <a:lnTo>
                    <a:pt x="272268" y="486367"/>
                  </a:lnTo>
                  <a:lnTo>
                    <a:pt x="284106" y="485792"/>
                  </a:lnTo>
                  <a:lnTo>
                    <a:pt x="295944" y="485119"/>
                  </a:lnTo>
                  <a:lnTo>
                    <a:pt x="307782" y="484333"/>
                  </a:lnTo>
                  <a:lnTo>
                    <a:pt x="319619" y="483416"/>
                  </a:lnTo>
                  <a:lnTo>
                    <a:pt x="331457" y="482346"/>
                  </a:lnTo>
                  <a:lnTo>
                    <a:pt x="343295" y="481101"/>
                  </a:lnTo>
                  <a:lnTo>
                    <a:pt x="355133" y="479655"/>
                  </a:lnTo>
                  <a:lnTo>
                    <a:pt x="366970" y="477977"/>
                  </a:lnTo>
                  <a:lnTo>
                    <a:pt x="378808" y="476035"/>
                  </a:lnTo>
                  <a:lnTo>
                    <a:pt x="390646" y="473793"/>
                  </a:lnTo>
                  <a:lnTo>
                    <a:pt x="402484" y="471214"/>
                  </a:lnTo>
                  <a:lnTo>
                    <a:pt x="414321" y="468255"/>
                  </a:lnTo>
                  <a:lnTo>
                    <a:pt x="426159" y="464875"/>
                  </a:lnTo>
                  <a:lnTo>
                    <a:pt x="437997" y="461030"/>
                  </a:lnTo>
                  <a:lnTo>
                    <a:pt x="449835" y="456679"/>
                  </a:lnTo>
                  <a:lnTo>
                    <a:pt x="461673" y="451783"/>
                  </a:lnTo>
                  <a:lnTo>
                    <a:pt x="473510" y="446311"/>
                  </a:lnTo>
                  <a:lnTo>
                    <a:pt x="485348" y="440237"/>
                  </a:lnTo>
                  <a:lnTo>
                    <a:pt x="497186" y="433551"/>
                  </a:lnTo>
                  <a:lnTo>
                    <a:pt x="509024" y="426253"/>
                  </a:lnTo>
                  <a:lnTo>
                    <a:pt x="520861" y="418367"/>
                  </a:lnTo>
                  <a:lnTo>
                    <a:pt x="532699" y="409930"/>
                  </a:lnTo>
                  <a:lnTo>
                    <a:pt x="544537" y="401007"/>
                  </a:lnTo>
                  <a:lnTo>
                    <a:pt x="556375" y="391677"/>
                  </a:lnTo>
                  <a:lnTo>
                    <a:pt x="568213" y="382043"/>
                  </a:lnTo>
                  <a:lnTo>
                    <a:pt x="580050" y="372220"/>
                  </a:lnTo>
                  <a:lnTo>
                    <a:pt x="591888" y="362332"/>
                  </a:lnTo>
                  <a:lnTo>
                    <a:pt x="603726" y="352509"/>
                  </a:lnTo>
                  <a:lnTo>
                    <a:pt x="615564" y="342874"/>
                  </a:lnTo>
                  <a:lnTo>
                    <a:pt x="627401" y="333545"/>
                  </a:lnTo>
                  <a:lnTo>
                    <a:pt x="639239" y="324621"/>
                  </a:lnTo>
                  <a:lnTo>
                    <a:pt x="651077" y="316185"/>
                  </a:lnTo>
                  <a:lnTo>
                    <a:pt x="662915" y="308298"/>
                  </a:lnTo>
                  <a:lnTo>
                    <a:pt x="674752" y="301001"/>
                  </a:lnTo>
                  <a:lnTo>
                    <a:pt x="686590" y="294314"/>
                  </a:lnTo>
                  <a:lnTo>
                    <a:pt x="698428" y="288241"/>
                  </a:lnTo>
                  <a:lnTo>
                    <a:pt x="710266" y="282768"/>
                  </a:lnTo>
                  <a:lnTo>
                    <a:pt x="722104" y="277873"/>
                  </a:lnTo>
                  <a:lnTo>
                    <a:pt x="733941" y="273522"/>
                  </a:lnTo>
                  <a:lnTo>
                    <a:pt x="745779" y="269677"/>
                  </a:lnTo>
                  <a:lnTo>
                    <a:pt x="757617" y="266297"/>
                  </a:lnTo>
                  <a:lnTo>
                    <a:pt x="769455" y="263338"/>
                  </a:lnTo>
                  <a:lnTo>
                    <a:pt x="781292" y="260758"/>
                  </a:lnTo>
                  <a:lnTo>
                    <a:pt x="793130" y="258517"/>
                  </a:lnTo>
                  <a:lnTo>
                    <a:pt x="804968" y="256575"/>
                  </a:lnTo>
                  <a:lnTo>
                    <a:pt x="816806" y="254897"/>
                  </a:lnTo>
                  <a:lnTo>
                    <a:pt x="828643" y="253450"/>
                  </a:lnTo>
                  <a:lnTo>
                    <a:pt x="840481" y="252206"/>
                  </a:lnTo>
                  <a:lnTo>
                    <a:pt x="852319" y="251136"/>
                  </a:lnTo>
                  <a:lnTo>
                    <a:pt x="864157" y="250219"/>
                  </a:lnTo>
                  <a:lnTo>
                    <a:pt x="875995" y="249432"/>
                  </a:lnTo>
                  <a:lnTo>
                    <a:pt x="887832" y="248760"/>
                  </a:lnTo>
                  <a:lnTo>
                    <a:pt x="899670" y="248184"/>
                  </a:lnTo>
                  <a:lnTo>
                    <a:pt x="911508" y="247692"/>
                  </a:lnTo>
                  <a:lnTo>
                    <a:pt x="923346" y="247272"/>
                  </a:lnTo>
                  <a:lnTo>
                    <a:pt x="935183" y="246914"/>
                  </a:lnTo>
                  <a:lnTo>
                    <a:pt x="947021" y="246608"/>
                  </a:lnTo>
                  <a:lnTo>
                    <a:pt x="958859" y="246348"/>
                  </a:lnTo>
                  <a:lnTo>
                    <a:pt x="970697" y="246125"/>
                  </a:lnTo>
                  <a:lnTo>
                    <a:pt x="982534" y="245936"/>
                  </a:lnTo>
                  <a:lnTo>
                    <a:pt x="994372" y="245775"/>
                  </a:lnTo>
                  <a:lnTo>
                    <a:pt x="1006210" y="245637"/>
                  </a:lnTo>
                  <a:lnTo>
                    <a:pt x="1018048" y="245520"/>
                  </a:lnTo>
                  <a:lnTo>
                    <a:pt x="1029886" y="245420"/>
                  </a:lnTo>
                  <a:lnTo>
                    <a:pt x="1041723" y="245335"/>
                  </a:lnTo>
                  <a:lnTo>
                    <a:pt x="1053561" y="245263"/>
                  </a:lnTo>
                  <a:lnTo>
                    <a:pt x="1065399" y="245202"/>
                  </a:lnTo>
                  <a:lnTo>
                    <a:pt x="1077237" y="245149"/>
                  </a:lnTo>
                  <a:lnTo>
                    <a:pt x="1089074" y="245105"/>
                  </a:lnTo>
                  <a:lnTo>
                    <a:pt x="1100912" y="245067"/>
                  </a:lnTo>
                  <a:lnTo>
                    <a:pt x="1112750" y="245035"/>
                  </a:lnTo>
                  <a:lnTo>
                    <a:pt x="1124588" y="245007"/>
                  </a:lnTo>
                  <a:lnTo>
                    <a:pt x="1136426" y="244984"/>
                  </a:lnTo>
                  <a:lnTo>
                    <a:pt x="1148263" y="244964"/>
                  </a:lnTo>
                  <a:lnTo>
                    <a:pt x="1160101" y="244947"/>
                  </a:lnTo>
                  <a:lnTo>
                    <a:pt x="1171939" y="244932"/>
                  </a:lnTo>
                  <a:lnTo>
                    <a:pt x="1171939" y="244850"/>
                  </a:lnTo>
                  <a:lnTo>
                    <a:pt x="1183777" y="244850"/>
                  </a:lnTo>
                  <a:lnTo>
                    <a:pt x="1195614" y="244850"/>
                  </a:lnTo>
                  <a:lnTo>
                    <a:pt x="1207452" y="244850"/>
                  </a:lnTo>
                  <a:lnTo>
                    <a:pt x="1219290" y="244850"/>
                  </a:lnTo>
                  <a:lnTo>
                    <a:pt x="1231128" y="244850"/>
                  </a:lnTo>
                  <a:lnTo>
                    <a:pt x="1242965" y="244850"/>
                  </a:lnTo>
                  <a:lnTo>
                    <a:pt x="1254803" y="244850"/>
                  </a:lnTo>
                  <a:lnTo>
                    <a:pt x="1266641" y="244850"/>
                  </a:lnTo>
                  <a:lnTo>
                    <a:pt x="1278479" y="244850"/>
                  </a:lnTo>
                  <a:lnTo>
                    <a:pt x="1290317" y="244850"/>
                  </a:lnTo>
                  <a:lnTo>
                    <a:pt x="1302154" y="244850"/>
                  </a:lnTo>
                  <a:lnTo>
                    <a:pt x="1313992" y="244850"/>
                  </a:lnTo>
                  <a:lnTo>
                    <a:pt x="1325830" y="244850"/>
                  </a:lnTo>
                  <a:lnTo>
                    <a:pt x="1337668" y="244850"/>
                  </a:lnTo>
                  <a:lnTo>
                    <a:pt x="1349505" y="244850"/>
                  </a:lnTo>
                  <a:lnTo>
                    <a:pt x="1361343" y="244850"/>
                  </a:lnTo>
                  <a:lnTo>
                    <a:pt x="1373181" y="244850"/>
                  </a:lnTo>
                  <a:lnTo>
                    <a:pt x="1385019" y="244850"/>
                  </a:lnTo>
                  <a:lnTo>
                    <a:pt x="1396856" y="244850"/>
                  </a:lnTo>
                  <a:lnTo>
                    <a:pt x="1408694" y="244850"/>
                  </a:lnTo>
                  <a:lnTo>
                    <a:pt x="1420532" y="244850"/>
                  </a:lnTo>
                  <a:lnTo>
                    <a:pt x="1432370" y="244850"/>
                  </a:lnTo>
                  <a:lnTo>
                    <a:pt x="1444208" y="244850"/>
                  </a:lnTo>
                  <a:lnTo>
                    <a:pt x="1456045" y="244850"/>
                  </a:lnTo>
                  <a:lnTo>
                    <a:pt x="1467883" y="244850"/>
                  </a:lnTo>
                  <a:lnTo>
                    <a:pt x="1479721" y="244850"/>
                  </a:lnTo>
                  <a:lnTo>
                    <a:pt x="1491559" y="244850"/>
                  </a:lnTo>
                  <a:lnTo>
                    <a:pt x="1503396" y="244850"/>
                  </a:lnTo>
                  <a:lnTo>
                    <a:pt x="1515234" y="244850"/>
                  </a:lnTo>
                  <a:lnTo>
                    <a:pt x="1527072" y="244850"/>
                  </a:lnTo>
                  <a:lnTo>
                    <a:pt x="1538910" y="244850"/>
                  </a:lnTo>
                  <a:lnTo>
                    <a:pt x="1550748" y="244850"/>
                  </a:lnTo>
                  <a:lnTo>
                    <a:pt x="1562585" y="244850"/>
                  </a:lnTo>
                  <a:lnTo>
                    <a:pt x="1574423" y="244850"/>
                  </a:lnTo>
                  <a:lnTo>
                    <a:pt x="1586261" y="244850"/>
                  </a:lnTo>
                  <a:lnTo>
                    <a:pt x="1598099" y="244850"/>
                  </a:lnTo>
                  <a:lnTo>
                    <a:pt x="1609936" y="244850"/>
                  </a:lnTo>
                  <a:lnTo>
                    <a:pt x="1621774" y="244850"/>
                  </a:lnTo>
                  <a:lnTo>
                    <a:pt x="1633612" y="244850"/>
                  </a:lnTo>
                  <a:lnTo>
                    <a:pt x="1645450" y="244850"/>
                  </a:lnTo>
                  <a:lnTo>
                    <a:pt x="1657287" y="244850"/>
                  </a:lnTo>
                  <a:lnTo>
                    <a:pt x="1669125" y="244850"/>
                  </a:lnTo>
                  <a:lnTo>
                    <a:pt x="1680963" y="244850"/>
                  </a:lnTo>
                  <a:lnTo>
                    <a:pt x="1692801" y="244850"/>
                  </a:lnTo>
                  <a:lnTo>
                    <a:pt x="1704639" y="244850"/>
                  </a:lnTo>
                  <a:lnTo>
                    <a:pt x="1716476" y="244850"/>
                  </a:lnTo>
                  <a:lnTo>
                    <a:pt x="1728314" y="244850"/>
                  </a:lnTo>
                  <a:lnTo>
                    <a:pt x="1740152" y="244850"/>
                  </a:lnTo>
                  <a:lnTo>
                    <a:pt x="1751990" y="244850"/>
                  </a:lnTo>
                  <a:lnTo>
                    <a:pt x="1763827" y="244850"/>
                  </a:lnTo>
                  <a:lnTo>
                    <a:pt x="1775665" y="244850"/>
                  </a:lnTo>
                  <a:lnTo>
                    <a:pt x="1787503" y="244850"/>
                  </a:lnTo>
                  <a:lnTo>
                    <a:pt x="1799341" y="244850"/>
                  </a:lnTo>
                  <a:lnTo>
                    <a:pt x="1811178" y="244850"/>
                  </a:lnTo>
                  <a:lnTo>
                    <a:pt x="1823016" y="244850"/>
                  </a:lnTo>
                  <a:lnTo>
                    <a:pt x="1834854" y="244850"/>
                  </a:lnTo>
                  <a:lnTo>
                    <a:pt x="1846692" y="244850"/>
                  </a:lnTo>
                  <a:lnTo>
                    <a:pt x="1858530" y="244850"/>
                  </a:lnTo>
                  <a:lnTo>
                    <a:pt x="1870367" y="244850"/>
                  </a:lnTo>
                  <a:lnTo>
                    <a:pt x="1882205" y="244850"/>
                  </a:lnTo>
                  <a:lnTo>
                    <a:pt x="1894043" y="244850"/>
                  </a:lnTo>
                  <a:lnTo>
                    <a:pt x="1905881" y="244850"/>
                  </a:lnTo>
                  <a:lnTo>
                    <a:pt x="1917718" y="244850"/>
                  </a:lnTo>
                  <a:lnTo>
                    <a:pt x="1929556" y="244850"/>
                  </a:lnTo>
                  <a:lnTo>
                    <a:pt x="1941394" y="244850"/>
                  </a:lnTo>
                  <a:lnTo>
                    <a:pt x="1953232" y="244850"/>
                  </a:lnTo>
                  <a:lnTo>
                    <a:pt x="1965069" y="244850"/>
                  </a:lnTo>
                  <a:lnTo>
                    <a:pt x="1976907" y="244850"/>
                  </a:lnTo>
                  <a:lnTo>
                    <a:pt x="1988745" y="244850"/>
                  </a:lnTo>
                  <a:lnTo>
                    <a:pt x="2000583" y="244850"/>
                  </a:lnTo>
                  <a:lnTo>
                    <a:pt x="2012421" y="244850"/>
                  </a:lnTo>
                  <a:lnTo>
                    <a:pt x="2024258" y="244850"/>
                  </a:lnTo>
                  <a:lnTo>
                    <a:pt x="2036096" y="244850"/>
                  </a:lnTo>
                  <a:lnTo>
                    <a:pt x="2047934" y="244850"/>
                  </a:lnTo>
                  <a:lnTo>
                    <a:pt x="2059772" y="244850"/>
                  </a:lnTo>
                  <a:lnTo>
                    <a:pt x="2071609" y="244850"/>
                  </a:lnTo>
                  <a:lnTo>
                    <a:pt x="2083447" y="244850"/>
                  </a:lnTo>
                  <a:lnTo>
                    <a:pt x="2095285" y="244850"/>
                  </a:lnTo>
                  <a:lnTo>
                    <a:pt x="2107123" y="244850"/>
                  </a:lnTo>
                  <a:lnTo>
                    <a:pt x="2118961" y="244850"/>
                  </a:lnTo>
                  <a:lnTo>
                    <a:pt x="2130798" y="244850"/>
                  </a:lnTo>
                  <a:lnTo>
                    <a:pt x="2142636" y="244850"/>
                  </a:lnTo>
                  <a:lnTo>
                    <a:pt x="2154474" y="244850"/>
                  </a:lnTo>
                  <a:lnTo>
                    <a:pt x="2166312" y="244850"/>
                  </a:lnTo>
                  <a:lnTo>
                    <a:pt x="2178149" y="244850"/>
                  </a:lnTo>
                  <a:lnTo>
                    <a:pt x="2189987" y="244850"/>
                  </a:lnTo>
                  <a:lnTo>
                    <a:pt x="2201825" y="244850"/>
                  </a:lnTo>
                  <a:lnTo>
                    <a:pt x="2213663" y="244850"/>
                  </a:lnTo>
                  <a:lnTo>
                    <a:pt x="2225500" y="244850"/>
                  </a:lnTo>
                  <a:lnTo>
                    <a:pt x="2237338" y="244850"/>
                  </a:lnTo>
                  <a:lnTo>
                    <a:pt x="2249176" y="244850"/>
                  </a:lnTo>
                  <a:lnTo>
                    <a:pt x="2261014" y="244850"/>
                  </a:lnTo>
                  <a:lnTo>
                    <a:pt x="2272852" y="244850"/>
                  </a:lnTo>
                  <a:lnTo>
                    <a:pt x="2284689" y="244850"/>
                  </a:lnTo>
                  <a:lnTo>
                    <a:pt x="2296527" y="244850"/>
                  </a:lnTo>
                  <a:lnTo>
                    <a:pt x="2308365" y="244850"/>
                  </a:lnTo>
                  <a:lnTo>
                    <a:pt x="2320203" y="244850"/>
                  </a:lnTo>
                  <a:lnTo>
                    <a:pt x="2332040" y="244850"/>
                  </a:lnTo>
                  <a:lnTo>
                    <a:pt x="2343878" y="244850"/>
                  </a:lnTo>
                  <a:lnTo>
                    <a:pt x="2343878" y="244768"/>
                  </a:lnTo>
                  <a:lnTo>
                    <a:pt x="2355716" y="244754"/>
                  </a:lnTo>
                  <a:lnTo>
                    <a:pt x="2367554" y="244737"/>
                  </a:lnTo>
                  <a:lnTo>
                    <a:pt x="2379391" y="244717"/>
                  </a:lnTo>
                  <a:lnTo>
                    <a:pt x="2391229" y="244694"/>
                  </a:lnTo>
                  <a:lnTo>
                    <a:pt x="2403067" y="244666"/>
                  </a:lnTo>
                  <a:lnTo>
                    <a:pt x="2414905" y="244634"/>
                  </a:lnTo>
                  <a:lnTo>
                    <a:pt x="2426743" y="244596"/>
                  </a:lnTo>
                  <a:lnTo>
                    <a:pt x="2438580" y="244551"/>
                  </a:lnTo>
                  <a:lnTo>
                    <a:pt x="2450418" y="244499"/>
                  </a:lnTo>
                  <a:lnTo>
                    <a:pt x="2462256" y="244438"/>
                  </a:lnTo>
                  <a:lnTo>
                    <a:pt x="2474094" y="244365"/>
                  </a:lnTo>
                  <a:lnTo>
                    <a:pt x="2485931" y="244280"/>
                  </a:lnTo>
                  <a:lnTo>
                    <a:pt x="2497769" y="244181"/>
                  </a:lnTo>
                  <a:lnTo>
                    <a:pt x="2509607" y="244064"/>
                  </a:lnTo>
                  <a:lnTo>
                    <a:pt x="2521445" y="243926"/>
                  </a:lnTo>
                  <a:lnTo>
                    <a:pt x="2533283" y="243765"/>
                  </a:lnTo>
                  <a:lnTo>
                    <a:pt x="2545120" y="243575"/>
                  </a:lnTo>
                  <a:lnTo>
                    <a:pt x="2556958" y="243353"/>
                  </a:lnTo>
                  <a:lnTo>
                    <a:pt x="2568796" y="243092"/>
                  </a:lnTo>
                  <a:lnTo>
                    <a:pt x="2580634" y="242787"/>
                  </a:lnTo>
                  <a:lnTo>
                    <a:pt x="2592471" y="242428"/>
                  </a:lnTo>
                  <a:lnTo>
                    <a:pt x="2604309" y="242008"/>
                  </a:lnTo>
                  <a:lnTo>
                    <a:pt x="2616147" y="241517"/>
                  </a:lnTo>
                  <a:lnTo>
                    <a:pt x="2627985" y="240941"/>
                  </a:lnTo>
                  <a:lnTo>
                    <a:pt x="2639822" y="240268"/>
                  </a:lnTo>
                  <a:lnTo>
                    <a:pt x="2651660" y="239482"/>
                  </a:lnTo>
                  <a:lnTo>
                    <a:pt x="2663498" y="238565"/>
                  </a:lnTo>
                  <a:lnTo>
                    <a:pt x="2675336" y="237495"/>
                  </a:lnTo>
                  <a:lnTo>
                    <a:pt x="2687174" y="236250"/>
                  </a:lnTo>
                  <a:lnTo>
                    <a:pt x="2699011" y="234804"/>
                  </a:lnTo>
                  <a:lnTo>
                    <a:pt x="2710849" y="233126"/>
                  </a:lnTo>
                  <a:lnTo>
                    <a:pt x="2722687" y="231184"/>
                  </a:lnTo>
                  <a:lnTo>
                    <a:pt x="2734525" y="228943"/>
                  </a:lnTo>
                  <a:lnTo>
                    <a:pt x="2746362" y="226363"/>
                  </a:lnTo>
                  <a:lnTo>
                    <a:pt x="2758200" y="223404"/>
                  </a:lnTo>
                  <a:lnTo>
                    <a:pt x="2770038" y="220024"/>
                  </a:lnTo>
                  <a:lnTo>
                    <a:pt x="2781876" y="216179"/>
                  </a:lnTo>
                  <a:lnTo>
                    <a:pt x="2793713" y="211828"/>
                  </a:lnTo>
                  <a:lnTo>
                    <a:pt x="2805551" y="206932"/>
                  </a:lnTo>
                  <a:lnTo>
                    <a:pt x="2817389" y="201460"/>
                  </a:lnTo>
                  <a:lnTo>
                    <a:pt x="2829227" y="195386"/>
                  </a:lnTo>
                  <a:lnTo>
                    <a:pt x="2841065" y="188700"/>
                  </a:lnTo>
                  <a:lnTo>
                    <a:pt x="2852902" y="181403"/>
                  </a:lnTo>
                  <a:lnTo>
                    <a:pt x="2864740" y="173516"/>
                  </a:lnTo>
                  <a:lnTo>
                    <a:pt x="2876578" y="165080"/>
                  </a:lnTo>
                  <a:lnTo>
                    <a:pt x="2888416" y="156156"/>
                  </a:lnTo>
                  <a:lnTo>
                    <a:pt x="2900253" y="146826"/>
                  </a:lnTo>
                  <a:lnTo>
                    <a:pt x="2912091" y="137192"/>
                  </a:lnTo>
                  <a:lnTo>
                    <a:pt x="2923929" y="127369"/>
                  </a:lnTo>
                  <a:lnTo>
                    <a:pt x="2935767" y="117481"/>
                  </a:lnTo>
                  <a:lnTo>
                    <a:pt x="2947604" y="107658"/>
                  </a:lnTo>
                  <a:lnTo>
                    <a:pt x="2959442" y="98024"/>
                  </a:lnTo>
                  <a:lnTo>
                    <a:pt x="2971280" y="88694"/>
                  </a:lnTo>
                  <a:lnTo>
                    <a:pt x="2983118" y="79770"/>
                  </a:lnTo>
                  <a:lnTo>
                    <a:pt x="2994956" y="71334"/>
                  </a:lnTo>
                  <a:lnTo>
                    <a:pt x="3006793" y="63447"/>
                  </a:lnTo>
                  <a:lnTo>
                    <a:pt x="3018631" y="56150"/>
                  </a:lnTo>
                  <a:lnTo>
                    <a:pt x="3030469" y="49463"/>
                  </a:lnTo>
                  <a:lnTo>
                    <a:pt x="3042307" y="43390"/>
                  </a:lnTo>
                  <a:lnTo>
                    <a:pt x="3054144" y="37917"/>
                  </a:lnTo>
                  <a:lnTo>
                    <a:pt x="3065982" y="33022"/>
                  </a:lnTo>
                  <a:lnTo>
                    <a:pt x="3077820" y="28671"/>
                  </a:lnTo>
                  <a:lnTo>
                    <a:pt x="3089658" y="24826"/>
                  </a:lnTo>
                  <a:lnTo>
                    <a:pt x="3101496" y="21446"/>
                  </a:lnTo>
                  <a:lnTo>
                    <a:pt x="3113333" y="18487"/>
                  </a:lnTo>
                  <a:lnTo>
                    <a:pt x="3125171" y="15907"/>
                  </a:lnTo>
                  <a:lnTo>
                    <a:pt x="3137009" y="13666"/>
                  </a:lnTo>
                  <a:lnTo>
                    <a:pt x="3148847" y="11724"/>
                  </a:lnTo>
                  <a:lnTo>
                    <a:pt x="3160684" y="10046"/>
                  </a:lnTo>
                  <a:lnTo>
                    <a:pt x="3172522" y="8600"/>
                  </a:lnTo>
                  <a:lnTo>
                    <a:pt x="3184360" y="7355"/>
                  </a:lnTo>
                  <a:lnTo>
                    <a:pt x="3196198" y="6285"/>
                  </a:lnTo>
                  <a:lnTo>
                    <a:pt x="3208035" y="5368"/>
                  </a:lnTo>
                  <a:lnTo>
                    <a:pt x="3219873" y="4582"/>
                  </a:lnTo>
                  <a:lnTo>
                    <a:pt x="3231711" y="3909"/>
                  </a:lnTo>
                  <a:lnTo>
                    <a:pt x="3243549" y="3333"/>
                  </a:lnTo>
                  <a:lnTo>
                    <a:pt x="3255387" y="2842"/>
                  </a:lnTo>
                  <a:lnTo>
                    <a:pt x="3267224" y="2422"/>
                  </a:lnTo>
                  <a:lnTo>
                    <a:pt x="3279062" y="2063"/>
                  </a:lnTo>
                  <a:lnTo>
                    <a:pt x="3290900" y="1757"/>
                  </a:lnTo>
                  <a:lnTo>
                    <a:pt x="3302738" y="1497"/>
                  </a:lnTo>
                  <a:lnTo>
                    <a:pt x="3314575" y="1274"/>
                  </a:lnTo>
                  <a:lnTo>
                    <a:pt x="3326413" y="1085"/>
                  </a:lnTo>
                  <a:lnTo>
                    <a:pt x="3338251" y="924"/>
                  </a:lnTo>
                  <a:lnTo>
                    <a:pt x="3350089" y="786"/>
                  </a:lnTo>
                  <a:lnTo>
                    <a:pt x="3361926" y="669"/>
                  </a:lnTo>
                  <a:lnTo>
                    <a:pt x="3373764" y="569"/>
                  </a:lnTo>
                  <a:lnTo>
                    <a:pt x="3385602" y="485"/>
                  </a:lnTo>
                  <a:lnTo>
                    <a:pt x="3397440" y="412"/>
                  </a:lnTo>
                  <a:lnTo>
                    <a:pt x="3409278" y="351"/>
                  </a:lnTo>
                  <a:lnTo>
                    <a:pt x="3421115" y="298"/>
                  </a:lnTo>
                  <a:lnTo>
                    <a:pt x="3432953" y="254"/>
                  </a:lnTo>
                  <a:lnTo>
                    <a:pt x="3444791" y="216"/>
                  </a:lnTo>
                  <a:lnTo>
                    <a:pt x="3456629" y="184"/>
                  </a:lnTo>
                  <a:lnTo>
                    <a:pt x="3468466" y="156"/>
                  </a:lnTo>
                  <a:lnTo>
                    <a:pt x="3480304" y="133"/>
                  </a:lnTo>
                  <a:lnTo>
                    <a:pt x="3492142" y="113"/>
                  </a:lnTo>
                  <a:lnTo>
                    <a:pt x="3503980" y="96"/>
                  </a:lnTo>
                  <a:lnTo>
                    <a:pt x="3515818" y="82"/>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8" name="pl38"/>
            <p:cNvSpPr/>
            <p:nvPr/>
          </p:nvSpPr>
          <p:spPr>
            <a:xfrm>
              <a:off x="2482252" y="3843443"/>
              <a:ext cx="4687757" cy="1223925"/>
            </a:xfrm>
            <a:custGeom>
              <a:avLst/>
              <a:pathLst>
                <a:path w="4687757" h="1223925">
                  <a:moveTo>
                    <a:pt x="0" y="0"/>
                  </a:moveTo>
                  <a:lnTo>
                    <a:pt x="11837" y="28"/>
                  </a:lnTo>
                  <a:lnTo>
                    <a:pt x="23675" y="62"/>
                  </a:lnTo>
                  <a:lnTo>
                    <a:pt x="35513" y="102"/>
                  </a:lnTo>
                  <a:lnTo>
                    <a:pt x="47351" y="149"/>
                  </a:lnTo>
                  <a:lnTo>
                    <a:pt x="59188" y="204"/>
                  </a:lnTo>
                  <a:lnTo>
                    <a:pt x="71026" y="268"/>
                  </a:lnTo>
                  <a:lnTo>
                    <a:pt x="82864" y="344"/>
                  </a:lnTo>
                  <a:lnTo>
                    <a:pt x="94702" y="433"/>
                  </a:lnTo>
                  <a:lnTo>
                    <a:pt x="106539" y="538"/>
                  </a:lnTo>
                  <a:lnTo>
                    <a:pt x="118377" y="661"/>
                  </a:lnTo>
                  <a:lnTo>
                    <a:pt x="130215" y="805"/>
                  </a:lnTo>
                  <a:lnTo>
                    <a:pt x="142053" y="975"/>
                  </a:lnTo>
                  <a:lnTo>
                    <a:pt x="153891" y="1174"/>
                  </a:lnTo>
                  <a:lnTo>
                    <a:pt x="165728" y="1409"/>
                  </a:lnTo>
                  <a:lnTo>
                    <a:pt x="177566" y="1684"/>
                  </a:lnTo>
                  <a:lnTo>
                    <a:pt x="189404" y="2006"/>
                  </a:lnTo>
                  <a:lnTo>
                    <a:pt x="201242" y="2385"/>
                  </a:lnTo>
                  <a:lnTo>
                    <a:pt x="213079" y="2830"/>
                  </a:lnTo>
                  <a:lnTo>
                    <a:pt x="224917" y="3351"/>
                  </a:lnTo>
                  <a:lnTo>
                    <a:pt x="236755" y="3963"/>
                  </a:lnTo>
                  <a:lnTo>
                    <a:pt x="248593" y="4680"/>
                  </a:lnTo>
                  <a:lnTo>
                    <a:pt x="260430" y="5519"/>
                  </a:lnTo>
                  <a:lnTo>
                    <a:pt x="272268" y="6503"/>
                  </a:lnTo>
                  <a:lnTo>
                    <a:pt x="284106" y="7654"/>
                  </a:lnTo>
                  <a:lnTo>
                    <a:pt x="295944" y="9000"/>
                  </a:lnTo>
                  <a:lnTo>
                    <a:pt x="307782" y="10572"/>
                  </a:lnTo>
                  <a:lnTo>
                    <a:pt x="319619" y="12407"/>
                  </a:lnTo>
                  <a:lnTo>
                    <a:pt x="331457" y="14546"/>
                  </a:lnTo>
                  <a:lnTo>
                    <a:pt x="343295" y="17035"/>
                  </a:lnTo>
                  <a:lnTo>
                    <a:pt x="355133" y="19929"/>
                  </a:lnTo>
                  <a:lnTo>
                    <a:pt x="366970" y="23284"/>
                  </a:lnTo>
                  <a:lnTo>
                    <a:pt x="378808" y="27168"/>
                  </a:lnTo>
                  <a:lnTo>
                    <a:pt x="390646" y="31651"/>
                  </a:lnTo>
                  <a:lnTo>
                    <a:pt x="402484" y="36810"/>
                  </a:lnTo>
                  <a:lnTo>
                    <a:pt x="414321" y="42728"/>
                  </a:lnTo>
                  <a:lnTo>
                    <a:pt x="426159" y="49489"/>
                  </a:lnTo>
                  <a:lnTo>
                    <a:pt x="437997" y="57178"/>
                  </a:lnTo>
                  <a:lnTo>
                    <a:pt x="449835" y="65880"/>
                  </a:lnTo>
                  <a:lnTo>
                    <a:pt x="461673" y="75671"/>
                  </a:lnTo>
                  <a:lnTo>
                    <a:pt x="473510" y="86616"/>
                  </a:lnTo>
                  <a:lnTo>
                    <a:pt x="485348" y="98763"/>
                  </a:lnTo>
                  <a:lnTo>
                    <a:pt x="497186" y="112137"/>
                  </a:lnTo>
                  <a:lnTo>
                    <a:pt x="509024" y="126731"/>
                  </a:lnTo>
                  <a:lnTo>
                    <a:pt x="520861" y="142505"/>
                  </a:lnTo>
                  <a:lnTo>
                    <a:pt x="532699" y="159377"/>
                  </a:lnTo>
                  <a:lnTo>
                    <a:pt x="544537" y="177225"/>
                  </a:lnTo>
                  <a:lnTo>
                    <a:pt x="556375" y="195883"/>
                  </a:lnTo>
                  <a:lnTo>
                    <a:pt x="568213" y="215152"/>
                  </a:lnTo>
                  <a:lnTo>
                    <a:pt x="580050" y="234799"/>
                  </a:lnTo>
                  <a:lnTo>
                    <a:pt x="591888" y="254574"/>
                  </a:lnTo>
                  <a:lnTo>
                    <a:pt x="603726" y="274221"/>
                  </a:lnTo>
                  <a:lnTo>
                    <a:pt x="615564" y="293489"/>
                  </a:lnTo>
                  <a:lnTo>
                    <a:pt x="627401" y="312148"/>
                  </a:lnTo>
                  <a:lnTo>
                    <a:pt x="639239" y="329995"/>
                  </a:lnTo>
                  <a:lnTo>
                    <a:pt x="651077" y="346868"/>
                  </a:lnTo>
                  <a:lnTo>
                    <a:pt x="662915" y="362642"/>
                  </a:lnTo>
                  <a:lnTo>
                    <a:pt x="674752" y="377236"/>
                  </a:lnTo>
                  <a:lnTo>
                    <a:pt x="686590" y="390609"/>
                  </a:lnTo>
                  <a:lnTo>
                    <a:pt x="698428" y="402756"/>
                  </a:lnTo>
                  <a:lnTo>
                    <a:pt x="710266" y="413701"/>
                  </a:lnTo>
                  <a:lnTo>
                    <a:pt x="722104" y="423492"/>
                  </a:lnTo>
                  <a:lnTo>
                    <a:pt x="733941" y="432194"/>
                  </a:lnTo>
                  <a:lnTo>
                    <a:pt x="745779" y="439884"/>
                  </a:lnTo>
                  <a:lnTo>
                    <a:pt x="757617" y="446644"/>
                  </a:lnTo>
                  <a:lnTo>
                    <a:pt x="769455" y="452562"/>
                  </a:lnTo>
                  <a:lnTo>
                    <a:pt x="781292" y="457721"/>
                  </a:lnTo>
                  <a:lnTo>
                    <a:pt x="793130" y="462204"/>
                  </a:lnTo>
                  <a:lnTo>
                    <a:pt x="804968" y="466088"/>
                  </a:lnTo>
                  <a:lnTo>
                    <a:pt x="816806" y="469444"/>
                  </a:lnTo>
                  <a:lnTo>
                    <a:pt x="828643" y="472337"/>
                  </a:lnTo>
                  <a:lnTo>
                    <a:pt x="840481" y="474827"/>
                  </a:lnTo>
                  <a:lnTo>
                    <a:pt x="852319" y="476966"/>
                  </a:lnTo>
                  <a:lnTo>
                    <a:pt x="864157" y="478801"/>
                  </a:lnTo>
                  <a:lnTo>
                    <a:pt x="875995" y="480373"/>
                  </a:lnTo>
                  <a:lnTo>
                    <a:pt x="887832" y="481719"/>
                  </a:lnTo>
                  <a:lnTo>
                    <a:pt x="899670" y="482869"/>
                  </a:lnTo>
                  <a:lnTo>
                    <a:pt x="911508" y="483853"/>
                  </a:lnTo>
                  <a:lnTo>
                    <a:pt x="923346" y="484693"/>
                  </a:lnTo>
                  <a:lnTo>
                    <a:pt x="935183" y="485410"/>
                  </a:lnTo>
                  <a:lnTo>
                    <a:pt x="947021" y="486021"/>
                  </a:lnTo>
                  <a:lnTo>
                    <a:pt x="958859" y="486543"/>
                  </a:lnTo>
                  <a:lnTo>
                    <a:pt x="970697" y="486987"/>
                  </a:lnTo>
                  <a:lnTo>
                    <a:pt x="982534" y="487366"/>
                  </a:lnTo>
                  <a:lnTo>
                    <a:pt x="994372" y="487689"/>
                  </a:lnTo>
                  <a:lnTo>
                    <a:pt x="1006210" y="487964"/>
                  </a:lnTo>
                  <a:lnTo>
                    <a:pt x="1018048" y="488198"/>
                  </a:lnTo>
                  <a:lnTo>
                    <a:pt x="1029886" y="488397"/>
                  </a:lnTo>
                  <a:lnTo>
                    <a:pt x="1041723" y="488567"/>
                  </a:lnTo>
                  <a:lnTo>
                    <a:pt x="1053561" y="488711"/>
                  </a:lnTo>
                  <a:lnTo>
                    <a:pt x="1065399" y="488834"/>
                  </a:lnTo>
                  <a:lnTo>
                    <a:pt x="1077237" y="488939"/>
                  </a:lnTo>
                  <a:lnTo>
                    <a:pt x="1089074" y="489028"/>
                  </a:lnTo>
                  <a:lnTo>
                    <a:pt x="1100912" y="489104"/>
                  </a:lnTo>
                  <a:lnTo>
                    <a:pt x="1112750" y="489169"/>
                  </a:lnTo>
                  <a:lnTo>
                    <a:pt x="1124588" y="489224"/>
                  </a:lnTo>
                  <a:lnTo>
                    <a:pt x="1136426" y="489270"/>
                  </a:lnTo>
                  <a:lnTo>
                    <a:pt x="1148263" y="489310"/>
                  </a:lnTo>
                  <a:lnTo>
                    <a:pt x="1160101" y="489344"/>
                  </a:lnTo>
                  <a:lnTo>
                    <a:pt x="1171939" y="489373"/>
                  </a:lnTo>
                  <a:lnTo>
                    <a:pt x="1171939" y="489537"/>
                  </a:lnTo>
                  <a:lnTo>
                    <a:pt x="1183777" y="489537"/>
                  </a:lnTo>
                  <a:lnTo>
                    <a:pt x="1195614" y="489537"/>
                  </a:lnTo>
                  <a:lnTo>
                    <a:pt x="1207452" y="489537"/>
                  </a:lnTo>
                  <a:lnTo>
                    <a:pt x="1219290" y="489537"/>
                  </a:lnTo>
                  <a:lnTo>
                    <a:pt x="1231128" y="489537"/>
                  </a:lnTo>
                  <a:lnTo>
                    <a:pt x="1242965" y="489537"/>
                  </a:lnTo>
                  <a:lnTo>
                    <a:pt x="1254803" y="489537"/>
                  </a:lnTo>
                  <a:lnTo>
                    <a:pt x="1266641" y="489537"/>
                  </a:lnTo>
                  <a:lnTo>
                    <a:pt x="1278479" y="489537"/>
                  </a:lnTo>
                  <a:lnTo>
                    <a:pt x="1290317" y="489537"/>
                  </a:lnTo>
                  <a:lnTo>
                    <a:pt x="1302154" y="489537"/>
                  </a:lnTo>
                  <a:lnTo>
                    <a:pt x="1313992" y="489537"/>
                  </a:lnTo>
                  <a:lnTo>
                    <a:pt x="1325830" y="489537"/>
                  </a:lnTo>
                  <a:lnTo>
                    <a:pt x="1337668" y="489537"/>
                  </a:lnTo>
                  <a:lnTo>
                    <a:pt x="1349505" y="489537"/>
                  </a:lnTo>
                  <a:lnTo>
                    <a:pt x="1361343" y="489537"/>
                  </a:lnTo>
                  <a:lnTo>
                    <a:pt x="1373181" y="489537"/>
                  </a:lnTo>
                  <a:lnTo>
                    <a:pt x="1385019" y="489537"/>
                  </a:lnTo>
                  <a:lnTo>
                    <a:pt x="1396856" y="489537"/>
                  </a:lnTo>
                  <a:lnTo>
                    <a:pt x="1408694" y="489537"/>
                  </a:lnTo>
                  <a:lnTo>
                    <a:pt x="1420532" y="489537"/>
                  </a:lnTo>
                  <a:lnTo>
                    <a:pt x="1432370" y="489537"/>
                  </a:lnTo>
                  <a:lnTo>
                    <a:pt x="1444208" y="489537"/>
                  </a:lnTo>
                  <a:lnTo>
                    <a:pt x="1456045" y="489537"/>
                  </a:lnTo>
                  <a:lnTo>
                    <a:pt x="1467883" y="489537"/>
                  </a:lnTo>
                  <a:lnTo>
                    <a:pt x="1479721" y="489537"/>
                  </a:lnTo>
                  <a:lnTo>
                    <a:pt x="1491559" y="489537"/>
                  </a:lnTo>
                  <a:lnTo>
                    <a:pt x="1503396" y="489537"/>
                  </a:lnTo>
                  <a:lnTo>
                    <a:pt x="1515234" y="489537"/>
                  </a:lnTo>
                  <a:lnTo>
                    <a:pt x="1527072" y="489537"/>
                  </a:lnTo>
                  <a:lnTo>
                    <a:pt x="1538910" y="489537"/>
                  </a:lnTo>
                  <a:lnTo>
                    <a:pt x="1550748" y="489537"/>
                  </a:lnTo>
                  <a:lnTo>
                    <a:pt x="1562585" y="489537"/>
                  </a:lnTo>
                  <a:lnTo>
                    <a:pt x="1574423" y="489537"/>
                  </a:lnTo>
                  <a:lnTo>
                    <a:pt x="1586261" y="489537"/>
                  </a:lnTo>
                  <a:lnTo>
                    <a:pt x="1598099" y="489537"/>
                  </a:lnTo>
                  <a:lnTo>
                    <a:pt x="1609936" y="489537"/>
                  </a:lnTo>
                  <a:lnTo>
                    <a:pt x="1621774" y="489537"/>
                  </a:lnTo>
                  <a:lnTo>
                    <a:pt x="1633612" y="489537"/>
                  </a:lnTo>
                  <a:lnTo>
                    <a:pt x="1645450" y="489537"/>
                  </a:lnTo>
                  <a:lnTo>
                    <a:pt x="1657287" y="489537"/>
                  </a:lnTo>
                  <a:lnTo>
                    <a:pt x="1669125" y="489537"/>
                  </a:lnTo>
                  <a:lnTo>
                    <a:pt x="1680963" y="489537"/>
                  </a:lnTo>
                  <a:lnTo>
                    <a:pt x="1692801" y="489537"/>
                  </a:lnTo>
                  <a:lnTo>
                    <a:pt x="1704639" y="489537"/>
                  </a:lnTo>
                  <a:lnTo>
                    <a:pt x="1716476" y="489537"/>
                  </a:lnTo>
                  <a:lnTo>
                    <a:pt x="1728314" y="489537"/>
                  </a:lnTo>
                  <a:lnTo>
                    <a:pt x="1740152" y="489537"/>
                  </a:lnTo>
                  <a:lnTo>
                    <a:pt x="1751990" y="489537"/>
                  </a:lnTo>
                  <a:lnTo>
                    <a:pt x="1763827" y="489537"/>
                  </a:lnTo>
                  <a:lnTo>
                    <a:pt x="1775665" y="489537"/>
                  </a:lnTo>
                  <a:lnTo>
                    <a:pt x="1787503" y="489537"/>
                  </a:lnTo>
                  <a:lnTo>
                    <a:pt x="1799341" y="489537"/>
                  </a:lnTo>
                  <a:lnTo>
                    <a:pt x="1811178" y="489537"/>
                  </a:lnTo>
                  <a:lnTo>
                    <a:pt x="1823016" y="489537"/>
                  </a:lnTo>
                  <a:lnTo>
                    <a:pt x="1834854" y="489537"/>
                  </a:lnTo>
                  <a:lnTo>
                    <a:pt x="1846692" y="489537"/>
                  </a:lnTo>
                  <a:lnTo>
                    <a:pt x="1858530" y="489537"/>
                  </a:lnTo>
                  <a:lnTo>
                    <a:pt x="1870367" y="489537"/>
                  </a:lnTo>
                  <a:lnTo>
                    <a:pt x="1882205" y="489537"/>
                  </a:lnTo>
                  <a:lnTo>
                    <a:pt x="1894043" y="489537"/>
                  </a:lnTo>
                  <a:lnTo>
                    <a:pt x="1905881" y="489537"/>
                  </a:lnTo>
                  <a:lnTo>
                    <a:pt x="1917718" y="489537"/>
                  </a:lnTo>
                  <a:lnTo>
                    <a:pt x="1929556" y="489537"/>
                  </a:lnTo>
                  <a:lnTo>
                    <a:pt x="1941394" y="489537"/>
                  </a:lnTo>
                  <a:lnTo>
                    <a:pt x="1953232" y="489537"/>
                  </a:lnTo>
                  <a:lnTo>
                    <a:pt x="1965069" y="489537"/>
                  </a:lnTo>
                  <a:lnTo>
                    <a:pt x="1976907" y="489537"/>
                  </a:lnTo>
                  <a:lnTo>
                    <a:pt x="1988745" y="489537"/>
                  </a:lnTo>
                  <a:lnTo>
                    <a:pt x="2000583" y="489537"/>
                  </a:lnTo>
                  <a:lnTo>
                    <a:pt x="2012421" y="489537"/>
                  </a:lnTo>
                  <a:lnTo>
                    <a:pt x="2024258" y="489537"/>
                  </a:lnTo>
                  <a:lnTo>
                    <a:pt x="2036096" y="489537"/>
                  </a:lnTo>
                  <a:lnTo>
                    <a:pt x="2047934" y="489537"/>
                  </a:lnTo>
                  <a:lnTo>
                    <a:pt x="2059772" y="489537"/>
                  </a:lnTo>
                  <a:lnTo>
                    <a:pt x="2071609" y="489537"/>
                  </a:lnTo>
                  <a:lnTo>
                    <a:pt x="2083447" y="489537"/>
                  </a:lnTo>
                  <a:lnTo>
                    <a:pt x="2095285" y="489537"/>
                  </a:lnTo>
                  <a:lnTo>
                    <a:pt x="2107123" y="489537"/>
                  </a:lnTo>
                  <a:lnTo>
                    <a:pt x="2118961" y="489537"/>
                  </a:lnTo>
                  <a:lnTo>
                    <a:pt x="2130798" y="489537"/>
                  </a:lnTo>
                  <a:lnTo>
                    <a:pt x="2142636" y="489537"/>
                  </a:lnTo>
                  <a:lnTo>
                    <a:pt x="2154474" y="489537"/>
                  </a:lnTo>
                  <a:lnTo>
                    <a:pt x="2166312" y="489537"/>
                  </a:lnTo>
                  <a:lnTo>
                    <a:pt x="2178149" y="489537"/>
                  </a:lnTo>
                  <a:lnTo>
                    <a:pt x="2189987" y="489537"/>
                  </a:lnTo>
                  <a:lnTo>
                    <a:pt x="2201825" y="489537"/>
                  </a:lnTo>
                  <a:lnTo>
                    <a:pt x="2213663" y="489537"/>
                  </a:lnTo>
                  <a:lnTo>
                    <a:pt x="2225500" y="489537"/>
                  </a:lnTo>
                  <a:lnTo>
                    <a:pt x="2237338" y="489537"/>
                  </a:lnTo>
                  <a:lnTo>
                    <a:pt x="2249176" y="489537"/>
                  </a:lnTo>
                  <a:lnTo>
                    <a:pt x="2261014" y="489537"/>
                  </a:lnTo>
                  <a:lnTo>
                    <a:pt x="2272852" y="489537"/>
                  </a:lnTo>
                  <a:lnTo>
                    <a:pt x="2284689" y="489537"/>
                  </a:lnTo>
                  <a:lnTo>
                    <a:pt x="2296527" y="489537"/>
                  </a:lnTo>
                  <a:lnTo>
                    <a:pt x="2308365" y="489537"/>
                  </a:lnTo>
                  <a:lnTo>
                    <a:pt x="2320203" y="489537"/>
                  </a:lnTo>
                  <a:lnTo>
                    <a:pt x="2332040" y="489537"/>
                  </a:lnTo>
                  <a:lnTo>
                    <a:pt x="2343878" y="489537"/>
                  </a:lnTo>
                  <a:lnTo>
                    <a:pt x="2343878" y="489783"/>
                  </a:lnTo>
                  <a:lnTo>
                    <a:pt x="2355716" y="489827"/>
                  </a:lnTo>
                  <a:lnTo>
                    <a:pt x="2367554" y="489877"/>
                  </a:lnTo>
                  <a:lnTo>
                    <a:pt x="2379391" y="489937"/>
                  </a:lnTo>
                  <a:lnTo>
                    <a:pt x="2391229" y="490007"/>
                  </a:lnTo>
                  <a:lnTo>
                    <a:pt x="2403067" y="490089"/>
                  </a:lnTo>
                  <a:lnTo>
                    <a:pt x="2414905" y="490186"/>
                  </a:lnTo>
                  <a:lnTo>
                    <a:pt x="2426743" y="490300"/>
                  </a:lnTo>
                  <a:lnTo>
                    <a:pt x="2438580" y="490434"/>
                  </a:lnTo>
                  <a:lnTo>
                    <a:pt x="2450418" y="490591"/>
                  </a:lnTo>
                  <a:lnTo>
                    <a:pt x="2462256" y="490775"/>
                  </a:lnTo>
                  <a:lnTo>
                    <a:pt x="2474094" y="490992"/>
                  </a:lnTo>
                  <a:lnTo>
                    <a:pt x="2485931" y="491247"/>
                  </a:lnTo>
                  <a:lnTo>
                    <a:pt x="2497769" y="491546"/>
                  </a:lnTo>
                  <a:lnTo>
                    <a:pt x="2509607" y="491897"/>
                  </a:lnTo>
                  <a:lnTo>
                    <a:pt x="2521445" y="492309"/>
                  </a:lnTo>
                  <a:lnTo>
                    <a:pt x="2533283" y="492794"/>
                  </a:lnTo>
                  <a:lnTo>
                    <a:pt x="2545120" y="493362"/>
                  </a:lnTo>
                  <a:lnTo>
                    <a:pt x="2556958" y="494029"/>
                  </a:lnTo>
                  <a:lnTo>
                    <a:pt x="2568796" y="494811"/>
                  </a:lnTo>
                  <a:lnTo>
                    <a:pt x="2580634" y="495728"/>
                  </a:lnTo>
                  <a:lnTo>
                    <a:pt x="2592471" y="496803"/>
                  </a:lnTo>
                  <a:lnTo>
                    <a:pt x="2604309" y="498063"/>
                  </a:lnTo>
                  <a:lnTo>
                    <a:pt x="2616147" y="499538"/>
                  </a:lnTo>
                  <a:lnTo>
                    <a:pt x="2627985" y="501265"/>
                  </a:lnTo>
                  <a:lnTo>
                    <a:pt x="2639822" y="503283"/>
                  </a:lnTo>
                  <a:lnTo>
                    <a:pt x="2651660" y="505642"/>
                  </a:lnTo>
                  <a:lnTo>
                    <a:pt x="2663498" y="508394"/>
                  </a:lnTo>
                  <a:lnTo>
                    <a:pt x="2675336" y="511602"/>
                  </a:lnTo>
                  <a:lnTo>
                    <a:pt x="2687174" y="515337"/>
                  </a:lnTo>
                  <a:lnTo>
                    <a:pt x="2699011" y="519677"/>
                  </a:lnTo>
                  <a:lnTo>
                    <a:pt x="2710849" y="524711"/>
                  </a:lnTo>
                  <a:lnTo>
                    <a:pt x="2722687" y="530536"/>
                  </a:lnTo>
                  <a:lnTo>
                    <a:pt x="2734525" y="537260"/>
                  </a:lnTo>
                  <a:lnTo>
                    <a:pt x="2746362" y="544999"/>
                  </a:lnTo>
                  <a:lnTo>
                    <a:pt x="2758200" y="553876"/>
                  </a:lnTo>
                  <a:lnTo>
                    <a:pt x="2770038" y="564017"/>
                  </a:lnTo>
                  <a:lnTo>
                    <a:pt x="2781876" y="575552"/>
                  </a:lnTo>
                  <a:lnTo>
                    <a:pt x="2793713" y="588605"/>
                  </a:lnTo>
                  <a:lnTo>
                    <a:pt x="2805551" y="603291"/>
                  </a:lnTo>
                  <a:lnTo>
                    <a:pt x="2817389" y="619708"/>
                  </a:lnTo>
                  <a:lnTo>
                    <a:pt x="2829227" y="637929"/>
                  </a:lnTo>
                  <a:lnTo>
                    <a:pt x="2841065" y="657989"/>
                  </a:lnTo>
                  <a:lnTo>
                    <a:pt x="2852902" y="679880"/>
                  </a:lnTo>
                  <a:lnTo>
                    <a:pt x="2864740" y="703541"/>
                  </a:lnTo>
                  <a:lnTo>
                    <a:pt x="2876578" y="728849"/>
                  </a:lnTo>
                  <a:lnTo>
                    <a:pt x="2888416" y="755621"/>
                  </a:lnTo>
                  <a:lnTo>
                    <a:pt x="2900253" y="783609"/>
                  </a:lnTo>
                  <a:lnTo>
                    <a:pt x="2912091" y="812512"/>
                  </a:lnTo>
                  <a:lnTo>
                    <a:pt x="2923929" y="841982"/>
                  </a:lnTo>
                  <a:lnTo>
                    <a:pt x="2935767" y="871645"/>
                  </a:lnTo>
                  <a:lnTo>
                    <a:pt x="2947604" y="901115"/>
                  </a:lnTo>
                  <a:lnTo>
                    <a:pt x="2959442" y="930017"/>
                  </a:lnTo>
                  <a:lnTo>
                    <a:pt x="2971280" y="958006"/>
                  </a:lnTo>
                  <a:lnTo>
                    <a:pt x="2983118" y="984777"/>
                  </a:lnTo>
                  <a:lnTo>
                    <a:pt x="2994956" y="1010086"/>
                  </a:lnTo>
                  <a:lnTo>
                    <a:pt x="3006793" y="1033746"/>
                  </a:lnTo>
                  <a:lnTo>
                    <a:pt x="3018631" y="1055638"/>
                  </a:lnTo>
                  <a:lnTo>
                    <a:pt x="3030469" y="1075698"/>
                  </a:lnTo>
                  <a:lnTo>
                    <a:pt x="3042307" y="1093918"/>
                  </a:lnTo>
                  <a:lnTo>
                    <a:pt x="3054144" y="1110336"/>
                  </a:lnTo>
                  <a:lnTo>
                    <a:pt x="3065982" y="1125022"/>
                  </a:lnTo>
                  <a:lnTo>
                    <a:pt x="3077820" y="1138075"/>
                  </a:lnTo>
                  <a:lnTo>
                    <a:pt x="3089658" y="1149610"/>
                  </a:lnTo>
                  <a:lnTo>
                    <a:pt x="3101496" y="1159751"/>
                  </a:lnTo>
                  <a:lnTo>
                    <a:pt x="3113333" y="1168627"/>
                  </a:lnTo>
                  <a:lnTo>
                    <a:pt x="3125171" y="1176366"/>
                  </a:lnTo>
                  <a:lnTo>
                    <a:pt x="3137009" y="1183091"/>
                  </a:lnTo>
                  <a:lnTo>
                    <a:pt x="3148847" y="1188916"/>
                  </a:lnTo>
                  <a:lnTo>
                    <a:pt x="3160684" y="1193950"/>
                  </a:lnTo>
                  <a:lnTo>
                    <a:pt x="3172522" y="1198290"/>
                  </a:lnTo>
                  <a:lnTo>
                    <a:pt x="3184360" y="1202024"/>
                  </a:lnTo>
                  <a:lnTo>
                    <a:pt x="3196198" y="1205232"/>
                  </a:lnTo>
                  <a:lnTo>
                    <a:pt x="3208035" y="1207985"/>
                  </a:lnTo>
                  <a:lnTo>
                    <a:pt x="3219873" y="1210343"/>
                  </a:lnTo>
                  <a:lnTo>
                    <a:pt x="3231711" y="1212362"/>
                  </a:lnTo>
                  <a:lnTo>
                    <a:pt x="3243549" y="1214088"/>
                  </a:lnTo>
                  <a:lnTo>
                    <a:pt x="3255387" y="1215563"/>
                  </a:lnTo>
                  <a:lnTo>
                    <a:pt x="3267224" y="1216823"/>
                  </a:lnTo>
                  <a:lnTo>
                    <a:pt x="3279062" y="1217898"/>
                  </a:lnTo>
                  <a:lnTo>
                    <a:pt x="3290900" y="1218816"/>
                  </a:lnTo>
                  <a:lnTo>
                    <a:pt x="3302738" y="1219598"/>
                  </a:lnTo>
                  <a:lnTo>
                    <a:pt x="3314575" y="1220265"/>
                  </a:lnTo>
                  <a:lnTo>
                    <a:pt x="3326413" y="1220833"/>
                  </a:lnTo>
                  <a:lnTo>
                    <a:pt x="3338251" y="1221317"/>
                  </a:lnTo>
                  <a:lnTo>
                    <a:pt x="3350089" y="1221730"/>
                  </a:lnTo>
                  <a:lnTo>
                    <a:pt x="3361926" y="1222081"/>
                  </a:lnTo>
                  <a:lnTo>
                    <a:pt x="3373764" y="1222380"/>
                  </a:lnTo>
                  <a:lnTo>
                    <a:pt x="3385602" y="1222635"/>
                  </a:lnTo>
                  <a:lnTo>
                    <a:pt x="3397440" y="1222851"/>
                  </a:lnTo>
                  <a:lnTo>
                    <a:pt x="3409278" y="1223036"/>
                  </a:lnTo>
                  <a:lnTo>
                    <a:pt x="3421115" y="1223193"/>
                  </a:lnTo>
                  <a:lnTo>
                    <a:pt x="3432953" y="1223327"/>
                  </a:lnTo>
                  <a:lnTo>
                    <a:pt x="3444791" y="1223440"/>
                  </a:lnTo>
                  <a:lnTo>
                    <a:pt x="3456629" y="1223537"/>
                  </a:lnTo>
                  <a:lnTo>
                    <a:pt x="3468466" y="1223620"/>
                  </a:lnTo>
                  <a:lnTo>
                    <a:pt x="3480304" y="1223690"/>
                  </a:lnTo>
                  <a:lnTo>
                    <a:pt x="3492142" y="1223749"/>
                  </a:lnTo>
                  <a:lnTo>
                    <a:pt x="3503980" y="1223800"/>
                  </a:lnTo>
                  <a:lnTo>
                    <a:pt x="3515818" y="1223843"/>
                  </a:lnTo>
                  <a:lnTo>
                    <a:pt x="3515818" y="1223925"/>
                  </a:lnTo>
                  <a:lnTo>
                    <a:pt x="3527655" y="1223897"/>
                  </a:lnTo>
                  <a:lnTo>
                    <a:pt x="3539493" y="1223863"/>
                  </a:lnTo>
                  <a:lnTo>
                    <a:pt x="3551331" y="1223823"/>
                  </a:lnTo>
                  <a:lnTo>
                    <a:pt x="3563169" y="1223776"/>
                  </a:lnTo>
                  <a:lnTo>
                    <a:pt x="3575006" y="1223721"/>
                  </a:lnTo>
                  <a:lnTo>
                    <a:pt x="3586844" y="1223657"/>
                  </a:lnTo>
                  <a:lnTo>
                    <a:pt x="3598682" y="1223581"/>
                  </a:lnTo>
                  <a:lnTo>
                    <a:pt x="3610520" y="1223492"/>
                  </a:lnTo>
                  <a:lnTo>
                    <a:pt x="3622357" y="1223387"/>
                  </a:lnTo>
                  <a:lnTo>
                    <a:pt x="3634195" y="1223264"/>
                  </a:lnTo>
                  <a:lnTo>
                    <a:pt x="3646033" y="1223120"/>
                  </a:lnTo>
                  <a:lnTo>
                    <a:pt x="3657871" y="1222950"/>
                  </a:lnTo>
                  <a:lnTo>
                    <a:pt x="3669709" y="1222750"/>
                  </a:lnTo>
                  <a:lnTo>
                    <a:pt x="3681546" y="1222516"/>
                  </a:lnTo>
                  <a:lnTo>
                    <a:pt x="3693384" y="1222241"/>
                  </a:lnTo>
                  <a:lnTo>
                    <a:pt x="3705222" y="1221919"/>
                  </a:lnTo>
                  <a:lnTo>
                    <a:pt x="3717060" y="1221540"/>
                  </a:lnTo>
                  <a:lnTo>
                    <a:pt x="3728897" y="1221095"/>
                  </a:lnTo>
                  <a:lnTo>
                    <a:pt x="3740735" y="1220574"/>
                  </a:lnTo>
                  <a:lnTo>
                    <a:pt x="3752573" y="1219962"/>
                  </a:lnTo>
                  <a:lnTo>
                    <a:pt x="3764411" y="1219245"/>
                  </a:lnTo>
                  <a:lnTo>
                    <a:pt x="3776248" y="1218405"/>
                  </a:lnTo>
                  <a:lnTo>
                    <a:pt x="3788086" y="1217422"/>
                  </a:lnTo>
                  <a:lnTo>
                    <a:pt x="3799924" y="1216271"/>
                  </a:lnTo>
                  <a:lnTo>
                    <a:pt x="3811762" y="1214925"/>
                  </a:lnTo>
                  <a:lnTo>
                    <a:pt x="3823600" y="1213353"/>
                  </a:lnTo>
                  <a:lnTo>
                    <a:pt x="3835437" y="1211518"/>
                  </a:lnTo>
                  <a:lnTo>
                    <a:pt x="3847275" y="1209379"/>
                  </a:lnTo>
                  <a:lnTo>
                    <a:pt x="3859113" y="1206890"/>
                  </a:lnTo>
                  <a:lnTo>
                    <a:pt x="3870951" y="1203996"/>
                  </a:lnTo>
                  <a:lnTo>
                    <a:pt x="3882788" y="1200641"/>
                  </a:lnTo>
                  <a:lnTo>
                    <a:pt x="3894626" y="1196757"/>
                  </a:lnTo>
                  <a:lnTo>
                    <a:pt x="3906464" y="1192274"/>
                  </a:lnTo>
                  <a:lnTo>
                    <a:pt x="3918302" y="1187115"/>
                  </a:lnTo>
                  <a:lnTo>
                    <a:pt x="3930139" y="1181197"/>
                  </a:lnTo>
                  <a:lnTo>
                    <a:pt x="3941977" y="1174436"/>
                  </a:lnTo>
                  <a:lnTo>
                    <a:pt x="3953815" y="1166746"/>
                  </a:lnTo>
                  <a:lnTo>
                    <a:pt x="3965653" y="1158045"/>
                  </a:lnTo>
                  <a:lnTo>
                    <a:pt x="3977491" y="1148254"/>
                  </a:lnTo>
                  <a:lnTo>
                    <a:pt x="3989328" y="1137309"/>
                  </a:lnTo>
                  <a:lnTo>
                    <a:pt x="4001166" y="1125162"/>
                  </a:lnTo>
                  <a:lnTo>
                    <a:pt x="4013004" y="1111788"/>
                  </a:lnTo>
                  <a:lnTo>
                    <a:pt x="4024842" y="1097194"/>
                  </a:lnTo>
                  <a:lnTo>
                    <a:pt x="4036679" y="1081420"/>
                  </a:lnTo>
                  <a:lnTo>
                    <a:pt x="4048517" y="1064548"/>
                  </a:lnTo>
                  <a:lnTo>
                    <a:pt x="4060355" y="1046700"/>
                  </a:lnTo>
                  <a:lnTo>
                    <a:pt x="4072193" y="1028041"/>
                  </a:lnTo>
                  <a:lnTo>
                    <a:pt x="4084031" y="1008773"/>
                  </a:lnTo>
                  <a:lnTo>
                    <a:pt x="4095868" y="989126"/>
                  </a:lnTo>
                  <a:lnTo>
                    <a:pt x="4107706" y="969351"/>
                  </a:lnTo>
                  <a:lnTo>
                    <a:pt x="4119544" y="949704"/>
                  </a:lnTo>
                  <a:lnTo>
                    <a:pt x="4131382" y="930436"/>
                  </a:lnTo>
                  <a:lnTo>
                    <a:pt x="4143219" y="911777"/>
                  </a:lnTo>
                  <a:lnTo>
                    <a:pt x="4155057" y="893930"/>
                  </a:lnTo>
                  <a:lnTo>
                    <a:pt x="4166895" y="877057"/>
                  </a:lnTo>
                  <a:lnTo>
                    <a:pt x="4178733" y="861283"/>
                  </a:lnTo>
                  <a:lnTo>
                    <a:pt x="4190570" y="846689"/>
                  </a:lnTo>
                  <a:lnTo>
                    <a:pt x="4202408" y="833316"/>
                  </a:lnTo>
                  <a:lnTo>
                    <a:pt x="4214246" y="821169"/>
                  </a:lnTo>
                  <a:lnTo>
                    <a:pt x="4226084" y="810224"/>
                  </a:lnTo>
                  <a:lnTo>
                    <a:pt x="4237922" y="800433"/>
                  </a:lnTo>
                  <a:lnTo>
                    <a:pt x="4249759" y="791731"/>
                  </a:lnTo>
                  <a:lnTo>
                    <a:pt x="4261597" y="784041"/>
                  </a:lnTo>
                  <a:lnTo>
                    <a:pt x="4273435" y="777280"/>
                  </a:lnTo>
                  <a:lnTo>
                    <a:pt x="4285273" y="771363"/>
                  </a:lnTo>
                  <a:lnTo>
                    <a:pt x="4297110" y="766203"/>
                  </a:lnTo>
                  <a:lnTo>
                    <a:pt x="4308948" y="761720"/>
                  </a:lnTo>
                  <a:lnTo>
                    <a:pt x="4320786" y="757837"/>
                  </a:lnTo>
                  <a:lnTo>
                    <a:pt x="4332624" y="754481"/>
                  </a:lnTo>
                  <a:lnTo>
                    <a:pt x="4344461" y="751588"/>
                  </a:lnTo>
                  <a:lnTo>
                    <a:pt x="4356299" y="749098"/>
                  </a:lnTo>
                  <a:lnTo>
                    <a:pt x="4368137" y="746959"/>
                  </a:lnTo>
                  <a:lnTo>
                    <a:pt x="4379975" y="745124"/>
                  </a:lnTo>
                  <a:lnTo>
                    <a:pt x="4391813" y="743552"/>
                  </a:lnTo>
                  <a:lnTo>
                    <a:pt x="4403650" y="742206"/>
                  </a:lnTo>
                  <a:lnTo>
                    <a:pt x="4415488" y="741055"/>
                  </a:lnTo>
                  <a:lnTo>
                    <a:pt x="4427326" y="740072"/>
                  </a:lnTo>
                  <a:lnTo>
                    <a:pt x="4439164" y="739232"/>
                  </a:lnTo>
                  <a:lnTo>
                    <a:pt x="4451001" y="738515"/>
                  </a:lnTo>
                  <a:lnTo>
                    <a:pt x="4462839" y="737904"/>
                  </a:lnTo>
                  <a:lnTo>
                    <a:pt x="4474677" y="737382"/>
                  </a:lnTo>
                  <a:lnTo>
                    <a:pt x="4486515" y="736938"/>
                  </a:lnTo>
                  <a:lnTo>
                    <a:pt x="4498352" y="736559"/>
                  </a:lnTo>
                  <a:lnTo>
                    <a:pt x="4510190" y="736236"/>
                  </a:lnTo>
                  <a:lnTo>
                    <a:pt x="4522028" y="735961"/>
                  </a:lnTo>
                  <a:lnTo>
                    <a:pt x="4533866" y="735727"/>
                  </a:lnTo>
                  <a:lnTo>
                    <a:pt x="4545704" y="735528"/>
                  </a:lnTo>
                  <a:lnTo>
                    <a:pt x="4557541" y="735358"/>
                  </a:lnTo>
                  <a:lnTo>
                    <a:pt x="4569379" y="735213"/>
                  </a:lnTo>
                  <a:lnTo>
                    <a:pt x="4581217" y="735090"/>
                  </a:lnTo>
                  <a:lnTo>
                    <a:pt x="4593055" y="734986"/>
                  </a:lnTo>
                  <a:lnTo>
                    <a:pt x="4604892" y="734897"/>
                  </a:lnTo>
                  <a:lnTo>
                    <a:pt x="4616730" y="734821"/>
                  </a:lnTo>
                  <a:lnTo>
                    <a:pt x="4628568" y="734756"/>
                  </a:lnTo>
                  <a:lnTo>
                    <a:pt x="4640406" y="734701"/>
                  </a:lnTo>
                  <a:lnTo>
                    <a:pt x="4652244" y="734654"/>
                  </a:lnTo>
                  <a:lnTo>
                    <a:pt x="4664081" y="734615"/>
                  </a:lnTo>
                  <a:lnTo>
                    <a:pt x="4675919" y="734581"/>
                  </a:lnTo>
                  <a:lnTo>
                    <a:pt x="4687757" y="734552"/>
                  </a:lnTo>
                </a:path>
              </a:pathLst>
            </a:custGeom>
            <a:ln w="40651" cap="flat">
              <a:solidFill>
                <a:srgbClr val="E8E8E8">
                  <a:alpha val="100000"/>
                </a:srgbClr>
              </a:solidFill>
              <a:prstDash val="solid"/>
              <a:round/>
            </a:ln>
          </p:spPr>
          <p:txBody>
            <a:bodyPr/>
            <a:lstStyle/>
            <a:p/>
          </p:txBody>
        </p:sp>
        <p:sp>
          <p:nvSpPr>
            <p:cNvPr id="39" name="pl39"/>
            <p:cNvSpPr/>
            <p:nvPr/>
          </p:nvSpPr>
          <p:spPr>
            <a:xfrm>
              <a:off x="2482252" y="1884554"/>
              <a:ext cx="4687757" cy="244768"/>
            </a:xfrm>
            <a:custGeom>
              <a:avLst/>
              <a:pathLst>
                <a:path w="4687757" h="244768">
                  <a:moveTo>
                    <a:pt x="0" y="0"/>
                  </a:moveTo>
                  <a:lnTo>
                    <a:pt x="11837" y="14"/>
                  </a:lnTo>
                  <a:lnTo>
                    <a:pt x="23675" y="31"/>
                  </a:lnTo>
                  <a:lnTo>
                    <a:pt x="35513" y="51"/>
                  </a:lnTo>
                  <a:lnTo>
                    <a:pt x="47351" y="74"/>
                  </a:lnTo>
                  <a:lnTo>
                    <a:pt x="59188" y="102"/>
                  </a:lnTo>
                  <a:lnTo>
                    <a:pt x="71026" y="134"/>
                  </a:lnTo>
                  <a:lnTo>
                    <a:pt x="82864" y="172"/>
                  </a:lnTo>
                  <a:lnTo>
                    <a:pt x="94702" y="216"/>
                  </a:lnTo>
                  <a:lnTo>
                    <a:pt x="106539" y="269"/>
                  </a:lnTo>
                  <a:lnTo>
                    <a:pt x="118377" y="330"/>
                  </a:lnTo>
                  <a:lnTo>
                    <a:pt x="130215" y="402"/>
                  </a:lnTo>
                  <a:lnTo>
                    <a:pt x="142053" y="487"/>
                  </a:lnTo>
                  <a:lnTo>
                    <a:pt x="153891" y="587"/>
                  </a:lnTo>
                  <a:lnTo>
                    <a:pt x="165728" y="704"/>
                  </a:lnTo>
                  <a:lnTo>
                    <a:pt x="177566" y="842"/>
                  </a:lnTo>
                  <a:lnTo>
                    <a:pt x="189404" y="1003"/>
                  </a:lnTo>
                  <a:lnTo>
                    <a:pt x="201242" y="1192"/>
                  </a:lnTo>
                  <a:lnTo>
                    <a:pt x="213079" y="1415"/>
                  </a:lnTo>
                  <a:lnTo>
                    <a:pt x="224917" y="1675"/>
                  </a:lnTo>
                  <a:lnTo>
                    <a:pt x="236755" y="1981"/>
                  </a:lnTo>
                  <a:lnTo>
                    <a:pt x="248593" y="2340"/>
                  </a:lnTo>
                  <a:lnTo>
                    <a:pt x="260430" y="2759"/>
                  </a:lnTo>
                  <a:lnTo>
                    <a:pt x="272268" y="3251"/>
                  </a:lnTo>
                  <a:lnTo>
                    <a:pt x="284106" y="3827"/>
                  </a:lnTo>
                  <a:lnTo>
                    <a:pt x="295944" y="4500"/>
                  </a:lnTo>
                  <a:lnTo>
                    <a:pt x="307782" y="5286"/>
                  </a:lnTo>
                  <a:lnTo>
                    <a:pt x="319619" y="6203"/>
                  </a:lnTo>
                  <a:lnTo>
                    <a:pt x="331457" y="7273"/>
                  </a:lnTo>
                  <a:lnTo>
                    <a:pt x="343295" y="8517"/>
                  </a:lnTo>
                  <a:lnTo>
                    <a:pt x="355133" y="9964"/>
                  </a:lnTo>
                  <a:lnTo>
                    <a:pt x="366970" y="11642"/>
                  </a:lnTo>
                  <a:lnTo>
                    <a:pt x="378808" y="13584"/>
                  </a:lnTo>
                  <a:lnTo>
                    <a:pt x="390646" y="15825"/>
                  </a:lnTo>
                  <a:lnTo>
                    <a:pt x="402484" y="18405"/>
                  </a:lnTo>
                  <a:lnTo>
                    <a:pt x="414321" y="21364"/>
                  </a:lnTo>
                  <a:lnTo>
                    <a:pt x="426159" y="24744"/>
                  </a:lnTo>
                  <a:lnTo>
                    <a:pt x="437997" y="28589"/>
                  </a:lnTo>
                  <a:lnTo>
                    <a:pt x="449835" y="32940"/>
                  </a:lnTo>
                  <a:lnTo>
                    <a:pt x="461673" y="37835"/>
                  </a:lnTo>
                  <a:lnTo>
                    <a:pt x="473510" y="43308"/>
                  </a:lnTo>
                  <a:lnTo>
                    <a:pt x="485348" y="49381"/>
                  </a:lnTo>
                  <a:lnTo>
                    <a:pt x="497186" y="56068"/>
                  </a:lnTo>
                  <a:lnTo>
                    <a:pt x="509024" y="63365"/>
                  </a:lnTo>
                  <a:lnTo>
                    <a:pt x="520861" y="71252"/>
                  </a:lnTo>
                  <a:lnTo>
                    <a:pt x="532699" y="79688"/>
                  </a:lnTo>
                  <a:lnTo>
                    <a:pt x="544537" y="88612"/>
                  </a:lnTo>
                  <a:lnTo>
                    <a:pt x="556375" y="97941"/>
                  </a:lnTo>
                  <a:lnTo>
                    <a:pt x="568213" y="107576"/>
                  </a:lnTo>
                  <a:lnTo>
                    <a:pt x="580050" y="117399"/>
                  </a:lnTo>
                  <a:lnTo>
                    <a:pt x="591888" y="127287"/>
                  </a:lnTo>
                  <a:lnTo>
                    <a:pt x="603726" y="137110"/>
                  </a:lnTo>
                  <a:lnTo>
                    <a:pt x="615564" y="146744"/>
                  </a:lnTo>
                  <a:lnTo>
                    <a:pt x="627401" y="156074"/>
                  </a:lnTo>
                  <a:lnTo>
                    <a:pt x="639239" y="164997"/>
                  </a:lnTo>
                  <a:lnTo>
                    <a:pt x="651077" y="173434"/>
                  </a:lnTo>
                  <a:lnTo>
                    <a:pt x="662915" y="181321"/>
                  </a:lnTo>
                  <a:lnTo>
                    <a:pt x="674752" y="188618"/>
                  </a:lnTo>
                  <a:lnTo>
                    <a:pt x="686590" y="195304"/>
                  </a:lnTo>
                  <a:lnTo>
                    <a:pt x="698428" y="201378"/>
                  </a:lnTo>
                  <a:lnTo>
                    <a:pt x="710266" y="206850"/>
                  </a:lnTo>
                  <a:lnTo>
                    <a:pt x="722104" y="211746"/>
                  </a:lnTo>
                  <a:lnTo>
                    <a:pt x="733941" y="216097"/>
                  </a:lnTo>
                  <a:lnTo>
                    <a:pt x="745779" y="219942"/>
                  </a:lnTo>
                  <a:lnTo>
                    <a:pt x="757617" y="223322"/>
                  </a:lnTo>
                  <a:lnTo>
                    <a:pt x="769455" y="226281"/>
                  </a:lnTo>
                  <a:lnTo>
                    <a:pt x="781292" y="228860"/>
                  </a:lnTo>
                  <a:lnTo>
                    <a:pt x="793130" y="231102"/>
                  </a:lnTo>
                  <a:lnTo>
                    <a:pt x="804968" y="233044"/>
                  </a:lnTo>
                  <a:lnTo>
                    <a:pt x="816806" y="234722"/>
                  </a:lnTo>
                  <a:lnTo>
                    <a:pt x="828643" y="236168"/>
                  </a:lnTo>
                  <a:lnTo>
                    <a:pt x="840481" y="237413"/>
                  </a:lnTo>
                  <a:lnTo>
                    <a:pt x="852319" y="238483"/>
                  </a:lnTo>
                  <a:lnTo>
                    <a:pt x="864157" y="239400"/>
                  </a:lnTo>
                  <a:lnTo>
                    <a:pt x="875995" y="240186"/>
                  </a:lnTo>
                  <a:lnTo>
                    <a:pt x="887832" y="240859"/>
                  </a:lnTo>
                  <a:lnTo>
                    <a:pt x="899670" y="241434"/>
                  </a:lnTo>
                  <a:lnTo>
                    <a:pt x="911508" y="241926"/>
                  </a:lnTo>
                  <a:lnTo>
                    <a:pt x="923346" y="242346"/>
                  </a:lnTo>
                  <a:lnTo>
                    <a:pt x="935183" y="242705"/>
                  </a:lnTo>
                  <a:lnTo>
                    <a:pt x="947021" y="243010"/>
                  </a:lnTo>
                  <a:lnTo>
                    <a:pt x="958859" y="243271"/>
                  </a:lnTo>
                  <a:lnTo>
                    <a:pt x="970697" y="243493"/>
                  </a:lnTo>
                  <a:lnTo>
                    <a:pt x="982534" y="243683"/>
                  </a:lnTo>
                  <a:lnTo>
                    <a:pt x="994372" y="243844"/>
                  </a:lnTo>
                  <a:lnTo>
                    <a:pt x="1006210" y="243982"/>
                  </a:lnTo>
                  <a:lnTo>
                    <a:pt x="1018048" y="244099"/>
                  </a:lnTo>
                  <a:lnTo>
                    <a:pt x="1029886" y="244198"/>
                  </a:lnTo>
                  <a:lnTo>
                    <a:pt x="1041723" y="244283"/>
                  </a:lnTo>
                  <a:lnTo>
                    <a:pt x="1053561" y="244355"/>
                  </a:lnTo>
                  <a:lnTo>
                    <a:pt x="1065399" y="244417"/>
                  </a:lnTo>
                  <a:lnTo>
                    <a:pt x="1077237" y="244469"/>
                  </a:lnTo>
                  <a:lnTo>
                    <a:pt x="1089074" y="244514"/>
                  </a:lnTo>
                  <a:lnTo>
                    <a:pt x="1100912" y="244552"/>
                  </a:lnTo>
                  <a:lnTo>
                    <a:pt x="1112750" y="244584"/>
                  </a:lnTo>
                  <a:lnTo>
                    <a:pt x="1124588" y="244612"/>
                  </a:lnTo>
                  <a:lnTo>
                    <a:pt x="1136426" y="244635"/>
                  </a:lnTo>
                  <a:lnTo>
                    <a:pt x="1148263" y="244655"/>
                  </a:lnTo>
                  <a:lnTo>
                    <a:pt x="1160101" y="244672"/>
                  </a:lnTo>
                  <a:lnTo>
                    <a:pt x="1171939" y="244686"/>
                  </a:lnTo>
                  <a:lnTo>
                    <a:pt x="1171939" y="244768"/>
                  </a:lnTo>
                  <a:lnTo>
                    <a:pt x="1183777" y="244768"/>
                  </a:lnTo>
                  <a:lnTo>
                    <a:pt x="1195614" y="244768"/>
                  </a:lnTo>
                  <a:lnTo>
                    <a:pt x="1207452" y="244768"/>
                  </a:lnTo>
                  <a:lnTo>
                    <a:pt x="1219290" y="244768"/>
                  </a:lnTo>
                  <a:lnTo>
                    <a:pt x="1231128" y="244768"/>
                  </a:lnTo>
                  <a:lnTo>
                    <a:pt x="1242965" y="244768"/>
                  </a:lnTo>
                  <a:lnTo>
                    <a:pt x="1254803" y="244768"/>
                  </a:lnTo>
                  <a:lnTo>
                    <a:pt x="1266641" y="244768"/>
                  </a:lnTo>
                  <a:lnTo>
                    <a:pt x="1278479" y="244768"/>
                  </a:lnTo>
                  <a:lnTo>
                    <a:pt x="1290317" y="244768"/>
                  </a:lnTo>
                  <a:lnTo>
                    <a:pt x="1302154" y="244768"/>
                  </a:lnTo>
                  <a:lnTo>
                    <a:pt x="1313992" y="244768"/>
                  </a:lnTo>
                  <a:lnTo>
                    <a:pt x="1325830" y="244768"/>
                  </a:lnTo>
                  <a:lnTo>
                    <a:pt x="1337668" y="244768"/>
                  </a:lnTo>
                  <a:lnTo>
                    <a:pt x="1349505" y="244768"/>
                  </a:lnTo>
                  <a:lnTo>
                    <a:pt x="1361343" y="244768"/>
                  </a:lnTo>
                  <a:lnTo>
                    <a:pt x="1373181" y="244768"/>
                  </a:lnTo>
                  <a:lnTo>
                    <a:pt x="1385019" y="244768"/>
                  </a:lnTo>
                  <a:lnTo>
                    <a:pt x="1396856" y="244768"/>
                  </a:lnTo>
                  <a:lnTo>
                    <a:pt x="1408694" y="244768"/>
                  </a:lnTo>
                  <a:lnTo>
                    <a:pt x="1420532" y="244768"/>
                  </a:lnTo>
                  <a:lnTo>
                    <a:pt x="1432370" y="244768"/>
                  </a:lnTo>
                  <a:lnTo>
                    <a:pt x="1444208" y="244768"/>
                  </a:lnTo>
                  <a:lnTo>
                    <a:pt x="1456045" y="244768"/>
                  </a:lnTo>
                  <a:lnTo>
                    <a:pt x="1467883" y="244768"/>
                  </a:lnTo>
                  <a:lnTo>
                    <a:pt x="1479721" y="244768"/>
                  </a:lnTo>
                  <a:lnTo>
                    <a:pt x="1491559" y="244768"/>
                  </a:lnTo>
                  <a:lnTo>
                    <a:pt x="1503396" y="244768"/>
                  </a:lnTo>
                  <a:lnTo>
                    <a:pt x="1515234" y="244768"/>
                  </a:lnTo>
                  <a:lnTo>
                    <a:pt x="1527072" y="244768"/>
                  </a:lnTo>
                  <a:lnTo>
                    <a:pt x="1538910" y="244768"/>
                  </a:lnTo>
                  <a:lnTo>
                    <a:pt x="1550748" y="244768"/>
                  </a:lnTo>
                  <a:lnTo>
                    <a:pt x="1562585" y="244768"/>
                  </a:lnTo>
                  <a:lnTo>
                    <a:pt x="1574423" y="244768"/>
                  </a:lnTo>
                  <a:lnTo>
                    <a:pt x="1586261" y="244768"/>
                  </a:lnTo>
                  <a:lnTo>
                    <a:pt x="1598099" y="244768"/>
                  </a:lnTo>
                  <a:lnTo>
                    <a:pt x="1609936" y="244768"/>
                  </a:lnTo>
                  <a:lnTo>
                    <a:pt x="1621774" y="244768"/>
                  </a:lnTo>
                  <a:lnTo>
                    <a:pt x="1633612" y="244768"/>
                  </a:lnTo>
                  <a:lnTo>
                    <a:pt x="1645450" y="244768"/>
                  </a:lnTo>
                  <a:lnTo>
                    <a:pt x="1657287" y="244768"/>
                  </a:lnTo>
                  <a:lnTo>
                    <a:pt x="1669125" y="244768"/>
                  </a:lnTo>
                  <a:lnTo>
                    <a:pt x="1680963" y="244768"/>
                  </a:lnTo>
                  <a:lnTo>
                    <a:pt x="1692801" y="244768"/>
                  </a:lnTo>
                  <a:lnTo>
                    <a:pt x="1704639" y="244768"/>
                  </a:lnTo>
                  <a:lnTo>
                    <a:pt x="1716476" y="244768"/>
                  </a:lnTo>
                  <a:lnTo>
                    <a:pt x="1728314" y="244768"/>
                  </a:lnTo>
                  <a:lnTo>
                    <a:pt x="1740152" y="244768"/>
                  </a:lnTo>
                  <a:lnTo>
                    <a:pt x="1751990" y="244768"/>
                  </a:lnTo>
                  <a:lnTo>
                    <a:pt x="1763827" y="244768"/>
                  </a:lnTo>
                  <a:lnTo>
                    <a:pt x="1775665" y="244768"/>
                  </a:lnTo>
                  <a:lnTo>
                    <a:pt x="1787503" y="244768"/>
                  </a:lnTo>
                  <a:lnTo>
                    <a:pt x="1799341" y="244768"/>
                  </a:lnTo>
                  <a:lnTo>
                    <a:pt x="1811178" y="244768"/>
                  </a:lnTo>
                  <a:lnTo>
                    <a:pt x="1823016" y="244768"/>
                  </a:lnTo>
                  <a:lnTo>
                    <a:pt x="1834854" y="244768"/>
                  </a:lnTo>
                  <a:lnTo>
                    <a:pt x="1846692" y="244768"/>
                  </a:lnTo>
                  <a:lnTo>
                    <a:pt x="1858530" y="244768"/>
                  </a:lnTo>
                  <a:lnTo>
                    <a:pt x="1870367" y="244768"/>
                  </a:lnTo>
                  <a:lnTo>
                    <a:pt x="1882205" y="244768"/>
                  </a:lnTo>
                  <a:lnTo>
                    <a:pt x="1894043" y="244768"/>
                  </a:lnTo>
                  <a:lnTo>
                    <a:pt x="1905881" y="244768"/>
                  </a:lnTo>
                  <a:lnTo>
                    <a:pt x="1917718" y="244768"/>
                  </a:lnTo>
                  <a:lnTo>
                    <a:pt x="1929556" y="244768"/>
                  </a:lnTo>
                  <a:lnTo>
                    <a:pt x="1941394" y="244768"/>
                  </a:lnTo>
                  <a:lnTo>
                    <a:pt x="1953232" y="244768"/>
                  </a:lnTo>
                  <a:lnTo>
                    <a:pt x="1965069" y="244768"/>
                  </a:lnTo>
                  <a:lnTo>
                    <a:pt x="1976907" y="244768"/>
                  </a:lnTo>
                  <a:lnTo>
                    <a:pt x="1988745" y="244768"/>
                  </a:lnTo>
                  <a:lnTo>
                    <a:pt x="2000583" y="244768"/>
                  </a:lnTo>
                  <a:lnTo>
                    <a:pt x="2012421" y="244768"/>
                  </a:lnTo>
                  <a:lnTo>
                    <a:pt x="2024258" y="244768"/>
                  </a:lnTo>
                  <a:lnTo>
                    <a:pt x="2036096" y="244768"/>
                  </a:lnTo>
                  <a:lnTo>
                    <a:pt x="2047934" y="244768"/>
                  </a:lnTo>
                  <a:lnTo>
                    <a:pt x="2059772" y="244768"/>
                  </a:lnTo>
                  <a:lnTo>
                    <a:pt x="2071609" y="244768"/>
                  </a:lnTo>
                  <a:lnTo>
                    <a:pt x="2083447" y="244768"/>
                  </a:lnTo>
                  <a:lnTo>
                    <a:pt x="2095285" y="244768"/>
                  </a:lnTo>
                  <a:lnTo>
                    <a:pt x="2107123" y="244768"/>
                  </a:lnTo>
                  <a:lnTo>
                    <a:pt x="2118961" y="244768"/>
                  </a:lnTo>
                  <a:lnTo>
                    <a:pt x="2130798" y="244768"/>
                  </a:lnTo>
                  <a:lnTo>
                    <a:pt x="2142636" y="244768"/>
                  </a:lnTo>
                  <a:lnTo>
                    <a:pt x="2154474" y="244768"/>
                  </a:lnTo>
                  <a:lnTo>
                    <a:pt x="2166312" y="244768"/>
                  </a:lnTo>
                  <a:lnTo>
                    <a:pt x="2178149" y="244768"/>
                  </a:lnTo>
                  <a:lnTo>
                    <a:pt x="2189987" y="244768"/>
                  </a:lnTo>
                  <a:lnTo>
                    <a:pt x="2201825" y="244768"/>
                  </a:lnTo>
                  <a:lnTo>
                    <a:pt x="2213663" y="244768"/>
                  </a:lnTo>
                  <a:lnTo>
                    <a:pt x="2225500" y="244768"/>
                  </a:lnTo>
                  <a:lnTo>
                    <a:pt x="2237338" y="244768"/>
                  </a:lnTo>
                  <a:lnTo>
                    <a:pt x="2249176" y="244768"/>
                  </a:lnTo>
                  <a:lnTo>
                    <a:pt x="2261014" y="244768"/>
                  </a:lnTo>
                  <a:lnTo>
                    <a:pt x="2272852" y="244768"/>
                  </a:lnTo>
                  <a:lnTo>
                    <a:pt x="2284689" y="244768"/>
                  </a:lnTo>
                  <a:lnTo>
                    <a:pt x="2296527" y="244768"/>
                  </a:lnTo>
                  <a:lnTo>
                    <a:pt x="2308365" y="244768"/>
                  </a:lnTo>
                  <a:lnTo>
                    <a:pt x="2320203" y="244768"/>
                  </a:lnTo>
                  <a:lnTo>
                    <a:pt x="2332040" y="244768"/>
                  </a:lnTo>
                  <a:lnTo>
                    <a:pt x="2343878" y="244768"/>
                  </a:lnTo>
                  <a:lnTo>
                    <a:pt x="2343878" y="244768"/>
                  </a:lnTo>
                  <a:lnTo>
                    <a:pt x="2355716" y="244768"/>
                  </a:lnTo>
                  <a:lnTo>
                    <a:pt x="2367554" y="244768"/>
                  </a:lnTo>
                  <a:lnTo>
                    <a:pt x="2379391" y="244768"/>
                  </a:lnTo>
                  <a:lnTo>
                    <a:pt x="2391229" y="244768"/>
                  </a:lnTo>
                  <a:lnTo>
                    <a:pt x="2403067" y="244768"/>
                  </a:lnTo>
                  <a:lnTo>
                    <a:pt x="2414905" y="244768"/>
                  </a:lnTo>
                  <a:lnTo>
                    <a:pt x="2426743" y="244768"/>
                  </a:lnTo>
                  <a:lnTo>
                    <a:pt x="2438580" y="244768"/>
                  </a:lnTo>
                  <a:lnTo>
                    <a:pt x="2450418" y="244768"/>
                  </a:lnTo>
                  <a:lnTo>
                    <a:pt x="2462256" y="244768"/>
                  </a:lnTo>
                  <a:lnTo>
                    <a:pt x="2474094" y="244768"/>
                  </a:lnTo>
                  <a:lnTo>
                    <a:pt x="2485931" y="244768"/>
                  </a:lnTo>
                  <a:lnTo>
                    <a:pt x="2497769" y="244768"/>
                  </a:lnTo>
                  <a:lnTo>
                    <a:pt x="2509607" y="244768"/>
                  </a:lnTo>
                  <a:lnTo>
                    <a:pt x="2521445" y="244768"/>
                  </a:lnTo>
                  <a:lnTo>
                    <a:pt x="2533283" y="244768"/>
                  </a:lnTo>
                  <a:lnTo>
                    <a:pt x="2545120" y="244768"/>
                  </a:lnTo>
                  <a:lnTo>
                    <a:pt x="2556958" y="244768"/>
                  </a:lnTo>
                  <a:lnTo>
                    <a:pt x="2568796" y="244768"/>
                  </a:lnTo>
                  <a:lnTo>
                    <a:pt x="2580634" y="244768"/>
                  </a:lnTo>
                  <a:lnTo>
                    <a:pt x="2592471" y="244768"/>
                  </a:lnTo>
                  <a:lnTo>
                    <a:pt x="2604309" y="244768"/>
                  </a:lnTo>
                  <a:lnTo>
                    <a:pt x="2616147" y="244768"/>
                  </a:lnTo>
                  <a:lnTo>
                    <a:pt x="2627985" y="244768"/>
                  </a:lnTo>
                  <a:lnTo>
                    <a:pt x="2639822" y="244768"/>
                  </a:lnTo>
                  <a:lnTo>
                    <a:pt x="2651660" y="244768"/>
                  </a:lnTo>
                  <a:lnTo>
                    <a:pt x="2663498" y="244768"/>
                  </a:lnTo>
                  <a:lnTo>
                    <a:pt x="2675336" y="244768"/>
                  </a:lnTo>
                  <a:lnTo>
                    <a:pt x="2687174" y="244768"/>
                  </a:lnTo>
                  <a:lnTo>
                    <a:pt x="2699011" y="244768"/>
                  </a:lnTo>
                  <a:lnTo>
                    <a:pt x="2710849" y="244768"/>
                  </a:lnTo>
                  <a:lnTo>
                    <a:pt x="2722687" y="244768"/>
                  </a:lnTo>
                  <a:lnTo>
                    <a:pt x="2734525" y="244768"/>
                  </a:lnTo>
                  <a:lnTo>
                    <a:pt x="2746362" y="244768"/>
                  </a:lnTo>
                  <a:lnTo>
                    <a:pt x="2758200" y="244768"/>
                  </a:lnTo>
                  <a:lnTo>
                    <a:pt x="2770038" y="244768"/>
                  </a:lnTo>
                  <a:lnTo>
                    <a:pt x="2781876" y="244768"/>
                  </a:lnTo>
                  <a:lnTo>
                    <a:pt x="2793713" y="244768"/>
                  </a:lnTo>
                  <a:lnTo>
                    <a:pt x="2805551" y="244768"/>
                  </a:lnTo>
                  <a:lnTo>
                    <a:pt x="2817389" y="244768"/>
                  </a:lnTo>
                  <a:lnTo>
                    <a:pt x="2829227" y="244768"/>
                  </a:lnTo>
                  <a:lnTo>
                    <a:pt x="2841065" y="244768"/>
                  </a:lnTo>
                  <a:lnTo>
                    <a:pt x="2852902" y="244768"/>
                  </a:lnTo>
                  <a:lnTo>
                    <a:pt x="2864740" y="244768"/>
                  </a:lnTo>
                  <a:lnTo>
                    <a:pt x="2876578" y="244768"/>
                  </a:lnTo>
                  <a:lnTo>
                    <a:pt x="2888416" y="244768"/>
                  </a:lnTo>
                  <a:lnTo>
                    <a:pt x="2900253" y="244768"/>
                  </a:lnTo>
                  <a:lnTo>
                    <a:pt x="2912091" y="244768"/>
                  </a:lnTo>
                  <a:lnTo>
                    <a:pt x="2923929" y="244768"/>
                  </a:lnTo>
                  <a:lnTo>
                    <a:pt x="2935767" y="244768"/>
                  </a:lnTo>
                  <a:lnTo>
                    <a:pt x="2947604" y="244768"/>
                  </a:lnTo>
                  <a:lnTo>
                    <a:pt x="2959442" y="244768"/>
                  </a:lnTo>
                  <a:lnTo>
                    <a:pt x="2971280" y="244768"/>
                  </a:lnTo>
                  <a:lnTo>
                    <a:pt x="2983118" y="244768"/>
                  </a:lnTo>
                  <a:lnTo>
                    <a:pt x="2994956" y="244768"/>
                  </a:lnTo>
                  <a:lnTo>
                    <a:pt x="3006793" y="244768"/>
                  </a:lnTo>
                  <a:lnTo>
                    <a:pt x="3018631" y="244768"/>
                  </a:lnTo>
                  <a:lnTo>
                    <a:pt x="3030469" y="244768"/>
                  </a:lnTo>
                  <a:lnTo>
                    <a:pt x="3042307" y="244768"/>
                  </a:lnTo>
                  <a:lnTo>
                    <a:pt x="3054144" y="244768"/>
                  </a:lnTo>
                  <a:lnTo>
                    <a:pt x="3065982" y="244768"/>
                  </a:lnTo>
                  <a:lnTo>
                    <a:pt x="3077820" y="244768"/>
                  </a:lnTo>
                  <a:lnTo>
                    <a:pt x="3089658" y="244768"/>
                  </a:lnTo>
                  <a:lnTo>
                    <a:pt x="3101496" y="244768"/>
                  </a:lnTo>
                  <a:lnTo>
                    <a:pt x="3113333" y="244768"/>
                  </a:lnTo>
                  <a:lnTo>
                    <a:pt x="3125171" y="244768"/>
                  </a:lnTo>
                  <a:lnTo>
                    <a:pt x="3137009" y="244768"/>
                  </a:lnTo>
                  <a:lnTo>
                    <a:pt x="3148847" y="244768"/>
                  </a:lnTo>
                  <a:lnTo>
                    <a:pt x="3160684" y="244768"/>
                  </a:lnTo>
                  <a:lnTo>
                    <a:pt x="3172522" y="244768"/>
                  </a:lnTo>
                  <a:lnTo>
                    <a:pt x="3184360" y="244768"/>
                  </a:lnTo>
                  <a:lnTo>
                    <a:pt x="3196198" y="244768"/>
                  </a:lnTo>
                  <a:lnTo>
                    <a:pt x="3208035" y="244768"/>
                  </a:lnTo>
                  <a:lnTo>
                    <a:pt x="3219873" y="244768"/>
                  </a:lnTo>
                  <a:lnTo>
                    <a:pt x="3231711" y="244768"/>
                  </a:lnTo>
                  <a:lnTo>
                    <a:pt x="3243549" y="244768"/>
                  </a:lnTo>
                  <a:lnTo>
                    <a:pt x="3255387" y="244768"/>
                  </a:lnTo>
                  <a:lnTo>
                    <a:pt x="3267224" y="244768"/>
                  </a:lnTo>
                  <a:lnTo>
                    <a:pt x="3279062" y="244768"/>
                  </a:lnTo>
                  <a:lnTo>
                    <a:pt x="3290900" y="244768"/>
                  </a:lnTo>
                  <a:lnTo>
                    <a:pt x="3302738" y="244768"/>
                  </a:lnTo>
                  <a:lnTo>
                    <a:pt x="3314575" y="244768"/>
                  </a:lnTo>
                  <a:lnTo>
                    <a:pt x="3326413" y="244768"/>
                  </a:lnTo>
                  <a:lnTo>
                    <a:pt x="3338251" y="244768"/>
                  </a:lnTo>
                  <a:lnTo>
                    <a:pt x="3350089" y="244768"/>
                  </a:lnTo>
                  <a:lnTo>
                    <a:pt x="3361926" y="244768"/>
                  </a:lnTo>
                  <a:lnTo>
                    <a:pt x="3373764" y="244768"/>
                  </a:lnTo>
                  <a:lnTo>
                    <a:pt x="3385602" y="244768"/>
                  </a:lnTo>
                  <a:lnTo>
                    <a:pt x="3397440" y="244768"/>
                  </a:lnTo>
                  <a:lnTo>
                    <a:pt x="3409278" y="244768"/>
                  </a:lnTo>
                  <a:lnTo>
                    <a:pt x="3421115" y="244768"/>
                  </a:lnTo>
                  <a:lnTo>
                    <a:pt x="3432953" y="244768"/>
                  </a:lnTo>
                  <a:lnTo>
                    <a:pt x="3444791" y="244768"/>
                  </a:lnTo>
                  <a:lnTo>
                    <a:pt x="3456629" y="244768"/>
                  </a:lnTo>
                  <a:lnTo>
                    <a:pt x="3468466" y="244768"/>
                  </a:lnTo>
                  <a:lnTo>
                    <a:pt x="3480304" y="244768"/>
                  </a:lnTo>
                  <a:lnTo>
                    <a:pt x="3492142" y="244768"/>
                  </a:lnTo>
                  <a:lnTo>
                    <a:pt x="3503980" y="244768"/>
                  </a:lnTo>
                  <a:lnTo>
                    <a:pt x="3515818" y="244768"/>
                  </a:lnTo>
                  <a:lnTo>
                    <a:pt x="3515818" y="244768"/>
                  </a:lnTo>
                  <a:lnTo>
                    <a:pt x="3527655" y="244768"/>
                  </a:lnTo>
                  <a:lnTo>
                    <a:pt x="3539493" y="244768"/>
                  </a:lnTo>
                  <a:lnTo>
                    <a:pt x="3551331" y="244768"/>
                  </a:lnTo>
                  <a:lnTo>
                    <a:pt x="3563169" y="244768"/>
                  </a:lnTo>
                  <a:lnTo>
                    <a:pt x="3575006" y="244768"/>
                  </a:lnTo>
                  <a:lnTo>
                    <a:pt x="3586844" y="244768"/>
                  </a:lnTo>
                  <a:lnTo>
                    <a:pt x="3598682" y="244768"/>
                  </a:lnTo>
                  <a:lnTo>
                    <a:pt x="3610520" y="244768"/>
                  </a:lnTo>
                  <a:lnTo>
                    <a:pt x="3622357" y="244768"/>
                  </a:lnTo>
                  <a:lnTo>
                    <a:pt x="3634195" y="244768"/>
                  </a:lnTo>
                  <a:lnTo>
                    <a:pt x="3646033" y="244768"/>
                  </a:lnTo>
                  <a:lnTo>
                    <a:pt x="3657871" y="244768"/>
                  </a:lnTo>
                  <a:lnTo>
                    <a:pt x="3669709" y="244768"/>
                  </a:lnTo>
                  <a:lnTo>
                    <a:pt x="3681546" y="244768"/>
                  </a:lnTo>
                  <a:lnTo>
                    <a:pt x="3693384" y="244768"/>
                  </a:lnTo>
                  <a:lnTo>
                    <a:pt x="3705222" y="244768"/>
                  </a:lnTo>
                  <a:lnTo>
                    <a:pt x="3717060" y="244768"/>
                  </a:lnTo>
                  <a:lnTo>
                    <a:pt x="3728897" y="244768"/>
                  </a:lnTo>
                  <a:lnTo>
                    <a:pt x="3740735" y="244768"/>
                  </a:lnTo>
                  <a:lnTo>
                    <a:pt x="3752573" y="244768"/>
                  </a:lnTo>
                  <a:lnTo>
                    <a:pt x="3764411" y="244768"/>
                  </a:lnTo>
                  <a:lnTo>
                    <a:pt x="3776248" y="244768"/>
                  </a:lnTo>
                  <a:lnTo>
                    <a:pt x="3788086" y="244768"/>
                  </a:lnTo>
                  <a:lnTo>
                    <a:pt x="3799924" y="244768"/>
                  </a:lnTo>
                  <a:lnTo>
                    <a:pt x="3811762" y="244768"/>
                  </a:lnTo>
                  <a:lnTo>
                    <a:pt x="3823600" y="244768"/>
                  </a:lnTo>
                  <a:lnTo>
                    <a:pt x="3835437" y="244768"/>
                  </a:lnTo>
                  <a:lnTo>
                    <a:pt x="3847275" y="244768"/>
                  </a:lnTo>
                  <a:lnTo>
                    <a:pt x="3859113" y="244768"/>
                  </a:lnTo>
                  <a:lnTo>
                    <a:pt x="3870951" y="244768"/>
                  </a:lnTo>
                  <a:lnTo>
                    <a:pt x="3882788" y="244768"/>
                  </a:lnTo>
                  <a:lnTo>
                    <a:pt x="3894626" y="244768"/>
                  </a:lnTo>
                  <a:lnTo>
                    <a:pt x="3906464" y="244768"/>
                  </a:lnTo>
                  <a:lnTo>
                    <a:pt x="3918302" y="244768"/>
                  </a:lnTo>
                  <a:lnTo>
                    <a:pt x="3930139" y="244768"/>
                  </a:lnTo>
                  <a:lnTo>
                    <a:pt x="3941977" y="244768"/>
                  </a:lnTo>
                  <a:lnTo>
                    <a:pt x="3953815" y="244768"/>
                  </a:lnTo>
                  <a:lnTo>
                    <a:pt x="3965653" y="244768"/>
                  </a:lnTo>
                  <a:lnTo>
                    <a:pt x="3977491" y="244768"/>
                  </a:lnTo>
                  <a:lnTo>
                    <a:pt x="3989328" y="244768"/>
                  </a:lnTo>
                  <a:lnTo>
                    <a:pt x="4001166" y="244768"/>
                  </a:lnTo>
                  <a:lnTo>
                    <a:pt x="4013004" y="244768"/>
                  </a:lnTo>
                  <a:lnTo>
                    <a:pt x="4024842" y="244768"/>
                  </a:lnTo>
                  <a:lnTo>
                    <a:pt x="4036679" y="244768"/>
                  </a:lnTo>
                  <a:lnTo>
                    <a:pt x="4048517" y="244768"/>
                  </a:lnTo>
                  <a:lnTo>
                    <a:pt x="4060355" y="244768"/>
                  </a:lnTo>
                  <a:lnTo>
                    <a:pt x="4072193" y="244768"/>
                  </a:lnTo>
                  <a:lnTo>
                    <a:pt x="4084031" y="244768"/>
                  </a:lnTo>
                  <a:lnTo>
                    <a:pt x="4095868" y="244768"/>
                  </a:lnTo>
                  <a:lnTo>
                    <a:pt x="4107706" y="244768"/>
                  </a:lnTo>
                  <a:lnTo>
                    <a:pt x="4119544" y="244768"/>
                  </a:lnTo>
                  <a:lnTo>
                    <a:pt x="4131382" y="244768"/>
                  </a:lnTo>
                  <a:lnTo>
                    <a:pt x="4143219" y="244768"/>
                  </a:lnTo>
                  <a:lnTo>
                    <a:pt x="4155057" y="244768"/>
                  </a:lnTo>
                  <a:lnTo>
                    <a:pt x="4166895" y="244768"/>
                  </a:lnTo>
                  <a:lnTo>
                    <a:pt x="4178733" y="244768"/>
                  </a:lnTo>
                  <a:lnTo>
                    <a:pt x="4190570" y="244768"/>
                  </a:lnTo>
                  <a:lnTo>
                    <a:pt x="4202408" y="244768"/>
                  </a:lnTo>
                  <a:lnTo>
                    <a:pt x="4214246" y="244768"/>
                  </a:lnTo>
                  <a:lnTo>
                    <a:pt x="4226084" y="244768"/>
                  </a:lnTo>
                  <a:lnTo>
                    <a:pt x="4237922" y="244768"/>
                  </a:lnTo>
                  <a:lnTo>
                    <a:pt x="4249759" y="244768"/>
                  </a:lnTo>
                  <a:lnTo>
                    <a:pt x="4261597" y="244768"/>
                  </a:lnTo>
                  <a:lnTo>
                    <a:pt x="4273435" y="244768"/>
                  </a:lnTo>
                  <a:lnTo>
                    <a:pt x="4285273" y="244768"/>
                  </a:lnTo>
                  <a:lnTo>
                    <a:pt x="4297110" y="244768"/>
                  </a:lnTo>
                  <a:lnTo>
                    <a:pt x="4308948" y="244768"/>
                  </a:lnTo>
                  <a:lnTo>
                    <a:pt x="4320786" y="244768"/>
                  </a:lnTo>
                  <a:lnTo>
                    <a:pt x="4332624" y="244768"/>
                  </a:lnTo>
                  <a:lnTo>
                    <a:pt x="4344461" y="244768"/>
                  </a:lnTo>
                  <a:lnTo>
                    <a:pt x="4356299" y="244768"/>
                  </a:lnTo>
                  <a:lnTo>
                    <a:pt x="4368137" y="244768"/>
                  </a:lnTo>
                  <a:lnTo>
                    <a:pt x="4379975" y="244768"/>
                  </a:lnTo>
                  <a:lnTo>
                    <a:pt x="4391813" y="244768"/>
                  </a:lnTo>
                  <a:lnTo>
                    <a:pt x="4403650" y="244768"/>
                  </a:lnTo>
                  <a:lnTo>
                    <a:pt x="4415488" y="244768"/>
                  </a:lnTo>
                  <a:lnTo>
                    <a:pt x="4427326" y="244768"/>
                  </a:lnTo>
                  <a:lnTo>
                    <a:pt x="4439164" y="244768"/>
                  </a:lnTo>
                  <a:lnTo>
                    <a:pt x="4451001" y="244768"/>
                  </a:lnTo>
                  <a:lnTo>
                    <a:pt x="4462839" y="244768"/>
                  </a:lnTo>
                  <a:lnTo>
                    <a:pt x="4474677" y="244768"/>
                  </a:lnTo>
                  <a:lnTo>
                    <a:pt x="4486515" y="244768"/>
                  </a:lnTo>
                  <a:lnTo>
                    <a:pt x="4498352" y="244768"/>
                  </a:lnTo>
                  <a:lnTo>
                    <a:pt x="4510190" y="244768"/>
                  </a:lnTo>
                  <a:lnTo>
                    <a:pt x="4522028" y="244768"/>
                  </a:lnTo>
                  <a:lnTo>
                    <a:pt x="4533866" y="244768"/>
                  </a:lnTo>
                  <a:lnTo>
                    <a:pt x="4545704" y="244768"/>
                  </a:lnTo>
                  <a:lnTo>
                    <a:pt x="4557541" y="244768"/>
                  </a:lnTo>
                  <a:lnTo>
                    <a:pt x="4569379" y="244768"/>
                  </a:lnTo>
                  <a:lnTo>
                    <a:pt x="4581217" y="244768"/>
                  </a:lnTo>
                  <a:lnTo>
                    <a:pt x="4593055" y="244768"/>
                  </a:lnTo>
                  <a:lnTo>
                    <a:pt x="4604892" y="244768"/>
                  </a:lnTo>
                  <a:lnTo>
                    <a:pt x="4616730" y="244768"/>
                  </a:lnTo>
                  <a:lnTo>
                    <a:pt x="4628568" y="244768"/>
                  </a:lnTo>
                  <a:lnTo>
                    <a:pt x="4640406" y="244768"/>
                  </a:lnTo>
                  <a:lnTo>
                    <a:pt x="4652244" y="244768"/>
                  </a:lnTo>
                  <a:lnTo>
                    <a:pt x="4664081" y="244768"/>
                  </a:lnTo>
                  <a:lnTo>
                    <a:pt x="4675919" y="244768"/>
                  </a:lnTo>
                  <a:lnTo>
                    <a:pt x="4687757" y="244768"/>
                  </a:lnTo>
                </a:path>
              </a:pathLst>
            </a:custGeom>
            <a:ln w="40651" cap="flat">
              <a:solidFill>
                <a:srgbClr val="E8E8E8">
                  <a:alpha val="100000"/>
                </a:srgbClr>
              </a:solidFill>
              <a:prstDash val="solid"/>
              <a:round/>
            </a:ln>
          </p:spPr>
          <p:txBody>
            <a:bodyPr/>
            <a:lstStyle/>
            <a:p/>
          </p:txBody>
        </p:sp>
        <p:sp>
          <p:nvSpPr>
            <p:cNvPr id="40" name="pl40"/>
            <p:cNvSpPr/>
            <p:nvPr/>
          </p:nvSpPr>
          <p:spPr>
            <a:xfrm>
              <a:off x="2482252" y="1394934"/>
              <a:ext cx="4687757" cy="979239"/>
            </a:xfrm>
            <a:custGeom>
              <a:avLst/>
              <a:pathLst>
                <a:path w="4687757" h="979239">
                  <a:moveTo>
                    <a:pt x="0" y="979239"/>
                  </a:moveTo>
                  <a:lnTo>
                    <a:pt x="11837" y="979239"/>
                  </a:lnTo>
                  <a:lnTo>
                    <a:pt x="23675" y="979239"/>
                  </a:lnTo>
                  <a:lnTo>
                    <a:pt x="35513" y="979239"/>
                  </a:lnTo>
                  <a:lnTo>
                    <a:pt x="47351" y="979239"/>
                  </a:lnTo>
                  <a:lnTo>
                    <a:pt x="59188" y="979239"/>
                  </a:lnTo>
                  <a:lnTo>
                    <a:pt x="71026" y="979239"/>
                  </a:lnTo>
                  <a:lnTo>
                    <a:pt x="82864" y="979239"/>
                  </a:lnTo>
                  <a:lnTo>
                    <a:pt x="94702" y="979239"/>
                  </a:lnTo>
                  <a:lnTo>
                    <a:pt x="106539" y="979239"/>
                  </a:lnTo>
                  <a:lnTo>
                    <a:pt x="118377" y="979239"/>
                  </a:lnTo>
                  <a:lnTo>
                    <a:pt x="130215" y="979239"/>
                  </a:lnTo>
                  <a:lnTo>
                    <a:pt x="142053" y="979239"/>
                  </a:lnTo>
                  <a:lnTo>
                    <a:pt x="153891" y="979239"/>
                  </a:lnTo>
                  <a:lnTo>
                    <a:pt x="165728" y="979239"/>
                  </a:lnTo>
                  <a:lnTo>
                    <a:pt x="177566" y="979239"/>
                  </a:lnTo>
                  <a:lnTo>
                    <a:pt x="189404" y="979239"/>
                  </a:lnTo>
                  <a:lnTo>
                    <a:pt x="201242" y="979239"/>
                  </a:lnTo>
                  <a:lnTo>
                    <a:pt x="213079" y="979239"/>
                  </a:lnTo>
                  <a:lnTo>
                    <a:pt x="224917" y="979239"/>
                  </a:lnTo>
                  <a:lnTo>
                    <a:pt x="236755" y="979239"/>
                  </a:lnTo>
                  <a:lnTo>
                    <a:pt x="248593" y="979239"/>
                  </a:lnTo>
                  <a:lnTo>
                    <a:pt x="260430" y="979239"/>
                  </a:lnTo>
                  <a:lnTo>
                    <a:pt x="272268" y="979239"/>
                  </a:lnTo>
                  <a:lnTo>
                    <a:pt x="284106" y="979239"/>
                  </a:lnTo>
                  <a:lnTo>
                    <a:pt x="295944" y="979239"/>
                  </a:lnTo>
                  <a:lnTo>
                    <a:pt x="307782" y="979239"/>
                  </a:lnTo>
                  <a:lnTo>
                    <a:pt x="319619" y="979239"/>
                  </a:lnTo>
                  <a:lnTo>
                    <a:pt x="331457" y="979239"/>
                  </a:lnTo>
                  <a:lnTo>
                    <a:pt x="343295" y="979239"/>
                  </a:lnTo>
                  <a:lnTo>
                    <a:pt x="355133" y="979239"/>
                  </a:lnTo>
                  <a:lnTo>
                    <a:pt x="366970" y="979239"/>
                  </a:lnTo>
                  <a:lnTo>
                    <a:pt x="378808" y="979239"/>
                  </a:lnTo>
                  <a:lnTo>
                    <a:pt x="390646" y="979239"/>
                  </a:lnTo>
                  <a:lnTo>
                    <a:pt x="402484" y="979239"/>
                  </a:lnTo>
                  <a:lnTo>
                    <a:pt x="414321" y="979239"/>
                  </a:lnTo>
                  <a:lnTo>
                    <a:pt x="426159" y="979239"/>
                  </a:lnTo>
                  <a:lnTo>
                    <a:pt x="437997" y="979239"/>
                  </a:lnTo>
                  <a:lnTo>
                    <a:pt x="449835" y="979239"/>
                  </a:lnTo>
                  <a:lnTo>
                    <a:pt x="461673" y="979239"/>
                  </a:lnTo>
                  <a:lnTo>
                    <a:pt x="473510" y="979239"/>
                  </a:lnTo>
                  <a:lnTo>
                    <a:pt x="485348" y="979239"/>
                  </a:lnTo>
                  <a:lnTo>
                    <a:pt x="497186" y="979239"/>
                  </a:lnTo>
                  <a:lnTo>
                    <a:pt x="509024" y="979239"/>
                  </a:lnTo>
                  <a:lnTo>
                    <a:pt x="520861" y="979239"/>
                  </a:lnTo>
                  <a:lnTo>
                    <a:pt x="532699" y="979239"/>
                  </a:lnTo>
                  <a:lnTo>
                    <a:pt x="544537" y="979239"/>
                  </a:lnTo>
                  <a:lnTo>
                    <a:pt x="556375" y="979239"/>
                  </a:lnTo>
                  <a:lnTo>
                    <a:pt x="568213" y="979239"/>
                  </a:lnTo>
                  <a:lnTo>
                    <a:pt x="580050" y="979239"/>
                  </a:lnTo>
                  <a:lnTo>
                    <a:pt x="591888" y="979239"/>
                  </a:lnTo>
                  <a:lnTo>
                    <a:pt x="603726" y="979239"/>
                  </a:lnTo>
                  <a:lnTo>
                    <a:pt x="615564" y="979239"/>
                  </a:lnTo>
                  <a:lnTo>
                    <a:pt x="627401" y="979239"/>
                  </a:lnTo>
                  <a:lnTo>
                    <a:pt x="639239" y="979239"/>
                  </a:lnTo>
                  <a:lnTo>
                    <a:pt x="651077" y="979239"/>
                  </a:lnTo>
                  <a:lnTo>
                    <a:pt x="662915" y="979239"/>
                  </a:lnTo>
                  <a:lnTo>
                    <a:pt x="674752" y="979239"/>
                  </a:lnTo>
                  <a:lnTo>
                    <a:pt x="686590" y="979239"/>
                  </a:lnTo>
                  <a:lnTo>
                    <a:pt x="698428" y="979239"/>
                  </a:lnTo>
                  <a:lnTo>
                    <a:pt x="710266" y="979239"/>
                  </a:lnTo>
                  <a:lnTo>
                    <a:pt x="722104" y="979239"/>
                  </a:lnTo>
                  <a:lnTo>
                    <a:pt x="733941" y="979239"/>
                  </a:lnTo>
                  <a:lnTo>
                    <a:pt x="745779" y="979239"/>
                  </a:lnTo>
                  <a:lnTo>
                    <a:pt x="757617" y="979239"/>
                  </a:lnTo>
                  <a:lnTo>
                    <a:pt x="769455" y="979239"/>
                  </a:lnTo>
                  <a:lnTo>
                    <a:pt x="781292" y="979239"/>
                  </a:lnTo>
                  <a:lnTo>
                    <a:pt x="793130" y="979239"/>
                  </a:lnTo>
                  <a:lnTo>
                    <a:pt x="804968" y="979239"/>
                  </a:lnTo>
                  <a:lnTo>
                    <a:pt x="816806" y="979239"/>
                  </a:lnTo>
                  <a:lnTo>
                    <a:pt x="828643" y="979239"/>
                  </a:lnTo>
                  <a:lnTo>
                    <a:pt x="840481" y="979239"/>
                  </a:lnTo>
                  <a:lnTo>
                    <a:pt x="852319" y="979239"/>
                  </a:lnTo>
                  <a:lnTo>
                    <a:pt x="864157" y="979239"/>
                  </a:lnTo>
                  <a:lnTo>
                    <a:pt x="875995" y="979239"/>
                  </a:lnTo>
                  <a:lnTo>
                    <a:pt x="887832" y="979239"/>
                  </a:lnTo>
                  <a:lnTo>
                    <a:pt x="899670" y="979239"/>
                  </a:lnTo>
                  <a:lnTo>
                    <a:pt x="911508" y="979239"/>
                  </a:lnTo>
                  <a:lnTo>
                    <a:pt x="923346" y="979239"/>
                  </a:lnTo>
                  <a:lnTo>
                    <a:pt x="935183" y="979239"/>
                  </a:lnTo>
                  <a:lnTo>
                    <a:pt x="947021" y="979239"/>
                  </a:lnTo>
                  <a:lnTo>
                    <a:pt x="958859" y="979239"/>
                  </a:lnTo>
                  <a:lnTo>
                    <a:pt x="970697" y="979239"/>
                  </a:lnTo>
                  <a:lnTo>
                    <a:pt x="982534" y="979239"/>
                  </a:lnTo>
                  <a:lnTo>
                    <a:pt x="994372" y="979239"/>
                  </a:lnTo>
                  <a:lnTo>
                    <a:pt x="1006210" y="979239"/>
                  </a:lnTo>
                  <a:lnTo>
                    <a:pt x="1018048" y="979239"/>
                  </a:lnTo>
                  <a:lnTo>
                    <a:pt x="1029886" y="979239"/>
                  </a:lnTo>
                  <a:lnTo>
                    <a:pt x="1041723" y="979239"/>
                  </a:lnTo>
                  <a:lnTo>
                    <a:pt x="1053561" y="979239"/>
                  </a:lnTo>
                  <a:lnTo>
                    <a:pt x="1065399" y="979239"/>
                  </a:lnTo>
                  <a:lnTo>
                    <a:pt x="1077237" y="979239"/>
                  </a:lnTo>
                  <a:lnTo>
                    <a:pt x="1089074" y="979239"/>
                  </a:lnTo>
                  <a:lnTo>
                    <a:pt x="1100912" y="979239"/>
                  </a:lnTo>
                  <a:lnTo>
                    <a:pt x="1112750" y="979239"/>
                  </a:lnTo>
                  <a:lnTo>
                    <a:pt x="1124588" y="979239"/>
                  </a:lnTo>
                  <a:lnTo>
                    <a:pt x="1136426" y="979239"/>
                  </a:lnTo>
                  <a:lnTo>
                    <a:pt x="1148263" y="979239"/>
                  </a:lnTo>
                  <a:lnTo>
                    <a:pt x="1160101" y="979239"/>
                  </a:lnTo>
                  <a:lnTo>
                    <a:pt x="1171939" y="979239"/>
                  </a:lnTo>
                  <a:lnTo>
                    <a:pt x="1171939" y="979075"/>
                  </a:lnTo>
                  <a:lnTo>
                    <a:pt x="1183777" y="979046"/>
                  </a:lnTo>
                  <a:lnTo>
                    <a:pt x="1195614" y="979012"/>
                  </a:lnTo>
                  <a:lnTo>
                    <a:pt x="1207452" y="978972"/>
                  </a:lnTo>
                  <a:lnTo>
                    <a:pt x="1219290" y="978925"/>
                  </a:lnTo>
                  <a:lnTo>
                    <a:pt x="1231128" y="978870"/>
                  </a:lnTo>
                  <a:lnTo>
                    <a:pt x="1242965" y="978806"/>
                  </a:lnTo>
                  <a:lnTo>
                    <a:pt x="1254803" y="978730"/>
                  </a:lnTo>
                  <a:lnTo>
                    <a:pt x="1266641" y="978641"/>
                  </a:lnTo>
                  <a:lnTo>
                    <a:pt x="1278479" y="978536"/>
                  </a:lnTo>
                  <a:lnTo>
                    <a:pt x="1290317" y="978413"/>
                  </a:lnTo>
                  <a:lnTo>
                    <a:pt x="1302154" y="978269"/>
                  </a:lnTo>
                  <a:lnTo>
                    <a:pt x="1313992" y="978099"/>
                  </a:lnTo>
                  <a:lnTo>
                    <a:pt x="1325830" y="977900"/>
                  </a:lnTo>
                  <a:lnTo>
                    <a:pt x="1337668" y="977665"/>
                  </a:lnTo>
                  <a:lnTo>
                    <a:pt x="1349505" y="977390"/>
                  </a:lnTo>
                  <a:lnTo>
                    <a:pt x="1361343" y="977068"/>
                  </a:lnTo>
                  <a:lnTo>
                    <a:pt x="1373181" y="976689"/>
                  </a:lnTo>
                  <a:lnTo>
                    <a:pt x="1385019" y="976244"/>
                  </a:lnTo>
                  <a:lnTo>
                    <a:pt x="1396856" y="975723"/>
                  </a:lnTo>
                  <a:lnTo>
                    <a:pt x="1408694" y="975111"/>
                  </a:lnTo>
                  <a:lnTo>
                    <a:pt x="1420532" y="974394"/>
                  </a:lnTo>
                  <a:lnTo>
                    <a:pt x="1432370" y="973555"/>
                  </a:lnTo>
                  <a:lnTo>
                    <a:pt x="1444208" y="972571"/>
                  </a:lnTo>
                  <a:lnTo>
                    <a:pt x="1456045" y="971420"/>
                  </a:lnTo>
                  <a:lnTo>
                    <a:pt x="1467883" y="970074"/>
                  </a:lnTo>
                  <a:lnTo>
                    <a:pt x="1479721" y="968502"/>
                  </a:lnTo>
                  <a:lnTo>
                    <a:pt x="1491559" y="966667"/>
                  </a:lnTo>
                  <a:lnTo>
                    <a:pt x="1503396" y="964528"/>
                  </a:lnTo>
                  <a:lnTo>
                    <a:pt x="1515234" y="962039"/>
                  </a:lnTo>
                  <a:lnTo>
                    <a:pt x="1527072" y="959145"/>
                  </a:lnTo>
                  <a:lnTo>
                    <a:pt x="1538910" y="955790"/>
                  </a:lnTo>
                  <a:lnTo>
                    <a:pt x="1550748" y="951906"/>
                  </a:lnTo>
                  <a:lnTo>
                    <a:pt x="1562585" y="947423"/>
                  </a:lnTo>
                  <a:lnTo>
                    <a:pt x="1574423" y="942264"/>
                  </a:lnTo>
                  <a:lnTo>
                    <a:pt x="1586261" y="936346"/>
                  </a:lnTo>
                  <a:lnTo>
                    <a:pt x="1598099" y="929585"/>
                  </a:lnTo>
                  <a:lnTo>
                    <a:pt x="1609936" y="921896"/>
                  </a:lnTo>
                  <a:lnTo>
                    <a:pt x="1621774" y="913194"/>
                  </a:lnTo>
                  <a:lnTo>
                    <a:pt x="1633612" y="903403"/>
                  </a:lnTo>
                  <a:lnTo>
                    <a:pt x="1645450" y="892458"/>
                  </a:lnTo>
                  <a:lnTo>
                    <a:pt x="1657287" y="880311"/>
                  </a:lnTo>
                  <a:lnTo>
                    <a:pt x="1669125" y="866937"/>
                  </a:lnTo>
                  <a:lnTo>
                    <a:pt x="1680963" y="852343"/>
                  </a:lnTo>
                  <a:lnTo>
                    <a:pt x="1692801" y="836569"/>
                  </a:lnTo>
                  <a:lnTo>
                    <a:pt x="1704639" y="819697"/>
                  </a:lnTo>
                  <a:lnTo>
                    <a:pt x="1716476" y="801849"/>
                  </a:lnTo>
                  <a:lnTo>
                    <a:pt x="1728314" y="783191"/>
                  </a:lnTo>
                  <a:lnTo>
                    <a:pt x="1740152" y="763922"/>
                  </a:lnTo>
                  <a:lnTo>
                    <a:pt x="1751990" y="744275"/>
                  </a:lnTo>
                  <a:lnTo>
                    <a:pt x="1763827" y="724500"/>
                  </a:lnTo>
                  <a:lnTo>
                    <a:pt x="1775665" y="704853"/>
                  </a:lnTo>
                  <a:lnTo>
                    <a:pt x="1787503" y="685585"/>
                  </a:lnTo>
                  <a:lnTo>
                    <a:pt x="1799341" y="666926"/>
                  </a:lnTo>
                  <a:lnTo>
                    <a:pt x="1811178" y="649079"/>
                  </a:lnTo>
                  <a:lnTo>
                    <a:pt x="1823016" y="632206"/>
                  </a:lnTo>
                  <a:lnTo>
                    <a:pt x="1834854" y="616432"/>
                  </a:lnTo>
                  <a:lnTo>
                    <a:pt x="1846692" y="601838"/>
                  </a:lnTo>
                  <a:lnTo>
                    <a:pt x="1858530" y="588465"/>
                  </a:lnTo>
                  <a:lnTo>
                    <a:pt x="1870367" y="576318"/>
                  </a:lnTo>
                  <a:lnTo>
                    <a:pt x="1882205" y="565373"/>
                  </a:lnTo>
                  <a:lnTo>
                    <a:pt x="1894043" y="555582"/>
                  </a:lnTo>
                  <a:lnTo>
                    <a:pt x="1905881" y="546880"/>
                  </a:lnTo>
                  <a:lnTo>
                    <a:pt x="1917718" y="539190"/>
                  </a:lnTo>
                  <a:lnTo>
                    <a:pt x="1929556" y="532430"/>
                  </a:lnTo>
                  <a:lnTo>
                    <a:pt x="1941394" y="526512"/>
                  </a:lnTo>
                  <a:lnTo>
                    <a:pt x="1953232" y="521353"/>
                  </a:lnTo>
                  <a:lnTo>
                    <a:pt x="1965069" y="516870"/>
                  </a:lnTo>
                  <a:lnTo>
                    <a:pt x="1976907" y="512986"/>
                  </a:lnTo>
                  <a:lnTo>
                    <a:pt x="1988745" y="509630"/>
                  </a:lnTo>
                  <a:lnTo>
                    <a:pt x="2000583" y="506737"/>
                  </a:lnTo>
                  <a:lnTo>
                    <a:pt x="2012421" y="504247"/>
                  </a:lnTo>
                  <a:lnTo>
                    <a:pt x="2024258" y="502108"/>
                  </a:lnTo>
                  <a:lnTo>
                    <a:pt x="2036096" y="500273"/>
                  </a:lnTo>
                  <a:lnTo>
                    <a:pt x="2047934" y="498701"/>
                  </a:lnTo>
                  <a:lnTo>
                    <a:pt x="2059772" y="497355"/>
                  </a:lnTo>
                  <a:lnTo>
                    <a:pt x="2071609" y="496205"/>
                  </a:lnTo>
                  <a:lnTo>
                    <a:pt x="2083447" y="495221"/>
                  </a:lnTo>
                  <a:lnTo>
                    <a:pt x="2095285" y="494381"/>
                  </a:lnTo>
                  <a:lnTo>
                    <a:pt x="2107123" y="493664"/>
                  </a:lnTo>
                  <a:lnTo>
                    <a:pt x="2118961" y="493053"/>
                  </a:lnTo>
                  <a:lnTo>
                    <a:pt x="2130798" y="492531"/>
                  </a:lnTo>
                  <a:lnTo>
                    <a:pt x="2142636" y="492087"/>
                  </a:lnTo>
                  <a:lnTo>
                    <a:pt x="2154474" y="491708"/>
                  </a:lnTo>
                  <a:lnTo>
                    <a:pt x="2166312" y="491385"/>
                  </a:lnTo>
                  <a:lnTo>
                    <a:pt x="2178149" y="491110"/>
                  </a:lnTo>
                  <a:lnTo>
                    <a:pt x="2189987" y="490876"/>
                  </a:lnTo>
                  <a:lnTo>
                    <a:pt x="2201825" y="490677"/>
                  </a:lnTo>
                  <a:lnTo>
                    <a:pt x="2213663" y="490507"/>
                  </a:lnTo>
                  <a:lnTo>
                    <a:pt x="2225500" y="490363"/>
                  </a:lnTo>
                  <a:lnTo>
                    <a:pt x="2237338" y="490240"/>
                  </a:lnTo>
                  <a:lnTo>
                    <a:pt x="2249176" y="490135"/>
                  </a:lnTo>
                  <a:lnTo>
                    <a:pt x="2261014" y="490046"/>
                  </a:lnTo>
                  <a:lnTo>
                    <a:pt x="2272852" y="489970"/>
                  </a:lnTo>
                  <a:lnTo>
                    <a:pt x="2284689" y="489905"/>
                  </a:lnTo>
                  <a:lnTo>
                    <a:pt x="2296527" y="489850"/>
                  </a:lnTo>
                  <a:lnTo>
                    <a:pt x="2308365" y="489804"/>
                  </a:lnTo>
                  <a:lnTo>
                    <a:pt x="2320203" y="489764"/>
                  </a:lnTo>
                  <a:lnTo>
                    <a:pt x="2332040" y="489730"/>
                  </a:lnTo>
                  <a:lnTo>
                    <a:pt x="2343878" y="489701"/>
                  </a:lnTo>
                  <a:lnTo>
                    <a:pt x="2343878" y="489537"/>
                  </a:lnTo>
                  <a:lnTo>
                    <a:pt x="2355716" y="489537"/>
                  </a:lnTo>
                  <a:lnTo>
                    <a:pt x="2367554" y="489537"/>
                  </a:lnTo>
                  <a:lnTo>
                    <a:pt x="2379391" y="489537"/>
                  </a:lnTo>
                  <a:lnTo>
                    <a:pt x="2391229" y="489537"/>
                  </a:lnTo>
                  <a:lnTo>
                    <a:pt x="2403067" y="489537"/>
                  </a:lnTo>
                  <a:lnTo>
                    <a:pt x="2414905" y="489537"/>
                  </a:lnTo>
                  <a:lnTo>
                    <a:pt x="2426743" y="489537"/>
                  </a:lnTo>
                  <a:lnTo>
                    <a:pt x="2438580" y="489537"/>
                  </a:lnTo>
                  <a:lnTo>
                    <a:pt x="2450418" y="489537"/>
                  </a:lnTo>
                  <a:lnTo>
                    <a:pt x="2462256" y="489537"/>
                  </a:lnTo>
                  <a:lnTo>
                    <a:pt x="2474094" y="489537"/>
                  </a:lnTo>
                  <a:lnTo>
                    <a:pt x="2485931" y="489537"/>
                  </a:lnTo>
                  <a:lnTo>
                    <a:pt x="2497769" y="489537"/>
                  </a:lnTo>
                  <a:lnTo>
                    <a:pt x="2509607" y="489537"/>
                  </a:lnTo>
                  <a:lnTo>
                    <a:pt x="2521445" y="489537"/>
                  </a:lnTo>
                  <a:lnTo>
                    <a:pt x="2533283" y="489537"/>
                  </a:lnTo>
                  <a:lnTo>
                    <a:pt x="2545120" y="489537"/>
                  </a:lnTo>
                  <a:lnTo>
                    <a:pt x="2556958" y="489537"/>
                  </a:lnTo>
                  <a:lnTo>
                    <a:pt x="2568796" y="489537"/>
                  </a:lnTo>
                  <a:lnTo>
                    <a:pt x="2580634" y="489537"/>
                  </a:lnTo>
                  <a:lnTo>
                    <a:pt x="2592471" y="489537"/>
                  </a:lnTo>
                  <a:lnTo>
                    <a:pt x="2604309" y="489537"/>
                  </a:lnTo>
                  <a:lnTo>
                    <a:pt x="2616147" y="489537"/>
                  </a:lnTo>
                  <a:lnTo>
                    <a:pt x="2627985" y="489537"/>
                  </a:lnTo>
                  <a:lnTo>
                    <a:pt x="2639822" y="489537"/>
                  </a:lnTo>
                  <a:lnTo>
                    <a:pt x="2651660" y="489537"/>
                  </a:lnTo>
                  <a:lnTo>
                    <a:pt x="2663498" y="489537"/>
                  </a:lnTo>
                  <a:lnTo>
                    <a:pt x="2675336" y="489537"/>
                  </a:lnTo>
                  <a:lnTo>
                    <a:pt x="2687174" y="489537"/>
                  </a:lnTo>
                  <a:lnTo>
                    <a:pt x="2699011" y="489537"/>
                  </a:lnTo>
                  <a:lnTo>
                    <a:pt x="2710849" y="489537"/>
                  </a:lnTo>
                  <a:lnTo>
                    <a:pt x="2722687" y="489537"/>
                  </a:lnTo>
                  <a:lnTo>
                    <a:pt x="2734525" y="489537"/>
                  </a:lnTo>
                  <a:lnTo>
                    <a:pt x="2746362" y="489537"/>
                  </a:lnTo>
                  <a:lnTo>
                    <a:pt x="2758200" y="489537"/>
                  </a:lnTo>
                  <a:lnTo>
                    <a:pt x="2770038" y="489537"/>
                  </a:lnTo>
                  <a:lnTo>
                    <a:pt x="2781876" y="489537"/>
                  </a:lnTo>
                  <a:lnTo>
                    <a:pt x="2793713" y="489537"/>
                  </a:lnTo>
                  <a:lnTo>
                    <a:pt x="2805551" y="489537"/>
                  </a:lnTo>
                  <a:lnTo>
                    <a:pt x="2817389" y="489537"/>
                  </a:lnTo>
                  <a:lnTo>
                    <a:pt x="2829227" y="489537"/>
                  </a:lnTo>
                  <a:lnTo>
                    <a:pt x="2841065" y="489537"/>
                  </a:lnTo>
                  <a:lnTo>
                    <a:pt x="2852902" y="489537"/>
                  </a:lnTo>
                  <a:lnTo>
                    <a:pt x="2864740" y="489537"/>
                  </a:lnTo>
                  <a:lnTo>
                    <a:pt x="2876578" y="489537"/>
                  </a:lnTo>
                  <a:lnTo>
                    <a:pt x="2888416" y="489537"/>
                  </a:lnTo>
                  <a:lnTo>
                    <a:pt x="2900253" y="489537"/>
                  </a:lnTo>
                  <a:lnTo>
                    <a:pt x="2912091" y="489537"/>
                  </a:lnTo>
                  <a:lnTo>
                    <a:pt x="2923929" y="489537"/>
                  </a:lnTo>
                  <a:lnTo>
                    <a:pt x="2935767" y="489537"/>
                  </a:lnTo>
                  <a:lnTo>
                    <a:pt x="2947604" y="489537"/>
                  </a:lnTo>
                  <a:lnTo>
                    <a:pt x="2959442" y="489537"/>
                  </a:lnTo>
                  <a:lnTo>
                    <a:pt x="2971280" y="489537"/>
                  </a:lnTo>
                  <a:lnTo>
                    <a:pt x="2983118" y="489537"/>
                  </a:lnTo>
                  <a:lnTo>
                    <a:pt x="2994956" y="489537"/>
                  </a:lnTo>
                  <a:lnTo>
                    <a:pt x="3006793" y="489537"/>
                  </a:lnTo>
                  <a:lnTo>
                    <a:pt x="3018631" y="489537"/>
                  </a:lnTo>
                  <a:lnTo>
                    <a:pt x="3030469" y="489537"/>
                  </a:lnTo>
                  <a:lnTo>
                    <a:pt x="3042307" y="489537"/>
                  </a:lnTo>
                  <a:lnTo>
                    <a:pt x="3054144" y="489537"/>
                  </a:lnTo>
                  <a:lnTo>
                    <a:pt x="3065982" y="489537"/>
                  </a:lnTo>
                  <a:lnTo>
                    <a:pt x="3077820" y="489537"/>
                  </a:lnTo>
                  <a:lnTo>
                    <a:pt x="3089658" y="489537"/>
                  </a:lnTo>
                  <a:lnTo>
                    <a:pt x="3101496" y="489537"/>
                  </a:lnTo>
                  <a:lnTo>
                    <a:pt x="3113333" y="489537"/>
                  </a:lnTo>
                  <a:lnTo>
                    <a:pt x="3125171" y="489537"/>
                  </a:lnTo>
                  <a:lnTo>
                    <a:pt x="3137009" y="489537"/>
                  </a:lnTo>
                  <a:lnTo>
                    <a:pt x="3148847" y="489537"/>
                  </a:lnTo>
                  <a:lnTo>
                    <a:pt x="3160684" y="489537"/>
                  </a:lnTo>
                  <a:lnTo>
                    <a:pt x="3172522" y="489537"/>
                  </a:lnTo>
                  <a:lnTo>
                    <a:pt x="3184360" y="489537"/>
                  </a:lnTo>
                  <a:lnTo>
                    <a:pt x="3196198" y="489537"/>
                  </a:lnTo>
                  <a:lnTo>
                    <a:pt x="3208035" y="489537"/>
                  </a:lnTo>
                  <a:lnTo>
                    <a:pt x="3219873" y="489537"/>
                  </a:lnTo>
                  <a:lnTo>
                    <a:pt x="3231711" y="489537"/>
                  </a:lnTo>
                  <a:lnTo>
                    <a:pt x="3243549" y="489537"/>
                  </a:lnTo>
                  <a:lnTo>
                    <a:pt x="3255387" y="489537"/>
                  </a:lnTo>
                  <a:lnTo>
                    <a:pt x="3267224" y="489537"/>
                  </a:lnTo>
                  <a:lnTo>
                    <a:pt x="3279062" y="489537"/>
                  </a:lnTo>
                  <a:lnTo>
                    <a:pt x="3290900" y="489537"/>
                  </a:lnTo>
                  <a:lnTo>
                    <a:pt x="3302738" y="489537"/>
                  </a:lnTo>
                  <a:lnTo>
                    <a:pt x="3314575" y="489537"/>
                  </a:lnTo>
                  <a:lnTo>
                    <a:pt x="3326413" y="489537"/>
                  </a:lnTo>
                  <a:lnTo>
                    <a:pt x="3338251" y="489537"/>
                  </a:lnTo>
                  <a:lnTo>
                    <a:pt x="3350089" y="489537"/>
                  </a:lnTo>
                  <a:lnTo>
                    <a:pt x="3361926" y="489537"/>
                  </a:lnTo>
                  <a:lnTo>
                    <a:pt x="3373764" y="489537"/>
                  </a:lnTo>
                  <a:lnTo>
                    <a:pt x="3385602" y="489537"/>
                  </a:lnTo>
                  <a:lnTo>
                    <a:pt x="3397440" y="489537"/>
                  </a:lnTo>
                  <a:lnTo>
                    <a:pt x="3409278" y="489537"/>
                  </a:lnTo>
                  <a:lnTo>
                    <a:pt x="3421115" y="489537"/>
                  </a:lnTo>
                  <a:lnTo>
                    <a:pt x="3432953" y="489537"/>
                  </a:lnTo>
                  <a:lnTo>
                    <a:pt x="3444791" y="489537"/>
                  </a:lnTo>
                  <a:lnTo>
                    <a:pt x="3456629" y="489537"/>
                  </a:lnTo>
                  <a:lnTo>
                    <a:pt x="3468466" y="489537"/>
                  </a:lnTo>
                  <a:lnTo>
                    <a:pt x="3480304" y="489537"/>
                  </a:lnTo>
                  <a:lnTo>
                    <a:pt x="3492142" y="489537"/>
                  </a:lnTo>
                  <a:lnTo>
                    <a:pt x="3503980" y="489537"/>
                  </a:lnTo>
                  <a:lnTo>
                    <a:pt x="3515818" y="489537"/>
                  </a:lnTo>
                  <a:lnTo>
                    <a:pt x="3515818" y="489373"/>
                  </a:lnTo>
                  <a:lnTo>
                    <a:pt x="3527655" y="489344"/>
                  </a:lnTo>
                  <a:lnTo>
                    <a:pt x="3539493" y="489310"/>
                  </a:lnTo>
                  <a:lnTo>
                    <a:pt x="3551331" y="489270"/>
                  </a:lnTo>
                  <a:lnTo>
                    <a:pt x="3563169" y="489224"/>
                  </a:lnTo>
                  <a:lnTo>
                    <a:pt x="3575006" y="489169"/>
                  </a:lnTo>
                  <a:lnTo>
                    <a:pt x="3586844" y="489104"/>
                  </a:lnTo>
                  <a:lnTo>
                    <a:pt x="3598682" y="489028"/>
                  </a:lnTo>
                  <a:lnTo>
                    <a:pt x="3610520" y="488939"/>
                  </a:lnTo>
                  <a:lnTo>
                    <a:pt x="3622357" y="488834"/>
                  </a:lnTo>
                  <a:lnTo>
                    <a:pt x="3634195" y="488711"/>
                  </a:lnTo>
                  <a:lnTo>
                    <a:pt x="3646033" y="488567"/>
                  </a:lnTo>
                  <a:lnTo>
                    <a:pt x="3657871" y="488397"/>
                  </a:lnTo>
                  <a:lnTo>
                    <a:pt x="3669709" y="488198"/>
                  </a:lnTo>
                  <a:lnTo>
                    <a:pt x="3681546" y="487964"/>
                  </a:lnTo>
                  <a:lnTo>
                    <a:pt x="3693384" y="487689"/>
                  </a:lnTo>
                  <a:lnTo>
                    <a:pt x="3705222" y="487366"/>
                  </a:lnTo>
                  <a:lnTo>
                    <a:pt x="3717060" y="486987"/>
                  </a:lnTo>
                  <a:lnTo>
                    <a:pt x="3728897" y="486543"/>
                  </a:lnTo>
                  <a:lnTo>
                    <a:pt x="3740735" y="486021"/>
                  </a:lnTo>
                  <a:lnTo>
                    <a:pt x="3752573" y="485410"/>
                  </a:lnTo>
                  <a:lnTo>
                    <a:pt x="3764411" y="484693"/>
                  </a:lnTo>
                  <a:lnTo>
                    <a:pt x="3776248" y="483853"/>
                  </a:lnTo>
                  <a:lnTo>
                    <a:pt x="3788086" y="482869"/>
                  </a:lnTo>
                  <a:lnTo>
                    <a:pt x="3799924" y="481719"/>
                  </a:lnTo>
                  <a:lnTo>
                    <a:pt x="3811762" y="480373"/>
                  </a:lnTo>
                  <a:lnTo>
                    <a:pt x="3823600" y="478801"/>
                  </a:lnTo>
                  <a:lnTo>
                    <a:pt x="3835437" y="476966"/>
                  </a:lnTo>
                  <a:lnTo>
                    <a:pt x="3847275" y="474827"/>
                  </a:lnTo>
                  <a:lnTo>
                    <a:pt x="3859113" y="472337"/>
                  </a:lnTo>
                  <a:lnTo>
                    <a:pt x="3870951" y="469444"/>
                  </a:lnTo>
                  <a:lnTo>
                    <a:pt x="3882788" y="466088"/>
                  </a:lnTo>
                  <a:lnTo>
                    <a:pt x="3894626" y="462204"/>
                  </a:lnTo>
                  <a:lnTo>
                    <a:pt x="3906464" y="457721"/>
                  </a:lnTo>
                  <a:lnTo>
                    <a:pt x="3918302" y="452562"/>
                  </a:lnTo>
                  <a:lnTo>
                    <a:pt x="3930139" y="446644"/>
                  </a:lnTo>
                  <a:lnTo>
                    <a:pt x="3941977" y="439884"/>
                  </a:lnTo>
                  <a:lnTo>
                    <a:pt x="3953815" y="432194"/>
                  </a:lnTo>
                  <a:lnTo>
                    <a:pt x="3965653" y="423492"/>
                  </a:lnTo>
                  <a:lnTo>
                    <a:pt x="3977491" y="413701"/>
                  </a:lnTo>
                  <a:lnTo>
                    <a:pt x="3989328" y="402756"/>
                  </a:lnTo>
                  <a:lnTo>
                    <a:pt x="4001166" y="390609"/>
                  </a:lnTo>
                  <a:lnTo>
                    <a:pt x="4013004" y="377236"/>
                  </a:lnTo>
                  <a:lnTo>
                    <a:pt x="4024842" y="362642"/>
                  </a:lnTo>
                  <a:lnTo>
                    <a:pt x="4036679" y="346868"/>
                  </a:lnTo>
                  <a:lnTo>
                    <a:pt x="4048517" y="329995"/>
                  </a:lnTo>
                  <a:lnTo>
                    <a:pt x="4060355" y="312148"/>
                  </a:lnTo>
                  <a:lnTo>
                    <a:pt x="4072193" y="293489"/>
                  </a:lnTo>
                  <a:lnTo>
                    <a:pt x="4084031" y="274221"/>
                  </a:lnTo>
                  <a:lnTo>
                    <a:pt x="4095868" y="254574"/>
                  </a:lnTo>
                  <a:lnTo>
                    <a:pt x="4107706" y="234799"/>
                  </a:lnTo>
                  <a:lnTo>
                    <a:pt x="4119544" y="215152"/>
                  </a:lnTo>
                  <a:lnTo>
                    <a:pt x="4131382" y="195883"/>
                  </a:lnTo>
                  <a:lnTo>
                    <a:pt x="4143219" y="177225"/>
                  </a:lnTo>
                  <a:lnTo>
                    <a:pt x="4155057" y="159377"/>
                  </a:lnTo>
                  <a:lnTo>
                    <a:pt x="4166895" y="142505"/>
                  </a:lnTo>
                  <a:lnTo>
                    <a:pt x="4178733" y="126731"/>
                  </a:lnTo>
                  <a:lnTo>
                    <a:pt x="4190570" y="112137"/>
                  </a:lnTo>
                  <a:lnTo>
                    <a:pt x="4202408" y="98763"/>
                  </a:lnTo>
                  <a:lnTo>
                    <a:pt x="4214246" y="86616"/>
                  </a:lnTo>
                  <a:lnTo>
                    <a:pt x="4226084" y="75671"/>
                  </a:lnTo>
                  <a:lnTo>
                    <a:pt x="4237922" y="65880"/>
                  </a:lnTo>
                  <a:lnTo>
                    <a:pt x="4249759" y="57178"/>
                  </a:lnTo>
                  <a:lnTo>
                    <a:pt x="4261597" y="49489"/>
                  </a:lnTo>
                  <a:lnTo>
                    <a:pt x="4273435" y="42728"/>
                  </a:lnTo>
                  <a:lnTo>
                    <a:pt x="4285273" y="36810"/>
                  </a:lnTo>
                  <a:lnTo>
                    <a:pt x="4297110" y="31651"/>
                  </a:lnTo>
                  <a:lnTo>
                    <a:pt x="4308948" y="27168"/>
                  </a:lnTo>
                  <a:lnTo>
                    <a:pt x="4320786" y="23284"/>
                  </a:lnTo>
                  <a:lnTo>
                    <a:pt x="4332624" y="19929"/>
                  </a:lnTo>
                  <a:lnTo>
                    <a:pt x="4344461" y="17035"/>
                  </a:lnTo>
                  <a:lnTo>
                    <a:pt x="4356299" y="14546"/>
                  </a:lnTo>
                  <a:lnTo>
                    <a:pt x="4368137" y="12407"/>
                  </a:lnTo>
                  <a:lnTo>
                    <a:pt x="4379975" y="10572"/>
                  </a:lnTo>
                  <a:lnTo>
                    <a:pt x="4391813" y="9000"/>
                  </a:lnTo>
                  <a:lnTo>
                    <a:pt x="4403650" y="7654"/>
                  </a:lnTo>
                  <a:lnTo>
                    <a:pt x="4415488" y="6503"/>
                  </a:lnTo>
                  <a:lnTo>
                    <a:pt x="4427326" y="5519"/>
                  </a:lnTo>
                  <a:lnTo>
                    <a:pt x="4439164" y="4680"/>
                  </a:lnTo>
                  <a:lnTo>
                    <a:pt x="4451001" y="3963"/>
                  </a:lnTo>
                  <a:lnTo>
                    <a:pt x="4462839" y="3351"/>
                  </a:lnTo>
                  <a:lnTo>
                    <a:pt x="4474677" y="2830"/>
                  </a:lnTo>
                  <a:lnTo>
                    <a:pt x="4486515" y="2385"/>
                  </a:lnTo>
                  <a:lnTo>
                    <a:pt x="4498352" y="2006"/>
                  </a:lnTo>
                  <a:lnTo>
                    <a:pt x="4510190" y="1684"/>
                  </a:lnTo>
                  <a:lnTo>
                    <a:pt x="4522028" y="1409"/>
                  </a:lnTo>
                  <a:lnTo>
                    <a:pt x="4533866" y="1174"/>
                  </a:lnTo>
                  <a:lnTo>
                    <a:pt x="4545704" y="975"/>
                  </a:lnTo>
                  <a:lnTo>
                    <a:pt x="4557541" y="805"/>
                  </a:lnTo>
                  <a:lnTo>
                    <a:pt x="4569379" y="661"/>
                  </a:lnTo>
                  <a:lnTo>
                    <a:pt x="4581217" y="538"/>
                  </a:lnTo>
                  <a:lnTo>
                    <a:pt x="4593055" y="433"/>
                  </a:lnTo>
                  <a:lnTo>
                    <a:pt x="4604892" y="344"/>
                  </a:lnTo>
                  <a:lnTo>
                    <a:pt x="4616730" y="268"/>
                  </a:lnTo>
                  <a:lnTo>
                    <a:pt x="4628568" y="204"/>
                  </a:lnTo>
                  <a:lnTo>
                    <a:pt x="4640406" y="149"/>
                  </a:lnTo>
                  <a:lnTo>
                    <a:pt x="4652244" y="102"/>
                  </a:lnTo>
                  <a:lnTo>
                    <a:pt x="4664081" y="62"/>
                  </a:lnTo>
                  <a:lnTo>
                    <a:pt x="4675919" y="28"/>
                  </a:lnTo>
                  <a:lnTo>
                    <a:pt x="4687757" y="0"/>
                  </a:lnTo>
                </a:path>
              </a:pathLst>
            </a:custGeom>
            <a:ln w="40651" cap="flat">
              <a:solidFill>
                <a:srgbClr val="E8E8E8">
                  <a:alpha val="100000"/>
                </a:srgbClr>
              </a:solidFill>
              <a:prstDash val="solid"/>
              <a:round/>
            </a:ln>
          </p:spPr>
          <p:txBody>
            <a:bodyPr/>
            <a:lstStyle/>
            <a:p/>
          </p:txBody>
        </p:sp>
        <p:sp>
          <p:nvSpPr>
            <p:cNvPr id="41" name="pl41"/>
            <p:cNvSpPr/>
            <p:nvPr/>
          </p:nvSpPr>
          <p:spPr>
            <a:xfrm>
              <a:off x="2482252" y="2619106"/>
              <a:ext cx="4687757" cy="244768"/>
            </a:xfrm>
            <a:custGeom>
              <a:avLst/>
              <a:pathLst>
                <a:path w="4687757" h="244768">
                  <a:moveTo>
                    <a:pt x="0" y="0"/>
                  </a:moveTo>
                  <a:lnTo>
                    <a:pt x="11837" y="14"/>
                  </a:lnTo>
                  <a:lnTo>
                    <a:pt x="23675" y="31"/>
                  </a:lnTo>
                  <a:lnTo>
                    <a:pt x="35513" y="51"/>
                  </a:lnTo>
                  <a:lnTo>
                    <a:pt x="47351" y="74"/>
                  </a:lnTo>
                  <a:lnTo>
                    <a:pt x="59188" y="102"/>
                  </a:lnTo>
                  <a:lnTo>
                    <a:pt x="71026" y="134"/>
                  </a:lnTo>
                  <a:lnTo>
                    <a:pt x="82864" y="172"/>
                  </a:lnTo>
                  <a:lnTo>
                    <a:pt x="94702" y="216"/>
                  </a:lnTo>
                  <a:lnTo>
                    <a:pt x="106539" y="269"/>
                  </a:lnTo>
                  <a:lnTo>
                    <a:pt x="118377" y="330"/>
                  </a:lnTo>
                  <a:lnTo>
                    <a:pt x="130215" y="402"/>
                  </a:lnTo>
                  <a:lnTo>
                    <a:pt x="142053" y="487"/>
                  </a:lnTo>
                  <a:lnTo>
                    <a:pt x="153891" y="587"/>
                  </a:lnTo>
                  <a:lnTo>
                    <a:pt x="165728" y="704"/>
                  </a:lnTo>
                  <a:lnTo>
                    <a:pt x="177566" y="842"/>
                  </a:lnTo>
                  <a:lnTo>
                    <a:pt x="189404" y="1003"/>
                  </a:lnTo>
                  <a:lnTo>
                    <a:pt x="201242" y="1192"/>
                  </a:lnTo>
                  <a:lnTo>
                    <a:pt x="213079" y="1415"/>
                  </a:lnTo>
                  <a:lnTo>
                    <a:pt x="224917" y="1675"/>
                  </a:lnTo>
                  <a:lnTo>
                    <a:pt x="236755" y="1981"/>
                  </a:lnTo>
                  <a:lnTo>
                    <a:pt x="248593" y="2340"/>
                  </a:lnTo>
                  <a:lnTo>
                    <a:pt x="260430" y="2759"/>
                  </a:lnTo>
                  <a:lnTo>
                    <a:pt x="272268" y="3251"/>
                  </a:lnTo>
                  <a:lnTo>
                    <a:pt x="284106" y="3827"/>
                  </a:lnTo>
                  <a:lnTo>
                    <a:pt x="295944" y="4500"/>
                  </a:lnTo>
                  <a:lnTo>
                    <a:pt x="307782" y="5286"/>
                  </a:lnTo>
                  <a:lnTo>
                    <a:pt x="319619" y="6203"/>
                  </a:lnTo>
                  <a:lnTo>
                    <a:pt x="331457" y="7273"/>
                  </a:lnTo>
                  <a:lnTo>
                    <a:pt x="343295" y="8517"/>
                  </a:lnTo>
                  <a:lnTo>
                    <a:pt x="355133" y="9964"/>
                  </a:lnTo>
                  <a:lnTo>
                    <a:pt x="366970" y="11642"/>
                  </a:lnTo>
                  <a:lnTo>
                    <a:pt x="378808" y="13584"/>
                  </a:lnTo>
                  <a:lnTo>
                    <a:pt x="390646" y="15825"/>
                  </a:lnTo>
                  <a:lnTo>
                    <a:pt x="402484" y="18405"/>
                  </a:lnTo>
                  <a:lnTo>
                    <a:pt x="414321" y="21364"/>
                  </a:lnTo>
                  <a:lnTo>
                    <a:pt x="426159" y="24744"/>
                  </a:lnTo>
                  <a:lnTo>
                    <a:pt x="437997" y="28589"/>
                  </a:lnTo>
                  <a:lnTo>
                    <a:pt x="449835" y="32940"/>
                  </a:lnTo>
                  <a:lnTo>
                    <a:pt x="461673" y="37835"/>
                  </a:lnTo>
                  <a:lnTo>
                    <a:pt x="473510" y="43308"/>
                  </a:lnTo>
                  <a:lnTo>
                    <a:pt x="485348" y="49381"/>
                  </a:lnTo>
                  <a:lnTo>
                    <a:pt x="497186" y="56068"/>
                  </a:lnTo>
                  <a:lnTo>
                    <a:pt x="509024" y="63365"/>
                  </a:lnTo>
                  <a:lnTo>
                    <a:pt x="520861" y="71252"/>
                  </a:lnTo>
                  <a:lnTo>
                    <a:pt x="532699" y="79688"/>
                  </a:lnTo>
                  <a:lnTo>
                    <a:pt x="544537" y="88612"/>
                  </a:lnTo>
                  <a:lnTo>
                    <a:pt x="556375" y="97941"/>
                  </a:lnTo>
                  <a:lnTo>
                    <a:pt x="568213" y="107576"/>
                  </a:lnTo>
                  <a:lnTo>
                    <a:pt x="580050" y="117399"/>
                  </a:lnTo>
                  <a:lnTo>
                    <a:pt x="591888" y="127287"/>
                  </a:lnTo>
                  <a:lnTo>
                    <a:pt x="603726" y="137110"/>
                  </a:lnTo>
                  <a:lnTo>
                    <a:pt x="615564" y="146744"/>
                  </a:lnTo>
                  <a:lnTo>
                    <a:pt x="627401" y="156074"/>
                  </a:lnTo>
                  <a:lnTo>
                    <a:pt x="639239" y="164997"/>
                  </a:lnTo>
                  <a:lnTo>
                    <a:pt x="651077" y="173434"/>
                  </a:lnTo>
                  <a:lnTo>
                    <a:pt x="662915" y="181321"/>
                  </a:lnTo>
                  <a:lnTo>
                    <a:pt x="674752" y="188618"/>
                  </a:lnTo>
                  <a:lnTo>
                    <a:pt x="686590" y="195304"/>
                  </a:lnTo>
                  <a:lnTo>
                    <a:pt x="698428" y="201378"/>
                  </a:lnTo>
                  <a:lnTo>
                    <a:pt x="710266" y="206850"/>
                  </a:lnTo>
                  <a:lnTo>
                    <a:pt x="722104" y="211746"/>
                  </a:lnTo>
                  <a:lnTo>
                    <a:pt x="733941" y="216097"/>
                  </a:lnTo>
                  <a:lnTo>
                    <a:pt x="745779" y="219942"/>
                  </a:lnTo>
                  <a:lnTo>
                    <a:pt x="757617" y="223322"/>
                  </a:lnTo>
                  <a:lnTo>
                    <a:pt x="769455" y="226281"/>
                  </a:lnTo>
                  <a:lnTo>
                    <a:pt x="781292" y="228860"/>
                  </a:lnTo>
                  <a:lnTo>
                    <a:pt x="793130" y="231102"/>
                  </a:lnTo>
                  <a:lnTo>
                    <a:pt x="804968" y="233044"/>
                  </a:lnTo>
                  <a:lnTo>
                    <a:pt x="816806" y="234722"/>
                  </a:lnTo>
                  <a:lnTo>
                    <a:pt x="828643" y="236168"/>
                  </a:lnTo>
                  <a:lnTo>
                    <a:pt x="840481" y="237413"/>
                  </a:lnTo>
                  <a:lnTo>
                    <a:pt x="852319" y="238483"/>
                  </a:lnTo>
                  <a:lnTo>
                    <a:pt x="864157" y="239400"/>
                  </a:lnTo>
                  <a:lnTo>
                    <a:pt x="875995" y="240186"/>
                  </a:lnTo>
                  <a:lnTo>
                    <a:pt x="887832" y="240859"/>
                  </a:lnTo>
                  <a:lnTo>
                    <a:pt x="899670" y="241434"/>
                  </a:lnTo>
                  <a:lnTo>
                    <a:pt x="911508" y="241926"/>
                  </a:lnTo>
                  <a:lnTo>
                    <a:pt x="923346" y="242346"/>
                  </a:lnTo>
                  <a:lnTo>
                    <a:pt x="935183" y="242705"/>
                  </a:lnTo>
                  <a:lnTo>
                    <a:pt x="947021" y="243010"/>
                  </a:lnTo>
                  <a:lnTo>
                    <a:pt x="958859" y="243271"/>
                  </a:lnTo>
                  <a:lnTo>
                    <a:pt x="970697" y="243493"/>
                  </a:lnTo>
                  <a:lnTo>
                    <a:pt x="982534" y="243683"/>
                  </a:lnTo>
                  <a:lnTo>
                    <a:pt x="994372" y="243844"/>
                  </a:lnTo>
                  <a:lnTo>
                    <a:pt x="1006210" y="243982"/>
                  </a:lnTo>
                  <a:lnTo>
                    <a:pt x="1018048" y="244099"/>
                  </a:lnTo>
                  <a:lnTo>
                    <a:pt x="1029886" y="244198"/>
                  </a:lnTo>
                  <a:lnTo>
                    <a:pt x="1041723" y="244283"/>
                  </a:lnTo>
                  <a:lnTo>
                    <a:pt x="1053561" y="244355"/>
                  </a:lnTo>
                  <a:lnTo>
                    <a:pt x="1065399" y="244417"/>
                  </a:lnTo>
                  <a:lnTo>
                    <a:pt x="1077237" y="244469"/>
                  </a:lnTo>
                  <a:lnTo>
                    <a:pt x="1089074" y="244514"/>
                  </a:lnTo>
                  <a:lnTo>
                    <a:pt x="1100912" y="244552"/>
                  </a:lnTo>
                  <a:lnTo>
                    <a:pt x="1112750" y="244584"/>
                  </a:lnTo>
                  <a:lnTo>
                    <a:pt x="1124588" y="244612"/>
                  </a:lnTo>
                  <a:lnTo>
                    <a:pt x="1136426" y="244635"/>
                  </a:lnTo>
                  <a:lnTo>
                    <a:pt x="1148263" y="244655"/>
                  </a:lnTo>
                  <a:lnTo>
                    <a:pt x="1160101" y="244672"/>
                  </a:lnTo>
                  <a:lnTo>
                    <a:pt x="1171939" y="244686"/>
                  </a:lnTo>
                  <a:lnTo>
                    <a:pt x="1171939" y="244768"/>
                  </a:lnTo>
                  <a:lnTo>
                    <a:pt x="1183777" y="244768"/>
                  </a:lnTo>
                  <a:lnTo>
                    <a:pt x="1195614" y="244768"/>
                  </a:lnTo>
                  <a:lnTo>
                    <a:pt x="1207452" y="244768"/>
                  </a:lnTo>
                  <a:lnTo>
                    <a:pt x="1219290" y="244768"/>
                  </a:lnTo>
                  <a:lnTo>
                    <a:pt x="1231128" y="244768"/>
                  </a:lnTo>
                  <a:lnTo>
                    <a:pt x="1242965" y="244768"/>
                  </a:lnTo>
                  <a:lnTo>
                    <a:pt x="1254803" y="244768"/>
                  </a:lnTo>
                  <a:lnTo>
                    <a:pt x="1266641" y="244768"/>
                  </a:lnTo>
                  <a:lnTo>
                    <a:pt x="1278479" y="244768"/>
                  </a:lnTo>
                  <a:lnTo>
                    <a:pt x="1290317" y="244768"/>
                  </a:lnTo>
                  <a:lnTo>
                    <a:pt x="1302154" y="244768"/>
                  </a:lnTo>
                  <a:lnTo>
                    <a:pt x="1313992" y="244768"/>
                  </a:lnTo>
                  <a:lnTo>
                    <a:pt x="1325830" y="244768"/>
                  </a:lnTo>
                  <a:lnTo>
                    <a:pt x="1337668" y="244768"/>
                  </a:lnTo>
                  <a:lnTo>
                    <a:pt x="1349505" y="244768"/>
                  </a:lnTo>
                  <a:lnTo>
                    <a:pt x="1361343" y="244768"/>
                  </a:lnTo>
                  <a:lnTo>
                    <a:pt x="1373181" y="244768"/>
                  </a:lnTo>
                  <a:lnTo>
                    <a:pt x="1385019" y="244768"/>
                  </a:lnTo>
                  <a:lnTo>
                    <a:pt x="1396856" y="244768"/>
                  </a:lnTo>
                  <a:lnTo>
                    <a:pt x="1408694" y="244768"/>
                  </a:lnTo>
                  <a:lnTo>
                    <a:pt x="1420532" y="244768"/>
                  </a:lnTo>
                  <a:lnTo>
                    <a:pt x="1432370" y="244768"/>
                  </a:lnTo>
                  <a:lnTo>
                    <a:pt x="1444208" y="244768"/>
                  </a:lnTo>
                  <a:lnTo>
                    <a:pt x="1456045" y="244768"/>
                  </a:lnTo>
                  <a:lnTo>
                    <a:pt x="1467883" y="244768"/>
                  </a:lnTo>
                  <a:lnTo>
                    <a:pt x="1479721" y="244768"/>
                  </a:lnTo>
                  <a:lnTo>
                    <a:pt x="1491559" y="244768"/>
                  </a:lnTo>
                  <a:lnTo>
                    <a:pt x="1503396" y="244768"/>
                  </a:lnTo>
                  <a:lnTo>
                    <a:pt x="1515234" y="244768"/>
                  </a:lnTo>
                  <a:lnTo>
                    <a:pt x="1527072" y="244768"/>
                  </a:lnTo>
                  <a:lnTo>
                    <a:pt x="1538910" y="244768"/>
                  </a:lnTo>
                  <a:lnTo>
                    <a:pt x="1550748" y="244768"/>
                  </a:lnTo>
                  <a:lnTo>
                    <a:pt x="1562585" y="244768"/>
                  </a:lnTo>
                  <a:lnTo>
                    <a:pt x="1574423" y="244768"/>
                  </a:lnTo>
                  <a:lnTo>
                    <a:pt x="1586261" y="244768"/>
                  </a:lnTo>
                  <a:lnTo>
                    <a:pt x="1598099" y="244768"/>
                  </a:lnTo>
                  <a:lnTo>
                    <a:pt x="1609936" y="244768"/>
                  </a:lnTo>
                  <a:lnTo>
                    <a:pt x="1621774" y="244768"/>
                  </a:lnTo>
                  <a:lnTo>
                    <a:pt x="1633612" y="244768"/>
                  </a:lnTo>
                  <a:lnTo>
                    <a:pt x="1645450" y="244768"/>
                  </a:lnTo>
                  <a:lnTo>
                    <a:pt x="1657287" y="244768"/>
                  </a:lnTo>
                  <a:lnTo>
                    <a:pt x="1669125" y="244768"/>
                  </a:lnTo>
                  <a:lnTo>
                    <a:pt x="1680963" y="244768"/>
                  </a:lnTo>
                  <a:lnTo>
                    <a:pt x="1692801" y="244768"/>
                  </a:lnTo>
                  <a:lnTo>
                    <a:pt x="1704639" y="244768"/>
                  </a:lnTo>
                  <a:lnTo>
                    <a:pt x="1716476" y="244768"/>
                  </a:lnTo>
                  <a:lnTo>
                    <a:pt x="1728314" y="244768"/>
                  </a:lnTo>
                  <a:lnTo>
                    <a:pt x="1740152" y="244768"/>
                  </a:lnTo>
                  <a:lnTo>
                    <a:pt x="1751990" y="244768"/>
                  </a:lnTo>
                  <a:lnTo>
                    <a:pt x="1763827" y="244768"/>
                  </a:lnTo>
                  <a:lnTo>
                    <a:pt x="1775665" y="244768"/>
                  </a:lnTo>
                  <a:lnTo>
                    <a:pt x="1787503" y="244768"/>
                  </a:lnTo>
                  <a:lnTo>
                    <a:pt x="1799341" y="244768"/>
                  </a:lnTo>
                  <a:lnTo>
                    <a:pt x="1811178" y="244768"/>
                  </a:lnTo>
                  <a:lnTo>
                    <a:pt x="1823016" y="244768"/>
                  </a:lnTo>
                  <a:lnTo>
                    <a:pt x="1834854" y="244768"/>
                  </a:lnTo>
                  <a:lnTo>
                    <a:pt x="1846692" y="244768"/>
                  </a:lnTo>
                  <a:lnTo>
                    <a:pt x="1858530" y="244768"/>
                  </a:lnTo>
                  <a:lnTo>
                    <a:pt x="1870367" y="244768"/>
                  </a:lnTo>
                  <a:lnTo>
                    <a:pt x="1882205" y="244768"/>
                  </a:lnTo>
                  <a:lnTo>
                    <a:pt x="1894043" y="244768"/>
                  </a:lnTo>
                  <a:lnTo>
                    <a:pt x="1905881" y="244768"/>
                  </a:lnTo>
                  <a:lnTo>
                    <a:pt x="1917718" y="244768"/>
                  </a:lnTo>
                  <a:lnTo>
                    <a:pt x="1929556" y="244768"/>
                  </a:lnTo>
                  <a:lnTo>
                    <a:pt x="1941394" y="244768"/>
                  </a:lnTo>
                  <a:lnTo>
                    <a:pt x="1953232" y="244768"/>
                  </a:lnTo>
                  <a:lnTo>
                    <a:pt x="1965069" y="244768"/>
                  </a:lnTo>
                  <a:lnTo>
                    <a:pt x="1976907" y="244768"/>
                  </a:lnTo>
                  <a:lnTo>
                    <a:pt x="1988745" y="244768"/>
                  </a:lnTo>
                  <a:lnTo>
                    <a:pt x="2000583" y="244768"/>
                  </a:lnTo>
                  <a:lnTo>
                    <a:pt x="2012421" y="244768"/>
                  </a:lnTo>
                  <a:lnTo>
                    <a:pt x="2024258" y="244768"/>
                  </a:lnTo>
                  <a:lnTo>
                    <a:pt x="2036096" y="244768"/>
                  </a:lnTo>
                  <a:lnTo>
                    <a:pt x="2047934" y="244768"/>
                  </a:lnTo>
                  <a:lnTo>
                    <a:pt x="2059772" y="244768"/>
                  </a:lnTo>
                  <a:lnTo>
                    <a:pt x="2071609" y="244768"/>
                  </a:lnTo>
                  <a:lnTo>
                    <a:pt x="2083447" y="244768"/>
                  </a:lnTo>
                  <a:lnTo>
                    <a:pt x="2095285" y="244768"/>
                  </a:lnTo>
                  <a:lnTo>
                    <a:pt x="2107123" y="244768"/>
                  </a:lnTo>
                  <a:lnTo>
                    <a:pt x="2118961" y="244768"/>
                  </a:lnTo>
                  <a:lnTo>
                    <a:pt x="2130798" y="244768"/>
                  </a:lnTo>
                  <a:lnTo>
                    <a:pt x="2142636" y="244768"/>
                  </a:lnTo>
                  <a:lnTo>
                    <a:pt x="2154474" y="244768"/>
                  </a:lnTo>
                  <a:lnTo>
                    <a:pt x="2166312" y="244768"/>
                  </a:lnTo>
                  <a:lnTo>
                    <a:pt x="2178149" y="244768"/>
                  </a:lnTo>
                  <a:lnTo>
                    <a:pt x="2189987" y="244768"/>
                  </a:lnTo>
                  <a:lnTo>
                    <a:pt x="2201825" y="244768"/>
                  </a:lnTo>
                  <a:lnTo>
                    <a:pt x="2213663" y="244768"/>
                  </a:lnTo>
                  <a:lnTo>
                    <a:pt x="2225500" y="244768"/>
                  </a:lnTo>
                  <a:lnTo>
                    <a:pt x="2237338" y="244768"/>
                  </a:lnTo>
                  <a:lnTo>
                    <a:pt x="2249176" y="244768"/>
                  </a:lnTo>
                  <a:lnTo>
                    <a:pt x="2261014" y="244768"/>
                  </a:lnTo>
                  <a:lnTo>
                    <a:pt x="2272852" y="244768"/>
                  </a:lnTo>
                  <a:lnTo>
                    <a:pt x="2284689" y="244768"/>
                  </a:lnTo>
                  <a:lnTo>
                    <a:pt x="2296527" y="244768"/>
                  </a:lnTo>
                  <a:lnTo>
                    <a:pt x="2308365" y="244768"/>
                  </a:lnTo>
                  <a:lnTo>
                    <a:pt x="2320203" y="244768"/>
                  </a:lnTo>
                  <a:lnTo>
                    <a:pt x="2332040" y="244768"/>
                  </a:lnTo>
                  <a:lnTo>
                    <a:pt x="2343878" y="244768"/>
                  </a:lnTo>
                  <a:lnTo>
                    <a:pt x="2343878" y="244768"/>
                  </a:lnTo>
                  <a:lnTo>
                    <a:pt x="2355716" y="244768"/>
                  </a:lnTo>
                  <a:lnTo>
                    <a:pt x="2367554" y="244768"/>
                  </a:lnTo>
                  <a:lnTo>
                    <a:pt x="2379391" y="244768"/>
                  </a:lnTo>
                  <a:lnTo>
                    <a:pt x="2391229" y="244768"/>
                  </a:lnTo>
                  <a:lnTo>
                    <a:pt x="2403067" y="244768"/>
                  </a:lnTo>
                  <a:lnTo>
                    <a:pt x="2414905" y="244768"/>
                  </a:lnTo>
                  <a:lnTo>
                    <a:pt x="2426743" y="244768"/>
                  </a:lnTo>
                  <a:lnTo>
                    <a:pt x="2438580" y="244768"/>
                  </a:lnTo>
                  <a:lnTo>
                    <a:pt x="2450418" y="244768"/>
                  </a:lnTo>
                  <a:lnTo>
                    <a:pt x="2462256" y="244768"/>
                  </a:lnTo>
                  <a:lnTo>
                    <a:pt x="2474094" y="244768"/>
                  </a:lnTo>
                  <a:lnTo>
                    <a:pt x="2485931" y="244768"/>
                  </a:lnTo>
                  <a:lnTo>
                    <a:pt x="2497769" y="244768"/>
                  </a:lnTo>
                  <a:lnTo>
                    <a:pt x="2509607" y="244768"/>
                  </a:lnTo>
                  <a:lnTo>
                    <a:pt x="2521445" y="244768"/>
                  </a:lnTo>
                  <a:lnTo>
                    <a:pt x="2533283" y="244768"/>
                  </a:lnTo>
                  <a:lnTo>
                    <a:pt x="2545120" y="244768"/>
                  </a:lnTo>
                  <a:lnTo>
                    <a:pt x="2556958" y="244768"/>
                  </a:lnTo>
                  <a:lnTo>
                    <a:pt x="2568796" y="244768"/>
                  </a:lnTo>
                  <a:lnTo>
                    <a:pt x="2580634" y="244768"/>
                  </a:lnTo>
                  <a:lnTo>
                    <a:pt x="2592471" y="244768"/>
                  </a:lnTo>
                  <a:lnTo>
                    <a:pt x="2604309" y="244768"/>
                  </a:lnTo>
                  <a:lnTo>
                    <a:pt x="2616147" y="244768"/>
                  </a:lnTo>
                  <a:lnTo>
                    <a:pt x="2627985" y="244768"/>
                  </a:lnTo>
                  <a:lnTo>
                    <a:pt x="2639822" y="244768"/>
                  </a:lnTo>
                  <a:lnTo>
                    <a:pt x="2651660" y="244768"/>
                  </a:lnTo>
                  <a:lnTo>
                    <a:pt x="2663498" y="244768"/>
                  </a:lnTo>
                  <a:lnTo>
                    <a:pt x="2675336" y="244768"/>
                  </a:lnTo>
                  <a:lnTo>
                    <a:pt x="2687174" y="244768"/>
                  </a:lnTo>
                  <a:lnTo>
                    <a:pt x="2699011" y="244768"/>
                  </a:lnTo>
                  <a:lnTo>
                    <a:pt x="2710849" y="244768"/>
                  </a:lnTo>
                  <a:lnTo>
                    <a:pt x="2722687" y="244768"/>
                  </a:lnTo>
                  <a:lnTo>
                    <a:pt x="2734525" y="244768"/>
                  </a:lnTo>
                  <a:lnTo>
                    <a:pt x="2746362" y="244768"/>
                  </a:lnTo>
                  <a:lnTo>
                    <a:pt x="2758200" y="244768"/>
                  </a:lnTo>
                  <a:lnTo>
                    <a:pt x="2770038" y="244768"/>
                  </a:lnTo>
                  <a:lnTo>
                    <a:pt x="2781876" y="244768"/>
                  </a:lnTo>
                  <a:lnTo>
                    <a:pt x="2793713" y="244768"/>
                  </a:lnTo>
                  <a:lnTo>
                    <a:pt x="2805551" y="244768"/>
                  </a:lnTo>
                  <a:lnTo>
                    <a:pt x="2817389" y="244768"/>
                  </a:lnTo>
                  <a:lnTo>
                    <a:pt x="2829227" y="244768"/>
                  </a:lnTo>
                  <a:lnTo>
                    <a:pt x="2841065" y="244768"/>
                  </a:lnTo>
                  <a:lnTo>
                    <a:pt x="2852902" y="244768"/>
                  </a:lnTo>
                  <a:lnTo>
                    <a:pt x="2864740" y="244768"/>
                  </a:lnTo>
                  <a:lnTo>
                    <a:pt x="2876578" y="244768"/>
                  </a:lnTo>
                  <a:lnTo>
                    <a:pt x="2888416" y="244768"/>
                  </a:lnTo>
                  <a:lnTo>
                    <a:pt x="2900253" y="244768"/>
                  </a:lnTo>
                  <a:lnTo>
                    <a:pt x="2912091" y="244768"/>
                  </a:lnTo>
                  <a:lnTo>
                    <a:pt x="2923929" y="244768"/>
                  </a:lnTo>
                  <a:lnTo>
                    <a:pt x="2935767" y="244768"/>
                  </a:lnTo>
                  <a:lnTo>
                    <a:pt x="2947604" y="244768"/>
                  </a:lnTo>
                  <a:lnTo>
                    <a:pt x="2959442" y="244768"/>
                  </a:lnTo>
                  <a:lnTo>
                    <a:pt x="2971280" y="244768"/>
                  </a:lnTo>
                  <a:lnTo>
                    <a:pt x="2983118" y="244768"/>
                  </a:lnTo>
                  <a:lnTo>
                    <a:pt x="2994956" y="244768"/>
                  </a:lnTo>
                  <a:lnTo>
                    <a:pt x="3006793" y="244768"/>
                  </a:lnTo>
                  <a:lnTo>
                    <a:pt x="3018631" y="244768"/>
                  </a:lnTo>
                  <a:lnTo>
                    <a:pt x="3030469" y="244768"/>
                  </a:lnTo>
                  <a:lnTo>
                    <a:pt x="3042307" y="244768"/>
                  </a:lnTo>
                  <a:lnTo>
                    <a:pt x="3054144" y="244768"/>
                  </a:lnTo>
                  <a:lnTo>
                    <a:pt x="3065982" y="244768"/>
                  </a:lnTo>
                  <a:lnTo>
                    <a:pt x="3077820" y="244768"/>
                  </a:lnTo>
                  <a:lnTo>
                    <a:pt x="3089658" y="244768"/>
                  </a:lnTo>
                  <a:lnTo>
                    <a:pt x="3101496" y="244768"/>
                  </a:lnTo>
                  <a:lnTo>
                    <a:pt x="3113333" y="244768"/>
                  </a:lnTo>
                  <a:lnTo>
                    <a:pt x="3125171" y="244768"/>
                  </a:lnTo>
                  <a:lnTo>
                    <a:pt x="3137009" y="244768"/>
                  </a:lnTo>
                  <a:lnTo>
                    <a:pt x="3148847" y="244768"/>
                  </a:lnTo>
                  <a:lnTo>
                    <a:pt x="3160684" y="244768"/>
                  </a:lnTo>
                  <a:lnTo>
                    <a:pt x="3172522" y="244768"/>
                  </a:lnTo>
                  <a:lnTo>
                    <a:pt x="3184360" y="244768"/>
                  </a:lnTo>
                  <a:lnTo>
                    <a:pt x="3196198" y="244768"/>
                  </a:lnTo>
                  <a:lnTo>
                    <a:pt x="3208035" y="244768"/>
                  </a:lnTo>
                  <a:lnTo>
                    <a:pt x="3219873" y="244768"/>
                  </a:lnTo>
                  <a:lnTo>
                    <a:pt x="3231711" y="244768"/>
                  </a:lnTo>
                  <a:lnTo>
                    <a:pt x="3243549" y="244768"/>
                  </a:lnTo>
                  <a:lnTo>
                    <a:pt x="3255387" y="244768"/>
                  </a:lnTo>
                  <a:lnTo>
                    <a:pt x="3267224" y="244768"/>
                  </a:lnTo>
                  <a:lnTo>
                    <a:pt x="3279062" y="244768"/>
                  </a:lnTo>
                  <a:lnTo>
                    <a:pt x="3290900" y="244768"/>
                  </a:lnTo>
                  <a:lnTo>
                    <a:pt x="3302738" y="244768"/>
                  </a:lnTo>
                  <a:lnTo>
                    <a:pt x="3314575" y="244768"/>
                  </a:lnTo>
                  <a:lnTo>
                    <a:pt x="3326413" y="244768"/>
                  </a:lnTo>
                  <a:lnTo>
                    <a:pt x="3338251" y="244768"/>
                  </a:lnTo>
                  <a:lnTo>
                    <a:pt x="3350089" y="244768"/>
                  </a:lnTo>
                  <a:lnTo>
                    <a:pt x="3361926" y="244768"/>
                  </a:lnTo>
                  <a:lnTo>
                    <a:pt x="3373764" y="244768"/>
                  </a:lnTo>
                  <a:lnTo>
                    <a:pt x="3385602" y="244768"/>
                  </a:lnTo>
                  <a:lnTo>
                    <a:pt x="3397440" y="244768"/>
                  </a:lnTo>
                  <a:lnTo>
                    <a:pt x="3409278" y="244768"/>
                  </a:lnTo>
                  <a:lnTo>
                    <a:pt x="3421115" y="244768"/>
                  </a:lnTo>
                  <a:lnTo>
                    <a:pt x="3432953" y="244768"/>
                  </a:lnTo>
                  <a:lnTo>
                    <a:pt x="3444791" y="244768"/>
                  </a:lnTo>
                  <a:lnTo>
                    <a:pt x="3456629" y="244768"/>
                  </a:lnTo>
                  <a:lnTo>
                    <a:pt x="3468466" y="244768"/>
                  </a:lnTo>
                  <a:lnTo>
                    <a:pt x="3480304" y="244768"/>
                  </a:lnTo>
                  <a:lnTo>
                    <a:pt x="3492142" y="244768"/>
                  </a:lnTo>
                  <a:lnTo>
                    <a:pt x="3503980" y="244768"/>
                  </a:lnTo>
                  <a:lnTo>
                    <a:pt x="3515818" y="244768"/>
                  </a:lnTo>
                  <a:lnTo>
                    <a:pt x="3515818" y="244768"/>
                  </a:lnTo>
                  <a:lnTo>
                    <a:pt x="3527655" y="244768"/>
                  </a:lnTo>
                  <a:lnTo>
                    <a:pt x="3539493" y="244768"/>
                  </a:lnTo>
                  <a:lnTo>
                    <a:pt x="3551331" y="244768"/>
                  </a:lnTo>
                  <a:lnTo>
                    <a:pt x="3563169" y="244768"/>
                  </a:lnTo>
                  <a:lnTo>
                    <a:pt x="3575006" y="244768"/>
                  </a:lnTo>
                  <a:lnTo>
                    <a:pt x="3586844" y="244768"/>
                  </a:lnTo>
                  <a:lnTo>
                    <a:pt x="3598682" y="244768"/>
                  </a:lnTo>
                  <a:lnTo>
                    <a:pt x="3610520" y="244768"/>
                  </a:lnTo>
                  <a:lnTo>
                    <a:pt x="3622357" y="244768"/>
                  </a:lnTo>
                  <a:lnTo>
                    <a:pt x="3634195" y="244768"/>
                  </a:lnTo>
                  <a:lnTo>
                    <a:pt x="3646033" y="244768"/>
                  </a:lnTo>
                  <a:lnTo>
                    <a:pt x="3657871" y="244768"/>
                  </a:lnTo>
                  <a:lnTo>
                    <a:pt x="3669709" y="244768"/>
                  </a:lnTo>
                  <a:lnTo>
                    <a:pt x="3681546" y="244768"/>
                  </a:lnTo>
                  <a:lnTo>
                    <a:pt x="3693384" y="244768"/>
                  </a:lnTo>
                  <a:lnTo>
                    <a:pt x="3705222" y="244768"/>
                  </a:lnTo>
                  <a:lnTo>
                    <a:pt x="3717060" y="244768"/>
                  </a:lnTo>
                  <a:lnTo>
                    <a:pt x="3728897" y="244768"/>
                  </a:lnTo>
                  <a:lnTo>
                    <a:pt x="3740735" y="244768"/>
                  </a:lnTo>
                  <a:lnTo>
                    <a:pt x="3752573" y="244768"/>
                  </a:lnTo>
                  <a:lnTo>
                    <a:pt x="3764411" y="244768"/>
                  </a:lnTo>
                  <a:lnTo>
                    <a:pt x="3776248" y="244768"/>
                  </a:lnTo>
                  <a:lnTo>
                    <a:pt x="3788086" y="244768"/>
                  </a:lnTo>
                  <a:lnTo>
                    <a:pt x="3799924" y="244768"/>
                  </a:lnTo>
                  <a:lnTo>
                    <a:pt x="3811762" y="244768"/>
                  </a:lnTo>
                  <a:lnTo>
                    <a:pt x="3823600" y="244768"/>
                  </a:lnTo>
                  <a:lnTo>
                    <a:pt x="3835437" y="244768"/>
                  </a:lnTo>
                  <a:lnTo>
                    <a:pt x="3847275" y="244768"/>
                  </a:lnTo>
                  <a:lnTo>
                    <a:pt x="3859113" y="244768"/>
                  </a:lnTo>
                  <a:lnTo>
                    <a:pt x="3870951" y="244768"/>
                  </a:lnTo>
                  <a:lnTo>
                    <a:pt x="3882788" y="244768"/>
                  </a:lnTo>
                  <a:lnTo>
                    <a:pt x="3894626" y="244768"/>
                  </a:lnTo>
                  <a:lnTo>
                    <a:pt x="3906464" y="244768"/>
                  </a:lnTo>
                  <a:lnTo>
                    <a:pt x="3918302" y="244768"/>
                  </a:lnTo>
                  <a:lnTo>
                    <a:pt x="3930139" y="244768"/>
                  </a:lnTo>
                  <a:lnTo>
                    <a:pt x="3941977" y="244768"/>
                  </a:lnTo>
                  <a:lnTo>
                    <a:pt x="3953815" y="244768"/>
                  </a:lnTo>
                  <a:lnTo>
                    <a:pt x="3965653" y="244768"/>
                  </a:lnTo>
                  <a:lnTo>
                    <a:pt x="3977491" y="244768"/>
                  </a:lnTo>
                  <a:lnTo>
                    <a:pt x="3989328" y="244768"/>
                  </a:lnTo>
                  <a:lnTo>
                    <a:pt x="4001166" y="244768"/>
                  </a:lnTo>
                  <a:lnTo>
                    <a:pt x="4013004" y="244768"/>
                  </a:lnTo>
                  <a:lnTo>
                    <a:pt x="4024842" y="244768"/>
                  </a:lnTo>
                  <a:lnTo>
                    <a:pt x="4036679" y="244768"/>
                  </a:lnTo>
                  <a:lnTo>
                    <a:pt x="4048517" y="244768"/>
                  </a:lnTo>
                  <a:lnTo>
                    <a:pt x="4060355" y="244768"/>
                  </a:lnTo>
                  <a:lnTo>
                    <a:pt x="4072193" y="244768"/>
                  </a:lnTo>
                  <a:lnTo>
                    <a:pt x="4084031" y="244768"/>
                  </a:lnTo>
                  <a:lnTo>
                    <a:pt x="4095868" y="244768"/>
                  </a:lnTo>
                  <a:lnTo>
                    <a:pt x="4107706" y="244768"/>
                  </a:lnTo>
                  <a:lnTo>
                    <a:pt x="4119544" y="244768"/>
                  </a:lnTo>
                  <a:lnTo>
                    <a:pt x="4131382" y="244768"/>
                  </a:lnTo>
                  <a:lnTo>
                    <a:pt x="4143219" y="244768"/>
                  </a:lnTo>
                  <a:lnTo>
                    <a:pt x="4155057" y="244768"/>
                  </a:lnTo>
                  <a:lnTo>
                    <a:pt x="4166895" y="244768"/>
                  </a:lnTo>
                  <a:lnTo>
                    <a:pt x="4178733" y="244768"/>
                  </a:lnTo>
                  <a:lnTo>
                    <a:pt x="4190570" y="244768"/>
                  </a:lnTo>
                  <a:lnTo>
                    <a:pt x="4202408" y="244768"/>
                  </a:lnTo>
                  <a:lnTo>
                    <a:pt x="4214246" y="244768"/>
                  </a:lnTo>
                  <a:lnTo>
                    <a:pt x="4226084" y="244768"/>
                  </a:lnTo>
                  <a:lnTo>
                    <a:pt x="4237922" y="244768"/>
                  </a:lnTo>
                  <a:lnTo>
                    <a:pt x="4249759" y="244768"/>
                  </a:lnTo>
                  <a:lnTo>
                    <a:pt x="4261597" y="244768"/>
                  </a:lnTo>
                  <a:lnTo>
                    <a:pt x="4273435" y="244768"/>
                  </a:lnTo>
                  <a:lnTo>
                    <a:pt x="4285273" y="244768"/>
                  </a:lnTo>
                  <a:lnTo>
                    <a:pt x="4297110" y="244768"/>
                  </a:lnTo>
                  <a:lnTo>
                    <a:pt x="4308948" y="244768"/>
                  </a:lnTo>
                  <a:lnTo>
                    <a:pt x="4320786" y="244768"/>
                  </a:lnTo>
                  <a:lnTo>
                    <a:pt x="4332624" y="244768"/>
                  </a:lnTo>
                  <a:lnTo>
                    <a:pt x="4344461" y="244768"/>
                  </a:lnTo>
                  <a:lnTo>
                    <a:pt x="4356299" y="244768"/>
                  </a:lnTo>
                  <a:lnTo>
                    <a:pt x="4368137" y="244768"/>
                  </a:lnTo>
                  <a:lnTo>
                    <a:pt x="4379975" y="244768"/>
                  </a:lnTo>
                  <a:lnTo>
                    <a:pt x="4391813" y="244768"/>
                  </a:lnTo>
                  <a:lnTo>
                    <a:pt x="4403650" y="244768"/>
                  </a:lnTo>
                  <a:lnTo>
                    <a:pt x="4415488" y="244768"/>
                  </a:lnTo>
                  <a:lnTo>
                    <a:pt x="4427326" y="244768"/>
                  </a:lnTo>
                  <a:lnTo>
                    <a:pt x="4439164" y="244768"/>
                  </a:lnTo>
                  <a:lnTo>
                    <a:pt x="4451001" y="244768"/>
                  </a:lnTo>
                  <a:lnTo>
                    <a:pt x="4462839" y="244768"/>
                  </a:lnTo>
                  <a:lnTo>
                    <a:pt x="4474677" y="244768"/>
                  </a:lnTo>
                  <a:lnTo>
                    <a:pt x="4486515" y="244768"/>
                  </a:lnTo>
                  <a:lnTo>
                    <a:pt x="4498352" y="244768"/>
                  </a:lnTo>
                  <a:lnTo>
                    <a:pt x="4510190" y="244768"/>
                  </a:lnTo>
                  <a:lnTo>
                    <a:pt x="4522028" y="244768"/>
                  </a:lnTo>
                  <a:lnTo>
                    <a:pt x="4533866" y="244768"/>
                  </a:lnTo>
                  <a:lnTo>
                    <a:pt x="4545704" y="244768"/>
                  </a:lnTo>
                  <a:lnTo>
                    <a:pt x="4557541" y="244768"/>
                  </a:lnTo>
                  <a:lnTo>
                    <a:pt x="4569379" y="244768"/>
                  </a:lnTo>
                  <a:lnTo>
                    <a:pt x="4581217" y="244768"/>
                  </a:lnTo>
                  <a:lnTo>
                    <a:pt x="4593055" y="244768"/>
                  </a:lnTo>
                  <a:lnTo>
                    <a:pt x="4604892" y="244768"/>
                  </a:lnTo>
                  <a:lnTo>
                    <a:pt x="4616730" y="244768"/>
                  </a:lnTo>
                  <a:lnTo>
                    <a:pt x="4628568" y="244768"/>
                  </a:lnTo>
                  <a:lnTo>
                    <a:pt x="4640406" y="244768"/>
                  </a:lnTo>
                  <a:lnTo>
                    <a:pt x="4652244" y="244768"/>
                  </a:lnTo>
                  <a:lnTo>
                    <a:pt x="4664081" y="244768"/>
                  </a:lnTo>
                  <a:lnTo>
                    <a:pt x="4675919" y="244768"/>
                  </a:lnTo>
                  <a:lnTo>
                    <a:pt x="4687757" y="244768"/>
                  </a:lnTo>
                </a:path>
              </a:pathLst>
            </a:custGeom>
            <a:ln w="40651" cap="flat">
              <a:solidFill>
                <a:srgbClr val="E8E8E8">
                  <a:alpha val="100000"/>
                </a:srgbClr>
              </a:solidFill>
              <a:prstDash val="solid"/>
              <a:round/>
            </a:ln>
          </p:spPr>
          <p:txBody>
            <a:bodyPr/>
            <a:lstStyle/>
            <a:p/>
          </p:txBody>
        </p:sp>
        <p:sp>
          <p:nvSpPr>
            <p:cNvPr id="42" name="pl42"/>
            <p:cNvSpPr/>
            <p:nvPr/>
          </p:nvSpPr>
          <p:spPr>
            <a:xfrm>
              <a:off x="2482252" y="1150001"/>
              <a:ext cx="4687757" cy="979239"/>
            </a:xfrm>
            <a:custGeom>
              <a:avLst/>
              <a:pathLst>
                <a:path w="4687757" h="979239">
                  <a:moveTo>
                    <a:pt x="0" y="979239"/>
                  </a:moveTo>
                  <a:lnTo>
                    <a:pt x="11837" y="979224"/>
                  </a:lnTo>
                  <a:lnTo>
                    <a:pt x="23675" y="979207"/>
                  </a:lnTo>
                  <a:lnTo>
                    <a:pt x="35513" y="979188"/>
                  </a:lnTo>
                  <a:lnTo>
                    <a:pt x="47351" y="979164"/>
                  </a:lnTo>
                  <a:lnTo>
                    <a:pt x="59188" y="979137"/>
                  </a:lnTo>
                  <a:lnTo>
                    <a:pt x="71026" y="979104"/>
                  </a:lnTo>
                  <a:lnTo>
                    <a:pt x="82864" y="979066"/>
                  </a:lnTo>
                  <a:lnTo>
                    <a:pt x="94702" y="979022"/>
                  </a:lnTo>
                  <a:lnTo>
                    <a:pt x="106539" y="978970"/>
                  </a:lnTo>
                  <a:lnTo>
                    <a:pt x="118377" y="978908"/>
                  </a:lnTo>
                  <a:lnTo>
                    <a:pt x="130215" y="978836"/>
                  </a:lnTo>
                  <a:lnTo>
                    <a:pt x="142053" y="978751"/>
                  </a:lnTo>
                  <a:lnTo>
                    <a:pt x="153891" y="978651"/>
                  </a:lnTo>
                  <a:lnTo>
                    <a:pt x="165728" y="978534"/>
                  </a:lnTo>
                  <a:lnTo>
                    <a:pt x="177566" y="978397"/>
                  </a:lnTo>
                  <a:lnTo>
                    <a:pt x="189404" y="978235"/>
                  </a:lnTo>
                  <a:lnTo>
                    <a:pt x="201242" y="978046"/>
                  </a:lnTo>
                  <a:lnTo>
                    <a:pt x="213079" y="977824"/>
                  </a:lnTo>
                  <a:lnTo>
                    <a:pt x="224917" y="977563"/>
                  </a:lnTo>
                  <a:lnTo>
                    <a:pt x="236755" y="977257"/>
                  </a:lnTo>
                  <a:lnTo>
                    <a:pt x="248593" y="976899"/>
                  </a:lnTo>
                  <a:lnTo>
                    <a:pt x="260430" y="976479"/>
                  </a:lnTo>
                  <a:lnTo>
                    <a:pt x="272268" y="975987"/>
                  </a:lnTo>
                  <a:lnTo>
                    <a:pt x="284106" y="975412"/>
                  </a:lnTo>
                  <a:lnTo>
                    <a:pt x="295944" y="974739"/>
                  </a:lnTo>
                  <a:lnTo>
                    <a:pt x="307782" y="973953"/>
                  </a:lnTo>
                  <a:lnTo>
                    <a:pt x="319619" y="973035"/>
                  </a:lnTo>
                  <a:lnTo>
                    <a:pt x="331457" y="971966"/>
                  </a:lnTo>
                  <a:lnTo>
                    <a:pt x="343295" y="970721"/>
                  </a:lnTo>
                  <a:lnTo>
                    <a:pt x="355133" y="969274"/>
                  </a:lnTo>
                  <a:lnTo>
                    <a:pt x="366970" y="967596"/>
                  </a:lnTo>
                  <a:lnTo>
                    <a:pt x="378808" y="965655"/>
                  </a:lnTo>
                  <a:lnTo>
                    <a:pt x="390646" y="963413"/>
                  </a:lnTo>
                  <a:lnTo>
                    <a:pt x="402484" y="960833"/>
                  </a:lnTo>
                  <a:lnTo>
                    <a:pt x="414321" y="957875"/>
                  </a:lnTo>
                  <a:lnTo>
                    <a:pt x="426159" y="954494"/>
                  </a:lnTo>
                  <a:lnTo>
                    <a:pt x="437997" y="950649"/>
                  </a:lnTo>
                  <a:lnTo>
                    <a:pt x="449835" y="946298"/>
                  </a:lnTo>
                  <a:lnTo>
                    <a:pt x="461673" y="941403"/>
                  </a:lnTo>
                  <a:lnTo>
                    <a:pt x="473510" y="935930"/>
                  </a:lnTo>
                  <a:lnTo>
                    <a:pt x="485348" y="929857"/>
                  </a:lnTo>
                  <a:lnTo>
                    <a:pt x="497186" y="923170"/>
                  </a:lnTo>
                  <a:lnTo>
                    <a:pt x="509024" y="915873"/>
                  </a:lnTo>
                  <a:lnTo>
                    <a:pt x="520861" y="907986"/>
                  </a:lnTo>
                  <a:lnTo>
                    <a:pt x="532699" y="899550"/>
                  </a:lnTo>
                  <a:lnTo>
                    <a:pt x="544537" y="890626"/>
                  </a:lnTo>
                  <a:lnTo>
                    <a:pt x="556375" y="881297"/>
                  </a:lnTo>
                  <a:lnTo>
                    <a:pt x="568213" y="871663"/>
                  </a:lnTo>
                  <a:lnTo>
                    <a:pt x="580050" y="861839"/>
                  </a:lnTo>
                  <a:lnTo>
                    <a:pt x="591888" y="851952"/>
                  </a:lnTo>
                  <a:lnTo>
                    <a:pt x="603726" y="842128"/>
                  </a:lnTo>
                  <a:lnTo>
                    <a:pt x="615564" y="832494"/>
                  </a:lnTo>
                  <a:lnTo>
                    <a:pt x="627401" y="823165"/>
                  </a:lnTo>
                  <a:lnTo>
                    <a:pt x="639239" y="814241"/>
                  </a:lnTo>
                  <a:lnTo>
                    <a:pt x="651077" y="805805"/>
                  </a:lnTo>
                  <a:lnTo>
                    <a:pt x="662915" y="797918"/>
                  </a:lnTo>
                  <a:lnTo>
                    <a:pt x="674752" y="790621"/>
                  </a:lnTo>
                  <a:lnTo>
                    <a:pt x="686590" y="783934"/>
                  </a:lnTo>
                  <a:lnTo>
                    <a:pt x="698428" y="777860"/>
                  </a:lnTo>
                  <a:lnTo>
                    <a:pt x="710266" y="772388"/>
                  </a:lnTo>
                  <a:lnTo>
                    <a:pt x="722104" y="767493"/>
                  </a:lnTo>
                  <a:lnTo>
                    <a:pt x="733941" y="763142"/>
                  </a:lnTo>
                  <a:lnTo>
                    <a:pt x="745779" y="759297"/>
                  </a:lnTo>
                  <a:lnTo>
                    <a:pt x="757617" y="755916"/>
                  </a:lnTo>
                  <a:lnTo>
                    <a:pt x="769455" y="752957"/>
                  </a:lnTo>
                  <a:lnTo>
                    <a:pt x="781292" y="750378"/>
                  </a:lnTo>
                  <a:lnTo>
                    <a:pt x="793130" y="748136"/>
                  </a:lnTo>
                  <a:lnTo>
                    <a:pt x="804968" y="746194"/>
                  </a:lnTo>
                  <a:lnTo>
                    <a:pt x="816806" y="744517"/>
                  </a:lnTo>
                  <a:lnTo>
                    <a:pt x="828643" y="743070"/>
                  </a:lnTo>
                  <a:lnTo>
                    <a:pt x="840481" y="741825"/>
                  </a:lnTo>
                  <a:lnTo>
                    <a:pt x="852319" y="740756"/>
                  </a:lnTo>
                  <a:lnTo>
                    <a:pt x="864157" y="739838"/>
                  </a:lnTo>
                  <a:lnTo>
                    <a:pt x="875995" y="739052"/>
                  </a:lnTo>
                  <a:lnTo>
                    <a:pt x="887832" y="738379"/>
                  </a:lnTo>
                  <a:lnTo>
                    <a:pt x="899670" y="737804"/>
                  </a:lnTo>
                  <a:lnTo>
                    <a:pt x="911508" y="737312"/>
                  </a:lnTo>
                  <a:lnTo>
                    <a:pt x="923346" y="736892"/>
                  </a:lnTo>
                  <a:lnTo>
                    <a:pt x="935183" y="736534"/>
                  </a:lnTo>
                  <a:lnTo>
                    <a:pt x="947021" y="736228"/>
                  </a:lnTo>
                  <a:lnTo>
                    <a:pt x="958859" y="735967"/>
                  </a:lnTo>
                  <a:lnTo>
                    <a:pt x="970697" y="735745"/>
                  </a:lnTo>
                  <a:lnTo>
                    <a:pt x="982534" y="735556"/>
                  </a:lnTo>
                  <a:lnTo>
                    <a:pt x="994372" y="735394"/>
                  </a:lnTo>
                  <a:lnTo>
                    <a:pt x="1006210" y="735257"/>
                  </a:lnTo>
                  <a:lnTo>
                    <a:pt x="1018048" y="735140"/>
                  </a:lnTo>
                  <a:lnTo>
                    <a:pt x="1029886" y="735040"/>
                  </a:lnTo>
                  <a:lnTo>
                    <a:pt x="1041723" y="734955"/>
                  </a:lnTo>
                  <a:lnTo>
                    <a:pt x="1053561" y="734883"/>
                  </a:lnTo>
                  <a:lnTo>
                    <a:pt x="1065399" y="734821"/>
                  </a:lnTo>
                  <a:lnTo>
                    <a:pt x="1077237" y="734769"/>
                  </a:lnTo>
                  <a:lnTo>
                    <a:pt x="1089074" y="734724"/>
                  </a:lnTo>
                  <a:lnTo>
                    <a:pt x="1100912" y="734686"/>
                  </a:lnTo>
                  <a:lnTo>
                    <a:pt x="1112750" y="734654"/>
                  </a:lnTo>
                  <a:lnTo>
                    <a:pt x="1124588" y="734627"/>
                  </a:lnTo>
                  <a:lnTo>
                    <a:pt x="1136426" y="734603"/>
                  </a:lnTo>
                  <a:lnTo>
                    <a:pt x="1148263" y="734583"/>
                  </a:lnTo>
                  <a:lnTo>
                    <a:pt x="1160101" y="734566"/>
                  </a:lnTo>
                  <a:lnTo>
                    <a:pt x="1171939" y="734552"/>
                  </a:lnTo>
                  <a:lnTo>
                    <a:pt x="1171939" y="734224"/>
                  </a:lnTo>
                  <a:lnTo>
                    <a:pt x="1183777" y="734180"/>
                  </a:lnTo>
                  <a:lnTo>
                    <a:pt x="1195614" y="734130"/>
                  </a:lnTo>
                  <a:lnTo>
                    <a:pt x="1207452" y="734070"/>
                  </a:lnTo>
                  <a:lnTo>
                    <a:pt x="1219290" y="734000"/>
                  </a:lnTo>
                  <a:lnTo>
                    <a:pt x="1231128" y="733918"/>
                  </a:lnTo>
                  <a:lnTo>
                    <a:pt x="1242965" y="733821"/>
                  </a:lnTo>
                  <a:lnTo>
                    <a:pt x="1254803" y="733707"/>
                  </a:lnTo>
                  <a:lnTo>
                    <a:pt x="1266641" y="733573"/>
                  </a:lnTo>
                  <a:lnTo>
                    <a:pt x="1278479" y="733416"/>
                  </a:lnTo>
                  <a:lnTo>
                    <a:pt x="1290317" y="733232"/>
                  </a:lnTo>
                  <a:lnTo>
                    <a:pt x="1302154" y="733015"/>
                  </a:lnTo>
                  <a:lnTo>
                    <a:pt x="1313992" y="732760"/>
                  </a:lnTo>
                  <a:lnTo>
                    <a:pt x="1325830" y="732461"/>
                  </a:lnTo>
                  <a:lnTo>
                    <a:pt x="1337668" y="732110"/>
                  </a:lnTo>
                  <a:lnTo>
                    <a:pt x="1349505" y="731698"/>
                  </a:lnTo>
                  <a:lnTo>
                    <a:pt x="1361343" y="731213"/>
                  </a:lnTo>
                  <a:lnTo>
                    <a:pt x="1373181" y="730645"/>
                  </a:lnTo>
                  <a:lnTo>
                    <a:pt x="1385019" y="729978"/>
                  </a:lnTo>
                  <a:lnTo>
                    <a:pt x="1396856" y="729196"/>
                  </a:lnTo>
                  <a:lnTo>
                    <a:pt x="1408694" y="728279"/>
                  </a:lnTo>
                  <a:lnTo>
                    <a:pt x="1420532" y="727204"/>
                  </a:lnTo>
                  <a:lnTo>
                    <a:pt x="1432370" y="725944"/>
                  </a:lnTo>
                  <a:lnTo>
                    <a:pt x="1444208" y="724469"/>
                  </a:lnTo>
                  <a:lnTo>
                    <a:pt x="1456045" y="722742"/>
                  </a:lnTo>
                  <a:lnTo>
                    <a:pt x="1467883" y="720724"/>
                  </a:lnTo>
                  <a:lnTo>
                    <a:pt x="1479721" y="718365"/>
                  </a:lnTo>
                  <a:lnTo>
                    <a:pt x="1491559" y="715613"/>
                  </a:lnTo>
                  <a:lnTo>
                    <a:pt x="1503396" y="712404"/>
                  </a:lnTo>
                  <a:lnTo>
                    <a:pt x="1515234" y="708670"/>
                  </a:lnTo>
                  <a:lnTo>
                    <a:pt x="1527072" y="704330"/>
                  </a:lnTo>
                  <a:lnTo>
                    <a:pt x="1538910" y="699296"/>
                  </a:lnTo>
                  <a:lnTo>
                    <a:pt x="1550748" y="693471"/>
                  </a:lnTo>
                  <a:lnTo>
                    <a:pt x="1562585" y="686747"/>
                  </a:lnTo>
                  <a:lnTo>
                    <a:pt x="1574423" y="679008"/>
                  </a:lnTo>
                  <a:lnTo>
                    <a:pt x="1586261" y="670131"/>
                  </a:lnTo>
                  <a:lnTo>
                    <a:pt x="1598099" y="659990"/>
                  </a:lnTo>
                  <a:lnTo>
                    <a:pt x="1609936" y="648455"/>
                  </a:lnTo>
                  <a:lnTo>
                    <a:pt x="1621774" y="635402"/>
                  </a:lnTo>
                  <a:lnTo>
                    <a:pt x="1633612" y="620716"/>
                  </a:lnTo>
                  <a:lnTo>
                    <a:pt x="1645450" y="604299"/>
                  </a:lnTo>
                  <a:lnTo>
                    <a:pt x="1657287" y="586078"/>
                  </a:lnTo>
                  <a:lnTo>
                    <a:pt x="1669125" y="566018"/>
                  </a:lnTo>
                  <a:lnTo>
                    <a:pt x="1680963" y="544127"/>
                  </a:lnTo>
                  <a:lnTo>
                    <a:pt x="1692801" y="520466"/>
                  </a:lnTo>
                  <a:lnTo>
                    <a:pt x="1704639" y="495158"/>
                  </a:lnTo>
                  <a:lnTo>
                    <a:pt x="1716476" y="468386"/>
                  </a:lnTo>
                  <a:lnTo>
                    <a:pt x="1728314" y="440398"/>
                  </a:lnTo>
                  <a:lnTo>
                    <a:pt x="1740152" y="411495"/>
                  </a:lnTo>
                  <a:lnTo>
                    <a:pt x="1751990" y="382025"/>
                  </a:lnTo>
                  <a:lnTo>
                    <a:pt x="1763827" y="352362"/>
                  </a:lnTo>
                  <a:lnTo>
                    <a:pt x="1775665" y="322892"/>
                  </a:lnTo>
                  <a:lnTo>
                    <a:pt x="1787503" y="293990"/>
                  </a:lnTo>
                  <a:lnTo>
                    <a:pt x="1799341" y="266001"/>
                  </a:lnTo>
                  <a:lnTo>
                    <a:pt x="1811178" y="239230"/>
                  </a:lnTo>
                  <a:lnTo>
                    <a:pt x="1823016" y="213921"/>
                  </a:lnTo>
                  <a:lnTo>
                    <a:pt x="1834854" y="190261"/>
                  </a:lnTo>
                  <a:lnTo>
                    <a:pt x="1846692" y="168369"/>
                  </a:lnTo>
                  <a:lnTo>
                    <a:pt x="1858530" y="148309"/>
                  </a:lnTo>
                  <a:lnTo>
                    <a:pt x="1870367" y="130089"/>
                  </a:lnTo>
                  <a:lnTo>
                    <a:pt x="1882205" y="113671"/>
                  </a:lnTo>
                  <a:lnTo>
                    <a:pt x="1894043" y="98985"/>
                  </a:lnTo>
                  <a:lnTo>
                    <a:pt x="1905881" y="85932"/>
                  </a:lnTo>
                  <a:lnTo>
                    <a:pt x="1917718" y="74397"/>
                  </a:lnTo>
                  <a:lnTo>
                    <a:pt x="1929556" y="64256"/>
                  </a:lnTo>
                  <a:lnTo>
                    <a:pt x="1941394" y="55380"/>
                  </a:lnTo>
                  <a:lnTo>
                    <a:pt x="1953232" y="47641"/>
                  </a:lnTo>
                  <a:lnTo>
                    <a:pt x="1965069" y="40916"/>
                  </a:lnTo>
                  <a:lnTo>
                    <a:pt x="1976907" y="35091"/>
                  </a:lnTo>
                  <a:lnTo>
                    <a:pt x="1988745" y="30057"/>
                  </a:lnTo>
                  <a:lnTo>
                    <a:pt x="2000583" y="25717"/>
                  </a:lnTo>
                  <a:lnTo>
                    <a:pt x="2012421" y="21983"/>
                  </a:lnTo>
                  <a:lnTo>
                    <a:pt x="2024258" y="18775"/>
                  </a:lnTo>
                  <a:lnTo>
                    <a:pt x="2036096" y="16022"/>
                  </a:lnTo>
                  <a:lnTo>
                    <a:pt x="2047934" y="13664"/>
                  </a:lnTo>
                  <a:lnTo>
                    <a:pt x="2059772" y="11645"/>
                  </a:lnTo>
                  <a:lnTo>
                    <a:pt x="2071609" y="9919"/>
                  </a:lnTo>
                  <a:lnTo>
                    <a:pt x="2083447" y="8444"/>
                  </a:lnTo>
                  <a:lnTo>
                    <a:pt x="2095285" y="7184"/>
                  </a:lnTo>
                  <a:lnTo>
                    <a:pt x="2107123" y="6109"/>
                  </a:lnTo>
                  <a:lnTo>
                    <a:pt x="2118961" y="5191"/>
                  </a:lnTo>
                  <a:lnTo>
                    <a:pt x="2130798" y="4409"/>
                  </a:lnTo>
                  <a:lnTo>
                    <a:pt x="2142636" y="3742"/>
                  </a:lnTo>
                  <a:lnTo>
                    <a:pt x="2154474" y="3174"/>
                  </a:lnTo>
                  <a:lnTo>
                    <a:pt x="2166312" y="2690"/>
                  </a:lnTo>
                  <a:lnTo>
                    <a:pt x="2178149" y="2277"/>
                  </a:lnTo>
                  <a:lnTo>
                    <a:pt x="2189987" y="1926"/>
                  </a:lnTo>
                  <a:lnTo>
                    <a:pt x="2201825" y="1627"/>
                  </a:lnTo>
                  <a:lnTo>
                    <a:pt x="2213663" y="1372"/>
                  </a:lnTo>
                  <a:lnTo>
                    <a:pt x="2225500" y="1156"/>
                  </a:lnTo>
                  <a:lnTo>
                    <a:pt x="2237338" y="971"/>
                  </a:lnTo>
                  <a:lnTo>
                    <a:pt x="2249176" y="814"/>
                  </a:lnTo>
                  <a:lnTo>
                    <a:pt x="2261014" y="680"/>
                  </a:lnTo>
                  <a:lnTo>
                    <a:pt x="2272852" y="567"/>
                  </a:lnTo>
                  <a:lnTo>
                    <a:pt x="2284689" y="470"/>
                  </a:lnTo>
                  <a:lnTo>
                    <a:pt x="2296527" y="387"/>
                  </a:lnTo>
                  <a:lnTo>
                    <a:pt x="2308365" y="317"/>
                  </a:lnTo>
                  <a:lnTo>
                    <a:pt x="2320203" y="258"/>
                  </a:lnTo>
                  <a:lnTo>
                    <a:pt x="2332040" y="207"/>
                  </a:lnTo>
                  <a:lnTo>
                    <a:pt x="2343878" y="164"/>
                  </a:lnTo>
                  <a:lnTo>
                    <a:pt x="2343878" y="0"/>
                  </a:lnTo>
                  <a:lnTo>
                    <a:pt x="2355716" y="14"/>
                  </a:lnTo>
                  <a:lnTo>
                    <a:pt x="2367554" y="31"/>
                  </a:lnTo>
                  <a:lnTo>
                    <a:pt x="2379391" y="51"/>
                  </a:lnTo>
                  <a:lnTo>
                    <a:pt x="2391229" y="74"/>
                  </a:lnTo>
                  <a:lnTo>
                    <a:pt x="2403067" y="102"/>
                  </a:lnTo>
                  <a:lnTo>
                    <a:pt x="2414905" y="134"/>
                  </a:lnTo>
                  <a:lnTo>
                    <a:pt x="2426743" y="172"/>
                  </a:lnTo>
                  <a:lnTo>
                    <a:pt x="2438580" y="216"/>
                  </a:lnTo>
                  <a:lnTo>
                    <a:pt x="2450418" y="269"/>
                  </a:lnTo>
                  <a:lnTo>
                    <a:pt x="2462256" y="330"/>
                  </a:lnTo>
                  <a:lnTo>
                    <a:pt x="2474094" y="402"/>
                  </a:lnTo>
                  <a:lnTo>
                    <a:pt x="2485931" y="487"/>
                  </a:lnTo>
                  <a:lnTo>
                    <a:pt x="2497769" y="587"/>
                  </a:lnTo>
                  <a:lnTo>
                    <a:pt x="2509607" y="704"/>
                  </a:lnTo>
                  <a:lnTo>
                    <a:pt x="2521445" y="842"/>
                  </a:lnTo>
                  <a:lnTo>
                    <a:pt x="2533283" y="1003"/>
                  </a:lnTo>
                  <a:lnTo>
                    <a:pt x="2545120" y="1192"/>
                  </a:lnTo>
                  <a:lnTo>
                    <a:pt x="2556958" y="1415"/>
                  </a:lnTo>
                  <a:lnTo>
                    <a:pt x="2568796" y="1675"/>
                  </a:lnTo>
                  <a:lnTo>
                    <a:pt x="2580634" y="1981"/>
                  </a:lnTo>
                  <a:lnTo>
                    <a:pt x="2592471" y="2340"/>
                  </a:lnTo>
                  <a:lnTo>
                    <a:pt x="2604309" y="2759"/>
                  </a:lnTo>
                  <a:lnTo>
                    <a:pt x="2616147" y="3251"/>
                  </a:lnTo>
                  <a:lnTo>
                    <a:pt x="2627985" y="3827"/>
                  </a:lnTo>
                  <a:lnTo>
                    <a:pt x="2639822" y="4500"/>
                  </a:lnTo>
                  <a:lnTo>
                    <a:pt x="2651660" y="5286"/>
                  </a:lnTo>
                  <a:lnTo>
                    <a:pt x="2663498" y="6203"/>
                  </a:lnTo>
                  <a:lnTo>
                    <a:pt x="2675336" y="7273"/>
                  </a:lnTo>
                  <a:lnTo>
                    <a:pt x="2687174" y="8517"/>
                  </a:lnTo>
                  <a:lnTo>
                    <a:pt x="2699011" y="9964"/>
                  </a:lnTo>
                  <a:lnTo>
                    <a:pt x="2710849" y="11642"/>
                  </a:lnTo>
                  <a:lnTo>
                    <a:pt x="2722687" y="13584"/>
                  </a:lnTo>
                  <a:lnTo>
                    <a:pt x="2734525" y="15825"/>
                  </a:lnTo>
                  <a:lnTo>
                    <a:pt x="2746362" y="18405"/>
                  </a:lnTo>
                  <a:lnTo>
                    <a:pt x="2758200" y="21364"/>
                  </a:lnTo>
                  <a:lnTo>
                    <a:pt x="2770038" y="24744"/>
                  </a:lnTo>
                  <a:lnTo>
                    <a:pt x="2781876" y="28589"/>
                  </a:lnTo>
                  <a:lnTo>
                    <a:pt x="2793713" y="32940"/>
                  </a:lnTo>
                  <a:lnTo>
                    <a:pt x="2805551" y="37835"/>
                  </a:lnTo>
                  <a:lnTo>
                    <a:pt x="2817389" y="43308"/>
                  </a:lnTo>
                  <a:lnTo>
                    <a:pt x="2829227" y="49381"/>
                  </a:lnTo>
                  <a:lnTo>
                    <a:pt x="2841065" y="56068"/>
                  </a:lnTo>
                  <a:lnTo>
                    <a:pt x="2852902" y="63365"/>
                  </a:lnTo>
                  <a:lnTo>
                    <a:pt x="2864740" y="71252"/>
                  </a:lnTo>
                  <a:lnTo>
                    <a:pt x="2876578" y="79688"/>
                  </a:lnTo>
                  <a:lnTo>
                    <a:pt x="2888416" y="88612"/>
                  </a:lnTo>
                  <a:lnTo>
                    <a:pt x="2900253" y="97941"/>
                  </a:lnTo>
                  <a:lnTo>
                    <a:pt x="2912091" y="107576"/>
                  </a:lnTo>
                  <a:lnTo>
                    <a:pt x="2923929" y="117399"/>
                  </a:lnTo>
                  <a:lnTo>
                    <a:pt x="2935767" y="127287"/>
                  </a:lnTo>
                  <a:lnTo>
                    <a:pt x="2947604" y="137110"/>
                  </a:lnTo>
                  <a:lnTo>
                    <a:pt x="2959442" y="146744"/>
                  </a:lnTo>
                  <a:lnTo>
                    <a:pt x="2971280" y="156074"/>
                  </a:lnTo>
                  <a:lnTo>
                    <a:pt x="2983118" y="164997"/>
                  </a:lnTo>
                  <a:lnTo>
                    <a:pt x="2994956" y="173434"/>
                  </a:lnTo>
                  <a:lnTo>
                    <a:pt x="3006793" y="181321"/>
                  </a:lnTo>
                  <a:lnTo>
                    <a:pt x="3018631" y="188618"/>
                  </a:lnTo>
                  <a:lnTo>
                    <a:pt x="3030469" y="195304"/>
                  </a:lnTo>
                  <a:lnTo>
                    <a:pt x="3042307" y="201378"/>
                  </a:lnTo>
                  <a:lnTo>
                    <a:pt x="3054144" y="206850"/>
                  </a:lnTo>
                  <a:lnTo>
                    <a:pt x="3065982" y="211746"/>
                  </a:lnTo>
                  <a:lnTo>
                    <a:pt x="3077820" y="216097"/>
                  </a:lnTo>
                  <a:lnTo>
                    <a:pt x="3089658" y="219942"/>
                  </a:lnTo>
                  <a:lnTo>
                    <a:pt x="3101496" y="223322"/>
                  </a:lnTo>
                  <a:lnTo>
                    <a:pt x="3113333" y="226281"/>
                  </a:lnTo>
                  <a:lnTo>
                    <a:pt x="3125171" y="228860"/>
                  </a:lnTo>
                  <a:lnTo>
                    <a:pt x="3137009" y="231102"/>
                  </a:lnTo>
                  <a:lnTo>
                    <a:pt x="3148847" y="233044"/>
                  </a:lnTo>
                  <a:lnTo>
                    <a:pt x="3160684" y="234722"/>
                  </a:lnTo>
                  <a:lnTo>
                    <a:pt x="3172522" y="236168"/>
                  </a:lnTo>
                  <a:lnTo>
                    <a:pt x="3184360" y="237413"/>
                  </a:lnTo>
                  <a:lnTo>
                    <a:pt x="3196198" y="238483"/>
                  </a:lnTo>
                  <a:lnTo>
                    <a:pt x="3208035" y="239400"/>
                  </a:lnTo>
                  <a:lnTo>
                    <a:pt x="3219873" y="240186"/>
                  </a:lnTo>
                  <a:lnTo>
                    <a:pt x="3231711" y="240859"/>
                  </a:lnTo>
                  <a:lnTo>
                    <a:pt x="3243549" y="241434"/>
                  </a:lnTo>
                  <a:lnTo>
                    <a:pt x="3255387" y="241926"/>
                  </a:lnTo>
                  <a:lnTo>
                    <a:pt x="3267224" y="242346"/>
                  </a:lnTo>
                  <a:lnTo>
                    <a:pt x="3279062" y="242705"/>
                  </a:lnTo>
                  <a:lnTo>
                    <a:pt x="3290900" y="243010"/>
                  </a:lnTo>
                  <a:lnTo>
                    <a:pt x="3302738" y="243271"/>
                  </a:lnTo>
                  <a:lnTo>
                    <a:pt x="3314575" y="243493"/>
                  </a:lnTo>
                  <a:lnTo>
                    <a:pt x="3326413" y="243683"/>
                  </a:lnTo>
                  <a:lnTo>
                    <a:pt x="3338251" y="243844"/>
                  </a:lnTo>
                  <a:lnTo>
                    <a:pt x="3350089" y="243982"/>
                  </a:lnTo>
                  <a:lnTo>
                    <a:pt x="3361926" y="244099"/>
                  </a:lnTo>
                  <a:lnTo>
                    <a:pt x="3373764" y="244198"/>
                  </a:lnTo>
                  <a:lnTo>
                    <a:pt x="3385602" y="244283"/>
                  </a:lnTo>
                  <a:lnTo>
                    <a:pt x="3397440" y="244355"/>
                  </a:lnTo>
                  <a:lnTo>
                    <a:pt x="3409278" y="244417"/>
                  </a:lnTo>
                  <a:lnTo>
                    <a:pt x="3421115" y="244469"/>
                  </a:lnTo>
                  <a:lnTo>
                    <a:pt x="3432953" y="244514"/>
                  </a:lnTo>
                  <a:lnTo>
                    <a:pt x="3444791" y="244552"/>
                  </a:lnTo>
                  <a:lnTo>
                    <a:pt x="3456629" y="244584"/>
                  </a:lnTo>
                  <a:lnTo>
                    <a:pt x="3468466" y="244612"/>
                  </a:lnTo>
                  <a:lnTo>
                    <a:pt x="3480304" y="244635"/>
                  </a:lnTo>
                  <a:lnTo>
                    <a:pt x="3492142" y="244655"/>
                  </a:lnTo>
                  <a:lnTo>
                    <a:pt x="3503980" y="244672"/>
                  </a:lnTo>
                  <a:lnTo>
                    <a:pt x="3515818" y="244686"/>
                  </a:lnTo>
                  <a:lnTo>
                    <a:pt x="3515818" y="244850"/>
                  </a:lnTo>
                  <a:lnTo>
                    <a:pt x="3527655" y="244865"/>
                  </a:lnTo>
                  <a:lnTo>
                    <a:pt x="3539493" y="244882"/>
                  </a:lnTo>
                  <a:lnTo>
                    <a:pt x="3551331" y="244902"/>
                  </a:lnTo>
                  <a:lnTo>
                    <a:pt x="3563169" y="244925"/>
                  </a:lnTo>
                  <a:lnTo>
                    <a:pt x="3575006" y="244952"/>
                  </a:lnTo>
                  <a:lnTo>
                    <a:pt x="3586844" y="244985"/>
                  </a:lnTo>
                  <a:lnTo>
                    <a:pt x="3598682" y="245023"/>
                  </a:lnTo>
                  <a:lnTo>
                    <a:pt x="3610520" y="245067"/>
                  </a:lnTo>
                  <a:lnTo>
                    <a:pt x="3622357" y="245120"/>
                  </a:lnTo>
                  <a:lnTo>
                    <a:pt x="3634195" y="245181"/>
                  </a:lnTo>
                  <a:lnTo>
                    <a:pt x="3646033" y="245253"/>
                  </a:lnTo>
                  <a:lnTo>
                    <a:pt x="3657871" y="245338"/>
                  </a:lnTo>
                  <a:lnTo>
                    <a:pt x="3669709" y="245438"/>
                  </a:lnTo>
                  <a:lnTo>
                    <a:pt x="3681546" y="245555"/>
                  </a:lnTo>
                  <a:lnTo>
                    <a:pt x="3693384" y="245692"/>
                  </a:lnTo>
                  <a:lnTo>
                    <a:pt x="3705222" y="245854"/>
                  </a:lnTo>
                  <a:lnTo>
                    <a:pt x="3717060" y="246043"/>
                  </a:lnTo>
                  <a:lnTo>
                    <a:pt x="3728897" y="246265"/>
                  </a:lnTo>
                  <a:lnTo>
                    <a:pt x="3740735" y="246526"/>
                  </a:lnTo>
                  <a:lnTo>
                    <a:pt x="3752573" y="246832"/>
                  </a:lnTo>
                  <a:lnTo>
                    <a:pt x="3764411" y="247190"/>
                  </a:lnTo>
                  <a:lnTo>
                    <a:pt x="3776248" y="247610"/>
                  </a:lnTo>
                  <a:lnTo>
                    <a:pt x="3788086" y="248102"/>
                  </a:lnTo>
                  <a:lnTo>
                    <a:pt x="3799924" y="248677"/>
                  </a:lnTo>
                  <a:lnTo>
                    <a:pt x="3811762" y="249350"/>
                  </a:lnTo>
                  <a:lnTo>
                    <a:pt x="3823600" y="250136"/>
                  </a:lnTo>
                  <a:lnTo>
                    <a:pt x="3835437" y="251054"/>
                  </a:lnTo>
                  <a:lnTo>
                    <a:pt x="3847275" y="252123"/>
                  </a:lnTo>
                  <a:lnTo>
                    <a:pt x="3859113" y="253368"/>
                  </a:lnTo>
                  <a:lnTo>
                    <a:pt x="3870951" y="254815"/>
                  </a:lnTo>
                  <a:lnTo>
                    <a:pt x="3882788" y="256493"/>
                  </a:lnTo>
                  <a:lnTo>
                    <a:pt x="3894626" y="258435"/>
                  </a:lnTo>
                  <a:lnTo>
                    <a:pt x="3906464" y="260676"/>
                  </a:lnTo>
                  <a:lnTo>
                    <a:pt x="3918302" y="263256"/>
                  </a:lnTo>
                  <a:lnTo>
                    <a:pt x="3930139" y="266215"/>
                  </a:lnTo>
                  <a:lnTo>
                    <a:pt x="3941977" y="269595"/>
                  </a:lnTo>
                  <a:lnTo>
                    <a:pt x="3953815" y="273440"/>
                  </a:lnTo>
                  <a:lnTo>
                    <a:pt x="3965653" y="277791"/>
                  </a:lnTo>
                  <a:lnTo>
                    <a:pt x="3977491" y="282686"/>
                  </a:lnTo>
                  <a:lnTo>
                    <a:pt x="3989328" y="288159"/>
                  </a:lnTo>
                  <a:lnTo>
                    <a:pt x="4001166" y="294232"/>
                  </a:lnTo>
                  <a:lnTo>
                    <a:pt x="4013004" y="300919"/>
                  </a:lnTo>
                  <a:lnTo>
                    <a:pt x="4024842" y="308216"/>
                  </a:lnTo>
                  <a:lnTo>
                    <a:pt x="4036679" y="316103"/>
                  </a:lnTo>
                  <a:lnTo>
                    <a:pt x="4048517" y="324539"/>
                  </a:lnTo>
                  <a:lnTo>
                    <a:pt x="4060355" y="333463"/>
                  </a:lnTo>
                  <a:lnTo>
                    <a:pt x="4072193" y="342792"/>
                  </a:lnTo>
                  <a:lnTo>
                    <a:pt x="4084031" y="352426"/>
                  </a:lnTo>
                  <a:lnTo>
                    <a:pt x="4095868" y="362250"/>
                  </a:lnTo>
                  <a:lnTo>
                    <a:pt x="4107706" y="372137"/>
                  </a:lnTo>
                  <a:lnTo>
                    <a:pt x="4119544" y="381961"/>
                  </a:lnTo>
                  <a:lnTo>
                    <a:pt x="4131382" y="391595"/>
                  </a:lnTo>
                  <a:lnTo>
                    <a:pt x="4143219" y="400924"/>
                  </a:lnTo>
                  <a:lnTo>
                    <a:pt x="4155057" y="409848"/>
                  </a:lnTo>
                  <a:lnTo>
                    <a:pt x="4166895" y="418284"/>
                  </a:lnTo>
                  <a:lnTo>
                    <a:pt x="4178733" y="426171"/>
                  </a:lnTo>
                  <a:lnTo>
                    <a:pt x="4190570" y="433468"/>
                  </a:lnTo>
                  <a:lnTo>
                    <a:pt x="4202408" y="440155"/>
                  </a:lnTo>
                  <a:lnTo>
                    <a:pt x="4214246" y="446229"/>
                  </a:lnTo>
                  <a:lnTo>
                    <a:pt x="4226084" y="451701"/>
                  </a:lnTo>
                  <a:lnTo>
                    <a:pt x="4237922" y="456597"/>
                  </a:lnTo>
                  <a:lnTo>
                    <a:pt x="4249759" y="460948"/>
                  </a:lnTo>
                  <a:lnTo>
                    <a:pt x="4261597" y="464792"/>
                  </a:lnTo>
                  <a:lnTo>
                    <a:pt x="4273435" y="468173"/>
                  </a:lnTo>
                  <a:lnTo>
                    <a:pt x="4285273" y="471132"/>
                  </a:lnTo>
                  <a:lnTo>
                    <a:pt x="4297110" y="473711"/>
                  </a:lnTo>
                  <a:lnTo>
                    <a:pt x="4308948" y="475953"/>
                  </a:lnTo>
                  <a:lnTo>
                    <a:pt x="4320786" y="477895"/>
                  </a:lnTo>
                  <a:lnTo>
                    <a:pt x="4332624" y="479572"/>
                  </a:lnTo>
                  <a:lnTo>
                    <a:pt x="4344461" y="481019"/>
                  </a:lnTo>
                  <a:lnTo>
                    <a:pt x="4356299" y="482264"/>
                  </a:lnTo>
                  <a:lnTo>
                    <a:pt x="4368137" y="483333"/>
                  </a:lnTo>
                  <a:lnTo>
                    <a:pt x="4379975" y="484251"/>
                  </a:lnTo>
                  <a:lnTo>
                    <a:pt x="4391813" y="485037"/>
                  </a:lnTo>
                  <a:lnTo>
                    <a:pt x="4403650" y="485710"/>
                  </a:lnTo>
                  <a:lnTo>
                    <a:pt x="4415488" y="486285"/>
                  </a:lnTo>
                  <a:lnTo>
                    <a:pt x="4427326" y="486777"/>
                  </a:lnTo>
                  <a:lnTo>
                    <a:pt x="4439164" y="487197"/>
                  </a:lnTo>
                  <a:lnTo>
                    <a:pt x="4451001" y="487555"/>
                  </a:lnTo>
                  <a:lnTo>
                    <a:pt x="4462839" y="487861"/>
                  </a:lnTo>
                  <a:lnTo>
                    <a:pt x="4474677" y="488122"/>
                  </a:lnTo>
                  <a:lnTo>
                    <a:pt x="4486515" y="488344"/>
                  </a:lnTo>
                  <a:lnTo>
                    <a:pt x="4498352" y="488534"/>
                  </a:lnTo>
                  <a:lnTo>
                    <a:pt x="4510190" y="488695"/>
                  </a:lnTo>
                  <a:lnTo>
                    <a:pt x="4522028" y="488832"/>
                  </a:lnTo>
                  <a:lnTo>
                    <a:pt x="4533866" y="488950"/>
                  </a:lnTo>
                  <a:lnTo>
                    <a:pt x="4545704" y="489049"/>
                  </a:lnTo>
                  <a:lnTo>
                    <a:pt x="4557541" y="489134"/>
                  </a:lnTo>
                  <a:lnTo>
                    <a:pt x="4569379" y="489206"/>
                  </a:lnTo>
                  <a:lnTo>
                    <a:pt x="4581217" y="489268"/>
                  </a:lnTo>
                  <a:lnTo>
                    <a:pt x="4593055" y="489320"/>
                  </a:lnTo>
                  <a:lnTo>
                    <a:pt x="4604892" y="489365"/>
                  </a:lnTo>
                  <a:lnTo>
                    <a:pt x="4616730" y="489403"/>
                  </a:lnTo>
                  <a:lnTo>
                    <a:pt x="4628568" y="489435"/>
                  </a:lnTo>
                  <a:lnTo>
                    <a:pt x="4640406" y="489462"/>
                  </a:lnTo>
                  <a:lnTo>
                    <a:pt x="4652244" y="489486"/>
                  </a:lnTo>
                  <a:lnTo>
                    <a:pt x="4664081" y="489506"/>
                  </a:lnTo>
                  <a:lnTo>
                    <a:pt x="4675919" y="489523"/>
                  </a:lnTo>
                  <a:lnTo>
                    <a:pt x="4687757" y="489537"/>
                  </a:lnTo>
                </a:path>
              </a:pathLst>
            </a:custGeom>
            <a:ln w="40651" cap="flat">
              <a:solidFill>
                <a:srgbClr val="E8E8E8">
                  <a:alpha val="100000"/>
                </a:srgbClr>
              </a:solidFill>
              <a:prstDash val="solid"/>
              <a:round/>
            </a:ln>
          </p:spPr>
          <p:txBody>
            <a:bodyPr/>
            <a:lstStyle/>
            <a:p/>
          </p:txBody>
        </p:sp>
        <p:sp>
          <p:nvSpPr>
            <p:cNvPr id="43" name="pl43"/>
            <p:cNvSpPr/>
            <p:nvPr/>
          </p:nvSpPr>
          <p:spPr>
            <a:xfrm>
              <a:off x="2482252" y="2619024"/>
              <a:ext cx="4687757" cy="1224007"/>
            </a:xfrm>
            <a:custGeom>
              <a:avLst/>
              <a:pathLst>
                <a:path w="4687757" h="1224007">
                  <a:moveTo>
                    <a:pt x="0" y="244768"/>
                  </a:moveTo>
                  <a:lnTo>
                    <a:pt x="11837" y="244754"/>
                  </a:lnTo>
                  <a:lnTo>
                    <a:pt x="23675" y="244737"/>
                  </a:lnTo>
                  <a:lnTo>
                    <a:pt x="35513" y="244717"/>
                  </a:lnTo>
                  <a:lnTo>
                    <a:pt x="47351" y="244694"/>
                  </a:lnTo>
                  <a:lnTo>
                    <a:pt x="59188" y="244666"/>
                  </a:lnTo>
                  <a:lnTo>
                    <a:pt x="71026" y="244634"/>
                  </a:lnTo>
                  <a:lnTo>
                    <a:pt x="82864" y="244596"/>
                  </a:lnTo>
                  <a:lnTo>
                    <a:pt x="94702" y="244551"/>
                  </a:lnTo>
                  <a:lnTo>
                    <a:pt x="106539" y="244499"/>
                  </a:lnTo>
                  <a:lnTo>
                    <a:pt x="118377" y="244438"/>
                  </a:lnTo>
                  <a:lnTo>
                    <a:pt x="130215" y="244365"/>
                  </a:lnTo>
                  <a:lnTo>
                    <a:pt x="142053" y="244280"/>
                  </a:lnTo>
                  <a:lnTo>
                    <a:pt x="153891" y="244181"/>
                  </a:lnTo>
                  <a:lnTo>
                    <a:pt x="165728" y="244064"/>
                  </a:lnTo>
                  <a:lnTo>
                    <a:pt x="177566" y="243926"/>
                  </a:lnTo>
                  <a:lnTo>
                    <a:pt x="189404" y="243765"/>
                  </a:lnTo>
                  <a:lnTo>
                    <a:pt x="201242" y="243575"/>
                  </a:lnTo>
                  <a:lnTo>
                    <a:pt x="213079" y="243353"/>
                  </a:lnTo>
                  <a:lnTo>
                    <a:pt x="224917" y="243092"/>
                  </a:lnTo>
                  <a:lnTo>
                    <a:pt x="236755" y="242787"/>
                  </a:lnTo>
                  <a:lnTo>
                    <a:pt x="248593" y="242428"/>
                  </a:lnTo>
                  <a:lnTo>
                    <a:pt x="260430" y="242008"/>
                  </a:lnTo>
                  <a:lnTo>
                    <a:pt x="272268" y="241517"/>
                  </a:lnTo>
                  <a:lnTo>
                    <a:pt x="284106" y="240941"/>
                  </a:lnTo>
                  <a:lnTo>
                    <a:pt x="295944" y="240268"/>
                  </a:lnTo>
                  <a:lnTo>
                    <a:pt x="307782" y="239482"/>
                  </a:lnTo>
                  <a:lnTo>
                    <a:pt x="319619" y="238565"/>
                  </a:lnTo>
                  <a:lnTo>
                    <a:pt x="331457" y="237495"/>
                  </a:lnTo>
                  <a:lnTo>
                    <a:pt x="343295" y="236250"/>
                  </a:lnTo>
                  <a:lnTo>
                    <a:pt x="355133" y="234804"/>
                  </a:lnTo>
                  <a:lnTo>
                    <a:pt x="366970" y="233126"/>
                  </a:lnTo>
                  <a:lnTo>
                    <a:pt x="378808" y="231184"/>
                  </a:lnTo>
                  <a:lnTo>
                    <a:pt x="390646" y="228943"/>
                  </a:lnTo>
                  <a:lnTo>
                    <a:pt x="402484" y="226363"/>
                  </a:lnTo>
                  <a:lnTo>
                    <a:pt x="414321" y="223404"/>
                  </a:lnTo>
                  <a:lnTo>
                    <a:pt x="426159" y="220024"/>
                  </a:lnTo>
                  <a:lnTo>
                    <a:pt x="437997" y="216179"/>
                  </a:lnTo>
                  <a:lnTo>
                    <a:pt x="449835" y="211828"/>
                  </a:lnTo>
                  <a:lnTo>
                    <a:pt x="461673" y="206932"/>
                  </a:lnTo>
                  <a:lnTo>
                    <a:pt x="473510" y="201460"/>
                  </a:lnTo>
                  <a:lnTo>
                    <a:pt x="485348" y="195386"/>
                  </a:lnTo>
                  <a:lnTo>
                    <a:pt x="497186" y="188700"/>
                  </a:lnTo>
                  <a:lnTo>
                    <a:pt x="509024" y="181403"/>
                  </a:lnTo>
                  <a:lnTo>
                    <a:pt x="520861" y="173516"/>
                  </a:lnTo>
                  <a:lnTo>
                    <a:pt x="532699" y="165080"/>
                  </a:lnTo>
                  <a:lnTo>
                    <a:pt x="544537" y="156156"/>
                  </a:lnTo>
                  <a:lnTo>
                    <a:pt x="556375" y="146826"/>
                  </a:lnTo>
                  <a:lnTo>
                    <a:pt x="568213" y="137192"/>
                  </a:lnTo>
                  <a:lnTo>
                    <a:pt x="580050" y="127369"/>
                  </a:lnTo>
                  <a:lnTo>
                    <a:pt x="591888" y="117481"/>
                  </a:lnTo>
                  <a:lnTo>
                    <a:pt x="603726" y="107658"/>
                  </a:lnTo>
                  <a:lnTo>
                    <a:pt x="615564" y="98024"/>
                  </a:lnTo>
                  <a:lnTo>
                    <a:pt x="627401" y="88694"/>
                  </a:lnTo>
                  <a:lnTo>
                    <a:pt x="639239" y="79770"/>
                  </a:lnTo>
                  <a:lnTo>
                    <a:pt x="651077" y="71334"/>
                  </a:lnTo>
                  <a:lnTo>
                    <a:pt x="662915" y="63447"/>
                  </a:lnTo>
                  <a:lnTo>
                    <a:pt x="674752" y="56150"/>
                  </a:lnTo>
                  <a:lnTo>
                    <a:pt x="686590" y="49463"/>
                  </a:lnTo>
                  <a:lnTo>
                    <a:pt x="698428" y="43390"/>
                  </a:lnTo>
                  <a:lnTo>
                    <a:pt x="710266" y="37917"/>
                  </a:lnTo>
                  <a:lnTo>
                    <a:pt x="722104" y="33022"/>
                  </a:lnTo>
                  <a:lnTo>
                    <a:pt x="733941" y="28671"/>
                  </a:lnTo>
                  <a:lnTo>
                    <a:pt x="745779" y="24826"/>
                  </a:lnTo>
                  <a:lnTo>
                    <a:pt x="757617" y="21446"/>
                  </a:lnTo>
                  <a:lnTo>
                    <a:pt x="769455" y="18487"/>
                  </a:lnTo>
                  <a:lnTo>
                    <a:pt x="781292" y="15907"/>
                  </a:lnTo>
                  <a:lnTo>
                    <a:pt x="793130" y="13666"/>
                  </a:lnTo>
                  <a:lnTo>
                    <a:pt x="804968" y="11724"/>
                  </a:lnTo>
                  <a:lnTo>
                    <a:pt x="816806" y="10046"/>
                  </a:lnTo>
                  <a:lnTo>
                    <a:pt x="828643" y="8600"/>
                  </a:lnTo>
                  <a:lnTo>
                    <a:pt x="840481" y="7355"/>
                  </a:lnTo>
                  <a:lnTo>
                    <a:pt x="852319" y="6285"/>
                  </a:lnTo>
                  <a:lnTo>
                    <a:pt x="864157" y="5368"/>
                  </a:lnTo>
                  <a:lnTo>
                    <a:pt x="875995" y="4582"/>
                  </a:lnTo>
                  <a:lnTo>
                    <a:pt x="887832" y="3909"/>
                  </a:lnTo>
                  <a:lnTo>
                    <a:pt x="899670" y="3333"/>
                  </a:lnTo>
                  <a:lnTo>
                    <a:pt x="911508" y="2842"/>
                  </a:lnTo>
                  <a:lnTo>
                    <a:pt x="923346" y="2422"/>
                  </a:lnTo>
                  <a:lnTo>
                    <a:pt x="935183" y="2063"/>
                  </a:lnTo>
                  <a:lnTo>
                    <a:pt x="947021" y="1757"/>
                  </a:lnTo>
                  <a:lnTo>
                    <a:pt x="958859" y="1497"/>
                  </a:lnTo>
                  <a:lnTo>
                    <a:pt x="970697" y="1274"/>
                  </a:lnTo>
                  <a:lnTo>
                    <a:pt x="982534" y="1085"/>
                  </a:lnTo>
                  <a:lnTo>
                    <a:pt x="994372" y="924"/>
                  </a:lnTo>
                  <a:lnTo>
                    <a:pt x="1006210" y="786"/>
                  </a:lnTo>
                  <a:lnTo>
                    <a:pt x="1018048" y="669"/>
                  </a:lnTo>
                  <a:lnTo>
                    <a:pt x="1029886" y="569"/>
                  </a:lnTo>
                  <a:lnTo>
                    <a:pt x="1041723" y="485"/>
                  </a:lnTo>
                  <a:lnTo>
                    <a:pt x="1053561" y="412"/>
                  </a:lnTo>
                  <a:lnTo>
                    <a:pt x="1065399" y="351"/>
                  </a:lnTo>
                  <a:lnTo>
                    <a:pt x="1077237" y="298"/>
                  </a:lnTo>
                  <a:lnTo>
                    <a:pt x="1089074" y="254"/>
                  </a:lnTo>
                  <a:lnTo>
                    <a:pt x="1100912" y="216"/>
                  </a:lnTo>
                  <a:lnTo>
                    <a:pt x="1112750" y="184"/>
                  </a:lnTo>
                  <a:lnTo>
                    <a:pt x="1124588" y="156"/>
                  </a:lnTo>
                  <a:lnTo>
                    <a:pt x="1136426" y="133"/>
                  </a:lnTo>
                  <a:lnTo>
                    <a:pt x="1148263" y="113"/>
                  </a:lnTo>
                  <a:lnTo>
                    <a:pt x="1160101" y="96"/>
                  </a:lnTo>
                  <a:lnTo>
                    <a:pt x="1171939" y="82"/>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164"/>
                  </a:lnTo>
                  <a:lnTo>
                    <a:pt x="2355716" y="193"/>
                  </a:lnTo>
                  <a:lnTo>
                    <a:pt x="2367554" y="226"/>
                  </a:lnTo>
                  <a:lnTo>
                    <a:pt x="2379391" y="266"/>
                  </a:lnTo>
                  <a:lnTo>
                    <a:pt x="2391229" y="313"/>
                  </a:lnTo>
                  <a:lnTo>
                    <a:pt x="2403067" y="368"/>
                  </a:lnTo>
                  <a:lnTo>
                    <a:pt x="2414905" y="432"/>
                  </a:lnTo>
                  <a:lnTo>
                    <a:pt x="2426743" y="508"/>
                  </a:lnTo>
                  <a:lnTo>
                    <a:pt x="2438580" y="597"/>
                  </a:lnTo>
                  <a:lnTo>
                    <a:pt x="2450418" y="702"/>
                  </a:lnTo>
                  <a:lnTo>
                    <a:pt x="2462256" y="825"/>
                  </a:lnTo>
                  <a:lnTo>
                    <a:pt x="2474094" y="970"/>
                  </a:lnTo>
                  <a:lnTo>
                    <a:pt x="2485931" y="1139"/>
                  </a:lnTo>
                  <a:lnTo>
                    <a:pt x="2497769" y="1339"/>
                  </a:lnTo>
                  <a:lnTo>
                    <a:pt x="2509607" y="1573"/>
                  </a:lnTo>
                  <a:lnTo>
                    <a:pt x="2521445" y="1848"/>
                  </a:lnTo>
                  <a:lnTo>
                    <a:pt x="2533283" y="2171"/>
                  </a:lnTo>
                  <a:lnTo>
                    <a:pt x="2545120" y="2549"/>
                  </a:lnTo>
                  <a:lnTo>
                    <a:pt x="2556958" y="2994"/>
                  </a:lnTo>
                  <a:lnTo>
                    <a:pt x="2568796" y="3515"/>
                  </a:lnTo>
                  <a:lnTo>
                    <a:pt x="2580634" y="4127"/>
                  </a:lnTo>
                  <a:lnTo>
                    <a:pt x="2592471" y="4844"/>
                  </a:lnTo>
                  <a:lnTo>
                    <a:pt x="2604309" y="5684"/>
                  </a:lnTo>
                  <a:lnTo>
                    <a:pt x="2616147" y="6667"/>
                  </a:lnTo>
                  <a:lnTo>
                    <a:pt x="2627985" y="7818"/>
                  </a:lnTo>
                  <a:lnTo>
                    <a:pt x="2639822" y="9164"/>
                  </a:lnTo>
                  <a:lnTo>
                    <a:pt x="2651660" y="10736"/>
                  </a:lnTo>
                  <a:lnTo>
                    <a:pt x="2663498" y="12571"/>
                  </a:lnTo>
                  <a:lnTo>
                    <a:pt x="2675336" y="14710"/>
                  </a:lnTo>
                  <a:lnTo>
                    <a:pt x="2687174" y="17200"/>
                  </a:lnTo>
                  <a:lnTo>
                    <a:pt x="2699011" y="20093"/>
                  </a:lnTo>
                  <a:lnTo>
                    <a:pt x="2710849" y="23449"/>
                  </a:lnTo>
                  <a:lnTo>
                    <a:pt x="2722687" y="27332"/>
                  </a:lnTo>
                  <a:lnTo>
                    <a:pt x="2734525" y="31815"/>
                  </a:lnTo>
                  <a:lnTo>
                    <a:pt x="2746362" y="36974"/>
                  </a:lnTo>
                  <a:lnTo>
                    <a:pt x="2758200" y="42892"/>
                  </a:lnTo>
                  <a:lnTo>
                    <a:pt x="2770038" y="49653"/>
                  </a:lnTo>
                  <a:lnTo>
                    <a:pt x="2781876" y="57343"/>
                  </a:lnTo>
                  <a:lnTo>
                    <a:pt x="2793713" y="66045"/>
                  </a:lnTo>
                  <a:lnTo>
                    <a:pt x="2805551" y="75835"/>
                  </a:lnTo>
                  <a:lnTo>
                    <a:pt x="2817389" y="86780"/>
                  </a:lnTo>
                  <a:lnTo>
                    <a:pt x="2829227" y="98927"/>
                  </a:lnTo>
                  <a:lnTo>
                    <a:pt x="2841065" y="112301"/>
                  </a:lnTo>
                  <a:lnTo>
                    <a:pt x="2852902" y="126895"/>
                  </a:lnTo>
                  <a:lnTo>
                    <a:pt x="2864740" y="142669"/>
                  </a:lnTo>
                  <a:lnTo>
                    <a:pt x="2876578" y="159541"/>
                  </a:lnTo>
                  <a:lnTo>
                    <a:pt x="2888416" y="177389"/>
                  </a:lnTo>
                  <a:lnTo>
                    <a:pt x="2900253" y="196048"/>
                  </a:lnTo>
                  <a:lnTo>
                    <a:pt x="2912091" y="215316"/>
                  </a:lnTo>
                  <a:lnTo>
                    <a:pt x="2923929" y="234963"/>
                  </a:lnTo>
                  <a:lnTo>
                    <a:pt x="2935767" y="254738"/>
                  </a:lnTo>
                  <a:lnTo>
                    <a:pt x="2947604" y="274385"/>
                  </a:lnTo>
                  <a:lnTo>
                    <a:pt x="2959442" y="293653"/>
                  </a:lnTo>
                  <a:lnTo>
                    <a:pt x="2971280" y="312312"/>
                  </a:lnTo>
                  <a:lnTo>
                    <a:pt x="2983118" y="330160"/>
                  </a:lnTo>
                  <a:lnTo>
                    <a:pt x="2994956" y="347032"/>
                  </a:lnTo>
                  <a:lnTo>
                    <a:pt x="3006793" y="362806"/>
                  </a:lnTo>
                  <a:lnTo>
                    <a:pt x="3018631" y="377400"/>
                  </a:lnTo>
                  <a:lnTo>
                    <a:pt x="3030469" y="390773"/>
                  </a:lnTo>
                  <a:lnTo>
                    <a:pt x="3042307" y="402920"/>
                  </a:lnTo>
                  <a:lnTo>
                    <a:pt x="3054144" y="413865"/>
                  </a:lnTo>
                  <a:lnTo>
                    <a:pt x="3065982" y="423656"/>
                  </a:lnTo>
                  <a:lnTo>
                    <a:pt x="3077820" y="432358"/>
                  </a:lnTo>
                  <a:lnTo>
                    <a:pt x="3089658" y="440048"/>
                  </a:lnTo>
                  <a:lnTo>
                    <a:pt x="3101496" y="446809"/>
                  </a:lnTo>
                  <a:lnTo>
                    <a:pt x="3113333" y="452726"/>
                  </a:lnTo>
                  <a:lnTo>
                    <a:pt x="3125171" y="457886"/>
                  </a:lnTo>
                  <a:lnTo>
                    <a:pt x="3137009" y="462369"/>
                  </a:lnTo>
                  <a:lnTo>
                    <a:pt x="3148847" y="466252"/>
                  </a:lnTo>
                  <a:lnTo>
                    <a:pt x="3160684" y="469608"/>
                  </a:lnTo>
                  <a:lnTo>
                    <a:pt x="3172522" y="472501"/>
                  </a:lnTo>
                  <a:lnTo>
                    <a:pt x="3184360" y="474991"/>
                  </a:lnTo>
                  <a:lnTo>
                    <a:pt x="3196198" y="477130"/>
                  </a:lnTo>
                  <a:lnTo>
                    <a:pt x="3208035" y="478965"/>
                  </a:lnTo>
                  <a:lnTo>
                    <a:pt x="3219873" y="480537"/>
                  </a:lnTo>
                  <a:lnTo>
                    <a:pt x="3231711" y="481883"/>
                  </a:lnTo>
                  <a:lnTo>
                    <a:pt x="3243549" y="483034"/>
                  </a:lnTo>
                  <a:lnTo>
                    <a:pt x="3255387" y="484017"/>
                  </a:lnTo>
                  <a:lnTo>
                    <a:pt x="3267224" y="484857"/>
                  </a:lnTo>
                  <a:lnTo>
                    <a:pt x="3279062" y="485574"/>
                  </a:lnTo>
                  <a:lnTo>
                    <a:pt x="3290900" y="486185"/>
                  </a:lnTo>
                  <a:lnTo>
                    <a:pt x="3302738" y="486707"/>
                  </a:lnTo>
                  <a:lnTo>
                    <a:pt x="3314575" y="487151"/>
                  </a:lnTo>
                  <a:lnTo>
                    <a:pt x="3326413" y="487530"/>
                  </a:lnTo>
                  <a:lnTo>
                    <a:pt x="3338251" y="487853"/>
                  </a:lnTo>
                  <a:lnTo>
                    <a:pt x="3350089" y="488128"/>
                  </a:lnTo>
                  <a:lnTo>
                    <a:pt x="3361926" y="488362"/>
                  </a:lnTo>
                  <a:lnTo>
                    <a:pt x="3373764" y="488561"/>
                  </a:lnTo>
                  <a:lnTo>
                    <a:pt x="3385602" y="488731"/>
                  </a:lnTo>
                  <a:lnTo>
                    <a:pt x="3397440" y="488876"/>
                  </a:lnTo>
                  <a:lnTo>
                    <a:pt x="3409278" y="488999"/>
                  </a:lnTo>
                  <a:lnTo>
                    <a:pt x="3421115" y="489103"/>
                  </a:lnTo>
                  <a:lnTo>
                    <a:pt x="3432953" y="489193"/>
                  </a:lnTo>
                  <a:lnTo>
                    <a:pt x="3444791" y="489268"/>
                  </a:lnTo>
                  <a:lnTo>
                    <a:pt x="3456629" y="489333"/>
                  </a:lnTo>
                  <a:lnTo>
                    <a:pt x="3468466" y="489388"/>
                  </a:lnTo>
                  <a:lnTo>
                    <a:pt x="3480304" y="489435"/>
                  </a:lnTo>
                  <a:lnTo>
                    <a:pt x="3492142" y="489474"/>
                  </a:lnTo>
                  <a:lnTo>
                    <a:pt x="3503980" y="489508"/>
                  </a:lnTo>
                  <a:lnTo>
                    <a:pt x="3515818" y="489537"/>
                  </a:lnTo>
                  <a:lnTo>
                    <a:pt x="3515818" y="489948"/>
                  </a:lnTo>
                  <a:lnTo>
                    <a:pt x="3527655" y="489991"/>
                  </a:lnTo>
                  <a:lnTo>
                    <a:pt x="3539493" y="490042"/>
                  </a:lnTo>
                  <a:lnTo>
                    <a:pt x="3551331" y="490101"/>
                  </a:lnTo>
                  <a:lnTo>
                    <a:pt x="3563169" y="490171"/>
                  </a:lnTo>
                  <a:lnTo>
                    <a:pt x="3575006" y="490254"/>
                  </a:lnTo>
                  <a:lnTo>
                    <a:pt x="3586844" y="490350"/>
                  </a:lnTo>
                  <a:lnTo>
                    <a:pt x="3598682" y="490464"/>
                  </a:lnTo>
                  <a:lnTo>
                    <a:pt x="3610520" y="490598"/>
                  </a:lnTo>
                  <a:lnTo>
                    <a:pt x="3622357" y="490755"/>
                  </a:lnTo>
                  <a:lnTo>
                    <a:pt x="3634195" y="490940"/>
                  </a:lnTo>
                  <a:lnTo>
                    <a:pt x="3646033" y="491156"/>
                  </a:lnTo>
                  <a:lnTo>
                    <a:pt x="3657871" y="491411"/>
                  </a:lnTo>
                  <a:lnTo>
                    <a:pt x="3669709" y="491710"/>
                  </a:lnTo>
                  <a:lnTo>
                    <a:pt x="3681546" y="492061"/>
                  </a:lnTo>
                  <a:lnTo>
                    <a:pt x="3693384" y="492474"/>
                  </a:lnTo>
                  <a:lnTo>
                    <a:pt x="3705222" y="492958"/>
                  </a:lnTo>
                  <a:lnTo>
                    <a:pt x="3717060" y="493526"/>
                  </a:lnTo>
                  <a:lnTo>
                    <a:pt x="3728897" y="494193"/>
                  </a:lnTo>
                  <a:lnTo>
                    <a:pt x="3740735" y="494975"/>
                  </a:lnTo>
                  <a:lnTo>
                    <a:pt x="3752573" y="495892"/>
                  </a:lnTo>
                  <a:lnTo>
                    <a:pt x="3764411" y="496968"/>
                  </a:lnTo>
                  <a:lnTo>
                    <a:pt x="3776248" y="498227"/>
                  </a:lnTo>
                  <a:lnTo>
                    <a:pt x="3788086" y="499703"/>
                  </a:lnTo>
                  <a:lnTo>
                    <a:pt x="3799924" y="501429"/>
                  </a:lnTo>
                  <a:lnTo>
                    <a:pt x="3811762" y="503448"/>
                  </a:lnTo>
                  <a:lnTo>
                    <a:pt x="3823600" y="505806"/>
                  </a:lnTo>
                  <a:lnTo>
                    <a:pt x="3835437" y="508558"/>
                  </a:lnTo>
                  <a:lnTo>
                    <a:pt x="3847275" y="511767"/>
                  </a:lnTo>
                  <a:lnTo>
                    <a:pt x="3859113" y="515501"/>
                  </a:lnTo>
                  <a:lnTo>
                    <a:pt x="3870951" y="519841"/>
                  </a:lnTo>
                  <a:lnTo>
                    <a:pt x="3882788" y="524875"/>
                  </a:lnTo>
                  <a:lnTo>
                    <a:pt x="3894626" y="530700"/>
                  </a:lnTo>
                  <a:lnTo>
                    <a:pt x="3906464" y="537424"/>
                  </a:lnTo>
                  <a:lnTo>
                    <a:pt x="3918302" y="545164"/>
                  </a:lnTo>
                  <a:lnTo>
                    <a:pt x="3930139" y="554040"/>
                  </a:lnTo>
                  <a:lnTo>
                    <a:pt x="3941977" y="564181"/>
                  </a:lnTo>
                  <a:lnTo>
                    <a:pt x="3953815" y="575716"/>
                  </a:lnTo>
                  <a:lnTo>
                    <a:pt x="3965653" y="588769"/>
                  </a:lnTo>
                  <a:lnTo>
                    <a:pt x="3977491" y="603455"/>
                  </a:lnTo>
                  <a:lnTo>
                    <a:pt x="3989328" y="619873"/>
                  </a:lnTo>
                  <a:lnTo>
                    <a:pt x="4001166" y="638093"/>
                  </a:lnTo>
                  <a:lnTo>
                    <a:pt x="4013004" y="658153"/>
                  </a:lnTo>
                  <a:lnTo>
                    <a:pt x="4024842" y="680044"/>
                  </a:lnTo>
                  <a:lnTo>
                    <a:pt x="4036679" y="703705"/>
                  </a:lnTo>
                  <a:lnTo>
                    <a:pt x="4048517" y="729014"/>
                  </a:lnTo>
                  <a:lnTo>
                    <a:pt x="4060355" y="755785"/>
                  </a:lnTo>
                  <a:lnTo>
                    <a:pt x="4072193" y="783773"/>
                  </a:lnTo>
                  <a:lnTo>
                    <a:pt x="4084031" y="812676"/>
                  </a:lnTo>
                  <a:lnTo>
                    <a:pt x="4095868" y="842146"/>
                  </a:lnTo>
                  <a:lnTo>
                    <a:pt x="4107706" y="871809"/>
                  </a:lnTo>
                  <a:lnTo>
                    <a:pt x="4119544" y="901279"/>
                  </a:lnTo>
                  <a:lnTo>
                    <a:pt x="4131382" y="930182"/>
                  </a:lnTo>
                  <a:lnTo>
                    <a:pt x="4143219" y="958170"/>
                  </a:lnTo>
                  <a:lnTo>
                    <a:pt x="4155057" y="984941"/>
                  </a:lnTo>
                  <a:lnTo>
                    <a:pt x="4166895" y="1010250"/>
                  </a:lnTo>
                  <a:lnTo>
                    <a:pt x="4178733" y="1033911"/>
                  </a:lnTo>
                  <a:lnTo>
                    <a:pt x="4190570" y="1055802"/>
                  </a:lnTo>
                  <a:lnTo>
                    <a:pt x="4202408" y="1075862"/>
                  </a:lnTo>
                  <a:lnTo>
                    <a:pt x="4214246" y="1094082"/>
                  </a:lnTo>
                  <a:lnTo>
                    <a:pt x="4226084" y="1110500"/>
                  </a:lnTo>
                  <a:lnTo>
                    <a:pt x="4237922" y="1125186"/>
                  </a:lnTo>
                  <a:lnTo>
                    <a:pt x="4249759" y="1138239"/>
                  </a:lnTo>
                  <a:lnTo>
                    <a:pt x="4261597" y="1149774"/>
                  </a:lnTo>
                  <a:lnTo>
                    <a:pt x="4273435" y="1159915"/>
                  </a:lnTo>
                  <a:lnTo>
                    <a:pt x="4285273" y="1168792"/>
                  </a:lnTo>
                  <a:lnTo>
                    <a:pt x="4297110" y="1176531"/>
                  </a:lnTo>
                  <a:lnTo>
                    <a:pt x="4308948" y="1183255"/>
                  </a:lnTo>
                  <a:lnTo>
                    <a:pt x="4320786" y="1189080"/>
                  </a:lnTo>
                  <a:lnTo>
                    <a:pt x="4332624" y="1194114"/>
                  </a:lnTo>
                  <a:lnTo>
                    <a:pt x="4344461" y="1198454"/>
                  </a:lnTo>
                  <a:lnTo>
                    <a:pt x="4356299" y="1202188"/>
                  </a:lnTo>
                  <a:lnTo>
                    <a:pt x="4368137" y="1205397"/>
                  </a:lnTo>
                  <a:lnTo>
                    <a:pt x="4379975" y="1208149"/>
                  </a:lnTo>
                  <a:lnTo>
                    <a:pt x="4391813" y="1210507"/>
                  </a:lnTo>
                  <a:lnTo>
                    <a:pt x="4403650" y="1212526"/>
                  </a:lnTo>
                  <a:lnTo>
                    <a:pt x="4415488" y="1214252"/>
                  </a:lnTo>
                  <a:lnTo>
                    <a:pt x="4427326" y="1215728"/>
                  </a:lnTo>
                  <a:lnTo>
                    <a:pt x="4439164" y="1216987"/>
                  </a:lnTo>
                  <a:lnTo>
                    <a:pt x="4451001" y="1218063"/>
                  </a:lnTo>
                  <a:lnTo>
                    <a:pt x="4462839" y="1218980"/>
                  </a:lnTo>
                  <a:lnTo>
                    <a:pt x="4474677" y="1219762"/>
                  </a:lnTo>
                  <a:lnTo>
                    <a:pt x="4486515" y="1220429"/>
                  </a:lnTo>
                  <a:lnTo>
                    <a:pt x="4498352" y="1220997"/>
                  </a:lnTo>
                  <a:lnTo>
                    <a:pt x="4510190" y="1221481"/>
                  </a:lnTo>
                  <a:lnTo>
                    <a:pt x="4522028" y="1221894"/>
                  </a:lnTo>
                  <a:lnTo>
                    <a:pt x="4533866" y="1222245"/>
                  </a:lnTo>
                  <a:lnTo>
                    <a:pt x="4545704" y="1222544"/>
                  </a:lnTo>
                  <a:lnTo>
                    <a:pt x="4557541" y="1222799"/>
                  </a:lnTo>
                  <a:lnTo>
                    <a:pt x="4569379" y="1223016"/>
                  </a:lnTo>
                  <a:lnTo>
                    <a:pt x="4581217" y="1223200"/>
                  </a:lnTo>
                  <a:lnTo>
                    <a:pt x="4593055" y="1223357"/>
                  </a:lnTo>
                  <a:lnTo>
                    <a:pt x="4604892" y="1223491"/>
                  </a:lnTo>
                  <a:lnTo>
                    <a:pt x="4616730" y="1223605"/>
                  </a:lnTo>
                  <a:lnTo>
                    <a:pt x="4628568" y="1223701"/>
                  </a:lnTo>
                  <a:lnTo>
                    <a:pt x="4640406" y="1223784"/>
                  </a:lnTo>
                  <a:lnTo>
                    <a:pt x="4652244" y="1223854"/>
                  </a:lnTo>
                  <a:lnTo>
                    <a:pt x="4664081" y="1223914"/>
                  </a:lnTo>
                  <a:lnTo>
                    <a:pt x="4675919" y="1223964"/>
                  </a:lnTo>
                  <a:lnTo>
                    <a:pt x="4687757" y="1224007"/>
                  </a:lnTo>
                </a:path>
              </a:pathLst>
            </a:custGeom>
            <a:ln w="40651" cap="flat">
              <a:solidFill>
                <a:srgbClr val="F26A21">
                  <a:alpha val="100000"/>
                </a:srgbClr>
              </a:solidFill>
              <a:prstDash val="solid"/>
              <a:round/>
            </a:ln>
          </p:spPr>
          <p:txBody>
            <a:bodyPr/>
            <a:lstStyle/>
            <a:p/>
          </p:txBody>
        </p:sp>
        <p:sp>
          <p:nvSpPr>
            <p:cNvPr id="44" name="pl44"/>
            <p:cNvSpPr/>
            <p:nvPr/>
          </p:nvSpPr>
          <p:spPr>
            <a:xfrm>
              <a:off x="2482252" y="3109054"/>
              <a:ext cx="4687757" cy="978910"/>
            </a:xfrm>
            <a:custGeom>
              <a:avLst/>
              <a:pathLst>
                <a:path w="4687757" h="978910">
                  <a:moveTo>
                    <a:pt x="0" y="0"/>
                  </a:moveTo>
                  <a:lnTo>
                    <a:pt x="11837" y="57"/>
                  </a:lnTo>
                  <a:lnTo>
                    <a:pt x="23675" y="125"/>
                  </a:lnTo>
                  <a:lnTo>
                    <a:pt x="35513" y="204"/>
                  </a:lnTo>
                  <a:lnTo>
                    <a:pt x="47351" y="298"/>
                  </a:lnTo>
                  <a:lnTo>
                    <a:pt x="59188" y="408"/>
                  </a:lnTo>
                  <a:lnTo>
                    <a:pt x="71026" y="537"/>
                  </a:lnTo>
                  <a:lnTo>
                    <a:pt x="82864" y="688"/>
                  </a:lnTo>
                  <a:lnTo>
                    <a:pt x="94702" y="867"/>
                  </a:lnTo>
                  <a:lnTo>
                    <a:pt x="106539" y="1076"/>
                  </a:lnTo>
                  <a:lnTo>
                    <a:pt x="118377" y="1322"/>
                  </a:lnTo>
                  <a:lnTo>
                    <a:pt x="130215" y="1611"/>
                  </a:lnTo>
                  <a:lnTo>
                    <a:pt x="142053" y="1951"/>
                  </a:lnTo>
                  <a:lnTo>
                    <a:pt x="153891" y="2349"/>
                  </a:lnTo>
                  <a:lnTo>
                    <a:pt x="165728" y="2818"/>
                  </a:lnTo>
                  <a:lnTo>
                    <a:pt x="177566" y="3368"/>
                  </a:lnTo>
                  <a:lnTo>
                    <a:pt x="189404" y="4013"/>
                  </a:lnTo>
                  <a:lnTo>
                    <a:pt x="201242" y="4771"/>
                  </a:lnTo>
                  <a:lnTo>
                    <a:pt x="213079" y="5660"/>
                  </a:lnTo>
                  <a:lnTo>
                    <a:pt x="224917" y="6703"/>
                  </a:lnTo>
                  <a:lnTo>
                    <a:pt x="236755" y="7926"/>
                  </a:lnTo>
                  <a:lnTo>
                    <a:pt x="248593" y="9360"/>
                  </a:lnTo>
                  <a:lnTo>
                    <a:pt x="260430" y="11039"/>
                  </a:lnTo>
                  <a:lnTo>
                    <a:pt x="272268" y="13006"/>
                  </a:lnTo>
                  <a:lnTo>
                    <a:pt x="284106" y="15308"/>
                  </a:lnTo>
                  <a:lnTo>
                    <a:pt x="295944" y="18000"/>
                  </a:lnTo>
                  <a:lnTo>
                    <a:pt x="307782" y="21144"/>
                  </a:lnTo>
                  <a:lnTo>
                    <a:pt x="319619" y="24814"/>
                  </a:lnTo>
                  <a:lnTo>
                    <a:pt x="331457" y="29092"/>
                  </a:lnTo>
                  <a:lnTo>
                    <a:pt x="343295" y="34071"/>
                  </a:lnTo>
                  <a:lnTo>
                    <a:pt x="355133" y="39858"/>
                  </a:lnTo>
                  <a:lnTo>
                    <a:pt x="366970" y="46569"/>
                  </a:lnTo>
                  <a:lnTo>
                    <a:pt x="378808" y="54336"/>
                  </a:lnTo>
                  <a:lnTo>
                    <a:pt x="390646" y="63302"/>
                  </a:lnTo>
                  <a:lnTo>
                    <a:pt x="402484" y="73621"/>
                  </a:lnTo>
                  <a:lnTo>
                    <a:pt x="414321" y="85456"/>
                  </a:lnTo>
                  <a:lnTo>
                    <a:pt x="426159" y="98978"/>
                  </a:lnTo>
                  <a:lnTo>
                    <a:pt x="437997" y="114357"/>
                  </a:lnTo>
                  <a:lnTo>
                    <a:pt x="449835" y="131761"/>
                  </a:lnTo>
                  <a:lnTo>
                    <a:pt x="461673" y="151343"/>
                  </a:lnTo>
                  <a:lnTo>
                    <a:pt x="473510" y="173233"/>
                  </a:lnTo>
                  <a:lnTo>
                    <a:pt x="485348" y="197527"/>
                  </a:lnTo>
                  <a:lnTo>
                    <a:pt x="497186" y="224274"/>
                  </a:lnTo>
                  <a:lnTo>
                    <a:pt x="509024" y="253462"/>
                  </a:lnTo>
                  <a:lnTo>
                    <a:pt x="520861" y="285010"/>
                  </a:lnTo>
                  <a:lnTo>
                    <a:pt x="532699" y="318754"/>
                  </a:lnTo>
                  <a:lnTo>
                    <a:pt x="544537" y="354450"/>
                  </a:lnTo>
                  <a:lnTo>
                    <a:pt x="556375" y="391767"/>
                  </a:lnTo>
                  <a:lnTo>
                    <a:pt x="568213" y="430304"/>
                  </a:lnTo>
                  <a:lnTo>
                    <a:pt x="580050" y="469598"/>
                  </a:lnTo>
                  <a:lnTo>
                    <a:pt x="591888" y="509148"/>
                  </a:lnTo>
                  <a:lnTo>
                    <a:pt x="603726" y="548442"/>
                  </a:lnTo>
                  <a:lnTo>
                    <a:pt x="615564" y="586978"/>
                  </a:lnTo>
                  <a:lnTo>
                    <a:pt x="627401" y="624296"/>
                  </a:lnTo>
                  <a:lnTo>
                    <a:pt x="639239" y="659991"/>
                  </a:lnTo>
                  <a:lnTo>
                    <a:pt x="651077" y="693736"/>
                  </a:lnTo>
                  <a:lnTo>
                    <a:pt x="662915" y="725284"/>
                  </a:lnTo>
                  <a:lnTo>
                    <a:pt x="674752" y="754472"/>
                  </a:lnTo>
                  <a:lnTo>
                    <a:pt x="686590" y="781219"/>
                  </a:lnTo>
                  <a:lnTo>
                    <a:pt x="698428" y="805513"/>
                  </a:lnTo>
                  <a:lnTo>
                    <a:pt x="710266" y="827403"/>
                  </a:lnTo>
                  <a:lnTo>
                    <a:pt x="722104" y="846984"/>
                  </a:lnTo>
                  <a:lnTo>
                    <a:pt x="733941" y="864388"/>
                  </a:lnTo>
                  <a:lnTo>
                    <a:pt x="745779" y="879768"/>
                  </a:lnTo>
                  <a:lnTo>
                    <a:pt x="757617" y="893289"/>
                  </a:lnTo>
                  <a:lnTo>
                    <a:pt x="769455" y="905125"/>
                  </a:lnTo>
                  <a:lnTo>
                    <a:pt x="781292" y="915443"/>
                  </a:lnTo>
                  <a:lnTo>
                    <a:pt x="793130" y="924409"/>
                  </a:lnTo>
                  <a:lnTo>
                    <a:pt x="804968" y="932176"/>
                  </a:lnTo>
                  <a:lnTo>
                    <a:pt x="816806" y="938888"/>
                  </a:lnTo>
                  <a:lnTo>
                    <a:pt x="828643" y="944674"/>
                  </a:lnTo>
                  <a:lnTo>
                    <a:pt x="840481" y="949654"/>
                  </a:lnTo>
                  <a:lnTo>
                    <a:pt x="852319" y="953932"/>
                  </a:lnTo>
                  <a:lnTo>
                    <a:pt x="864157" y="957602"/>
                  </a:lnTo>
                  <a:lnTo>
                    <a:pt x="875995" y="960746"/>
                  </a:lnTo>
                  <a:lnTo>
                    <a:pt x="887832" y="963438"/>
                  </a:lnTo>
                  <a:lnTo>
                    <a:pt x="899670" y="965739"/>
                  </a:lnTo>
                  <a:lnTo>
                    <a:pt x="911508" y="967706"/>
                  </a:lnTo>
                  <a:lnTo>
                    <a:pt x="923346" y="969386"/>
                  </a:lnTo>
                  <a:lnTo>
                    <a:pt x="935183" y="970820"/>
                  </a:lnTo>
                  <a:lnTo>
                    <a:pt x="947021" y="972043"/>
                  </a:lnTo>
                  <a:lnTo>
                    <a:pt x="958859" y="973086"/>
                  </a:lnTo>
                  <a:lnTo>
                    <a:pt x="970697" y="973975"/>
                  </a:lnTo>
                  <a:lnTo>
                    <a:pt x="982534" y="974732"/>
                  </a:lnTo>
                  <a:lnTo>
                    <a:pt x="994372" y="975378"/>
                  </a:lnTo>
                  <a:lnTo>
                    <a:pt x="1006210" y="975928"/>
                  </a:lnTo>
                  <a:lnTo>
                    <a:pt x="1018048" y="976396"/>
                  </a:lnTo>
                  <a:lnTo>
                    <a:pt x="1029886" y="976795"/>
                  </a:lnTo>
                  <a:lnTo>
                    <a:pt x="1041723" y="977134"/>
                  </a:lnTo>
                  <a:lnTo>
                    <a:pt x="1053561" y="977423"/>
                  </a:lnTo>
                  <a:lnTo>
                    <a:pt x="1065399" y="977669"/>
                  </a:lnTo>
                  <a:lnTo>
                    <a:pt x="1077237" y="977879"/>
                  </a:lnTo>
                  <a:lnTo>
                    <a:pt x="1089074" y="978057"/>
                  </a:lnTo>
                  <a:lnTo>
                    <a:pt x="1100912" y="978209"/>
                  </a:lnTo>
                  <a:lnTo>
                    <a:pt x="1112750" y="978338"/>
                  </a:lnTo>
                  <a:lnTo>
                    <a:pt x="1124588" y="978448"/>
                  </a:lnTo>
                  <a:lnTo>
                    <a:pt x="1136426" y="978541"/>
                  </a:lnTo>
                  <a:lnTo>
                    <a:pt x="1148263" y="978621"/>
                  </a:lnTo>
                  <a:lnTo>
                    <a:pt x="1160101" y="978688"/>
                  </a:lnTo>
                  <a:lnTo>
                    <a:pt x="1171939" y="978746"/>
                  </a:lnTo>
                  <a:lnTo>
                    <a:pt x="1171939" y="978910"/>
                  </a:lnTo>
                  <a:lnTo>
                    <a:pt x="1183777" y="978881"/>
                  </a:lnTo>
                  <a:lnTo>
                    <a:pt x="1195614" y="978848"/>
                  </a:lnTo>
                  <a:lnTo>
                    <a:pt x="1207452" y="978808"/>
                  </a:lnTo>
                  <a:lnTo>
                    <a:pt x="1219290" y="978761"/>
                  </a:lnTo>
                  <a:lnTo>
                    <a:pt x="1231128" y="978706"/>
                  </a:lnTo>
                  <a:lnTo>
                    <a:pt x="1242965" y="978642"/>
                  </a:lnTo>
                  <a:lnTo>
                    <a:pt x="1254803" y="978566"/>
                  </a:lnTo>
                  <a:lnTo>
                    <a:pt x="1266641" y="978477"/>
                  </a:lnTo>
                  <a:lnTo>
                    <a:pt x="1278479" y="978372"/>
                  </a:lnTo>
                  <a:lnTo>
                    <a:pt x="1290317" y="978249"/>
                  </a:lnTo>
                  <a:lnTo>
                    <a:pt x="1302154" y="978104"/>
                  </a:lnTo>
                  <a:lnTo>
                    <a:pt x="1313992" y="977935"/>
                  </a:lnTo>
                  <a:lnTo>
                    <a:pt x="1325830" y="977735"/>
                  </a:lnTo>
                  <a:lnTo>
                    <a:pt x="1337668" y="977501"/>
                  </a:lnTo>
                  <a:lnTo>
                    <a:pt x="1349505" y="977226"/>
                  </a:lnTo>
                  <a:lnTo>
                    <a:pt x="1361343" y="976903"/>
                  </a:lnTo>
                  <a:lnTo>
                    <a:pt x="1373181" y="976525"/>
                  </a:lnTo>
                  <a:lnTo>
                    <a:pt x="1385019" y="976080"/>
                  </a:lnTo>
                  <a:lnTo>
                    <a:pt x="1396856" y="975559"/>
                  </a:lnTo>
                  <a:lnTo>
                    <a:pt x="1408694" y="974947"/>
                  </a:lnTo>
                  <a:lnTo>
                    <a:pt x="1420532" y="974230"/>
                  </a:lnTo>
                  <a:lnTo>
                    <a:pt x="1432370" y="973390"/>
                  </a:lnTo>
                  <a:lnTo>
                    <a:pt x="1444208" y="972407"/>
                  </a:lnTo>
                  <a:lnTo>
                    <a:pt x="1456045" y="971256"/>
                  </a:lnTo>
                  <a:lnTo>
                    <a:pt x="1467883" y="969910"/>
                  </a:lnTo>
                  <a:lnTo>
                    <a:pt x="1479721" y="968338"/>
                  </a:lnTo>
                  <a:lnTo>
                    <a:pt x="1491559" y="966503"/>
                  </a:lnTo>
                  <a:lnTo>
                    <a:pt x="1503396" y="964364"/>
                  </a:lnTo>
                  <a:lnTo>
                    <a:pt x="1515234" y="961874"/>
                  </a:lnTo>
                  <a:lnTo>
                    <a:pt x="1527072" y="958981"/>
                  </a:lnTo>
                  <a:lnTo>
                    <a:pt x="1538910" y="955625"/>
                  </a:lnTo>
                  <a:lnTo>
                    <a:pt x="1550748" y="951742"/>
                  </a:lnTo>
                  <a:lnTo>
                    <a:pt x="1562585" y="947259"/>
                  </a:lnTo>
                  <a:lnTo>
                    <a:pt x="1574423" y="942100"/>
                  </a:lnTo>
                  <a:lnTo>
                    <a:pt x="1586261" y="936182"/>
                  </a:lnTo>
                  <a:lnTo>
                    <a:pt x="1598099" y="929421"/>
                  </a:lnTo>
                  <a:lnTo>
                    <a:pt x="1609936" y="921731"/>
                  </a:lnTo>
                  <a:lnTo>
                    <a:pt x="1621774" y="913029"/>
                  </a:lnTo>
                  <a:lnTo>
                    <a:pt x="1633612" y="903239"/>
                  </a:lnTo>
                  <a:lnTo>
                    <a:pt x="1645450" y="892294"/>
                  </a:lnTo>
                  <a:lnTo>
                    <a:pt x="1657287" y="880147"/>
                  </a:lnTo>
                  <a:lnTo>
                    <a:pt x="1669125" y="866773"/>
                  </a:lnTo>
                  <a:lnTo>
                    <a:pt x="1680963" y="852179"/>
                  </a:lnTo>
                  <a:lnTo>
                    <a:pt x="1692801" y="836405"/>
                  </a:lnTo>
                  <a:lnTo>
                    <a:pt x="1704639" y="819533"/>
                  </a:lnTo>
                  <a:lnTo>
                    <a:pt x="1716476" y="801685"/>
                  </a:lnTo>
                  <a:lnTo>
                    <a:pt x="1728314" y="783026"/>
                  </a:lnTo>
                  <a:lnTo>
                    <a:pt x="1740152" y="763758"/>
                  </a:lnTo>
                  <a:lnTo>
                    <a:pt x="1751990" y="744111"/>
                  </a:lnTo>
                  <a:lnTo>
                    <a:pt x="1763827" y="724336"/>
                  </a:lnTo>
                  <a:lnTo>
                    <a:pt x="1775665" y="704689"/>
                  </a:lnTo>
                  <a:lnTo>
                    <a:pt x="1787503" y="685421"/>
                  </a:lnTo>
                  <a:lnTo>
                    <a:pt x="1799341" y="666762"/>
                  </a:lnTo>
                  <a:lnTo>
                    <a:pt x="1811178" y="648914"/>
                  </a:lnTo>
                  <a:lnTo>
                    <a:pt x="1823016" y="632042"/>
                  </a:lnTo>
                  <a:lnTo>
                    <a:pt x="1834854" y="616268"/>
                  </a:lnTo>
                  <a:lnTo>
                    <a:pt x="1846692" y="601674"/>
                  </a:lnTo>
                  <a:lnTo>
                    <a:pt x="1858530" y="588301"/>
                  </a:lnTo>
                  <a:lnTo>
                    <a:pt x="1870367" y="576154"/>
                  </a:lnTo>
                  <a:lnTo>
                    <a:pt x="1882205" y="565209"/>
                  </a:lnTo>
                  <a:lnTo>
                    <a:pt x="1894043" y="555418"/>
                  </a:lnTo>
                  <a:lnTo>
                    <a:pt x="1905881" y="546716"/>
                  </a:lnTo>
                  <a:lnTo>
                    <a:pt x="1917718" y="539026"/>
                  </a:lnTo>
                  <a:lnTo>
                    <a:pt x="1929556" y="532265"/>
                  </a:lnTo>
                  <a:lnTo>
                    <a:pt x="1941394" y="526348"/>
                  </a:lnTo>
                  <a:lnTo>
                    <a:pt x="1953232" y="521188"/>
                  </a:lnTo>
                  <a:lnTo>
                    <a:pt x="1965069" y="516705"/>
                  </a:lnTo>
                  <a:lnTo>
                    <a:pt x="1976907" y="512822"/>
                  </a:lnTo>
                  <a:lnTo>
                    <a:pt x="1988745" y="509466"/>
                  </a:lnTo>
                  <a:lnTo>
                    <a:pt x="2000583" y="506573"/>
                  </a:lnTo>
                  <a:lnTo>
                    <a:pt x="2012421" y="504083"/>
                  </a:lnTo>
                  <a:lnTo>
                    <a:pt x="2024258" y="501944"/>
                  </a:lnTo>
                  <a:lnTo>
                    <a:pt x="2036096" y="500109"/>
                  </a:lnTo>
                  <a:lnTo>
                    <a:pt x="2047934" y="498537"/>
                  </a:lnTo>
                  <a:lnTo>
                    <a:pt x="2059772" y="497191"/>
                  </a:lnTo>
                  <a:lnTo>
                    <a:pt x="2071609" y="496040"/>
                  </a:lnTo>
                  <a:lnTo>
                    <a:pt x="2083447" y="495057"/>
                  </a:lnTo>
                  <a:lnTo>
                    <a:pt x="2095285" y="494217"/>
                  </a:lnTo>
                  <a:lnTo>
                    <a:pt x="2107123" y="493500"/>
                  </a:lnTo>
                  <a:lnTo>
                    <a:pt x="2118961" y="492889"/>
                  </a:lnTo>
                  <a:lnTo>
                    <a:pt x="2130798" y="492367"/>
                  </a:lnTo>
                  <a:lnTo>
                    <a:pt x="2142636" y="491923"/>
                  </a:lnTo>
                  <a:lnTo>
                    <a:pt x="2154474" y="491544"/>
                  </a:lnTo>
                  <a:lnTo>
                    <a:pt x="2166312" y="491221"/>
                  </a:lnTo>
                  <a:lnTo>
                    <a:pt x="2178149" y="490946"/>
                  </a:lnTo>
                  <a:lnTo>
                    <a:pt x="2189987" y="490712"/>
                  </a:lnTo>
                  <a:lnTo>
                    <a:pt x="2201825" y="490513"/>
                  </a:lnTo>
                  <a:lnTo>
                    <a:pt x="2213663" y="490343"/>
                  </a:lnTo>
                  <a:lnTo>
                    <a:pt x="2225500" y="490198"/>
                  </a:lnTo>
                  <a:lnTo>
                    <a:pt x="2237338" y="490075"/>
                  </a:lnTo>
                  <a:lnTo>
                    <a:pt x="2249176" y="489971"/>
                  </a:lnTo>
                  <a:lnTo>
                    <a:pt x="2261014" y="489881"/>
                  </a:lnTo>
                  <a:lnTo>
                    <a:pt x="2272852" y="489806"/>
                  </a:lnTo>
                  <a:lnTo>
                    <a:pt x="2284689" y="489741"/>
                  </a:lnTo>
                  <a:lnTo>
                    <a:pt x="2296527" y="489686"/>
                  </a:lnTo>
                  <a:lnTo>
                    <a:pt x="2308365" y="489639"/>
                  </a:lnTo>
                  <a:lnTo>
                    <a:pt x="2320203" y="489600"/>
                  </a:lnTo>
                  <a:lnTo>
                    <a:pt x="2332040" y="489566"/>
                  </a:lnTo>
                  <a:lnTo>
                    <a:pt x="2343878" y="489537"/>
                  </a:lnTo>
                  <a:lnTo>
                    <a:pt x="2343878" y="489373"/>
                  </a:lnTo>
                  <a:lnTo>
                    <a:pt x="2355716" y="489373"/>
                  </a:lnTo>
                  <a:lnTo>
                    <a:pt x="2367554" y="489373"/>
                  </a:lnTo>
                  <a:lnTo>
                    <a:pt x="2379391" y="489373"/>
                  </a:lnTo>
                  <a:lnTo>
                    <a:pt x="2391229" y="489373"/>
                  </a:lnTo>
                  <a:lnTo>
                    <a:pt x="2403067" y="489373"/>
                  </a:lnTo>
                  <a:lnTo>
                    <a:pt x="2414905" y="489373"/>
                  </a:lnTo>
                  <a:lnTo>
                    <a:pt x="2426743" y="489373"/>
                  </a:lnTo>
                  <a:lnTo>
                    <a:pt x="2438580" y="489373"/>
                  </a:lnTo>
                  <a:lnTo>
                    <a:pt x="2450418" y="489373"/>
                  </a:lnTo>
                  <a:lnTo>
                    <a:pt x="2462256" y="489373"/>
                  </a:lnTo>
                  <a:lnTo>
                    <a:pt x="2474094" y="489373"/>
                  </a:lnTo>
                  <a:lnTo>
                    <a:pt x="2485931" y="489373"/>
                  </a:lnTo>
                  <a:lnTo>
                    <a:pt x="2497769" y="489373"/>
                  </a:lnTo>
                  <a:lnTo>
                    <a:pt x="2509607" y="489373"/>
                  </a:lnTo>
                  <a:lnTo>
                    <a:pt x="2521445" y="489373"/>
                  </a:lnTo>
                  <a:lnTo>
                    <a:pt x="2533283" y="489373"/>
                  </a:lnTo>
                  <a:lnTo>
                    <a:pt x="2545120" y="489373"/>
                  </a:lnTo>
                  <a:lnTo>
                    <a:pt x="2556958" y="489373"/>
                  </a:lnTo>
                  <a:lnTo>
                    <a:pt x="2568796" y="489373"/>
                  </a:lnTo>
                  <a:lnTo>
                    <a:pt x="2580634" y="489373"/>
                  </a:lnTo>
                  <a:lnTo>
                    <a:pt x="2592471" y="489373"/>
                  </a:lnTo>
                  <a:lnTo>
                    <a:pt x="2604309" y="489373"/>
                  </a:lnTo>
                  <a:lnTo>
                    <a:pt x="2616147" y="489373"/>
                  </a:lnTo>
                  <a:lnTo>
                    <a:pt x="2627985" y="489373"/>
                  </a:lnTo>
                  <a:lnTo>
                    <a:pt x="2639822" y="489373"/>
                  </a:lnTo>
                  <a:lnTo>
                    <a:pt x="2651660" y="489373"/>
                  </a:lnTo>
                  <a:lnTo>
                    <a:pt x="2663498" y="489373"/>
                  </a:lnTo>
                  <a:lnTo>
                    <a:pt x="2675336" y="489373"/>
                  </a:lnTo>
                  <a:lnTo>
                    <a:pt x="2687174" y="489373"/>
                  </a:lnTo>
                  <a:lnTo>
                    <a:pt x="2699011" y="489373"/>
                  </a:lnTo>
                  <a:lnTo>
                    <a:pt x="2710849" y="489373"/>
                  </a:lnTo>
                  <a:lnTo>
                    <a:pt x="2722687" y="489373"/>
                  </a:lnTo>
                  <a:lnTo>
                    <a:pt x="2734525" y="489373"/>
                  </a:lnTo>
                  <a:lnTo>
                    <a:pt x="2746362" y="489373"/>
                  </a:lnTo>
                  <a:lnTo>
                    <a:pt x="2758200" y="489373"/>
                  </a:lnTo>
                  <a:lnTo>
                    <a:pt x="2770038" y="489373"/>
                  </a:lnTo>
                  <a:lnTo>
                    <a:pt x="2781876" y="489373"/>
                  </a:lnTo>
                  <a:lnTo>
                    <a:pt x="2793713" y="489373"/>
                  </a:lnTo>
                  <a:lnTo>
                    <a:pt x="2805551" y="489373"/>
                  </a:lnTo>
                  <a:lnTo>
                    <a:pt x="2817389" y="489373"/>
                  </a:lnTo>
                  <a:lnTo>
                    <a:pt x="2829227" y="489373"/>
                  </a:lnTo>
                  <a:lnTo>
                    <a:pt x="2841065" y="489373"/>
                  </a:lnTo>
                  <a:lnTo>
                    <a:pt x="2852902" y="489373"/>
                  </a:lnTo>
                  <a:lnTo>
                    <a:pt x="2864740" y="489373"/>
                  </a:lnTo>
                  <a:lnTo>
                    <a:pt x="2876578" y="489373"/>
                  </a:lnTo>
                  <a:lnTo>
                    <a:pt x="2888416" y="489373"/>
                  </a:lnTo>
                  <a:lnTo>
                    <a:pt x="2900253" y="489373"/>
                  </a:lnTo>
                  <a:lnTo>
                    <a:pt x="2912091" y="489373"/>
                  </a:lnTo>
                  <a:lnTo>
                    <a:pt x="2923929" y="489373"/>
                  </a:lnTo>
                  <a:lnTo>
                    <a:pt x="2935767" y="489373"/>
                  </a:lnTo>
                  <a:lnTo>
                    <a:pt x="2947604" y="489373"/>
                  </a:lnTo>
                  <a:lnTo>
                    <a:pt x="2959442" y="489373"/>
                  </a:lnTo>
                  <a:lnTo>
                    <a:pt x="2971280" y="489373"/>
                  </a:lnTo>
                  <a:lnTo>
                    <a:pt x="2983118" y="489373"/>
                  </a:lnTo>
                  <a:lnTo>
                    <a:pt x="2994956" y="489373"/>
                  </a:lnTo>
                  <a:lnTo>
                    <a:pt x="3006793" y="489373"/>
                  </a:lnTo>
                  <a:lnTo>
                    <a:pt x="3018631" y="489373"/>
                  </a:lnTo>
                  <a:lnTo>
                    <a:pt x="3030469" y="489373"/>
                  </a:lnTo>
                  <a:lnTo>
                    <a:pt x="3042307" y="489373"/>
                  </a:lnTo>
                  <a:lnTo>
                    <a:pt x="3054144" y="489373"/>
                  </a:lnTo>
                  <a:lnTo>
                    <a:pt x="3065982" y="489373"/>
                  </a:lnTo>
                  <a:lnTo>
                    <a:pt x="3077820" y="489373"/>
                  </a:lnTo>
                  <a:lnTo>
                    <a:pt x="3089658" y="489373"/>
                  </a:lnTo>
                  <a:lnTo>
                    <a:pt x="3101496" y="489373"/>
                  </a:lnTo>
                  <a:lnTo>
                    <a:pt x="3113333" y="489373"/>
                  </a:lnTo>
                  <a:lnTo>
                    <a:pt x="3125171" y="489373"/>
                  </a:lnTo>
                  <a:lnTo>
                    <a:pt x="3137009" y="489373"/>
                  </a:lnTo>
                  <a:lnTo>
                    <a:pt x="3148847" y="489373"/>
                  </a:lnTo>
                  <a:lnTo>
                    <a:pt x="3160684" y="489373"/>
                  </a:lnTo>
                  <a:lnTo>
                    <a:pt x="3172522" y="489373"/>
                  </a:lnTo>
                  <a:lnTo>
                    <a:pt x="3184360" y="489373"/>
                  </a:lnTo>
                  <a:lnTo>
                    <a:pt x="3196198" y="489373"/>
                  </a:lnTo>
                  <a:lnTo>
                    <a:pt x="3208035" y="489373"/>
                  </a:lnTo>
                  <a:lnTo>
                    <a:pt x="3219873" y="489373"/>
                  </a:lnTo>
                  <a:lnTo>
                    <a:pt x="3231711" y="489373"/>
                  </a:lnTo>
                  <a:lnTo>
                    <a:pt x="3243549" y="489373"/>
                  </a:lnTo>
                  <a:lnTo>
                    <a:pt x="3255387" y="489373"/>
                  </a:lnTo>
                  <a:lnTo>
                    <a:pt x="3267224" y="489373"/>
                  </a:lnTo>
                  <a:lnTo>
                    <a:pt x="3279062" y="489373"/>
                  </a:lnTo>
                  <a:lnTo>
                    <a:pt x="3290900" y="489373"/>
                  </a:lnTo>
                  <a:lnTo>
                    <a:pt x="3302738" y="489373"/>
                  </a:lnTo>
                  <a:lnTo>
                    <a:pt x="3314575" y="489373"/>
                  </a:lnTo>
                  <a:lnTo>
                    <a:pt x="3326413" y="489373"/>
                  </a:lnTo>
                  <a:lnTo>
                    <a:pt x="3338251" y="489373"/>
                  </a:lnTo>
                  <a:lnTo>
                    <a:pt x="3350089" y="489373"/>
                  </a:lnTo>
                  <a:lnTo>
                    <a:pt x="3361926" y="489373"/>
                  </a:lnTo>
                  <a:lnTo>
                    <a:pt x="3373764" y="489373"/>
                  </a:lnTo>
                  <a:lnTo>
                    <a:pt x="3385602" y="489373"/>
                  </a:lnTo>
                  <a:lnTo>
                    <a:pt x="3397440" y="489373"/>
                  </a:lnTo>
                  <a:lnTo>
                    <a:pt x="3409278" y="489373"/>
                  </a:lnTo>
                  <a:lnTo>
                    <a:pt x="3421115" y="489373"/>
                  </a:lnTo>
                  <a:lnTo>
                    <a:pt x="3432953" y="489373"/>
                  </a:lnTo>
                  <a:lnTo>
                    <a:pt x="3444791" y="489373"/>
                  </a:lnTo>
                  <a:lnTo>
                    <a:pt x="3456629" y="489373"/>
                  </a:lnTo>
                  <a:lnTo>
                    <a:pt x="3468466" y="489373"/>
                  </a:lnTo>
                  <a:lnTo>
                    <a:pt x="3480304" y="489373"/>
                  </a:lnTo>
                  <a:lnTo>
                    <a:pt x="3492142" y="489373"/>
                  </a:lnTo>
                  <a:lnTo>
                    <a:pt x="3503980" y="489373"/>
                  </a:lnTo>
                  <a:lnTo>
                    <a:pt x="3515818" y="489373"/>
                  </a:lnTo>
                  <a:lnTo>
                    <a:pt x="3515818" y="489537"/>
                  </a:lnTo>
                  <a:lnTo>
                    <a:pt x="3527655" y="489566"/>
                  </a:lnTo>
                  <a:lnTo>
                    <a:pt x="3539493" y="489600"/>
                  </a:lnTo>
                  <a:lnTo>
                    <a:pt x="3551331" y="489639"/>
                  </a:lnTo>
                  <a:lnTo>
                    <a:pt x="3563169" y="489686"/>
                  </a:lnTo>
                  <a:lnTo>
                    <a:pt x="3575006" y="489741"/>
                  </a:lnTo>
                  <a:lnTo>
                    <a:pt x="3586844" y="489806"/>
                  </a:lnTo>
                  <a:lnTo>
                    <a:pt x="3598682" y="489881"/>
                  </a:lnTo>
                  <a:lnTo>
                    <a:pt x="3610520" y="489971"/>
                  </a:lnTo>
                  <a:lnTo>
                    <a:pt x="3622357" y="490075"/>
                  </a:lnTo>
                  <a:lnTo>
                    <a:pt x="3634195" y="490198"/>
                  </a:lnTo>
                  <a:lnTo>
                    <a:pt x="3646033" y="490343"/>
                  </a:lnTo>
                  <a:lnTo>
                    <a:pt x="3657871" y="490513"/>
                  </a:lnTo>
                  <a:lnTo>
                    <a:pt x="3669709" y="490712"/>
                  </a:lnTo>
                  <a:lnTo>
                    <a:pt x="3681546" y="490946"/>
                  </a:lnTo>
                  <a:lnTo>
                    <a:pt x="3693384" y="491221"/>
                  </a:lnTo>
                  <a:lnTo>
                    <a:pt x="3705222" y="491544"/>
                  </a:lnTo>
                  <a:lnTo>
                    <a:pt x="3717060" y="491923"/>
                  </a:lnTo>
                  <a:lnTo>
                    <a:pt x="3728897" y="492367"/>
                  </a:lnTo>
                  <a:lnTo>
                    <a:pt x="3740735" y="492889"/>
                  </a:lnTo>
                  <a:lnTo>
                    <a:pt x="3752573" y="493500"/>
                  </a:lnTo>
                  <a:lnTo>
                    <a:pt x="3764411" y="494217"/>
                  </a:lnTo>
                  <a:lnTo>
                    <a:pt x="3776248" y="495057"/>
                  </a:lnTo>
                  <a:lnTo>
                    <a:pt x="3788086" y="496040"/>
                  </a:lnTo>
                  <a:lnTo>
                    <a:pt x="3799924" y="497191"/>
                  </a:lnTo>
                  <a:lnTo>
                    <a:pt x="3811762" y="498537"/>
                  </a:lnTo>
                  <a:lnTo>
                    <a:pt x="3823600" y="500109"/>
                  </a:lnTo>
                  <a:lnTo>
                    <a:pt x="3835437" y="501944"/>
                  </a:lnTo>
                  <a:lnTo>
                    <a:pt x="3847275" y="504083"/>
                  </a:lnTo>
                  <a:lnTo>
                    <a:pt x="3859113" y="506573"/>
                  </a:lnTo>
                  <a:lnTo>
                    <a:pt x="3870951" y="509466"/>
                  </a:lnTo>
                  <a:lnTo>
                    <a:pt x="3882788" y="512822"/>
                  </a:lnTo>
                  <a:lnTo>
                    <a:pt x="3894626" y="516705"/>
                  </a:lnTo>
                  <a:lnTo>
                    <a:pt x="3906464" y="521188"/>
                  </a:lnTo>
                  <a:lnTo>
                    <a:pt x="3918302" y="526348"/>
                  </a:lnTo>
                  <a:lnTo>
                    <a:pt x="3930139" y="532265"/>
                  </a:lnTo>
                  <a:lnTo>
                    <a:pt x="3941977" y="539026"/>
                  </a:lnTo>
                  <a:lnTo>
                    <a:pt x="3953815" y="546716"/>
                  </a:lnTo>
                  <a:lnTo>
                    <a:pt x="3965653" y="555418"/>
                  </a:lnTo>
                  <a:lnTo>
                    <a:pt x="3977491" y="565209"/>
                  </a:lnTo>
                  <a:lnTo>
                    <a:pt x="3989328" y="576154"/>
                  </a:lnTo>
                  <a:lnTo>
                    <a:pt x="4001166" y="588301"/>
                  </a:lnTo>
                  <a:lnTo>
                    <a:pt x="4013004" y="601674"/>
                  </a:lnTo>
                  <a:lnTo>
                    <a:pt x="4024842" y="616268"/>
                  </a:lnTo>
                  <a:lnTo>
                    <a:pt x="4036679" y="632042"/>
                  </a:lnTo>
                  <a:lnTo>
                    <a:pt x="4048517" y="648914"/>
                  </a:lnTo>
                  <a:lnTo>
                    <a:pt x="4060355" y="666762"/>
                  </a:lnTo>
                  <a:lnTo>
                    <a:pt x="4072193" y="685421"/>
                  </a:lnTo>
                  <a:lnTo>
                    <a:pt x="4084031" y="704689"/>
                  </a:lnTo>
                  <a:lnTo>
                    <a:pt x="4095868" y="724336"/>
                  </a:lnTo>
                  <a:lnTo>
                    <a:pt x="4107706" y="744111"/>
                  </a:lnTo>
                  <a:lnTo>
                    <a:pt x="4119544" y="763758"/>
                  </a:lnTo>
                  <a:lnTo>
                    <a:pt x="4131382" y="783026"/>
                  </a:lnTo>
                  <a:lnTo>
                    <a:pt x="4143219" y="801685"/>
                  </a:lnTo>
                  <a:lnTo>
                    <a:pt x="4155057" y="819533"/>
                  </a:lnTo>
                  <a:lnTo>
                    <a:pt x="4166895" y="836405"/>
                  </a:lnTo>
                  <a:lnTo>
                    <a:pt x="4178733" y="852179"/>
                  </a:lnTo>
                  <a:lnTo>
                    <a:pt x="4190570" y="866773"/>
                  </a:lnTo>
                  <a:lnTo>
                    <a:pt x="4202408" y="880147"/>
                  </a:lnTo>
                  <a:lnTo>
                    <a:pt x="4214246" y="892294"/>
                  </a:lnTo>
                  <a:lnTo>
                    <a:pt x="4226084" y="903239"/>
                  </a:lnTo>
                  <a:lnTo>
                    <a:pt x="4237922" y="913029"/>
                  </a:lnTo>
                  <a:lnTo>
                    <a:pt x="4249759" y="921731"/>
                  </a:lnTo>
                  <a:lnTo>
                    <a:pt x="4261597" y="929421"/>
                  </a:lnTo>
                  <a:lnTo>
                    <a:pt x="4273435" y="936182"/>
                  </a:lnTo>
                  <a:lnTo>
                    <a:pt x="4285273" y="942100"/>
                  </a:lnTo>
                  <a:lnTo>
                    <a:pt x="4297110" y="947259"/>
                  </a:lnTo>
                  <a:lnTo>
                    <a:pt x="4308948" y="951742"/>
                  </a:lnTo>
                  <a:lnTo>
                    <a:pt x="4320786" y="955625"/>
                  </a:lnTo>
                  <a:lnTo>
                    <a:pt x="4332624" y="958981"/>
                  </a:lnTo>
                  <a:lnTo>
                    <a:pt x="4344461" y="961874"/>
                  </a:lnTo>
                  <a:lnTo>
                    <a:pt x="4356299" y="964364"/>
                  </a:lnTo>
                  <a:lnTo>
                    <a:pt x="4368137" y="966503"/>
                  </a:lnTo>
                  <a:lnTo>
                    <a:pt x="4379975" y="968338"/>
                  </a:lnTo>
                  <a:lnTo>
                    <a:pt x="4391813" y="969910"/>
                  </a:lnTo>
                  <a:lnTo>
                    <a:pt x="4403650" y="971256"/>
                  </a:lnTo>
                  <a:lnTo>
                    <a:pt x="4415488" y="972407"/>
                  </a:lnTo>
                  <a:lnTo>
                    <a:pt x="4427326" y="973390"/>
                  </a:lnTo>
                  <a:lnTo>
                    <a:pt x="4439164" y="974230"/>
                  </a:lnTo>
                  <a:lnTo>
                    <a:pt x="4451001" y="974947"/>
                  </a:lnTo>
                  <a:lnTo>
                    <a:pt x="4462839" y="975559"/>
                  </a:lnTo>
                  <a:lnTo>
                    <a:pt x="4474677" y="976080"/>
                  </a:lnTo>
                  <a:lnTo>
                    <a:pt x="4486515" y="976525"/>
                  </a:lnTo>
                  <a:lnTo>
                    <a:pt x="4498352" y="976903"/>
                  </a:lnTo>
                  <a:lnTo>
                    <a:pt x="4510190" y="977226"/>
                  </a:lnTo>
                  <a:lnTo>
                    <a:pt x="4522028" y="977501"/>
                  </a:lnTo>
                  <a:lnTo>
                    <a:pt x="4533866" y="977735"/>
                  </a:lnTo>
                  <a:lnTo>
                    <a:pt x="4545704" y="977935"/>
                  </a:lnTo>
                  <a:lnTo>
                    <a:pt x="4557541" y="978104"/>
                  </a:lnTo>
                  <a:lnTo>
                    <a:pt x="4569379" y="978249"/>
                  </a:lnTo>
                  <a:lnTo>
                    <a:pt x="4581217" y="978372"/>
                  </a:lnTo>
                  <a:lnTo>
                    <a:pt x="4593055" y="978477"/>
                  </a:lnTo>
                  <a:lnTo>
                    <a:pt x="4604892" y="978566"/>
                  </a:lnTo>
                  <a:lnTo>
                    <a:pt x="4616730" y="978642"/>
                  </a:lnTo>
                  <a:lnTo>
                    <a:pt x="4628568" y="978706"/>
                  </a:lnTo>
                  <a:lnTo>
                    <a:pt x="4640406" y="978761"/>
                  </a:lnTo>
                  <a:lnTo>
                    <a:pt x="4652244" y="978808"/>
                  </a:lnTo>
                  <a:lnTo>
                    <a:pt x="4664081" y="978848"/>
                  </a:lnTo>
                  <a:lnTo>
                    <a:pt x="4675919" y="978881"/>
                  </a:lnTo>
                  <a:lnTo>
                    <a:pt x="4687757" y="978910"/>
                  </a:lnTo>
                </a:path>
              </a:pathLst>
            </a:custGeom>
            <a:ln w="40651" cap="flat">
              <a:solidFill>
                <a:srgbClr val="E8E8E8">
                  <a:alpha val="100000"/>
                </a:srgbClr>
              </a:solidFill>
              <a:prstDash val="solid"/>
              <a:round/>
            </a:ln>
          </p:spPr>
          <p:txBody>
            <a:bodyPr/>
            <a:lstStyle/>
            <a:p/>
          </p:txBody>
        </p:sp>
        <p:sp>
          <p:nvSpPr>
            <p:cNvPr id="45" name="pl45"/>
            <p:cNvSpPr/>
            <p:nvPr/>
          </p:nvSpPr>
          <p:spPr>
            <a:xfrm>
              <a:off x="2482252" y="3353577"/>
              <a:ext cx="4687757" cy="734470"/>
            </a:xfrm>
            <a:custGeom>
              <a:avLst/>
              <a:pathLst>
                <a:path w="4687757" h="73447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164"/>
                  </a:lnTo>
                  <a:lnTo>
                    <a:pt x="1183777" y="193"/>
                  </a:lnTo>
                  <a:lnTo>
                    <a:pt x="1195614" y="226"/>
                  </a:lnTo>
                  <a:lnTo>
                    <a:pt x="1207452" y="266"/>
                  </a:lnTo>
                  <a:lnTo>
                    <a:pt x="1219290" y="313"/>
                  </a:lnTo>
                  <a:lnTo>
                    <a:pt x="1231128" y="368"/>
                  </a:lnTo>
                  <a:lnTo>
                    <a:pt x="1242965" y="432"/>
                  </a:lnTo>
                  <a:lnTo>
                    <a:pt x="1254803" y="508"/>
                  </a:lnTo>
                  <a:lnTo>
                    <a:pt x="1266641" y="597"/>
                  </a:lnTo>
                  <a:lnTo>
                    <a:pt x="1278479" y="702"/>
                  </a:lnTo>
                  <a:lnTo>
                    <a:pt x="1290317" y="825"/>
                  </a:lnTo>
                  <a:lnTo>
                    <a:pt x="1302154" y="970"/>
                  </a:lnTo>
                  <a:lnTo>
                    <a:pt x="1313992" y="1139"/>
                  </a:lnTo>
                  <a:lnTo>
                    <a:pt x="1325830" y="1339"/>
                  </a:lnTo>
                  <a:lnTo>
                    <a:pt x="1337668" y="1573"/>
                  </a:lnTo>
                  <a:lnTo>
                    <a:pt x="1349505" y="1848"/>
                  </a:lnTo>
                  <a:lnTo>
                    <a:pt x="1361343" y="2171"/>
                  </a:lnTo>
                  <a:lnTo>
                    <a:pt x="1373181" y="2549"/>
                  </a:lnTo>
                  <a:lnTo>
                    <a:pt x="1385019" y="2994"/>
                  </a:lnTo>
                  <a:lnTo>
                    <a:pt x="1396856" y="3515"/>
                  </a:lnTo>
                  <a:lnTo>
                    <a:pt x="1408694" y="4127"/>
                  </a:lnTo>
                  <a:lnTo>
                    <a:pt x="1420532" y="4844"/>
                  </a:lnTo>
                  <a:lnTo>
                    <a:pt x="1432370" y="5684"/>
                  </a:lnTo>
                  <a:lnTo>
                    <a:pt x="1444208" y="6667"/>
                  </a:lnTo>
                  <a:lnTo>
                    <a:pt x="1456045" y="7818"/>
                  </a:lnTo>
                  <a:lnTo>
                    <a:pt x="1467883" y="9164"/>
                  </a:lnTo>
                  <a:lnTo>
                    <a:pt x="1479721" y="10736"/>
                  </a:lnTo>
                  <a:lnTo>
                    <a:pt x="1491559" y="12571"/>
                  </a:lnTo>
                  <a:lnTo>
                    <a:pt x="1503396" y="14710"/>
                  </a:lnTo>
                  <a:lnTo>
                    <a:pt x="1515234" y="17200"/>
                  </a:lnTo>
                  <a:lnTo>
                    <a:pt x="1527072" y="20093"/>
                  </a:lnTo>
                  <a:lnTo>
                    <a:pt x="1538910" y="23449"/>
                  </a:lnTo>
                  <a:lnTo>
                    <a:pt x="1550748" y="27332"/>
                  </a:lnTo>
                  <a:lnTo>
                    <a:pt x="1562585" y="31815"/>
                  </a:lnTo>
                  <a:lnTo>
                    <a:pt x="1574423" y="36974"/>
                  </a:lnTo>
                  <a:lnTo>
                    <a:pt x="1586261" y="42892"/>
                  </a:lnTo>
                  <a:lnTo>
                    <a:pt x="1598099" y="49653"/>
                  </a:lnTo>
                  <a:lnTo>
                    <a:pt x="1609936" y="57343"/>
                  </a:lnTo>
                  <a:lnTo>
                    <a:pt x="1621774" y="66045"/>
                  </a:lnTo>
                  <a:lnTo>
                    <a:pt x="1633612" y="75835"/>
                  </a:lnTo>
                  <a:lnTo>
                    <a:pt x="1645450" y="86780"/>
                  </a:lnTo>
                  <a:lnTo>
                    <a:pt x="1657287" y="98927"/>
                  </a:lnTo>
                  <a:lnTo>
                    <a:pt x="1669125" y="112301"/>
                  </a:lnTo>
                  <a:lnTo>
                    <a:pt x="1680963" y="126895"/>
                  </a:lnTo>
                  <a:lnTo>
                    <a:pt x="1692801" y="142669"/>
                  </a:lnTo>
                  <a:lnTo>
                    <a:pt x="1704639" y="159541"/>
                  </a:lnTo>
                  <a:lnTo>
                    <a:pt x="1716476" y="177389"/>
                  </a:lnTo>
                  <a:lnTo>
                    <a:pt x="1728314" y="196048"/>
                  </a:lnTo>
                  <a:lnTo>
                    <a:pt x="1740152" y="215316"/>
                  </a:lnTo>
                  <a:lnTo>
                    <a:pt x="1751990" y="234963"/>
                  </a:lnTo>
                  <a:lnTo>
                    <a:pt x="1763827" y="254738"/>
                  </a:lnTo>
                  <a:lnTo>
                    <a:pt x="1775665" y="274385"/>
                  </a:lnTo>
                  <a:lnTo>
                    <a:pt x="1787503" y="293653"/>
                  </a:lnTo>
                  <a:lnTo>
                    <a:pt x="1799341" y="312312"/>
                  </a:lnTo>
                  <a:lnTo>
                    <a:pt x="1811178" y="330160"/>
                  </a:lnTo>
                  <a:lnTo>
                    <a:pt x="1823016" y="347032"/>
                  </a:lnTo>
                  <a:lnTo>
                    <a:pt x="1834854" y="362806"/>
                  </a:lnTo>
                  <a:lnTo>
                    <a:pt x="1846692" y="377400"/>
                  </a:lnTo>
                  <a:lnTo>
                    <a:pt x="1858530" y="390773"/>
                  </a:lnTo>
                  <a:lnTo>
                    <a:pt x="1870367" y="402920"/>
                  </a:lnTo>
                  <a:lnTo>
                    <a:pt x="1882205" y="413865"/>
                  </a:lnTo>
                  <a:lnTo>
                    <a:pt x="1894043" y="423656"/>
                  </a:lnTo>
                  <a:lnTo>
                    <a:pt x="1905881" y="432358"/>
                  </a:lnTo>
                  <a:lnTo>
                    <a:pt x="1917718" y="440048"/>
                  </a:lnTo>
                  <a:lnTo>
                    <a:pt x="1929556" y="446809"/>
                  </a:lnTo>
                  <a:lnTo>
                    <a:pt x="1941394" y="452726"/>
                  </a:lnTo>
                  <a:lnTo>
                    <a:pt x="1953232" y="457886"/>
                  </a:lnTo>
                  <a:lnTo>
                    <a:pt x="1965069" y="462369"/>
                  </a:lnTo>
                  <a:lnTo>
                    <a:pt x="1976907" y="466252"/>
                  </a:lnTo>
                  <a:lnTo>
                    <a:pt x="1988745" y="469608"/>
                  </a:lnTo>
                  <a:lnTo>
                    <a:pt x="2000583" y="472501"/>
                  </a:lnTo>
                  <a:lnTo>
                    <a:pt x="2012421" y="474991"/>
                  </a:lnTo>
                  <a:lnTo>
                    <a:pt x="2024258" y="477130"/>
                  </a:lnTo>
                  <a:lnTo>
                    <a:pt x="2036096" y="478965"/>
                  </a:lnTo>
                  <a:lnTo>
                    <a:pt x="2047934" y="480537"/>
                  </a:lnTo>
                  <a:lnTo>
                    <a:pt x="2059772" y="481883"/>
                  </a:lnTo>
                  <a:lnTo>
                    <a:pt x="2071609" y="483034"/>
                  </a:lnTo>
                  <a:lnTo>
                    <a:pt x="2083447" y="484017"/>
                  </a:lnTo>
                  <a:lnTo>
                    <a:pt x="2095285" y="484857"/>
                  </a:lnTo>
                  <a:lnTo>
                    <a:pt x="2107123" y="485574"/>
                  </a:lnTo>
                  <a:lnTo>
                    <a:pt x="2118961" y="486185"/>
                  </a:lnTo>
                  <a:lnTo>
                    <a:pt x="2130798" y="486707"/>
                  </a:lnTo>
                  <a:lnTo>
                    <a:pt x="2142636" y="487151"/>
                  </a:lnTo>
                  <a:lnTo>
                    <a:pt x="2154474" y="487530"/>
                  </a:lnTo>
                  <a:lnTo>
                    <a:pt x="2166312" y="487853"/>
                  </a:lnTo>
                  <a:lnTo>
                    <a:pt x="2178149" y="488128"/>
                  </a:lnTo>
                  <a:lnTo>
                    <a:pt x="2189987" y="488362"/>
                  </a:lnTo>
                  <a:lnTo>
                    <a:pt x="2201825" y="488561"/>
                  </a:lnTo>
                  <a:lnTo>
                    <a:pt x="2213663" y="488731"/>
                  </a:lnTo>
                  <a:lnTo>
                    <a:pt x="2225500" y="488876"/>
                  </a:lnTo>
                  <a:lnTo>
                    <a:pt x="2237338" y="488999"/>
                  </a:lnTo>
                  <a:lnTo>
                    <a:pt x="2249176" y="489103"/>
                  </a:lnTo>
                  <a:lnTo>
                    <a:pt x="2261014" y="489193"/>
                  </a:lnTo>
                  <a:lnTo>
                    <a:pt x="2272852" y="489268"/>
                  </a:lnTo>
                  <a:lnTo>
                    <a:pt x="2284689" y="489333"/>
                  </a:lnTo>
                  <a:lnTo>
                    <a:pt x="2296527" y="489388"/>
                  </a:lnTo>
                  <a:lnTo>
                    <a:pt x="2308365" y="489435"/>
                  </a:lnTo>
                  <a:lnTo>
                    <a:pt x="2320203" y="489474"/>
                  </a:lnTo>
                  <a:lnTo>
                    <a:pt x="2332040" y="489508"/>
                  </a:lnTo>
                  <a:lnTo>
                    <a:pt x="2343878" y="489537"/>
                  </a:lnTo>
                  <a:lnTo>
                    <a:pt x="2343878" y="489783"/>
                  </a:lnTo>
                  <a:lnTo>
                    <a:pt x="2355716" y="489798"/>
                  </a:lnTo>
                  <a:lnTo>
                    <a:pt x="2367554" y="489815"/>
                  </a:lnTo>
                  <a:lnTo>
                    <a:pt x="2379391" y="489835"/>
                  </a:lnTo>
                  <a:lnTo>
                    <a:pt x="2391229" y="489858"/>
                  </a:lnTo>
                  <a:lnTo>
                    <a:pt x="2403067" y="489885"/>
                  </a:lnTo>
                  <a:lnTo>
                    <a:pt x="2414905" y="489918"/>
                  </a:lnTo>
                  <a:lnTo>
                    <a:pt x="2426743" y="489956"/>
                  </a:lnTo>
                  <a:lnTo>
                    <a:pt x="2438580" y="490000"/>
                  </a:lnTo>
                  <a:lnTo>
                    <a:pt x="2450418" y="490052"/>
                  </a:lnTo>
                  <a:lnTo>
                    <a:pt x="2462256" y="490114"/>
                  </a:lnTo>
                  <a:lnTo>
                    <a:pt x="2474094" y="490186"/>
                  </a:lnTo>
                  <a:lnTo>
                    <a:pt x="2485931" y="490271"/>
                  </a:lnTo>
                  <a:lnTo>
                    <a:pt x="2497769" y="490371"/>
                  </a:lnTo>
                  <a:lnTo>
                    <a:pt x="2509607" y="490488"/>
                  </a:lnTo>
                  <a:lnTo>
                    <a:pt x="2521445" y="490625"/>
                  </a:lnTo>
                  <a:lnTo>
                    <a:pt x="2533283" y="490787"/>
                  </a:lnTo>
                  <a:lnTo>
                    <a:pt x="2545120" y="490976"/>
                  </a:lnTo>
                  <a:lnTo>
                    <a:pt x="2556958" y="491198"/>
                  </a:lnTo>
                  <a:lnTo>
                    <a:pt x="2568796" y="491459"/>
                  </a:lnTo>
                  <a:lnTo>
                    <a:pt x="2580634" y="491765"/>
                  </a:lnTo>
                  <a:lnTo>
                    <a:pt x="2592471" y="492123"/>
                  </a:lnTo>
                  <a:lnTo>
                    <a:pt x="2604309" y="492543"/>
                  </a:lnTo>
                  <a:lnTo>
                    <a:pt x="2616147" y="493035"/>
                  </a:lnTo>
                  <a:lnTo>
                    <a:pt x="2627985" y="493610"/>
                  </a:lnTo>
                  <a:lnTo>
                    <a:pt x="2639822" y="494283"/>
                  </a:lnTo>
                  <a:lnTo>
                    <a:pt x="2651660" y="495069"/>
                  </a:lnTo>
                  <a:lnTo>
                    <a:pt x="2663498" y="495987"/>
                  </a:lnTo>
                  <a:lnTo>
                    <a:pt x="2675336" y="497056"/>
                  </a:lnTo>
                  <a:lnTo>
                    <a:pt x="2687174" y="498301"/>
                  </a:lnTo>
                  <a:lnTo>
                    <a:pt x="2699011" y="499748"/>
                  </a:lnTo>
                  <a:lnTo>
                    <a:pt x="2710849" y="501426"/>
                  </a:lnTo>
                  <a:lnTo>
                    <a:pt x="2722687" y="503368"/>
                  </a:lnTo>
                  <a:lnTo>
                    <a:pt x="2734525" y="505609"/>
                  </a:lnTo>
                  <a:lnTo>
                    <a:pt x="2746362" y="508189"/>
                  </a:lnTo>
                  <a:lnTo>
                    <a:pt x="2758200" y="511147"/>
                  </a:lnTo>
                  <a:lnTo>
                    <a:pt x="2770038" y="514528"/>
                  </a:lnTo>
                  <a:lnTo>
                    <a:pt x="2781876" y="518373"/>
                  </a:lnTo>
                  <a:lnTo>
                    <a:pt x="2793713" y="522724"/>
                  </a:lnTo>
                  <a:lnTo>
                    <a:pt x="2805551" y="527619"/>
                  </a:lnTo>
                  <a:lnTo>
                    <a:pt x="2817389" y="533092"/>
                  </a:lnTo>
                  <a:lnTo>
                    <a:pt x="2829227" y="539165"/>
                  </a:lnTo>
                  <a:lnTo>
                    <a:pt x="2841065" y="545852"/>
                  </a:lnTo>
                  <a:lnTo>
                    <a:pt x="2852902" y="553149"/>
                  </a:lnTo>
                  <a:lnTo>
                    <a:pt x="2864740" y="561036"/>
                  </a:lnTo>
                  <a:lnTo>
                    <a:pt x="2876578" y="569472"/>
                  </a:lnTo>
                  <a:lnTo>
                    <a:pt x="2888416" y="578396"/>
                  </a:lnTo>
                  <a:lnTo>
                    <a:pt x="2900253" y="587725"/>
                  </a:lnTo>
                  <a:lnTo>
                    <a:pt x="2912091" y="597359"/>
                  </a:lnTo>
                  <a:lnTo>
                    <a:pt x="2923929" y="607183"/>
                  </a:lnTo>
                  <a:lnTo>
                    <a:pt x="2935767" y="617070"/>
                  </a:lnTo>
                  <a:lnTo>
                    <a:pt x="2947604" y="626894"/>
                  </a:lnTo>
                  <a:lnTo>
                    <a:pt x="2959442" y="636528"/>
                  </a:lnTo>
                  <a:lnTo>
                    <a:pt x="2971280" y="645857"/>
                  </a:lnTo>
                  <a:lnTo>
                    <a:pt x="2983118" y="654781"/>
                  </a:lnTo>
                  <a:lnTo>
                    <a:pt x="2994956" y="663217"/>
                  </a:lnTo>
                  <a:lnTo>
                    <a:pt x="3006793" y="671104"/>
                  </a:lnTo>
                  <a:lnTo>
                    <a:pt x="3018631" y="678401"/>
                  </a:lnTo>
                  <a:lnTo>
                    <a:pt x="3030469" y="685088"/>
                  </a:lnTo>
                  <a:lnTo>
                    <a:pt x="3042307" y="691162"/>
                  </a:lnTo>
                  <a:lnTo>
                    <a:pt x="3054144" y="696634"/>
                  </a:lnTo>
                  <a:lnTo>
                    <a:pt x="3065982" y="701530"/>
                  </a:lnTo>
                  <a:lnTo>
                    <a:pt x="3077820" y="705881"/>
                  </a:lnTo>
                  <a:lnTo>
                    <a:pt x="3089658" y="709725"/>
                  </a:lnTo>
                  <a:lnTo>
                    <a:pt x="3101496" y="713106"/>
                  </a:lnTo>
                  <a:lnTo>
                    <a:pt x="3113333" y="716065"/>
                  </a:lnTo>
                  <a:lnTo>
                    <a:pt x="3125171" y="718644"/>
                  </a:lnTo>
                  <a:lnTo>
                    <a:pt x="3137009" y="720886"/>
                  </a:lnTo>
                  <a:lnTo>
                    <a:pt x="3148847" y="722828"/>
                  </a:lnTo>
                  <a:lnTo>
                    <a:pt x="3160684" y="724505"/>
                  </a:lnTo>
                  <a:lnTo>
                    <a:pt x="3172522" y="725952"/>
                  </a:lnTo>
                  <a:lnTo>
                    <a:pt x="3184360" y="727197"/>
                  </a:lnTo>
                  <a:lnTo>
                    <a:pt x="3196198" y="728266"/>
                  </a:lnTo>
                  <a:lnTo>
                    <a:pt x="3208035" y="729184"/>
                  </a:lnTo>
                  <a:lnTo>
                    <a:pt x="3219873" y="729970"/>
                  </a:lnTo>
                  <a:lnTo>
                    <a:pt x="3231711" y="730643"/>
                  </a:lnTo>
                  <a:lnTo>
                    <a:pt x="3243549" y="731218"/>
                  </a:lnTo>
                  <a:lnTo>
                    <a:pt x="3255387" y="731710"/>
                  </a:lnTo>
                  <a:lnTo>
                    <a:pt x="3267224" y="732130"/>
                  </a:lnTo>
                  <a:lnTo>
                    <a:pt x="3279062" y="732488"/>
                  </a:lnTo>
                  <a:lnTo>
                    <a:pt x="3290900" y="732794"/>
                  </a:lnTo>
                  <a:lnTo>
                    <a:pt x="3302738" y="733055"/>
                  </a:lnTo>
                  <a:lnTo>
                    <a:pt x="3314575" y="733277"/>
                  </a:lnTo>
                  <a:lnTo>
                    <a:pt x="3326413" y="733467"/>
                  </a:lnTo>
                  <a:lnTo>
                    <a:pt x="3338251" y="733628"/>
                  </a:lnTo>
                  <a:lnTo>
                    <a:pt x="3350089" y="733765"/>
                  </a:lnTo>
                  <a:lnTo>
                    <a:pt x="3361926" y="733882"/>
                  </a:lnTo>
                  <a:lnTo>
                    <a:pt x="3373764" y="733982"/>
                  </a:lnTo>
                  <a:lnTo>
                    <a:pt x="3385602" y="734067"/>
                  </a:lnTo>
                  <a:lnTo>
                    <a:pt x="3397440" y="734139"/>
                  </a:lnTo>
                  <a:lnTo>
                    <a:pt x="3409278" y="734201"/>
                  </a:lnTo>
                  <a:lnTo>
                    <a:pt x="3421115" y="734253"/>
                  </a:lnTo>
                  <a:lnTo>
                    <a:pt x="3432953" y="734298"/>
                  </a:lnTo>
                  <a:lnTo>
                    <a:pt x="3444791" y="734336"/>
                  </a:lnTo>
                  <a:lnTo>
                    <a:pt x="3456629" y="734368"/>
                  </a:lnTo>
                  <a:lnTo>
                    <a:pt x="3468466" y="734395"/>
                  </a:lnTo>
                  <a:lnTo>
                    <a:pt x="3480304" y="734419"/>
                  </a:lnTo>
                  <a:lnTo>
                    <a:pt x="3492142" y="734439"/>
                  </a:lnTo>
                  <a:lnTo>
                    <a:pt x="3503980" y="734456"/>
                  </a:lnTo>
                  <a:lnTo>
                    <a:pt x="3515818" y="734470"/>
                  </a:lnTo>
                  <a:lnTo>
                    <a:pt x="3515818" y="734388"/>
                  </a:lnTo>
                  <a:lnTo>
                    <a:pt x="3527655" y="734359"/>
                  </a:lnTo>
                  <a:lnTo>
                    <a:pt x="3539493" y="734325"/>
                  </a:lnTo>
                  <a:lnTo>
                    <a:pt x="3551331" y="734285"/>
                  </a:lnTo>
                  <a:lnTo>
                    <a:pt x="3563169" y="734239"/>
                  </a:lnTo>
                  <a:lnTo>
                    <a:pt x="3575006" y="734184"/>
                  </a:lnTo>
                  <a:lnTo>
                    <a:pt x="3586844" y="734119"/>
                  </a:lnTo>
                  <a:lnTo>
                    <a:pt x="3598682" y="734043"/>
                  </a:lnTo>
                  <a:lnTo>
                    <a:pt x="3610520" y="733954"/>
                  </a:lnTo>
                  <a:lnTo>
                    <a:pt x="3622357" y="733850"/>
                  </a:lnTo>
                  <a:lnTo>
                    <a:pt x="3634195" y="733727"/>
                  </a:lnTo>
                  <a:lnTo>
                    <a:pt x="3646033" y="733582"/>
                  </a:lnTo>
                  <a:lnTo>
                    <a:pt x="3657871" y="733412"/>
                  </a:lnTo>
                  <a:lnTo>
                    <a:pt x="3669709" y="733213"/>
                  </a:lnTo>
                  <a:lnTo>
                    <a:pt x="3681546" y="732979"/>
                  </a:lnTo>
                  <a:lnTo>
                    <a:pt x="3693384" y="732704"/>
                  </a:lnTo>
                  <a:lnTo>
                    <a:pt x="3705222" y="732381"/>
                  </a:lnTo>
                  <a:lnTo>
                    <a:pt x="3717060" y="732002"/>
                  </a:lnTo>
                  <a:lnTo>
                    <a:pt x="3728897" y="731558"/>
                  </a:lnTo>
                  <a:lnTo>
                    <a:pt x="3740735" y="731036"/>
                  </a:lnTo>
                  <a:lnTo>
                    <a:pt x="3752573" y="730425"/>
                  </a:lnTo>
                  <a:lnTo>
                    <a:pt x="3764411" y="729708"/>
                  </a:lnTo>
                  <a:lnTo>
                    <a:pt x="3776248" y="728868"/>
                  </a:lnTo>
                  <a:lnTo>
                    <a:pt x="3788086" y="727884"/>
                  </a:lnTo>
                  <a:lnTo>
                    <a:pt x="3799924" y="726734"/>
                  </a:lnTo>
                  <a:lnTo>
                    <a:pt x="3811762" y="725388"/>
                  </a:lnTo>
                  <a:lnTo>
                    <a:pt x="3823600" y="723816"/>
                  </a:lnTo>
                  <a:lnTo>
                    <a:pt x="3835437" y="721981"/>
                  </a:lnTo>
                  <a:lnTo>
                    <a:pt x="3847275" y="719842"/>
                  </a:lnTo>
                  <a:lnTo>
                    <a:pt x="3859113" y="717352"/>
                  </a:lnTo>
                  <a:lnTo>
                    <a:pt x="3870951" y="714459"/>
                  </a:lnTo>
                  <a:lnTo>
                    <a:pt x="3882788" y="711103"/>
                  </a:lnTo>
                  <a:lnTo>
                    <a:pt x="3894626" y="707219"/>
                  </a:lnTo>
                  <a:lnTo>
                    <a:pt x="3906464" y="702737"/>
                  </a:lnTo>
                  <a:lnTo>
                    <a:pt x="3918302" y="697577"/>
                  </a:lnTo>
                  <a:lnTo>
                    <a:pt x="3930139" y="691660"/>
                  </a:lnTo>
                  <a:lnTo>
                    <a:pt x="3941977" y="684899"/>
                  </a:lnTo>
                  <a:lnTo>
                    <a:pt x="3953815" y="677209"/>
                  </a:lnTo>
                  <a:lnTo>
                    <a:pt x="3965653" y="668507"/>
                  </a:lnTo>
                  <a:lnTo>
                    <a:pt x="3977491" y="658716"/>
                  </a:lnTo>
                  <a:lnTo>
                    <a:pt x="3989328" y="647771"/>
                  </a:lnTo>
                  <a:lnTo>
                    <a:pt x="4001166" y="635624"/>
                  </a:lnTo>
                  <a:lnTo>
                    <a:pt x="4013004" y="622251"/>
                  </a:lnTo>
                  <a:lnTo>
                    <a:pt x="4024842" y="607657"/>
                  </a:lnTo>
                  <a:lnTo>
                    <a:pt x="4036679" y="591883"/>
                  </a:lnTo>
                  <a:lnTo>
                    <a:pt x="4048517" y="575010"/>
                  </a:lnTo>
                  <a:lnTo>
                    <a:pt x="4060355" y="557163"/>
                  </a:lnTo>
                  <a:lnTo>
                    <a:pt x="4072193" y="538504"/>
                  </a:lnTo>
                  <a:lnTo>
                    <a:pt x="4084031" y="519236"/>
                  </a:lnTo>
                  <a:lnTo>
                    <a:pt x="4095868" y="499589"/>
                  </a:lnTo>
                  <a:lnTo>
                    <a:pt x="4107706" y="479814"/>
                  </a:lnTo>
                  <a:lnTo>
                    <a:pt x="4119544" y="460167"/>
                  </a:lnTo>
                  <a:lnTo>
                    <a:pt x="4131382" y="440899"/>
                  </a:lnTo>
                  <a:lnTo>
                    <a:pt x="4143219" y="422240"/>
                  </a:lnTo>
                  <a:lnTo>
                    <a:pt x="4155057" y="404392"/>
                  </a:lnTo>
                  <a:lnTo>
                    <a:pt x="4166895" y="387520"/>
                  </a:lnTo>
                  <a:lnTo>
                    <a:pt x="4178733" y="371746"/>
                  </a:lnTo>
                  <a:lnTo>
                    <a:pt x="4190570" y="357152"/>
                  </a:lnTo>
                  <a:lnTo>
                    <a:pt x="4202408" y="343778"/>
                  </a:lnTo>
                  <a:lnTo>
                    <a:pt x="4214246" y="331631"/>
                  </a:lnTo>
                  <a:lnTo>
                    <a:pt x="4226084" y="320686"/>
                  </a:lnTo>
                  <a:lnTo>
                    <a:pt x="4237922" y="310895"/>
                  </a:lnTo>
                  <a:lnTo>
                    <a:pt x="4249759" y="302194"/>
                  </a:lnTo>
                  <a:lnTo>
                    <a:pt x="4261597" y="294504"/>
                  </a:lnTo>
                  <a:lnTo>
                    <a:pt x="4273435" y="287743"/>
                  </a:lnTo>
                  <a:lnTo>
                    <a:pt x="4285273" y="281825"/>
                  </a:lnTo>
                  <a:lnTo>
                    <a:pt x="4297110" y="276666"/>
                  </a:lnTo>
                  <a:lnTo>
                    <a:pt x="4308948" y="272183"/>
                  </a:lnTo>
                  <a:lnTo>
                    <a:pt x="4320786" y="268299"/>
                  </a:lnTo>
                  <a:lnTo>
                    <a:pt x="4332624" y="264944"/>
                  </a:lnTo>
                  <a:lnTo>
                    <a:pt x="4344461" y="262050"/>
                  </a:lnTo>
                  <a:lnTo>
                    <a:pt x="4356299" y="259561"/>
                  </a:lnTo>
                  <a:lnTo>
                    <a:pt x="4368137" y="257422"/>
                  </a:lnTo>
                  <a:lnTo>
                    <a:pt x="4379975" y="255587"/>
                  </a:lnTo>
                  <a:lnTo>
                    <a:pt x="4391813" y="254015"/>
                  </a:lnTo>
                  <a:lnTo>
                    <a:pt x="4403650" y="252669"/>
                  </a:lnTo>
                  <a:lnTo>
                    <a:pt x="4415488" y="251518"/>
                  </a:lnTo>
                  <a:lnTo>
                    <a:pt x="4427326" y="250534"/>
                  </a:lnTo>
                  <a:lnTo>
                    <a:pt x="4439164" y="249695"/>
                  </a:lnTo>
                  <a:lnTo>
                    <a:pt x="4451001" y="248978"/>
                  </a:lnTo>
                  <a:lnTo>
                    <a:pt x="4462839" y="248366"/>
                  </a:lnTo>
                  <a:lnTo>
                    <a:pt x="4474677" y="247845"/>
                  </a:lnTo>
                  <a:lnTo>
                    <a:pt x="4486515" y="247400"/>
                  </a:lnTo>
                  <a:lnTo>
                    <a:pt x="4498352" y="247021"/>
                  </a:lnTo>
                  <a:lnTo>
                    <a:pt x="4510190" y="246699"/>
                  </a:lnTo>
                  <a:lnTo>
                    <a:pt x="4522028" y="246424"/>
                  </a:lnTo>
                  <a:lnTo>
                    <a:pt x="4533866" y="246190"/>
                  </a:lnTo>
                  <a:lnTo>
                    <a:pt x="4545704" y="245990"/>
                  </a:lnTo>
                  <a:lnTo>
                    <a:pt x="4557541" y="245820"/>
                  </a:lnTo>
                  <a:lnTo>
                    <a:pt x="4569379" y="245676"/>
                  </a:lnTo>
                  <a:lnTo>
                    <a:pt x="4581217" y="245553"/>
                  </a:lnTo>
                  <a:lnTo>
                    <a:pt x="4593055" y="245448"/>
                  </a:lnTo>
                  <a:lnTo>
                    <a:pt x="4604892" y="245359"/>
                  </a:lnTo>
                  <a:lnTo>
                    <a:pt x="4616730" y="245283"/>
                  </a:lnTo>
                  <a:lnTo>
                    <a:pt x="4628568" y="245219"/>
                  </a:lnTo>
                  <a:lnTo>
                    <a:pt x="4640406" y="245164"/>
                  </a:lnTo>
                  <a:lnTo>
                    <a:pt x="4652244" y="245117"/>
                  </a:lnTo>
                  <a:lnTo>
                    <a:pt x="4664081" y="245077"/>
                  </a:lnTo>
                  <a:lnTo>
                    <a:pt x="4675919" y="245043"/>
                  </a:lnTo>
                  <a:lnTo>
                    <a:pt x="4687757" y="245015"/>
                  </a:lnTo>
                </a:path>
              </a:pathLst>
            </a:custGeom>
            <a:ln w="40651" cap="flat">
              <a:solidFill>
                <a:srgbClr val="E8E8E8">
                  <a:alpha val="100000"/>
                </a:srgbClr>
              </a:solidFill>
              <a:prstDash val="solid"/>
              <a:round/>
            </a:ln>
          </p:spPr>
          <p:txBody>
            <a:bodyPr/>
            <a:lstStyle/>
            <a:p/>
          </p:txBody>
        </p:sp>
        <p:sp>
          <p:nvSpPr>
            <p:cNvPr id="46" name="pt46"/>
            <p:cNvSpPr/>
            <p:nvPr/>
          </p:nvSpPr>
          <p:spPr>
            <a:xfrm>
              <a:off x="242354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359548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593936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4767428"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711130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3595489"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7111307"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2423549"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5939367"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7111307"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2423549"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3595489"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7111307"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5939367"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4767428"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5939367"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2423549"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4767428"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5939367"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7111307"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4767428"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2423549"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3595489"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2423549"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4767428"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3595489"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111307"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4767428"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5939367"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3595489"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3595489"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7111307"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111307"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5939367"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4767428"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2423549"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5939367"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3595489" y="2560322"/>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84" name="pt84"/>
            <p:cNvSpPr/>
            <p:nvPr/>
          </p:nvSpPr>
          <p:spPr>
            <a:xfrm>
              <a:off x="4767428" y="2560322"/>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85" name="pt85"/>
            <p:cNvSpPr/>
            <p:nvPr/>
          </p:nvSpPr>
          <p:spPr>
            <a:xfrm>
              <a:off x="2423549"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7111307"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5939367"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4767428"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3595489"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3595489"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5939367" y="3050024"/>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92" name="pt92"/>
            <p:cNvSpPr/>
            <p:nvPr/>
          </p:nvSpPr>
          <p:spPr>
            <a:xfrm>
              <a:off x="7111307"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5939367"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4767428"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2423549" y="2805173"/>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96" name="pt96"/>
            <p:cNvSpPr/>
            <p:nvPr/>
          </p:nvSpPr>
          <p:spPr>
            <a:xfrm>
              <a:off x="4767428"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5939367"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7111307"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4767428"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5939367"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2423549"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7111307"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7111307" y="3784576"/>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04" name="pt104"/>
            <p:cNvSpPr/>
            <p:nvPr/>
          </p:nvSpPr>
          <p:spPr>
            <a:xfrm>
              <a:off x="5939367"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4767428"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3595489"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2423549"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4767428"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2423549"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3595489"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7111307"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4767428"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2423549"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2423549"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5939367"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3595489"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2423549"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3595489"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7111307"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4767428"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7111307"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3595489"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5939367"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3595489"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7111307"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4767428"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7111307"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5939367"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4767428"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2423549"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7111307"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2423549"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2423549"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5939367"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3595489"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3595489"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4767428"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5939367"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4767428"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3595489"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2423549"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2423549"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5939367"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7111307"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3595489"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593936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4767428"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711130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242354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359548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tx151"/>
            <p:cNvSpPr/>
            <p:nvPr/>
          </p:nvSpPr>
          <p:spPr>
            <a:xfrm>
              <a:off x="1226002" y="831643"/>
              <a:ext cx="113905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Ethiopia (1,013,000)</a:t>
              </a:r>
            </a:p>
          </p:txBody>
        </p:sp>
        <p:sp>
          <p:nvSpPr>
            <p:cNvPr id="152" name="tx152"/>
            <p:cNvSpPr/>
            <p:nvPr/>
          </p:nvSpPr>
          <p:spPr>
            <a:xfrm>
              <a:off x="1394715" y="1076493"/>
              <a:ext cx="9703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Angola (448,000)</a:t>
              </a:r>
            </a:p>
          </p:txBody>
        </p:sp>
        <p:sp>
          <p:nvSpPr>
            <p:cNvPr id="153" name="tx153"/>
            <p:cNvSpPr/>
            <p:nvPr/>
          </p:nvSpPr>
          <p:spPr>
            <a:xfrm>
              <a:off x="1092552" y="1321344"/>
              <a:ext cx="127250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Madagascar (339,000)</a:t>
              </a:r>
            </a:p>
          </p:txBody>
        </p:sp>
        <p:sp>
          <p:nvSpPr>
            <p:cNvPr id="154" name="tx154"/>
            <p:cNvSpPr/>
            <p:nvPr/>
          </p:nvSpPr>
          <p:spPr>
            <a:xfrm>
              <a:off x="1064454" y="1566195"/>
              <a:ext cx="13006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Mozambique (280,000)</a:t>
              </a:r>
            </a:p>
          </p:txBody>
        </p:sp>
        <p:sp>
          <p:nvSpPr>
            <p:cNvPr id="155" name="tx155"/>
            <p:cNvSpPr/>
            <p:nvPr/>
          </p:nvSpPr>
          <p:spPr>
            <a:xfrm>
              <a:off x="1331602" y="1811046"/>
              <a:ext cx="103345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Somalia (231,000)</a:t>
              </a:r>
            </a:p>
          </p:txBody>
        </p:sp>
        <p:sp>
          <p:nvSpPr>
            <p:cNvPr id="156" name="tx156"/>
            <p:cNvSpPr/>
            <p:nvPr/>
          </p:nvSpPr>
          <p:spPr>
            <a:xfrm>
              <a:off x="1268242" y="2055897"/>
              <a:ext cx="10968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Tanzania (220,000)</a:t>
              </a:r>
            </a:p>
          </p:txBody>
        </p:sp>
        <p:sp>
          <p:nvSpPr>
            <p:cNvPr id="157" name="tx157"/>
            <p:cNvSpPr/>
            <p:nvPr/>
          </p:nvSpPr>
          <p:spPr>
            <a:xfrm>
              <a:off x="1099592" y="2300748"/>
              <a:ext cx="126546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South Africa (105,000)</a:t>
              </a:r>
            </a:p>
          </p:txBody>
        </p:sp>
        <p:sp>
          <p:nvSpPr>
            <p:cNvPr id="158" name="tx158"/>
            <p:cNvSpPr/>
            <p:nvPr/>
          </p:nvSpPr>
          <p:spPr>
            <a:xfrm>
              <a:off x="1127505" y="2545599"/>
              <a:ext cx="123755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South Sudan (83,000)</a:t>
              </a:r>
            </a:p>
          </p:txBody>
        </p:sp>
        <p:sp>
          <p:nvSpPr>
            <p:cNvPr id="159" name="tx159"/>
            <p:cNvSpPr/>
            <p:nvPr/>
          </p:nvSpPr>
          <p:spPr>
            <a:xfrm>
              <a:off x="1415835" y="2790449"/>
              <a:ext cx="9492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Uganda (49,000)</a:t>
              </a:r>
            </a:p>
          </p:txBody>
        </p:sp>
        <p:sp>
          <p:nvSpPr>
            <p:cNvPr id="160" name="tx160"/>
            <p:cNvSpPr/>
            <p:nvPr/>
          </p:nvSpPr>
          <p:spPr>
            <a:xfrm>
              <a:off x="1437140" y="3035300"/>
              <a:ext cx="92791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Zambia (39,000)</a:t>
              </a:r>
            </a:p>
          </p:txBody>
        </p:sp>
        <p:sp>
          <p:nvSpPr>
            <p:cNvPr id="161" name="tx161"/>
            <p:cNvSpPr/>
            <p:nvPr/>
          </p:nvSpPr>
          <p:spPr>
            <a:xfrm>
              <a:off x="1275468" y="3280151"/>
              <a:ext cx="108959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Zimbabwe (33,000)</a:t>
              </a:r>
            </a:p>
          </p:txBody>
        </p:sp>
        <p:sp>
          <p:nvSpPr>
            <p:cNvPr id="162" name="tx162"/>
            <p:cNvSpPr/>
            <p:nvPr/>
          </p:nvSpPr>
          <p:spPr>
            <a:xfrm>
              <a:off x="1465300" y="3525002"/>
              <a:ext cx="89975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Malawi (31,000)</a:t>
              </a:r>
            </a:p>
          </p:txBody>
        </p:sp>
        <p:sp>
          <p:nvSpPr>
            <p:cNvPr id="163" name="tx163"/>
            <p:cNvSpPr/>
            <p:nvPr/>
          </p:nvSpPr>
          <p:spPr>
            <a:xfrm>
              <a:off x="1394838" y="3769853"/>
              <a:ext cx="97021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Rwanda (23,000)</a:t>
              </a:r>
            </a:p>
          </p:txBody>
        </p:sp>
        <p:sp>
          <p:nvSpPr>
            <p:cNvPr id="164" name="tx164"/>
            <p:cNvSpPr/>
            <p:nvPr/>
          </p:nvSpPr>
          <p:spPr>
            <a:xfrm>
              <a:off x="1422936" y="4014704"/>
              <a:ext cx="94212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Burundi (18,000)</a:t>
              </a:r>
            </a:p>
          </p:txBody>
        </p:sp>
        <p:sp>
          <p:nvSpPr>
            <p:cNvPr id="165" name="tx165"/>
            <p:cNvSpPr/>
            <p:nvPr/>
          </p:nvSpPr>
          <p:spPr>
            <a:xfrm>
              <a:off x="1500253" y="4259555"/>
              <a:ext cx="86480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Kenya (14,000)</a:t>
              </a:r>
            </a:p>
          </p:txBody>
        </p:sp>
        <p:sp>
          <p:nvSpPr>
            <p:cNvPr id="166" name="tx166"/>
            <p:cNvSpPr/>
            <p:nvPr/>
          </p:nvSpPr>
          <p:spPr>
            <a:xfrm>
              <a:off x="1416143" y="4504406"/>
              <a:ext cx="94891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Comoros (5,000)</a:t>
              </a:r>
            </a:p>
          </p:txBody>
        </p:sp>
        <p:sp>
          <p:nvSpPr>
            <p:cNvPr id="167" name="tx167"/>
            <p:cNvSpPr/>
            <p:nvPr/>
          </p:nvSpPr>
          <p:spPr>
            <a:xfrm>
              <a:off x="1465300" y="4749256"/>
              <a:ext cx="89975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Namibia (4,000)</a:t>
              </a:r>
            </a:p>
          </p:txBody>
        </p:sp>
        <p:sp>
          <p:nvSpPr>
            <p:cNvPr id="168" name="tx168"/>
            <p:cNvSpPr/>
            <p:nvPr/>
          </p:nvSpPr>
          <p:spPr>
            <a:xfrm>
              <a:off x="1458260" y="4994107"/>
              <a:ext cx="9067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Eswatini (4,000)</a:t>
              </a:r>
            </a:p>
          </p:txBody>
        </p:sp>
        <p:sp>
          <p:nvSpPr>
            <p:cNvPr id="169" name="tx169"/>
            <p:cNvSpPr/>
            <p:nvPr/>
          </p:nvSpPr>
          <p:spPr>
            <a:xfrm>
              <a:off x="1556696" y="5238958"/>
              <a:ext cx="8083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Eritrea (3,000)</a:t>
              </a:r>
            </a:p>
          </p:txBody>
        </p:sp>
        <p:sp>
          <p:nvSpPr>
            <p:cNvPr id="170" name="tx170"/>
            <p:cNvSpPr/>
            <p:nvPr/>
          </p:nvSpPr>
          <p:spPr>
            <a:xfrm>
              <a:off x="1479133" y="5483809"/>
              <a:ext cx="88592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Lesotho (3,000)</a:t>
              </a:r>
            </a:p>
          </p:txBody>
        </p:sp>
        <p:sp>
          <p:nvSpPr>
            <p:cNvPr id="171" name="tx171"/>
            <p:cNvSpPr/>
            <p:nvPr/>
          </p:nvSpPr>
          <p:spPr>
            <a:xfrm>
              <a:off x="1373780" y="5728660"/>
              <a:ext cx="99127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Botswana (1,000)</a:t>
              </a:r>
            </a:p>
          </p:txBody>
        </p:sp>
        <p:sp>
          <p:nvSpPr>
            <p:cNvPr id="172" name="tx172"/>
            <p:cNvSpPr/>
            <p:nvPr/>
          </p:nvSpPr>
          <p:spPr>
            <a:xfrm>
              <a:off x="7287203" y="831643"/>
              <a:ext cx="103357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Ethiopia (650,000)</a:t>
              </a:r>
            </a:p>
          </p:txBody>
        </p:sp>
        <p:sp>
          <p:nvSpPr>
            <p:cNvPr id="173" name="tx173"/>
            <p:cNvSpPr/>
            <p:nvPr/>
          </p:nvSpPr>
          <p:spPr>
            <a:xfrm>
              <a:off x="7287203" y="1076493"/>
              <a:ext cx="9703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Angola (454,000)</a:t>
              </a:r>
            </a:p>
          </p:txBody>
        </p:sp>
        <p:sp>
          <p:nvSpPr>
            <p:cNvPr id="174" name="tx174"/>
            <p:cNvSpPr/>
            <p:nvPr/>
          </p:nvSpPr>
          <p:spPr>
            <a:xfrm>
              <a:off x="7287203" y="1321344"/>
              <a:ext cx="126546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South Africa (380,000)</a:t>
              </a:r>
            </a:p>
          </p:txBody>
        </p:sp>
        <p:sp>
          <p:nvSpPr>
            <p:cNvPr id="175" name="tx175"/>
            <p:cNvSpPr/>
            <p:nvPr/>
          </p:nvSpPr>
          <p:spPr>
            <a:xfrm>
              <a:off x="7287203" y="1566195"/>
              <a:ext cx="10968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Tanzania (307,000)</a:t>
              </a:r>
            </a:p>
          </p:txBody>
        </p:sp>
        <p:sp>
          <p:nvSpPr>
            <p:cNvPr id="176" name="tx176"/>
            <p:cNvSpPr/>
            <p:nvPr/>
          </p:nvSpPr>
          <p:spPr>
            <a:xfrm>
              <a:off x="7287203" y="1811046"/>
              <a:ext cx="127250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Madagascar (256,000)</a:t>
              </a:r>
            </a:p>
          </p:txBody>
        </p:sp>
        <p:sp>
          <p:nvSpPr>
            <p:cNvPr id="177" name="tx177"/>
            <p:cNvSpPr/>
            <p:nvPr/>
          </p:nvSpPr>
          <p:spPr>
            <a:xfrm>
              <a:off x="7287203" y="2055897"/>
              <a:ext cx="103345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Somalia (180,000)</a:t>
              </a:r>
            </a:p>
          </p:txBody>
        </p:sp>
        <p:sp>
          <p:nvSpPr>
            <p:cNvPr id="178" name="tx178"/>
            <p:cNvSpPr/>
            <p:nvPr/>
          </p:nvSpPr>
          <p:spPr>
            <a:xfrm>
              <a:off x="7287203" y="2300748"/>
              <a:ext cx="93514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Kenya (135,000)</a:t>
              </a:r>
            </a:p>
          </p:txBody>
        </p:sp>
        <p:sp>
          <p:nvSpPr>
            <p:cNvPr id="179" name="tx179"/>
            <p:cNvSpPr/>
            <p:nvPr/>
          </p:nvSpPr>
          <p:spPr>
            <a:xfrm>
              <a:off x="7287203" y="2545599"/>
              <a:ext cx="13006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Mozambique (125,000)</a:t>
              </a:r>
            </a:p>
          </p:txBody>
        </p:sp>
        <p:sp>
          <p:nvSpPr>
            <p:cNvPr id="180" name="tx180"/>
            <p:cNvSpPr/>
            <p:nvPr/>
          </p:nvSpPr>
          <p:spPr>
            <a:xfrm>
              <a:off x="7287203" y="2790449"/>
              <a:ext cx="123755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South Sudan (82,000)</a:t>
              </a:r>
            </a:p>
          </p:txBody>
        </p:sp>
        <p:sp>
          <p:nvSpPr>
            <p:cNvPr id="181" name="tx181"/>
            <p:cNvSpPr/>
            <p:nvPr/>
          </p:nvSpPr>
          <p:spPr>
            <a:xfrm>
              <a:off x="7287203" y="3035300"/>
              <a:ext cx="94212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Burundi (50,000)</a:t>
              </a:r>
            </a:p>
          </p:txBody>
        </p:sp>
        <p:sp>
          <p:nvSpPr>
            <p:cNvPr id="182" name="tx182"/>
            <p:cNvSpPr/>
            <p:nvPr/>
          </p:nvSpPr>
          <p:spPr>
            <a:xfrm>
              <a:off x="7287203" y="3280151"/>
              <a:ext cx="89975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Malawi (40,000)</a:t>
              </a:r>
            </a:p>
          </p:txBody>
        </p:sp>
        <p:sp>
          <p:nvSpPr>
            <p:cNvPr id="183" name="tx183"/>
            <p:cNvSpPr/>
            <p:nvPr/>
          </p:nvSpPr>
          <p:spPr>
            <a:xfrm>
              <a:off x="7287203" y="3525002"/>
              <a:ext cx="108959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Zimbabwe (34,000)</a:t>
              </a:r>
            </a:p>
          </p:txBody>
        </p:sp>
        <p:sp>
          <p:nvSpPr>
            <p:cNvPr id="184" name="tx184"/>
            <p:cNvSpPr/>
            <p:nvPr/>
          </p:nvSpPr>
          <p:spPr>
            <a:xfrm>
              <a:off x="7287203" y="3769853"/>
              <a:ext cx="9492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Uganda (34,000)</a:t>
              </a:r>
            </a:p>
          </p:txBody>
        </p:sp>
        <p:sp>
          <p:nvSpPr>
            <p:cNvPr id="185" name="tx185"/>
            <p:cNvSpPr/>
            <p:nvPr/>
          </p:nvSpPr>
          <p:spPr>
            <a:xfrm>
              <a:off x="7287203" y="4014704"/>
              <a:ext cx="92791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Zambia (27,000)</a:t>
              </a:r>
            </a:p>
          </p:txBody>
        </p:sp>
        <p:sp>
          <p:nvSpPr>
            <p:cNvPr id="186" name="tx186"/>
            <p:cNvSpPr/>
            <p:nvPr/>
          </p:nvSpPr>
          <p:spPr>
            <a:xfrm>
              <a:off x="7287203" y="4259555"/>
              <a:ext cx="97009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Namibia (11,000)</a:t>
              </a:r>
            </a:p>
          </p:txBody>
        </p:sp>
        <p:sp>
          <p:nvSpPr>
            <p:cNvPr id="187" name="tx187"/>
            <p:cNvSpPr/>
            <p:nvPr/>
          </p:nvSpPr>
          <p:spPr>
            <a:xfrm>
              <a:off x="7287203" y="4504406"/>
              <a:ext cx="8998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Rwanda (8,000)</a:t>
              </a:r>
            </a:p>
          </p:txBody>
        </p:sp>
        <p:sp>
          <p:nvSpPr>
            <p:cNvPr id="188" name="tx188"/>
            <p:cNvSpPr/>
            <p:nvPr/>
          </p:nvSpPr>
          <p:spPr>
            <a:xfrm>
              <a:off x="7287203" y="4749256"/>
              <a:ext cx="88592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Lesotho (6,000)</a:t>
              </a:r>
            </a:p>
          </p:txBody>
        </p:sp>
        <p:sp>
          <p:nvSpPr>
            <p:cNvPr id="189" name="tx189"/>
            <p:cNvSpPr/>
            <p:nvPr/>
          </p:nvSpPr>
          <p:spPr>
            <a:xfrm>
              <a:off x="7287203" y="4994107"/>
              <a:ext cx="94891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Comoros (5,000)</a:t>
              </a:r>
            </a:p>
          </p:txBody>
        </p:sp>
        <p:sp>
          <p:nvSpPr>
            <p:cNvPr id="190" name="tx190"/>
            <p:cNvSpPr/>
            <p:nvPr/>
          </p:nvSpPr>
          <p:spPr>
            <a:xfrm>
              <a:off x="7287203" y="5238958"/>
              <a:ext cx="9067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Eswatini (5,000)</a:t>
              </a:r>
            </a:p>
          </p:txBody>
        </p:sp>
        <p:sp>
          <p:nvSpPr>
            <p:cNvPr id="191" name="tx191"/>
            <p:cNvSpPr/>
            <p:nvPr/>
          </p:nvSpPr>
          <p:spPr>
            <a:xfrm>
              <a:off x="7287203" y="5483809"/>
              <a:ext cx="8083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Eritrea (2,000)</a:t>
              </a:r>
            </a:p>
          </p:txBody>
        </p:sp>
        <p:sp>
          <p:nvSpPr>
            <p:cNvPr id="192" name="tx192"/>
            <p:cNvSpPr/>
            <p:nvPr/>
          </p:nvSpPr>
          <p:spPr>
            <a:xfrm>
              <a:off x="7287203" y="5728660"/>
              <a:ext cx="99127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Botswana (1,000)</a:t>
              </a:r>
            </a:p>
          </p:txBody>
        </p:sp>
        <p:sp>
          <p:nvSpPr>
            <p:cNvPr id="193" name="tx193"/>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194" name="tx194"/>
            <p:cNvSpPr/>
            <p:nvPr/>
          </p:nvSpPr>
          <p:spPr>
            <a:xfrm>
              <a:off x="570259" y="1109592"/>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195" name="tx195"/>
            <p:cNvSpPr/>
            <p:nvPr/>
          </p:nvSpPr>
          <p:spPr>
            <a:xfrm>
              <a:off x="570259" y="1353024"/>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196" name="tx196"/>
            <p:cNvSpPr/>
            <p:nvPr/>
          </p:nvSpPr>
          <p:spPr>
            <a:xfrm>
              <a:off x="570259" y="1599621"/>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197" name="tx197"/>
            <p:cNvSpPr/>
            <p:nvPr/>
          </p:nvSpPr>
          <p:spPr>
            <a:xfrm>
              <a:off x="570259" y="1844199"/>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198" name="tx198"/>
            <p:cNvSpPr/>
            <p:nvPr/>
          </p:nvSpPr>
          <p:spPr>
            <a:xfrm>
              <a:off x="570259" y="208763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199" name="tx199"/>
            <p:cNvSpPr/>
            <p:nvPr/>
          </p:nvSpPr>
          <p:spPr>
            <a:xfrm>
              <a:off x="570259" y="2335210"/>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200" name="tx200"/>
            <p:cNvSpPr/>
            <p:nvPr/>
          </p:nvSpPr>
          <p:spPr>
            <a:xfrm>
              <a:off x="570259" y="257733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201" name="tx201"/>
            <p:cNvSpPr/>
            <p:nvPr/>
          </p:nvSpPr>
          <p:spPr>
            <a:xfrm>
              <a:off x="570259" y="282218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202" name="tx202"/>
            <p:cNvSpPr/>
            <p:nvPr/>
          </p:nvSpPr>
          <p:spPr>
            <a:xfrm>
              <a:off x="508103" y="30670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203" name="tx203"/>
            <p:cNvSpPr/>
            <p:nvPr/>
          </p:nvSpPr>
          <p:spPr>
            <a:xfrm>
              <a:off x="508103" y="331324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204" name="tx204"/>
            <p:cNvSpPr/>
            <p:nvPr/>
          </p:nvSpPr>
          <p:spPr>
            <a:xfrm>
              <a:off x="508103" y="355810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205" name="tx205"/>
            <p:cNvSpPr/>
            <p:nvPr/>
          </p:nvSpPr>
          <p:spPr>
            <a:xfrm>
              <a:off x="508103" y="380153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206" name="tx206"/>
            <p:cNvSpPr/>
            <p:nvPr/>
          </p:nvSpPr>
          <p:spPr>
            <a:xfrm>
              <a:off x="508103" y="404780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207" name="tx207"/>
            <p:cNvSpPr/>
            <p:nvPr/>
          </p:nvSpPr>
          <p:spPr>
            <a:xfrm>
              <a:off x="508103" y="429128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208" name="tx208"/>
            <p:cNvSpPr/>
            <p:nvPr/>
          </p:nvSpPr>
          <p:spPr>
            <a:xfrm>
              <a:off x="508103" y="453613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209" name="tx209"/>
            <p:cNvSpPr/>
            <p:nvPr/>
          </p:nvSpPr>
          <p:spPr>
            <a:xfrm>
              <a:off x="508103" y="478235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210" name="tx210"/>
            <p:cNvSpPr/>
            <p:nvPr/>
          </p:nvSpPr>
          <p:spPr>
            <a:xfrm>
              <a:off x="508103" y="502584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211" name="tx211"/>
            <p:cNvSpPr/>
            <p:nvPr/>
          </p:nvSpPr>
          <p:spPr>
            <a:xfrm>
              <a:off x="508103" y="527069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212" name="tx212"/>
            <p:cNvSpPr/>
            <p:nvPr/>
          </p:nvSpPr>
          <p:spPr>
            <a:xfrm>
              <a:off x="508103" y="551554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13" name="tx213"/>
            <p:cNvSpPr/>
            <p:nvPr/>
          </p:nvSpPr>
          <p:spPr>
            <a:xfrm>
              <a:off x="508103" y="57617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214" name="tx214"/>
            <p:cNvSpPr/>
            <p:nvPr/>
          </p:nvSpPr>
          <p:spPr>
            <a:xfrm>
              <a:off x="2326863"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215" name="tx215"/>
            <p:cNvSpPr/>
            <p:nvPr/>
          </p:nvSpPr>
          <p:spPr>
            <a:xfrm>
              <a:off x="3498802"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216" name="tx216"/>
            <p:cNvSpPr/>
            <p:nvPr/>
          </p:nvSpPr>
          <p:spPr>
            <a:xfrm>
              <a:off x="4670741"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217" name="tx217"/>
            <p:cNvSpPr/>
            <p:nvPr/>
          </p:nvSpPr>
          <p:spPr>
            <a:xfrm>
              <a:off x="5842681"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218" name="tx218"/>
            <p:cNvSpPr/>
            <p:nvPr/>
          </p:nvSpPr>
          <p:spPr>
            <a:xfrm>
              <a:off x="7014620"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219" name="tx219"/>
            <p:cNvSpPr/>
            <p:nvPr/>
          </p:nvSpPr>
          <p:spPr>
            <a:xfrm>
              <a:off x="695044" y="398022"/>
              <a:ext cx="517179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ESAR, 2021-2025</a:t>
              </a:r>
            </a:p>
          </p:txBody>
        </p:sp>
        <p:sp>
          <p:nvSpPr>
            <p:cNvPr id="220" name="tx22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21" name="tx221"/>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22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a:solidFill>
                  <a:srgbClr val="FFFFFF">
                    <a:alpha val="100000"/>
                  </a:srgbClr>
                </a:solidFill>
                <a:latin typeface="Arial"/>
                <a:cs typeface="Arial"/>
                <a:ea typeface="Arial"/>
                <a:sym typeface="Arial"/>
              </a:rPr>
              <a:t>This chart compares the ranking of countries in the region based on the absolute number of zero-dose children, with rank 1 representing the country with the most zero-dose children.
In 2021, Uganda ranked number 9 out of 21 countries with 49,000 zero-dose children.
In 2025, Uganda ranked number 13 out of 21 countries with 34,000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079223" y="4298644"/>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5" name="pl5"/>
            <p:cNvSpPr/>
            <p:nvPr/>
          </p:nvSpPr>
          <p:spPr>
            <a:xfrm>
              <a:off x="1079223" y="3525157"/>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6" name="pl6"/>
            <p:cNvSpPr/>
            <p:nvPr/>
          </p:nvSpPr>
          <p:spPr>
            <a:xfrm>
              <a:off x="1079223" y="2751671"/>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7" name="pl7"/>
            <p:cNvSpPr/>
            <p:nvPr/>
          </p:nvSpPr>
          <p:spPr>
            <a:xfrm>
              <a:off x="1079223" y="1978184"/>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8" name="pl8"/>
            <p:cNvSpPr/>
            <p:nvPr/>
          </p:nvSpPr>
          <p:spPr>
            <a:xfrm>
              <a:off x="1079223" y="4685387"/>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9" name="pl9"/>
            <p:cNvSpPr/>
            <p:nvPr/>
          </p:nvSpPr>
          <p:spPr>
            <a:xfrm>
              <a:off x="1079223" y="3911900"/>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0" name="pl10"/>
            <p:cNvSpPr/>
            <p:nvPr/>
          </p:nvSpPr>
          <p:spPr>
            <a:xfrm>
              <a:off x="1079223" y="3138414"/>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1" name="pl11"/>
            <p:cNvSpPr/>
            <p:nvPr/>
          </p:nvSpPr>
          <p:spPr>
            <a:xfrm>
              <a:off x="1079223" y="2364928"/>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2" name="pl12"/>
            <p:cNvSpPr/>
            <p:nvPr/>
          </p:nvSpPr>
          <p:spPr>
            <a:xfrm>
              <a:off x="152398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638673"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3753363"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86805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98274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9743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8212120"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75980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98274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20567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428617"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651555"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874493"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09743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423662" y="4248751"/>
              <a:ext cx="200644" cy="436635"/>
            </a:xfrm>
            <a:prstGeom prst="rect">
              <a:avLst/>
            </a:prstGeom>
            <a:solidFill>
              <a:srgbClr val="80BD41">
                <a:alpha val="100000"/>
              </a:srgbClr>
            </a:solidFill>
          </p:spPr>
          <p:txBody>
            <a:bodyPr/>
            <a:lstStyle/>
            <a:p/>
          </p:txBody>
        </p:sp>
        <p:sp>
          <p:nvSpPr>
            <p:cNvPr id="27" name="rc27"/>
            <p:cNvSpPr/>
            <p:nvPr/>
          </p:nvSpPr>
          <p:spPr>
            <a:xfrm>
              <a:off x="1423662" y="3845703"/>
              <a:ext cx="200644" cy="167937"/>
            </a:xfrm>
            <a:prstGeom prst="rect">
              <a:avLst/>
            </a:prstGeom>
            <a:solidFill>
              <a:srgbClr val="0058AB">
                <a:alpha val="100000"/>
              </a:srgbClr>
            </a:solidFill>
          </p:spPr>
          <p:txBody>
            <a:bodyPr/>
            <a:lstStyle/>
            <a:p/>
          </p:txBody>
        </p:sp>
        <p:sp>
          <p:nvSpPr>
            <p:cNvPr id="28" name="rc28"/>
            <p:cNvSpPr/>
            <p:nvPr/>
          </p:nvSpPr>
          <p:spPr>
            <a:xfrm>
              <a:off x="1423662" y="4013640"/>
              <a:ext cx="200644" cy="235111"/>
            </a:xfrm>
            <a:prstGeom prst="rect">
              <a:avLst/>
            </a:prstGeom>
            <a:solidFill>
              <a:srgbClr val="1CABE2">
                <a:alpha val="100000"/>
              </a:srgbClr>
            </a:solidFill>
          </p:spPr>
          <p:txBody>
            <a:bodyPr/>
            <a:lstStyle/>
            <a:p/>
          </p:txBody>
        </p:sp>
        <p:sp>
          <p:nvSpPr>
            <p:cNvPr id="29" name="rc29"/>
            <p:cNvSpPr/>
            <p:nvPr/>
          </p:nvSpPr>
          <p:spPr>
            <a:xfrm>
              <a:off x="1646600" y="4211328"/>
              <a:ext cx="200644" cy="474058"/>
            </a:xfrm>
            <a:prstGeom prst="rect">
              <a:avLst/>
            </a:prstGeom>
            <a:solidFill>
              <a:srgbClr val="80BD41">
                <a:alpha val="100000"/>
              </a:srgbClr>
            </a:solidFill>
          </p:spPr>
          <p:txBody>
            <a:bodyPr/>
            <a:lstStyle/>
            <a:p/>
          </p:txBody>
        </p:sp>
        <p:sp>
          <p:nvSpPr>
            <p:cNvPr id="30" name="rc30"/>
            <p:cNvSpPr/>
            <p:nvPr/>
          </p:nvSpPr>
          <p:spPr>
            <a:xfrm>
              <a:off x="1646600" y="3823461"/>
              <a:ext cx="200644" cy="155146"/>
            </a:xfrm>
            <a:prstGeom prst="rect">
              <a:avLst/>
            </a:prstGeom>
            <a:solidFill>
              <a:srgbClr val="0058AB">
                <a:alpha val="100000"/>
              </a:srgbClr>
            </a:solidFill>
          </p:spPr>
          <p:txBody>
            <a:bodyPr/>
            <a:lstStyle/>
            <a:p/>
          </p:txBody>
        </p:sp>
        <p:sp>
          <p:nvSpPr>
            <p:cNvPr id="31" name="rc31"/>
            <p:cNvSpPr/>
            <p:nvPr/>
          </p:nvSpPr>
          <p:spPr>
            <a:xfrm>
              <a:off x="1646600" y="3978608"/>
              <a:ext cx="200644" cy="232719"/>
            </a:xfrm>
            <a:prstGeom prst="rect">
              <a:avLst/>
            </a:prstGeom>
            <a:solidFill>
              <a:srgbClr val="1CABE2">
                <a:alpha val="100000"/>
              </a:srgbClr>
            </a:solidFill>
          </p:spPr>
          <p:txBody>
            <a:bodyPr/>
            <a:lstStyle/>
            <a:p/>
          </p:txBody>
        </p:sp>
        <p:sp>
          <p:nvSpPr>
            <p:cNvPr id="32" name="rc32"/>
            <p:cNvSpPr/>
            <p:nvPr/>
          </p:nvSpPr>
          <p:spPr>
            <a:xfrm>
              <a:off x="1869538" y="4182031"/>
              <a:ext cx="200644" cy="503355"/>
            </a:xfrm>
            <a:prstGeom prst="rect">
              <a:avLst/>
            </a:prstGeom>
            <a:solidFill>
              <a:srgbClr val="80BD41">
                <a:alpha val="100000"/>
              </a:srgbClr>
            </a:solidFill>
          </p:spPr>
          <p:txBody>
            <a:bodyPr/>
            <a:lstStyle/>
            <a:p/>
          </p:txBody>
        </p:sp>
        <p:sp>
          <p:nvSpPr>
            <p:cNvPr id="33" name="rc33"/>
            <p:cNvSpPr/>
            <p:nvPr/>
          </p:nvSpPr>
          <p:spPr>
            <a:xfrm>
              <a:off x="1869538" y="3802307"/>
              <a:ext cx="200644" cy="141292"/>
            </a:xfrm>
            <a:prstGeom prst="rect">
              <a:avLst/>
            </a:prstGeom>
            <a:solidFill>
              <a:srgbClr val="0058AB">
                <a:alpha val="100000"/>
              </a:srgbClr>
            </a:solidFill>
          </p:spPr>
          <p:txBody>
            <a:bodyPr/>
            <a:lstStyle/>
            <a:p/>
          </p:txBody>
        </p:sp>
        <p:sp>
          <p:nvSpPr>
            <p:cNvPr id="34" name="rc34"/>
            <p:cNvSpPr/>
            <p:nvPr/>
          </p:nvSpPr>
          <p:spPr>
            <a:xfrm>
              <a:off x="1869538" y="3943599"/>
              <a:ext cx="200644" cy="238431"/>
            </a:xfrm>
            <a:prstGeom prst="rect">
              <a:avLst/>
            </a:prstGeom>
            <a:solidFill>
              <a:srgbClr val="1CABE2">
                <a:alpha val="100000"/>
              </a:srgbClr>
            </a:solidFill>
          </p:spPr>
          <p:txBody>
            <a:bodyPr/>
            <a:lstStyle/>
            <a:p/>
          </p:txBody>
        </p:sp>
        <p:sp>
          <p:nvSpPr>
            <p:cNvPr id="35" name="rc35"/>
            <p:cNvSpPr/>
            <p:nvPr/>
          </p:nvSpPr>
          <p:spPr>
            <a:xfrm>
              <a:off x="2092476" y="4151734"/>
              <a:ext cx="200644" cy="533652"/>
            </a:xfrm>
            <a:prstGeom prst="rect">
              <a:avLst/>
            </a:prstGeom>
            <a:solidFill>
              <a:srgbClr val="80BD41">
                <a:alpha val="100000"/>
              </a:srgbClr>
            </a:solidFill>
          </p:spPr>
          <p:txBody>
            <a:bodyPr/>
            <a:lstStyle/>
            <a:p/>
          </p:txBody>
        </p:sp>
        <p:sp>
          <p:nvSpPr>
            <p:cNvPr id="36" name="rc36"/>
            <p:cNvSpPr/>
            <p:nvPr/>
          </p:nvSpPr>
          <p:spPr>
            <a:xfrm>
              <a:off x="2092476" y="3780891"/>
              <a:ext cx="200644" cy="126629"/>
            </a:xfrm>
            <a:prstGeom prst="rect">
              <a:avLst/>
            </a:prstGeom>
            <a:solidFill>
              <a:srgbClr val="0058AB">
                <a:alpha val="100000"/>
              </a:srgbClr>
            </a:solidFill>
          </p:spPr>
          <p:txBody>
            <a:bodyPr/>
            <a:lstStyle/>
            <a:p/>
          </p:txBody>
        </p:sp>
        <p:sp>
          <p:nvSpPr>
            <p:cNvPr id="37" name="rc37"/>
            <p:cNvSpPr/>
            <p:nvPr/>
          </p:nvSpPr>
          <p:spPr>
            <a:xfrm>
              <a:off x="2092476" y="3907520"/>
              <a:ext cx="200644" cy="244214"/>
            </a:xfrm>
            <a:prstGeom prst="rect">
              <a:avLst/>
            </a:prstGeom>
            <a:solidFill>
              <a:srgbClr val="1CABE2">
                <a:alpha val="100000"/>
              </a:srgbClr>
            </a:solidFill>
          </p:spPr>
          <p:txBody>
            <a:bodyPr/>
            <a:lstStyle/>
            <a:p/>
          </p:txBody>
        </p:sp>
        <p:sp>
          <p:nvSpPr>
            <p:cNvPr id="38" name="rc38"/>
            <p:cNvSpPr/>
            <p:nvPr/>
          </p:nvSpPr>
          <p:spPr>
            <a:xfrm>
              <a:off x="2315413" y="4111987"/>
              <a:ext cx="200644" cy="573399"/>
            </a:xfrm>
            <a:prstGeom prst="rect">
              <a:avLst/>
            </a:prstGeom>
            <a:solidFill>
              <a:srgbClr val="80BD41">
                <a:alpha val="100000"/>
              </a:srgbClr>
            </a:solidFill>
          </p:spPr>
          <p:txBody>
            <a:bodyPr/>
            <a:lstStyle/>
            <a:p/>
          </p:txBody>
        </p:sp>
        <p:sp>
          <p:nvSpPr>
            <p:cNvPr id="39" name="rc39"/>
            <p:cNvSpPr/>
            <p:nvPr/>
          </p:nvSpPr>
          <p:spPr>
            <a:xfrm>
              <a:off x="2315413" y="3760549"/>
              <a:ext cx="200644" cy="110980"/>
            </a:xfrm>
            <a:prstGeom prst="rect">
              <a:avLst/>
            </a:prstGeom>
            <a:solidFill>
              <a:srgbClr val="0058AB">
                <a:alpha val="100000"/>
              </a:srgbClr>
            </a:solidFill>
          </p:spPr>
          <p:txBody>
            <a:bodyPr/>
            <a:lstStyle/>
            <a:p/>
          </p:txBody>
        </p:sp>
        <p:sp>
          <p:nvSpPr>
            <p:cNvPr id="40" name="rc40"/>
            <p:cNvSpPr/>
            <p:nvPr/>
          </p:nvSpPr>
          <p:spPr>
            <a:xfrm>
              <a:off x="2315413" y="3871530"/>
              <a:ext cx="200644" cy="240457"/>
            </a:xfrm>
            <a:prstGeom prst="rect">
              <a:avLst/>
            </a:prstGeom>
            <a:solidFill>
              <a:srgbClr val="1CABE2">
                <a:alpha val="100000"/>
              </a:srgbClr>
            </a:solidFill>
          </p:spPr>
          <p:txBody>
            <a:bodyPr/>
            <a:lstStyle/>
            <a:p/>
          </p:txBody>
        </p:sp>
        <p:sp>
          <p:nvSpPr>
            <p:cNvPr id="41" name="rc41"/>
            <p:cNvSpPr/>
            <p:nvPr/>
          </p:nvSpPr>
          <p:spPr>
            <a:xfrm>
              <a:off x="2538351" y="4083506"/>
              <a:ext cx="200644" cy="601880"/>
            </a:xfrm>
            <a:prstGeom prst="rect">
              <a:avLst/>
            </a:prstGeom>
            <a:solidFill>
              <a:srgbClr val="80BD41">
                <a:alpha val="100000"/>
              </a:srgbClr>
            </a:solidFill>
          </p:spPr>
          <p:txBody>
            <a:bodyPr/>
            <a:lstStyle/>
            <a:p/>
          </p:txBody>
        </p:sp>
        <p:sp>
          <p:nvSpPr>
            <p:cNvPr id="42" name="rc42"/>
            <p:cNvSpPr/>
            <p:nvPr/>
          </p:nvSpPr>
          <p:spPr>
            <a:xfrm>
              <a:off x="2538351" y="3744949"/>
              <a:ext cx="200644" cy="94043"/>
            </a:xfrm>
            <a:prstGeom prst="rect">
              <a:avLst/>
            </a:prstGeom>
            <a:solidFill>
              <a:srgbClr val="0058AB">
                <a:alpha val="100000"/>
              </a:srgbClr>
            </a:solidFill>
          </p:spPr>
          <p:txBody>
            <a:bodyPr/>
            <a:lstStyle/>
            <a:p/>
          </p:txBody>
        </p:sp>
        <p:sp>
          <p:nvSpPr>
            <p:cNvPr id="43" name="rc43"/>
            <p:cNvSpPr/>
            <p:nvPr/>
          </p:nvSpPr>
          <p:spPr>
            <a:xfrm>
              <a:off x="2538351" y="3838992"/>
              <a:ext cx="200644" cy="244513"/>
            </a:xfrm>
            <a:prstGeom prst="rect">
              <a:avLst/>
            </a:prstGeom>
            <a:solidFill>
              <a:srgbClr val="1CABE2">
                <a:alpha val="100000"/>
              </a:srgbClr>
            </a:solidFill>
          </p:spPr>
          <p:txBody>
            <a:bodyPr/>
            <a:lstStyle/>
            <a:p/>
          </p:txBody>
        </p:sp>
        <p:sp>
          <p:nvSpPr>
            <p:cNvPr id="44" name="rc44"/>
            <p:cNvSpPr/>
            <p:nvPr/>
          </p:nvSpPr>
          <p:spPr>
            <a:xfrm>
              <a:off x="2761289" y="4073156"/>
              <a:ext cx="200644" cy="612230"/>
            </a:xfrm>
            <a:prstGeom prst="rect">
              <a:avLst/>
            </a:prstGeom>
            <a:solidFill>
              <a:srgbClr val="80BD41">
                <a:alpha val="100000"/>
              </a:srgbClr>
            </a:solidFill>
          </p:spPr>
          <p:txBody>
            <a:bodyPr/>
            <a:lstStyle/>
            <a:p/>
          </p:txBody>
        </p:sp>
        <p:sp>
          <p:nvSpPr>
            <p:cNvPr id="45" name="rc45"/>
            <p:cNvSpPr/>
            <p:nvPr/>
          </p:nvSpPr>
          <p:spPr>
            <a:xfrm>
              <a:off x="2761289" y="3728776"/>
              <a:ext cx="200644" cy="143491"/>
            </a:xfrm>
            <a:prstGeom prst="rect">
              <a:avLst/>
            </a:prstGeom>
            <a:solidFill>
              <a:srgbClr val="0058AB">
                <a:alpha val="100000"/>
              </a:srgbClr>
            </a:solidFill>
          </p:spPr>
          <p:txBody>
            <a:bodyPr/>
            <a:lstStyle/>
            <a:p/>
          </p:txBody>
        </p:sp>
        <p:sp>
          <p:nvSpPr>
            <p:cNvPr id="46" name="rc46"/>
            <p:cNvSpPr/>
            <p:nvPr/>
          </p:nvSpPr>
          <p:spPr>
            <a:xfrm>
              <a:off x="2761289" y="3872268"/>
              <a:ext cx="200644" cy="200888"/>
            </a:xfrm>
            <a:prstGeom prst="rect">
              <a:avLst/>
            </a:prstGeom>
            <a:solidFill>
              <a:srgbClr val="1CABE2">
                <a:alpha val="100000"/>
              </a:srgbClr>
            </a:solidFill>
          </p:spPr>
          <p:txBody>
            <a:bodyPr/>
            <a:lstStyle/>
            <a:p/>
          </p:txBody>
        </p:sp>
        <p:sp>
          <p:nvSpPr>
            <p:cNvPr id="47" name="rc47"/>
            <p:cNvSpPr/>
            <p:nvPr/>
          </p:nvSpPr>
          <p:spPr>
            <a:xfrm>
              <a:off x="2984227" y="3975281"/>
              <a:ext cx="200644" cy="710105"/>
            </a:xfrm>
            <a:prstGeom prst="rect">
              <a:avLst/>
            </a:prstGeom>
            <a:solidFill>
              <a:srgbClr val="80BD41">
                <a:alpha val="100000"/>
              </a:srgbClr>
            </a:solidFill>
          </p:spPr>
          <p:txBody>
            <a:bodyPr/>
            <a:lstStyle/>
            <a:p/>
          </p:txBody>
        </p:sp>
        <p:sp>
          <p:nvSpPr>
            <p:cNvPr id="48" name="rc48"/>
            <p:cNvSpPr/>
            <p:nvPr/>
          </p:nvSpPr>
          <p:spPr>
            <a:xfrm>
              <a:off x="2984227" y="3712639"/>
              <a:ext cx="200644" cy="68092"/>
            </a:xfrm>
            <a:prstGeom prst="rect">
              <a:avLst/>
            </a:prstGeom>
            <a:solidFill>
              <a:srgbClr val="0058AB">
                <a:alpha val="100000"/>
              </a:srgbClr>
            </a:solidFill>
          </p:spPr>
          <p:txBody>
            <a:bodyPr/>
            <a:lstStyle/>
            <a:p/>
          </p:txBody>
        </p:sp>
        <p:sp>
          <p:nvSpPr>
            <p:cNvPr id="49" name="rc49"/>
            <p:cNvSpPr/>
            <p:nvPr/>
          </p:nvSpPr>
          <p:spPr>
            <a:xfrm>
              <a:off x="2984227" y="3780732"/>
              <a:ext cx="200644" cy="194549"/>
            </a:xfrm>
            <a:prstGeom prst="rect">
              <a:avLst/>
            </a:prstGeom>
            <a:solidFill>
              <a:srgbClr val="1CABE2">
                <a:alpha val="100000"/>
              </a:srgbClr>
            </a:solidFill>
          </p:spPr>
          <p:txBody>
            <a:bodyPr/>
            <a:lstStyle/>
            <a:p/>
          </p:txBody>
        </p:sp>
        <p:sp>
          <p:nvSpPr>
            <p:cNvPr id="50" name="rc50"/>
            <p:cNvSpPr/>
            <p:nvPr/>
          </p:nvSpPr>
          <p:spPr>
            <a:xfrm>
              <a:off x="3207165" y="3984511"/>
              <a:ext cx="200644" cy="700876"/>
            </a:xfrm>
            <a:prstGeom prst="rect">
              <a:avLst/>
            </a:prstGeom>
            <a:solidFill>
              <a:srgbClr val="80BD41">
                <a:alpha val="100000"/>
              </a:srgbClr>
            </a:solidFill>
          </p:spPr>
          <p:txBody>
            <a:bodyPr/>
            <a:lstStyle/>
            <a:p/>
          </p:txBody>
        </p:sp>
        <p:sp>
          <p:nvSpPr>
            <p:cNvPr id="51" name="rc51"/>
            <p:cNvSpPr/>
            <p:nvPr/>
          </p:nvSpPr>
          <p:spPr>
            <a:xfrm>
              <a:off x="3207165" y="3698237"/>
              <a:ext cx="200644" cy="128329"/>
            </a:xfrm>
            <a:prstGeom prst="rect">
              <a:avLst/>
            </a:prstGeom>
            <a:solidFill>
              <a:srgbClr val="0058AB">
                <a:alpha val="100000"/>
              </a:srgbClr>
            </a:solidFill>
          </p:spPr>
          <p:txBody>
            <a:bodyPr/>
            <a:lstStyle/>
            <a:p/>
          </p:txBody>
        </p:sp>
        <p:sp>
          <p:nvSpPr>
            <p:cNvPr id="52" name="rc52"/>
            <p:cNvSpPr/>
            <p:nvPr/>
          </p:nvSpPr>
          <p:spPr>
            <a:xfrm>
              <a:off x="3207165" y="3826566"/>
              <a:ext cx="200644" cy="157944"/>
            </a:xfrm>
            <a:prstGeom prst="rect">
              <a:avLst/>
            </a:prstGeom>
            <a:solidFill>
              <a:srgbClr val="1CABE2">
                <a:alpha val="100000"/>
              </a:srgbClr>
            </a:solidFill>
          </p:spPr>
          <p:txBody>
            <a:bodyPr/>
            <a:lstStyle/>
            <a:p/>
          </p:txBody>
        </p:sp>
        <p:sp>
          <p:nvSpPr>
            <p:cNvPr id="53" name="rc53"/>
            <p:cNvSpPr/>
            <p:nvPr/>
          </p:nvSpPr>
          <p:spPr>
            <a:xfrm>
              <a:off x="3430103" y="3888044"/>
              <a:ext cx="200644" cy="797342"/>
            </a:xfrm>
            <a:prstGeom prst="rect">
              <a:avLst/>
            </a:prstGeom>
            <a:solidFill>
              <a:srgbClr val="80BD41">
                <a:alpha val="100000"/>
              </a:srgbClr>
            </a:solidFill>
          </p:spPr>
          <p:txBody>
            <a:bodyPr/>
            <a:lstStyle/>
            <a:p/>
          </p:txBody>
        </p:sp>
        <p:sp>
          <p:nvSpPr>
            <p:cNvPr id="54" name="rc54"/>
            <p:cNvSpPr/>
            <p:nvPr/>
          </p:nvSpPr>
          <p:spPr>
            <a:xfrm>
              <a:off x="3430103" y="3676093"/>
              <a:ext cx="200644" cy="40372"/>
            </a:xfrm>
            <a:prstGeom prst="rect">
              <a:avLst/>
            </a:prstGeom>
            <a:solidFill>
              <a:srgbClr val="0058AB">
                <a:alpha val="100000"/>
              </a:srgbClr>
            </a:solidFill>
          </p:spPr>
          <p:txBody>
            <a:bodyPr/>
            <a:lstStyle/>
            <a:p/>
          </p:txBody>
        </p:sp>
        <p:sp>
          <p:nvSpPr>
            <p:cNvPr id="55" name="rc55"/>
            <p:cNvSpPr/>
            <p:nvPr/>
          </p:nvSpPr>
          <p:spPr>
            <a:xfrm>
              <a:off x="3430103" y="3716465"/>
              <a:ext cx="200644" cy="171579"/>
            </a:xfrm>
            <a:prstGeom prst="rect">
              <a:avLst/>
            </a:prstGeom>
            <a:solidFill>
              <a:srgbClr val="1CABE2">
                <a:alpha val="100000"/>
              </a:srgbClr>
            </a:solidFill>
          </p:spPr>
          <p:txBody>
            <a:bodyPr/>
            <a:lstStyle/>
            <a:p/>
          </p:txBody>
        </p:sp>
        <p:sp>
          <p:nvSpPr>
            <p:cNvPr id="56" name="rc56"/>
            <p:cNvSpPr/>
            <p:nvPr/>
          </p:nvSpPr>
          <p:spPr>
            <a:xfrm>
              <a:off x="3653041" y="3861679"/>
              <a:ext cx="200644" cy="823707"/>
            </a:xfrm>
            <a:prstGeom prst="rect">
              <a:avLst/>
            </a:prstGeom>
            <a:solidFill>
              <a:srgbClr val="80BD41">
                <a:alpha val="100000"/>
              </a:srgbClr>
            </a:solidFill>
          </p:spPr>
          <p:txBody>
            <a:bodyPr/>
            <a:lstStyle/>
            <a:p/>
          </p:txBody>
        </p:sp>
        <p:sp>
          <p:nvSpPr>
            <p:cNvPr id="57" name="rc57"/>
            <p:cNvSpPr/>
            <p:nvPr/>
          </p:nvSpPr>
          <p:spPr>
            <a:xfrm>
              <a:off x="3653041" y="3655753"/>
              <a:ext cx="200644" cy="133852"/>
            </a:xfrm>
            <a:prstGeom prst="rect">
              <a:avLst/>
            </a:prstGeom>
            <a:solidFill>
              <a:srgbClr val="0058AB">
                <a:alpha val="100000"/>
              </a:srgbClr>
            </a:solidFill>
          </p:spPr>
          <p:txBody>
            <a:bodyPr/>
            <a:lstStyle/>
            <a:p/>
          </p:txBody>
        </p:sp>
        <p:sp>
          <p:nvSpPr>
            <p:cNvPr id="58" name="rc58"/>
            <p:cNvSpPr/>
            <p:nvPr/>
          </p:nvSpPr>
          <p:spPr>
            <a:xfrm>
              <a:off x="3653041" y="3789605"/>
              <a:ext cx="200644" cy="72074"/>
            </a:xfrm>
            <a:prstGeom prst="rect">
              <a:avLst/>
            </a:prstGeom>
            <a:solidFill>
              <a:srgbClr val="1CABE2">
                <a:alpha val="100000"/>
              </a:srgbClr>
            </a:solidFill>
          </p:spPr>
          <p:txBody>
            <a:bodyPr/>
            <a:lstStyle/>
            <a:p/>
          </p:txBody>
        </p:sp>
        <p:sp>
          <p:nvSpPr>
            <p:cNvPr id="59" name="rc59"/>
            <p:cNvSpPr/>
            <p:nvPr/>
          </p:nvSpPr>
          <p:spPr>
            <a:xfrm>
              <a:off x="3875979" y="3827888"/>
              <a:ext cx="200644" cy="857498"/>
            </a:xfrm>
            <a:prstGeom prst="rect">
              <a:avLst/>
            </a:prstGeom>
            <a:solidFill>
              <a:srgbClr val="80BD41">
                <a:alpha val="100000"/>
              </a:srgbClr>
            </a:solidFill>
          </p:spPr>
          <p:txBody>
            <a:bodyPr/>
            <a:lstStyle/>
            <a:p/>
          </p:txBody>
        </p:sp>
        <p:sp>
          <p:nvSpPr>
            <p:cNvPr id="60" name="rc60"/>
            <p:cNvSpPr/>
            <p:nvPr/>
          </p:nvSpPr>
          <p:spPr>
            <a:xfrm>
              <a:off x="3875979" y="3639657"/>
              <a:ext cx="200644" cy="94115"/>
            </a:xfrm>
            <a:prstGeom prst="rect">
              <a:avLst/>
            </a:prstGeom>
            <a:solidFill>
              <a:srgbClr val="0058AB">
                <a:alpha val="100000"/>
              </a:srgbClr>
            </a:solidFill>
          </p:spPr>
          <p:txBody>
            <a:bodyPr/>
            <a:lstStyle/>
            <a:p/>
          </p:txBody>
        </p:sp>
        <p:sp>
          <p:nvSpPr>
            <p:cNvPr id="61" name="rc61"/>
            <p:cNvSpPr/>
            <p:nvPr/>
          </p:nvSpPr>
          <p:spPr>
            <a:xfrm>
              <a:off x="3875979" y="3733773"/>
              <a:ext cx="200644" cy="94115"/>
            </a:xfrm>
            <a:prstGeom prst="rect">
              <a:avLst/>
            </a:prstGeom>
            <a:solidFill>
              <a:srgbClr val="1CABE2">
                <a:alpha val="100000"/>
              </a:srgbClr>
            </a:solidFill>
          </p:spPr>
          <p:txBody>
            <a:bodyPr/>
            <a:lstStyle/>
            <a:p/>
          </p:txBody>
        </p:sp>
        <p:sp>
          <p:nvSpPr>
            <p:cNvPr id="62" name="rc62"/>
            <p:cNvSpPr/>
            <p:nvPr/>
          </p:nvSpPr>
          <p:spPr>
            <a:xfrm>
              <a:off x="4098916" y="3807195"/>
              <a:ext cx="200644" cy="878191"/>
            </a:xfrm>
            <a:prstGeom prst="rect">
              <a:avLst/>
            </a:prstGeom>
            <a:solidFill>
              <a:srgbClr val="80BD41">
                <a:alpha val="100000"/>
              </a:srgbClr>
            </a:solidFill>
          </p:spPr>
          <p:txBody>
            <a:bodyPr/>
            <a:lstStyle/>
            <a:p/>
          </p:txBody>
        </p:sp>
        <p:sp>
          <p:nvSpPr>
            <p:cNvPr id="63" name="rc63"/>
            <p:cNvSpPr/>
            <p:nvPr/>
          </p:nvSpPr>
          <p:spPr>
            <a:xfrm>
              <a:off x="4098916" y="3627325"/>
              <a:ext cx="200644" cy="84644"/>
            </a:xfrm>
            <a:prstGeom prst="rect">
              <a:avLst/>
            </a:prstGeom>
            <a:solidFill>
              <a:srgbClr val="0058AB">
                <a:alpha val="100000"/>
              </a:srgbClr>
            </a:solidFill>
          </p:spPr>
          <p:txBody>
            <a:bodyPr/>
            <a:lstStyle/>
            <a:p/>
          </p:txBody>
        </p:sp>
        <p:sp>
          <p:nvSpPr>
            <p:cNvPr id="64" name="rc64"/>
            <p:cNvSpPr/>
            <p:nvPr/>
          </p:nvSpPr>
          <p:spPr>
            <a:xfrm>
              <a:off x="4098916" y="3711970"/>
              <a:ext cx="200644" cy="95225"/>
            </a:xfrm>
            <a:prstGeom prst="rect">
              <a:avLst/>
            </a:prstGeom>
            <a:solidFill>
              <a:srgbClr val="1CABE2">
                <a:alpha val="100000"/>
              </a:srgbClr>
            </a:solidFill>
          </p:spPr>
          <p:txBody>
            <a:bodyPr/>
            <a:lstStyle/>
            <a:p/>
          </p:txBody>
        </p:sp>
        <p:sp>
          <p:nvSpPr>
            <p:cNvPr id="65" name="rc65"/>
            <p:cNvSpPr/>
            <p:nvPr/>
          </p:nvSpPr>
          <p:spPr>
            <a:xfrm>
              <a:off x="4321854" y="3788354"/>
              <a:ext cx="200644" cy="897032"/>
            </a:xfrm>
            <a:prstGeom prst="rect">
              <a:avLst/>
            </a:prstGeom>
            <a:solidFill>
              <a:srgbClr val="80BD41">
                <a:alpha val="100000"/>
              </a:srgbClr>
            </a:solidFill>
          </p:spPr>
          <p:txBody>
            <a:bodyPr/>
            <a:lstStyle/>
            <a:p/>
          </p:txBody>
        </p:sp>
        <p:sp>
          <p:nvSpPr>
            <p:cNvPr id="66" name="rc66"/>
            <p:cNvSpPr/>
            <p:nvPr/>
          </p:nvSpPr>
          <p:spPr>
            <a:xfrm>
              <a:off x="4321854" y="3617491"/>
              <a:ext cx="200644" cy="85431"/>
            </a:xfrm>
            <a:prstGeom prst="rect">
              <a:avLst/>
            </a:prstGeom>
            <a:solidFill>
              <a:srgbClr val="0058AB">
                <a:alpha val="100000"/>
              </a:srgbClr>
            </a:solidFill>
          </p:spPr>
          <p:txBody>
            <a:bodyPr/>
            <a:lstStyle/>
            <a:p/>
          </p:txBody>
        </p:sp>
        <p:sp>
          <p:nvSpPr>
            <p:cNvPr id="67" name="rc67"/>
            <p:cNvSpPr/>
            <p:nvPr/>
          </p:nvSpPr>
          <p:spPr>
            <a:xfrm>
              <a:off x="4321854" y="3702923"/>
              <a:ext cx="200644" cy="85431"/>
            </a:xfrm>
            <a:prstGeom prst="rect">
              <a:avLst/>
            </a:prstGeom>
            <a:solidFill>
              <a:srgbClr val="1CABE2">
                <a:alpha val="100000"/>
              </a:srgbClr>
            </a:solidFill>
          </p:spPr>
          <p:txBody>
            <a:bodyPr/>
            <a:lstStyle/>
            <a:p/>
          </p:txBody>
        </p:sp>
        <p:sp>
          <p:nvSpPr>
            <p:cNvPr id="68" name="rc68"/>
            <p:cNvSpPr/>
            <p:nvPr/>
          </p:nvSpPr>
          <p:spPr>
            <a:xfrm>
              <a:off x="4544792" y="3768315"/>
              <a:ext cx="200644" cy="917071"/>
            </a:xfrm>
            <a:prstGeom prst="rect">
              <a:avLst/>
            </a:prstGeom>
            <a:solidFill>
              <a:srgbClr val="80BD41">
                <a:alpha val="100000"/>
              </a:srgbClr>
            </a:solidFill>
          </p:spPr>
          <p:txBody>
            <a:bodyPr/>
            <a:lstStyle/>
            <a:p/>
          </p:txBody>
        </p:sp>
        <p:sp>
          <p:nvSpPr>
            <p:cNvPr id="69" name="rc69"/>
            <p:cNvSpPr/>
            <p:nvPr/>
          </p:nvSpPr>
          <p:spPr>
            <a:xfrm>
              <a:off x="4544792" y="3606479"/>
              <a:ext cx="200644" cy="75523"/>
            </a:xfrm>
            <a:prstGeom prst="rect">
              <a:avLst/>
            </a:prstGeom>
            <a:solidFill>
              <a:srgbClr val="0058AB">
                <a:alpha val="100000"/>
              </a:srgbClr>
            </a:solidFill>
          </p:spPr>
          <p:txBody>
            <a:bodyPr/>
            <a:lstStyle/>
            <a:p/>
          </p:txBody>
        </p:sp>
        <p:sp>
          <p:nvSpPr>
            <p:cNvPr id="70" name="rc70"/>
            <p:cNvSpPr/>
            <p:nvPr/>
          </p:nvSpPr>
          <p:spPr>
            <a:xfrm>
              <a:off x="4544792" y="3682002"/>
              <a:ext cx="200644" cy="86312"/>
            </a:xfrm>
            <a:prstGeom prst="rect">
              <a:avLst/>
            </a:prstGeom>
            <a:solidFill>
              <a:srgbClr val="1CABE2">
                <a:alpha val="100000"/>
              </a:srgbClr>
            </a:solidFill>
          </p:spPr>
          <p:txBody>
            <a:bodyPr/>
            <a:lstStyle/>
            <a:p/>
          </p:txBody>
        </p:sp>
        <p:sp>
          <p:nvSpPr>
            <p:cNvPr id="71" name="rc71"/>
            <p:cNvSpPr/>
            <p:nvPr/>
          </p:nvSpPr>
          <p:spPr>
            <a:xfrm>
              <a:off x="4767730" y="3711328"/>
              <a:ext cx="200644" cy="974058"/>
            </a:xfrm>
            <a:prstGeom prst="rect">
              <a:avLst/>
            </a:prstGeom>
            <a:solidFill>
              <a:srgbClr val="80BD41">
                <a:alpha val="100000"/>
              </a:srgbClr>
            </a:solidFill>
          </p:spPr>
          <p:txBody>
            <a:bodyPr/>
            <a:lstStyle/>
            <a:p/>
          </p:txBody>
        </p:sp>
        <p:sp>
          <p:nvSpPr>
            <p:cNvPr id="72" name="rc72"/>
            <p:cNvSpPr/>
            <p:nvPr/>
          </p:nvSpPr>
          <p:spPr>
            <a:xfrm>
              <a:off x="4767730" y="3590939"/>
              <a:ext cx="200644" cy="32833"/>
            </a:xfrm>
            <a:prstGeom prst="rect">
              <a:avLst/>
            </a:prstGeom>
            <a:solidFill>
              <a:srgbClr val="0058AB">
                <a:alpha val="100000"/>
              </a:srgbClr>
            </a:solidFill>
          </p:spPr>
          <p:txBody>
            <a:bodyPr/>
            <a:lstStyle/>
            <a:p/>
          </p:txBody>
        </p:sp>
        <p:sp>
          <p:nvSpPr>
            <p:cNvPr id="73" name="rc73"/>
            <p:cNvSpPr/>
            <p:nvPr/>
          </p:nvSpPr>
          <p:spPr>
            <a:xfrm>
              <a:off x="4767730" y="3623773"/>
              <a:ext cx="200644" cy="87555"/>
            </a:xfrm>
            <a:prstGeom prst="rect">
              <a:avLst/>
            </a:prstGeom>
            <a:solidFill>
              <a:srgbClr val="1CABE2">
                <a:alpha val="100000"/>
              </a:srgbClr>
            </a:solidFill>
          </p:spPr>
          <p:txBody>
            <a:bodyPr/>
            <a:lstStyle/>
            <a:p/>
          </p:txBody>
        </p:sp>
        <p:sp>
          <p:nvSpPr>
            <p:cNvPr id="74" name="rc74"/>
            <p:cNvSpPr/>
            <p:nvPr/>
          </p:nvSpPr>
          <p:spPr>
            <a:xfrm>
              <a:off x="4990668" y="3651377"/>
              <a:ext cx="200644" cy="1034009"/>
            </a:xfrm>
            <a:prstGeom prst="rect">
              <a:avLst/>
            </a:prstGeom>
            <a:solidFill>
              <a:srgbClr val="80BD41">
                <a:alpha val="100000"/>
              </a:srgbClr>
            </a:solidFill>
          </p:spPr>
          <p:txBody>
            <a:bodyPr/>
            <a:lstStyle/>
            <a:p/>
          </p:txBody>
        </p:sp>
        <p:sp>
          <p:nvSpPr>
            <p:cNvPr id="75" name="rc75"/>
            <p:cNvSpPr/>
            <p:nvPr/>
          </p:nvSpPr>
          <p:spPr>
            <a:xfrm>
              <a:off x="4990668" y="3573548"/>
              <a:ext cx="200644" cy="11118"/>
            </a:xfrm>
            <a:prstGeom prst="rect">
              <a:avLst/>
            </a:prstGeom>
            <a:solidFill>
              <a:srgbClr val="0058AB">
                <a:alpha val="100000"/>
              </a:srgbClr>
            </a:solidFill>
          </p:spPr>
          <p:txBody>
            <a:bodyPr/>
            <a:lstStyle/>
            <a:p/>
          </p:txBody>
        </p:sp>
        <p:sp>
          <p:nvSpPr>
            <p:cNvPr id="76" name="rc76"/>
            <p:cNvSpPr/>
            <p:nvPr/>
          </p:nvSpPr>
          <p:spPr>
            <a:xfrm>
              <a:off x="4990668" y="3584666"/>
              <a:ext cx="200644" cy="66710"/>
            </a:xfrm>
            <a:prstGeom prst="rect">
              <a:avLst/>
            </a:prstGeom>
            <a:solidFill>
              <a:srgbClr val="1CABE2">
                <a:alpha val="100000"/>
              </a:srgbClr>
            </a:solidFill>
          </p:spPr>
          <p:txBody>
            <a:bodyPr/>
            <a:lstStyle/>
            <a:p/>
          </p:txBody>
        </p:sp>
        <p:sp>
          <p:nvSpPr>
            <p:cNvPr id="77" name="rc77"/>
            <p:cNvSpPr/>
            <p:nvPr/>
          </p:nvSpPr>
          <p:spPr>
            <a:xfrm>
              <a:off x="5213606" y="3611226"/>
              <a:ext cx="200644" cy="1074160"/>
            </a:xfrm>
            <a:prstGeom prst="rect">
              <a:avLst/>
            </a:prstGeom>
            <a:solidFill>
              <a:srgbClr val="80BD41">
                <a:alpha val="100000"/>
              </a:srgbClr>
            </a:solidFill>
          </p:spPr>
          <p:txBody>
            <a:bodyPr/>
            <a:lstStyle/>
            <a:p/>
          </p:txBody>
        </p:sp>
        <p:sp>
          <p:nvSpPr>
            <p:cNvPr id="78" name="rc78"/>
            <p:cNvSpPr/>
            <p:nvPr/>
          </p:nvSpPr>
          <p:spPr>
            <a:xfrm>
              <a:off x="5213606" y="3542663"/>
              <a:ext cx="200644" cy="11427"/>
            </a:xfrm>
            <a:prstGeom prst="rect">
              <a:avLst/>
            </a:prstGeom>
            <a:solidFill>
              <a:srgbClr val="0058AB">
                <a:alpha val="100000"/>
              </a:srgbClr>
            </a:solidFill>
          </p:spPr>
          <p:txBody>
            <a:bodyPr/>
            <a:lstStyle/>
            <a:p/>
          </p:txBody>
        </p:sp>
        <p:sp>
          <p:nvSpPr>
            <p:cNvPr id="79" name="rc79"/>
            <p:cNvSpPr/>
            <p:nvPr/>
          </p:nvSpPr>
          <p:spPr>
            <a:xfrm>
              <a:off x="5213606" y="3554090"/>
              <a:ext cx="200644" cy="57135"/>
            </a:xfrm>
            <a:prstGeom prst="rect">
              <a:avLst/>
            </a:prstGeom>
            <a:solidFill>
              <a:srgbClr val="1CABE2">
                <a:alpha val="100000"/>
              </a:srgbClr>
            </a:solidFill>
          </p:spPr>
          <p:txBody>
            <a:bodyPr/>
            <a:lstStyle/>
            <a:p/>
          </p:txBody>
        </p:sp>
        <p:sp>
          <p:nvSpPr>
            <p:cNvPr id="80" name="rc80"/>
            <p:cNvSpPr/>
            <p:nvPr/>
          </p:nvSpPr>
          <p:spPr>
            <a:xfrm>
              <a:off x="5436544" y="3592490"/>
              <a:ext cx="200644" cy="1092896"/>
            </a:xfrm>
            <a:prstGeom prst="rect">
              <a:avLst/>
            </a:prstGeom>
            <a:solidFill>
              <a:srgbClr val="80BD41">
                <a:alpha val="100000"/>
              </a:srgbClr>
            </a:solidFill>
          </p:spPr>
          <p:txBody>
            <a:bodyPr/>
            <a:lstStyle/>
            <a:p/>
          </p:txBody>
        </p:sp>
        <p:sp>
          <p:nvSpPr>
            <p:cNvPr id="81" name="rc81"/>
            <p:cNvSpPr/>
            <p:nvPr/>
          </p:nvSpPr>
          <p:spPr>
            <a:xfrm>
              <a:off x="5436544" y="3510229"/>
              <a:ext cx="200644" cy="35254"/>
            </a:xfrm>
            <a:prstGeom prst="rect">
              <a:avLst/>
            </a:prstGeom>
            <a:solidFill>
              <a:srgbClr val="0058AB">
                <a:alpha val="100000"/>
              </a:srgbClr>
            </a:solidFill>
          </p:spPr>
          <p:txBody>
            <a:bodyPr/>
            <a:lstStyle/>
            <a:p/>
          </p:txBody>
        </p:sp>
        <p:sp>
          <p:nvSpPr>
            <p:cNvPr id="82" name="rc82"/>
            <p:cNvSpPr/>
            <p:nvPr/>
          </p:nvSpPr>
          <p:spPr>
            <a:xfrm>
              <a:off x="5436544" y="3545484"/>
              <a:ext cx="200644" cy="47006"/>
            </a:xfrm>
            <a:prstGeom prst="rect">
              <a:avLst/>
            </a:prstGeom>
            <a:solidFill>
              <a:srgbClr val="1CABE2">
                <a:alpha val="100000"/>
              </a:srgbClr>
            </a:solidFill>
          </p:spPr>
          <p:txBody>
            <a:bodyPr/>
            <a:lstStyle/>
            <a:p/>
          </p:txBody>
        </p:sp>
        <p:sp>
          <p:nvSpPr>
            <p:cNvPr id="83" name="rc83"/>
            <p:cNvSpPr/>
            <p:nvPr/>
          </p:nvSpPr>
          <p:spPr>
            <a:xfrm>
              <a:off x="5659482" y="3567430"/>
              <a:ext cx="200644" cy="1117956"/>
            </a:xfrm>
            <a:prstGeom prst="rect">
              <a:avLst/>
            </a:prstGeom>
            <a:solidFill>
              <a:srgbClr val="80BD41">
                <a:alpha val="100000"/>
              </a:srgbClr>
            </a:solidFill>
          </p:spPr>
          <p:txBody>
            <a:bodyPr/>
            <a:lstStyle/>
            <a:p/>
          </p:txBody>
        </p:sp>
        <p:sp>
          <p:nvSpPr>
            <p:cNvPr id="84" name="rc84"/>
            <p:cNvSpPr/>
            <p:nvPr/>
          </p:nvSpPr>
          <p:spPr>
            <a:xfrm>
              <a:off x="5659482" y="3483283"/>
              <a:ext cx="200644" cy="48083"/>
            </a:xfrm>
            <a:prstGeom prst="rect">
              <a:avLst/>
            </a:prstGeom>
            <a:solidFill>
              <a:srgbClr val="0058AB">
                <a:alpha val="100000"/>
              </a:srgbClr>
            </a:solidFill>
          </p:spPr>
          <p:txBody>
            <a:bodyPr/>
            <a:lstStyle/>
            <a:p/>
          </p:txBody>
        </p:sp>
        <p:sp>
          <p:nvSpPr>
            <p:cNvPr id="85" name="rc85"/>
            <p:cNvSpPr/>
            <p:nvPr/>
          </p:nvSpPr>
          <p:spPr>
            <a:xfrm>
              <a:off x="5659482" y="3531367"/>
              <a:ext cx="200644" cy="36063"/>
            </a:xfrm>
            <a:prstGeom prst="rect">
              <a:avLst/>
            </a:prstGeom>
            <a:solidFill>
              <a:srgbClr val="1CABE2">
                <a:alpha val="100000"/>
              </a:srgbClr>
            </a:solidFill>
          </p:spPr>
          <p:txBody>
            <a:bodyPr/>
            <a:lstStyle/>
            <a:p/>
          </p:txBody>
        </p:sp>
        <p:sp>
          <p:nvSpPr>
            <p:cNvPr id="86" name="rc86"/>
            <p:cNvSpPr/>
            <p:nvPr/>
          </p:nvSpPr>
          <p:spPr>
            <a:xfrm>
              <a:off x="5882419" y="3590323"/>
              <a:ext cx="200644" cy="1095064"/>
            </a:xfrm>
            <a:prstGeom prst="rect">
              <a:avLst/>
            </a:prstGeom>
            <a:solidFill>
              <a:srgbClr val="80BD41">
                <a:alpha val="100000"/>
              </a:srgbClr>
            </a:solidFill>
          </p:spPr>
          <p:txBody>
            <a:bodyPr/>
            <a:lstStyle/>
            <a:p/>
          </p:txBody>
        </p:sp>
        <p:sp>
          <p:nvSpPr>
            <p:cNvPr id="87" name="rc87"/>
            <p:cNvSpPr/>
            <p:nvPr/>
          </p:nvSpPr>
          <p:spPr>
            <a:xfrm>
              <a:off x="5882419" y="3454977"/>
              <a:ext cx="200644" cy="73824"/>
            </a:xfrm>
            <a:prstGeom prst="rect">
              <a:avLst/>
            </a:prstGeom>
            <a:solidFill>
              <a:srgbClr val="0058AB">
                <a:alpha val="100000"/>
              </a:srgbClr>
            </a:solidFill>
          </p:spPr>
          <p:txBody>
            <a:bodyPr/>
            <a:lstStyle/>
            <a:p/>
          </p:txBody>
        </p:sp>
        <p:sp>
          <p:nvSpPr>
            <p:cNvPr id="88" name="rc88"/>
            <p:cNvSpPr/>
            <p:nvPr/>
          </p:nvSpPr>
          <p:spPr>
            <a:xfrm>
              <a:off x="5882419" y="3528802"/>
              <a:ext cx="200644" cy="61520"/>
            </a:xfrm>
            <a:prstGeom prst="rect">
              <a:avLst/>
            </a:prstGeom>
            <a:solidFill>
              <a:srgbClr val="1CABE2">
                <a:alpha val="100000"/>
              </a:srgbClr>
            </a:solidFill>
          </p:spPr>
          <p:txBody>
            <a:bodyPr/>
            <a:lstStyle/>
            <a:p/>
          </p:txBody>
        </p:sp>
        <p:sp>
          <p:nvSpPr>
            <p:cNvPr id="89" name="rc89"/>
            <p:cNvSpPr/>
            <p:nvPr/>
          </p:nvSpPr>
          <p:spPr>
            <a:xfrm>
              <a:off x="6105357" y="3542547"/>
              <a:ext cx="200644" cy="1142839"/>
            </a:xfrm>
            <a:prstGeom prst="rect">
              <a:avLst/>
            </a:prstGeom>
            <a:solidFill>
              <a:srgbClr val="80BD41">
                <a:alpha val="100000"/>
              </a:srgbClr>
            </a:solidFill>
          </p:spPr>
          <p:txBody>
            <a:bodyPr/>
            <a:lstStyle/>
            <a:p/>
          </p:txBody>
        </p:sp>
        <p:sp>
          <p:nvSpPr>
            <p:cNvPr id="90" name="rc90"/>
            <p:cNvSpPr/>
            <p:nvPr/>
          </p:nvSpPr>
          <p:spPr>
            <a:xfrm>
              <a:off x="6105357" y="3429519"/>
              <a:ext cx="200644" cy="37675"/>
            </a:xfrm>
            <a:prstGeom prst="rect">
              <a:avLst/>
            </a:prstGeom>
            <a:solidFill>
              <a:srgbClr val="0058AB">
                <a:alpha val="100000"/>
              </a:srgbClr>
            </a:solidFill>
          </p:spPr>
          <p:txBody>
            <a:bodyPr/>
            <a:lstStyle/>
            <a:p/>
          </p:txBody>
        </p:sp>
        <p:sp>
          <p:nvSpPr>
            <p:cNvPr id="91" name="rc91"/>
            <p:cNvSpPr/>
            <p:nvPr/>
          </p:nvSpPr>
          <p:spPr>
            <a:xfrm>
              <a:off x="6105357" y="3467195"/>
              <a:ext cx="200644" cy="75352"/>
            </a:xfrm>
            <a:prstGeom prst="rect">
              <a:avLst/>
            </a:prstGeom>
            <a:solidFill>
              <a:srgbClr val="1CABE2">
                <a:alpha val="100000"/>
              </a:srgbClr>
            </a:solidFill>
          </p:spPr>
          <p:txBody>
            <a:bodyPr/>
            <a:lstStyle/>
            <a:p/>
          </p:txBody>
        </p:sp>
        <p:sp>
          <p:nvSpPr>
            <p:cNvPr id="92" name="rc92"/>
            <p:cNvSpPr/>
            <p:nvPr/>
          </p:nvSpPr>
          <p:spPr>
            <a:xfrm>
              <a:off x="6328295" y="3550131"/>
              <a:ext cx="200644" cy="1135255"/>
            </a:xfrm>
            <a:prstGeom prst="rect">
              <a:avLst/>
            </a:prstGeom>
            <a:solidFill>
              <a:srgbClr val="80BD41">
                <a:alpha val="100000"/>
              </a:srgbClr>
            </a:solidFill>
          </p:spPr>
          <p:txBody>
            <a:bodyPr/>
            <a:lstStyle/>
            <a:p/>
          </p:txBody>
        </p:sp>
        <p:sp>
          <p:nvSpPr>
            <p:cNvPr id="93" name="rc93"/>
            <p:cNvSpPr/>
            <p:nvPr/>
          </p:nvSpPr>
          <p:spPr>
            <a:xfrm>
              <a:off x="6328295" y="3409819"/>
              <a:ext cx="200644" cy="76534"/>
            </a:xfrm>
            <a:prstGeom prst="rect">
              <a:avLst/>
            </a:prstGeom>
            <a:solidFill>
              <a:srgbClr val="0058AB">
                <a:alpha val="100000"/>
              </a:srgbClr>
            </a:solidFill>
          </p:spPr>
          <p:txBody>
            <a:bodyPr/>
            <a:lstStyle/>
            <a:p/>
          </p:txBody>
        </p:sp>
        <p:sp>
          <p:nvSpPr>
            <p:cNvPr id="94" name="rc94"/>
            <p:cNvSpPr/>
            <p:nvPr/>
          </p:nvSpPr>
          <p:spPr>
            <a:xfrm>
              <a:off x="6328295" y="3486353"/>
              <a:ext cx="200644" cy="63778"/>
            </a:xfrm>
            <a:prstGeom prst="rect">
              <a:avLst/>
            </a:prstGeom>
            <a:solidFill>
              <a:srgbClr val="1CABE2">
                <a:alpha val="100000"/>
              </a:srgbClr>
            </a:solidFill>
          </p:spPr>
          <p:txBody>
            <a:bodyPr/>
            <a:lstStyle/>
            <a:p/>
          </p:txBody>
        </p:sp>
        <p:sp>
          <p:nvSpPr>
            <p:cNvPr id="95" name="rc95"/>
            <p:cNvSpPr/>
            <p:nvPr/>
          </p:nvSpPr>
          <p:spPr>
            <a:xfrm>
              <a:off x="6551233" y="3510226"/>
              <a:ext cx="200644" cy="1175160"/>
            </a:xfrm>
            <a:prstGeom prst="rect">
              <a:avLst/>
            </a:prstGeom>
            <a:solidFill>
              <a:srgbClr val="80BD41">
                <a:alpha val="100000"/>
              </a:srgbClr>
            </a:solidFill>
          </p:spPr>
          <p:txBody>
            <a:bodyPr/>
            <a:lstStyle/>
            <a:p/>
          </p:txBody>
        </p:sp>
        <p:sp>
          <p:nvSpPr>
            <p:cNvPr id="96" name="rc96"/>
            <p:cNvSpPr/>
            <p:nvPr/>
          </p:nvSpPr>
          <p:spPr>
            <a:xfrm>
              <a:off x="6551233" y="3394001"/>
              <a:ext cx="200644" cy="64569"/>
            </a:xfrm>
            <a:prstGeom prst="rect">
              <a:avLst/>
            </a:prstGeom>
            <a:solidFill>
              <a:srgbClr val="0058AB">
                <a:alpha val="100000"/>
              </a:srgbClr>
            </a:solidFill>
          </p:spPr>
          <p:txBody>
            <a:bodyPr/>
            <a:lstStyle/>
            <a:p/>
          </p:txBody>
        </p:sp>
        <p:sp>
          <p:nvSpPr>
            <p:cNvPr id="97" name="rc97"/>
            <p:cNvSpPr/>
            <p:nvPr/>
          </p:nvSpPr>
          <p:spPr>
            <a:xfrm>
              <a:off x="6551233" y="3458570"/>
              <a:ext cx="200644" cy="51655"/>
            </a:xfrm>
            <a:prstGeom prst="rect">
              <a:avLst/>
            </a:prstGeom>
            <a:solidFill>
              <a:srgbClr val="1CABE2">
                <a:alpha val="100000"/>
              </a:srgbClr>
            </a:solidFill>
          </p:spPr>
          <p:txBody>
            <a:bodyPr/>
            <a:lstStyle/>
            <a:p/>
          </p:txBody>
        </p:sp>
        <p:sp>
          <p:nvSpPr>
            <p:cNvPr id="98" name="rc98"/>
            <p:cNvSpPr/>
            <p:nvPr/>
          </p:nvSpPr>
          <p:spPr>
            <a:xfrm>
              <a:off x="6774171" y="3463745"/>
              <a:ext cx="200644" cy="1221642"/>
            </a:xfrm>
            <a:prstGeom prst="rect">
              <a:avLst/>
            </a:prstGeom>
            <a:solidFill>
              <a:srgbClr val="80BD41">
                <a:alpha val="100000"/>
              </a:srgbClr>
            </a:solidFill>
          </p:spPr>
          <p:txBody>
            <a:bodyPr/>
            <a:lstStyle/>
            <a:p/>
          </p:txBody>
        </p:sp>
        <p:sp>
          <p:nvSpPr>
            <p:cNvPr id="99" name="rc99"/>
            <p:cNvSpPr/>
            <p:nvPr/>
          </p:nvSpPr>
          <p:spPr>
            <a:xfrm>
              <a:off x="6774171" y="3385767"/>
              <a:ext cx="200644" cy="38988"/>
            </a:xfrm>
            <a:prstGeom prst="rect">
              <a:avLst/>
            </a:prstGeom>
            <a:solidFill>
              <a:srgbClr val="0058AB">
                <a:alpha val="100000"/>
              </a:srgbClr>
            </a:solidFill>
          </p:spPr>
          <p:txBody>
            <a:bodyPr/>
            <a:lstStyle/>
            <a:p/>
          </p:txBody>
        </p:sp>
        <p:sp>
          <p:nvSpPr>
            <p:cNvPr id="100" name="rc100"/>
            <p:cNvSpPr/>
            <p:nvPr/>
          </p:nvSpPr>
          <p:spPr>
            <a:xfrm>
              <a:off x="6774171" y="3424755"/>
              <a:ext cx="200644" cy="38989"/>
            </a:xfrm>
            <a:prstGeom prst="rect">
              <a:avLst/>
            </a:prstGeom>
            <a:solidFill>
              <a:srgbClr val="1CABE2">
                <a:alpha val="100000"/>
              </a:srgbClr>
            </a:solidFill>
          </p:spPr>
          <p:txBody>
            <a:bodyPr/>
            <a:lstStyle/>
            <a:p/>
          </p:txBody>
        </p:sp>
        <p:sp>
          <p:nvSpPr>
            <p:cNvPr id="101" name="rc101"/>
            <p:cNvSpPr/>
            <p:nvPr/>
          </p:nvSpPr>
          <p:spPr>
            <a:xfrm>
              <a:off x="6997109" y="3414874"/>
              <a:ext cx="200644" cy="1270512"/>
            </a:xfrm>
            <a:prstGeom prst="rect">
              <a:avLst/>
            </a:prstGeom>
            <a:solidFill>
              <a:srgbClr val="80BD41">
                <a:alpha val="100000"/>
              </a:srgbClr>
            </a:solidFill>
          </p:spPr>
          <p:txBody>
            <a:bodyPr/>
            <a:lstStyle/>
            <a:p/>
          </p:txBody>
        </p:sp>
        <p:sp>
          <p:nvSpPr>
            <p:cNvPr id="102" name="rc102"/>
            <p:cNvSpPr/>
            <p:nvPr/>
          </p:nvSpPr>
          <p:spPr>
            <a:xfrm>
              <a:off x="6997109" y="3375580"/>
              <a:ext cx="200644" cy="26196"/>
            </a:xfrm>
            <a:prstGeom prst="rect">
              <a:avLst/>
            </a:prstGeom>
            <a:solidFill>
              <a:srgbClr val="0058AB">
                <a:alpha val="100000"/>
              </a:srgbClr>
            </a:solidFill>
          </p:spPr>
          <p:txBody>
            <a:bodyPr/>
            <a:lstStyle/>
            <a:p/>
          </p:txBody>
        </p:sp>
        <p:sp>
          <p:nvSpPr>
            <p:cNvPr id="103" name="rc103"/>
            <p:cNvSpPr/>
            <p:nvPr/>
          </p:nvSpPr>
          <p:spPr>
            <a:xfrm>
              <a:off x="6997109" y="3401777"/>
              <a:ext cx="200644" cy="13097"/>
            </a:xfrm>
            <a:prstGeom prst="rect">
              <a:avLst/>
            </a:prstGeom>
            <a:solidFill>
              <a:srgbClr val="1CABE2">
                <a:alpha val="100000"/>
              </a:srgbClr>
            </a:solidFill>
          </p:spPr>
          <p:txBody>
            <a:bodyPr/>
            <a:lstStyle/>
            <a:p/>
          </p:txBody>
        </p:sp>
        <p:sp>
          <p:nvSpPr>
            <p:cNvPr id="104" name="rc104"/>
            <p:cNvSpPr/>
            <p:nvPr/>
          </p:nvSpPr>
          <p:spPr>
            <a:xfrm>
              <a:off x="7220047" y="3365280"/>
              <a:ext cx="200644" cy="25750"/>
            </a:xfrm>
            <a:prstGeom prst="rect">
              <a:avLst/>
            </a:prstGeom>
            <a:solidFill>
              <a:srgbClr val="F26A21">
                <a:alpha val="100000"/>
              </a:srgbClr>
            </a:solidFill>
          </p:spPr>
          <p:txBody>
            <a:bodyPr/>
            <a:lstStyle/>
            <a:p/>
          </p:txBody>
        </p:sp>
        <p:sp>
          <p:nvSpPr>
            <p:cNvPr id="105" name="rc105"/>
            <p:cNvSpPr/>
            <p:nvPr/>
          </p:nvSpPr>
          <p:spPr>
            <a:xfrm>
              <a:off x="7220047" y="3391030"/>
              <a:ext cx="200644" cy="1294356"/>
            </a:xfrm>
            <a:prstGeom prst="rect">
              <a:avLst/>
            </a:prstGeom>
            <a:solidFill>
              <a:srgbClr val="FFC20E">
                <a:alpha val="100000"/>
              </a:srgbClr>
            </a:solidFill>
          </p:spPr>
          <p:txBody>
            <a:bodyPr/>
            <a:lstStyle/>
            <a:p/>
          </p:txBody>
        </p:sp>
        <p:sp>
          <p:nvSpPr>
            <p:cNvPr id="106" name="rc106"/>
            <p:cNvSpPr/>
            <p:nvPr/>
          </p:nvSpPr>
          <p:spPr>
            <a:xfrm>
              <a:off x="7442985" y="3357820"/>
              <a:ext cx="200644" cy="25312"/>
            </a:xfrm>
            <a:prstGeom prst="rect">
              <a:avLst/>
            </a:prstGeom>
            <a:solidFill>
              <a:srgbClr val="F26A21">
                <a:alpha val="100000"/>
              </a:srgbClr>
            </a:solidFill>
          </p:spPr>
          <p:txBody>
            <a:bodyPr/>
            <a:lstStyle/>
            <a:p/>
          </p:txBody>
        </p:sp>
        <p:sp>
          <p:nvSpPr>
            <p:cNvPr id="107" name="rc107"/>
            <p:cNvSpPr/>
            <p:nvPr/>
          </p:nvSpPr>
          <p:spPr>
            <a:xfrm>
              <a:off x="7442985" y="3383132"/>
              <a:ext cx="200644" cy="1302254"/>
            </a:xfrm>
            <a:prstGeom prst="rect">
              <a:avLst/>
            </a:prstGeom>
            <a:solidFill>
              <a:srgbClr val="FFC20E">
                <a:alpha val="100000"/>
              </a:srgbClr>
            </a:solidFill>
          </p:spPr>
          <p:txBody>
            <a:bodyPr/>
            <a:lstStyle/>
            <a:p/>
          </p:txBody>
        </p:sp>
        <p:sp>
          <p:nvSpPr>
            <p:cNvPr id="108" name="rc108"/>
            <p:cNvSpPr/>
            <p:nvPr/>
          </p:nvSpPr>
          <p:spPr>
            <a:xfrm>
              <a:off x="7665922" y="3350566"/>
              <a:ext cx="200644" cy="24881"/>
            </a:xfrm>
            <a:prstGeom prst="rect">
              <a:avLst/>
            </a:prstGeom>
            <a:solidFill>
              <a:srgbClr val="F26A21">
                <a:alpha val="100000"/>
              </a:srgbClr>
            </a:solidFill>
          </p:spPr>
          <p:txBody>
            <a:bodyPr/>
            <a:lstStyle/>
            <a:p/>
          </p:txBody>
        </p:sp>
        <p:sp>
          <p:nvSpPr>
            <p:cNvPr id="109" name="rc109"/>
            <p:cNvSpPr/>
            <p:nvPr/>
          </p:nvSpPr>
          <p:spPr>
            <a:xfrm>
              <a:off x="7665922" y="3375447"/>
              <a:ext cx="200644" cy="1309939"/>
            </a:xfrm>
            <a:prstGeom prst="rect">
              <a:avLst/>
            </a:prstGeom>
            <a:solidFill>
              <a:srgbClr val="FFC20E">
                <a:alpha val="100000"/>
              </a:srgbClr>
            </a:solidFill>
          </p:spPr>
          <p:txBody>
            <a:bodyPr/>
            <a:lstStyle/>
            <a:p/>
          </p:txBody>
        </p:sp>
        <p:sp>
          <p:nvSpPr>
            <p:cNvPr id="110" name="rc110"/>
            <p:cNvSpPr/>
            <p:nvPr/>
          </p:nvSpPr>
          <p:spPr>
            <a:xfrm>
              <a:off x="7888860" y="3346608"/>
              <a:ext cx="200644" cy="24458"/>
            </a:xfrm>
            <a:prstGeom prst="rect">
              <a:avLst/>
            </a:prstGeom>
            <a:solidFill>
              <a:srgbClr val="F26A21">
                <a:alpha val="100000"/>
              </a:srgbClr>
            </a:solidFill>
          </p:spPr>
          <p:txBody>
            <a:bodyPr/>
            <a:lstStyle/>
            <a:p/>
          </p:txBody>
        </p:sp>
        <p:sp>
          <p:nvSpPr>
            <p:cNvPr id="111" name="rc111"/>
            <p:cNvSpPr/>
            <p:nvPr/>
          </p:nvSpPr>
          <p:spPr>
            <a:xfrm>
              <a:off x="7888860" y="3371066"/>
              <a:ext cx="200644" cy="1314320"/>
            </a:xfrm>
            <a:prstGeom prst="rect">
              <a:avLst/>
            </a:prstGeom>
            <a:solidFill>
              <a:srgbClr val="FFC20E">
                <a:alpha val="100000"/>
              </a:srgbClr>
            </a:solidFill>
          </p:spPr>
          <p:txBody>
            <a:bodyPr/>
            <a:lstStyle/>
            <a:p/>
          </p:txBody>
        </p:sp>
        <p:sp>
          <p:nvSpPr>
            <p:cNvPr id="112" name="rc112"/>
            <p:cNvSpPr/>
            <p:nvPr/>
          </p:nvSpPr>
          <p:spPr>
            <a:xfrm>
              <a:off x="8111798" y="3340968"/>
              <a:ext cx="200644" cy="24041"/>
            </a:xfrm>
            <a:prstGeom prst="rect">
              <a:avLst/>
            </a:prstGeom>
            <a:solidFill>
              <a:srgbClr val="F26A21">
                <a:alpha val="100000"/>
              </a:srgbClr>
            </a:solidFill>
          </p:spPr>
          <p:txBody>
            <a:bodyPr/>
            <a:lstStyle/>
            <a:p/>
          </p:txBody>
        </p:sp>
        <p:sp>
          <p:nvSpPr>
            <p:cNvPr id="113" name="rc113"/>
            <p:cNvSpPr/>
            <p:nvPr/>
          </p:nvSpPr>
          <p:spPr>
            <a:xfrm>
              <a:off x="8111798" y="3365010"/>
              <a:ext cx="200644" cy="1320376"/>
            </a:xfrm>
            <a:prstGeom prst="rect">
              <a:avLst/>
            </a:prstGeom>
            <a:solidFill>
              <a:srgbClr val="FFC20E">
                <a:alpha val="100000"/>
              </a:srgbClr>
            </a:solidFill>
          </p:spPr>
          <p:txBody>
            <a:bodyPr/>
            <a:lstStyle/>
            <a:p/>
          </p:txBody>
        </p:sp>
        <p:sp>
          <p:nvSpPr>
            <p:cNvPr id="114" name="pl114"/>
            <p:cNvSpPr/>
            <p:nvPr/>
          </p:nvSpPr>
          <p:spPr>
            <a:xfrm>
              <a:off x="1523984" y="2071041"/>
              <a:ext cx="5573446" cy="501743"/>
            </a:xfrm>
            <a:custGeom>
              <a:avLst/>
              <a:pathLst>
                <a:path w="5573446" h="501743">
                  <a:moveTo>
                    <a:pt x="0" y="501743"/>
                  </a:moveTo>
                  <a:lnTo>
                    <a:pt x="222937" y="448927"/>
                  </a:lnTo>
                  <a:lnTo>
                    <a:pt x="445875" y="396112"/>
                  </a:lnTo>
                  <a:lnTo>
                    <a:pt x="668813" y="343297"/>
                  </a:lnTo>
                  <a:lnTo>
                    <a:pt x="891751" y="290482"/>
                  </a:lnTo>
                  <a:lnTo>
                    <a:pt x="1114689" y="237667"/>
                  </a:lnTo>
                  <a:lnTo>
                    <a:pt x="1337627" y="369705"/>
                  </a:lnTo>
                  <a:lnTo>
                    <a:pt x="1560565" y="158445"/>
                  </a:lnTo>
                  <a:lnTo>
                    <a:pt x="1783502" y="316890"/>
                  </a:lnTo>
                  <a:lnTo>
                    <a:pt x="2006440" y="79222"/>
                  </a:lnTo>
                  <a:lnTo>
                    <a:pt x="2229378" y="316890"/>
                  </a:lnTo>
                  <a:lnTo>
                    <a:pt x="2452316" y="211260"/>
                  </a:lnTo>
                  <a:lnTo>
                    <a:pt x="2675254" y="184852"/>
                  </a:lnTo>
                  <a:lnTo>
                    <a:pt x="2898192" y="184852"/>
                  </a:lnTo>
                  <a:lnTo>
                    <a:pt x="3121130" y="158445"/>
                  </a:lnTo>
                  <a:lnTo>
                    <a:pt x="3344068" y="52815"/>
                  </a:lnTo>
                  <a:lnTo>
                    <a:pt x="3567005" y="0"/>
                  </a:lnTo>
                  <a:lnTo>
                    <a:pt x="3789943" y="0"/>
                  </a:lnTo>
                  <a:lnTo>
                    <a:pt x="4012881" y="52815"/>
                  </a:lnTo>
                  <a:lnTo>
                    <a:pt x="4235819" y="79222"/>
                  </a:lnTo>
                  <a:lnTo>
                    <a:pt x="4458757" y="132037"/>
                  </a:lnTo>
                  <a:lnTo>
                    <a:pt x="4681695" y="52815"/>
                  </a:lnTo>
                  <a:lnTo>
                    <a:pt x="4904633" y="132037"/>
                  </a:lnTo>
                  <a:lnTo>
                    <a:pt x="5127571" y="105630"/>
                  </a:lnTo>
                  <a:lnTo>
                    <a:pt x="5350508" y="52815"/>
                  </a:lnTo>
                  <a:lnTo>
                    <a:pt x="5573446" y="26407"/>
                  </a:lnTo>
                </a:path>
              </a:pathLst>
            </a:custGeom>
            <a:ln w="27101" cap="flat">
              <a:solidFill>
                <a:srgbClr val="0058AB">
                  <a:alpha val="100000"/>
                </a:srgbClr>
              </a:solidFill>
              <a:prstDash val="solid"/>
              <a:round/>
            </a:ln>
          </p:spPr>
          <p:txBody>
            <a:bodyPr/>
            <a:lstStyle/>
            <a:p/>
          </p:txBody>
        </p:sp>
        <p:sp>
          <p:nvSpPr>
            <p:cNvPr id="115" name="pl115"/>
            <p:cNvSpPr/>
            <p:nvPr/>
          </p:nvSpPr>
          <p:spPr>
            <a:xfrm>
              <a:off x="1523984" y="2123856"/>
              <a:ext cx="5573446" cy="1188338"/>
            </a:xfrm>
            <a:custGeom>
              <a:avLst/>
              <a:pathLst>
                <a:path w="5573446" h="1188338">
                  <a:moveTo>
                    <a:pt x="0" y="1188338"/>
                  </a:moveTo>
                  <a:lnTo>
                    <a:pt x="222937" y="1109116"/>
                  </a:lnTo>
                  <a:lnTo>
                    <a:pt x="445875" y="1056301"/>
                  </a:lnTo>
                  <a:lnTo>
                    <a:pt x="668813" y="1003486"/>
                  </a:lnTo>
                  <a:lnTo>
                    <a:pt x="891751" y="924263"/>
                  </a:lnTo>
                  <a:lnTo>
                    <a:pt x="1114689" y="871448"/>
                  </a:lnTo>
                  <a:lnTo>
                    <a:pt x="1337627" y="871448"/>
                  </a:lnTo>
                  <a:lnTo>
                    <a:pt x="1560565" y="633780"/>
                  </a:lnTo>
                  <a:lnTo>
                    <a:pt x="1783502" y="686595"/>
                  </a:lnTo>
                  <a:lnTo>
                    <a:pt x="2006440" y="475335"/>
                  </a:lnTo>
                  <a:lnTo>
                    <a:pt x="2229378" y="448927"/>
                  </a:lnTo>
                  <a:lnTo>
                    <a:pt x="2452316" y="396112"/>
                  </a:lnTo>
                  <a:lnTo>
                    <a:pt x="2675254" y="369705"/>
                  </a:lnTo>
                  <a:lnTo>
                    <a:pt x="2898192" y="343297"/>
                  </a:lnTo>
                  <a:lnTo>
                    <a:pt x="3121130" y="316890"/>
                  </a:lnTo>
                  <a:lnTo>
                    <a:pt x="3344068" y="211260"/>
                  </a:lnTo>
                  <a:lnTo>
                    <a:pt x="3567005" y="105630"/>
                  </a:lnTo>
                  <a:lnTo>
                    <a:pt x="3789943" y="79222"/>
                  </a:lnTo>
                  <a:lnTo>
                    <a:pt x="4012881" y="105630"/>
                  </a:lnTo>
                  <a:lnTo>
                    <a:pt x="4235819" y="105630"/>
                  </a:lnTo>
                  <a:lnTo>
                    <a:pt x="4458757" y="211260"/>
                  </a:lnTo>
                  <a:lnTo>
                    <a:pt x="4681695" y="158445"/>
                  </a:lnTo>
                  <a:lnTo>
                    <a:pt x="4904633" y="211260"/>
                  </a:lnTo>
                  <a:lnTo>
                    <a:pt x="5127571" y="158445"/>
                  </a:lnTo>
                  <a:lnTo>
                    <a:pt x="5350508" y="79222"/>
                  </a:lnTo>
                  <a:lnTo>
                    <a:pt x="5573446" y="0"/>
                  </a:lnTo>
                </a:path>
              </a:pathLst>
            </a:custGeom>
            <a:ln w="27101" cap="flat">
              <a:solidFill>
                <a:srgbClr val="80BD41">
                  <a:alpha val="100000"/>
                </a:srgbClr>
              </a:solidFill>
              <a:prstDash val="solid"/>
              <a:round/>
            </a:ln>
          </p:spPr>
          <p:txBody>
            <a:bodyPr/>
            <a:lstStyle/>
            <a:p/>
          </p:txBody>
        </p:sp>
        <p:sp>
          <p:nvSpPr>
            <p:cNvPr id="116" name="tx116"/>
            <p:cNvSpPr/>
            <p:nvPr/>
          </p:nvSpPr>
          <p:spPr>
            <a:xfrm>
              <a:off x="1455656" y="236865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80</a:t>
              </a:r>
            </a:p>
          </p:txBody>
        </p:sp>
        <p:sp>
          <p:nvSpPr>
            <p:cNvPr id="117" name="tx117"/>
            <p:cNvSpPr/>
            <p:nvPr/>
          </p:nvSpPr>
          <p:spPr>
            <a:xfrm>
              <a:off x="2570345" y="210457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90</a:t>
              </a:r>
            </a:p>
          </p:txBody>
        </p:sp>
        <p:sp>
          <p:nvSpPr>
            <p:cNvPr id="118" name="tx118"/>
            <p:cNvSpPr/>
            <p:nvPr/>
          </p:nvSpPr>
          <p:spPr>
            <a:xfrm>
              <a:off x="3685034" y="218379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87</a:t>
              </a:r>
            </a:p>
          </p:txBody>
        </p:sp>
        <p:sp>
          <p:nvSpPr>
            <p:cNvPr id="119" name="tx119"/>
            <p:cNvSpPr/>
            <p:nvPr/>
          </p:nvSpPr>
          <p:spPr>
            <a:xfrm>
              <a:off x="4799724" y="191972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20" name="tx120"/>
            <p:cNvSpPr/>
            <p:nvPr/>
          </p:nvSpPr>
          <p:spPr>
            <a:xfrm>
              <a:off x="5691475" y="194613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21" name="tx121"/>
            <p:cNvSpPr/>
            <p:nvPr/>
          </p:nvSpPr>
          <p:spPr>
            <a:xfrm>
              <a:off x="5914413" y="199894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94</a:t>
              </a:r>
            </a:p>
          </p:txBody>
        </p:sp>
        <p:sp>
          <p:nvSpPr>
            <p:cNvPr id="122" name="tx122"/>
            <p:cNvSpPr/>
            <p:nvPr/>
          </p:nvSpPr>
          <p:spPr>
            <a:xfrm>
              <a:off x="6137351" y="191972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23" name="tx123"/>
            <p:cNvSpPr/>
            <p:nvPr/>
          </p:nvSpPr>
          <p:spPr>
            <a:xfrm>
              <a:off x="6360289" y="199894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94</a:t>
              </a:r>
            </a:p>
          </p:txBody>
        </p:sp>
        <p:sp>
          <p:nvSpPr>
            <p:cNvPr id="124" name="tx124"/>
            <p:cNvSpPr/>
            <p:nvPr/>
          </p:nvSpPr>
          <p:spPr>
            <a:xfrm>
              <a:off x="6583227" y="1972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95</a:t>
              </a:r>
            </a:p>
          </p:txBody>
        </p:sp>
        <p:sp>
          <p:nvSpPr>
            <p:cNvPr id="125" name="tx125"/>
            <p:cNvSpPr/>
            <p:nvPr/>
          </p:nvSpPr>
          <p:spPr>
            <a:xfrm>
              <a:off x="6806165" y="191972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26" name="tx126"/>
            <p:cNvSpPr/>
            <p:nvPr/>
          </p:nvSpPr>
          <p:spPr>
            <a:xfrm>
              <a:off x="7029103" y="189331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7" name="tx127"/>
            <p:cNvSpPr/>
            <p:nvPr/>
          </p:nvSpPr>
          <p:spPr>
            <a:xfrm>
              <a:off x="1455656" y="338069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52</a:t>
              </a:r>
            </a:p>
          </p:txBody>
        </p:sp>
        <p:sp>
          <p:nvSpPr>
            <p:cNvPr id="128" name="tx128"/>
            <p:cNvSpPr/>
            <p:nvPr/>
          </p:nvSpPr>
          <p:spPr>
            <a:xfrm>
              <a:off x="2570345" y="306380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64</a:t>
              </a:r>
            </a:p>
          </p:txBody>
        </p:sp>
        <p:sp>
          <p:nvSpPr>
            <p:cNvPr id="129" name="tx129"/>
            <p:cNvSpPr/>
            <p:nvPr/>
          </p:nvSpPr>
          <p:spPr>
            <a:xfrm>
              <a:off x="3685034" y="264128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80</a:t>
              </a:r>
            </a:p>
          </p:txBody>
        </p:sp>
        <p:sp>
          <p:nvSpPr>
            <p:cNvPr id="130" name="tx130"/>
            <p:cNvSpPr/>
            <p:nvPr/>
          </p:nvSpPr>
          <p:spPr>
            <a:xfrm>
              <a:off x="4799724" y="240361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89</a:t>
              </a:r>
            </a:p>
          </p:txBody>
        </p:sp>
        <p:sp>
          <p:nvSpPr>
            <p:cNvPr id="131" name="tx131"/>
            <p:cNvSpPr/>
            <p:nvPr/>
          </p:nvSpPr>
          <p:spPr>
            <a:xfrm>
              <a:off x="5691475" y="2297923"/>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93</a:t>
              </a:r>
            </a:p>
          </p:txBody>
        </p:sp>
        <p:sp>
          <p:nvSpPr>
            <p:cNvPr id="132" name="tx132"/>
            <p:cNvSpPr/>
            <p:nvPr/>
          </p:nvSpPr>
          <p:spPr>
            <a:xfrm>
              <a:off x="5914413" y="240361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89</a:t>
              </a:r>
            </a:p>
          </p:txBody>
        </p:sp>
        <p:sp>
          <p:nvSpPr>
            <p:cNvPr id="133" name="tx133"/>
            <p:cNvSpPr/>
            <p:nvPr/>
          </p:nvSpPr>
          <p:spPr>
            <a:xfrm>
              <a:off x="6137351" y="235079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91</a:t>
              </a:r>
            </a:p>
          </p:txBody>
        </p:sp>
        <p:sp>
          <p:nvSpPr>
            <p:cNvPr id="134" name="tx134"/>
            <p:cNvSpPr/>
            <p:nvPr/>
          </p:nvSpPr>
          <p:spPr>
            <a:xfrm>
              <a:off x="6360289" y="240361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89</a:t>
              </a:r>
            </a:p>
          </p:txBody>
        </p:sp>
        <p:sp>
          <p:nvSpPr>
            <p:cNvPr id="135" name="tx135"/>
            <p:cNvSpPr/>
            <p:nvPr/>
          </p:nvSpPr>
          <p:spPr>
            <a:xfrm>
              <a:off x="6583227" y="235079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91</a:t>
              </a:r>
            </a:p>
          </p:txBody>
        </p:sp>
        <p:sp>
          <p:nvSpPr>
            <p:cNvPr id="136" name="tx136"/>
            <p:cNvSpPr/>
            <p:nvPr/>
          </p:nvSpPr>
          <p:spPr>
            <a:xfrm>
              <a:off x="6806165" y="227157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94</a:t>
              </a:r>
            </a:p>
          </p:txBody>
        </p:sp>
        <p:sp>
          <p:nvSpPr>
            <p:cNvPr id="137" name="tx137"/>
            <p:cNvSpPr/>
            <p:nvPr/>
          </p:nvSpPr>
          <p:spPr>
            <a:xfrm>
              <a:off x="7029103" y="219235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38" name="tx138"/>
            <p:cNvSpPr/>
            <p:nvPr/>
          </p:nvSpPr>
          <p:spPr>
            <a:xfrm>
              <a:off x="953025"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9" name="tx139"/>
            <p:cNvSpPr/>
            <p:nvPr/>
          </p:nvSpPr>
          <p:spPr>
            <a:xfrm>
              <a:off x="508103" y="3854471"/>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1,000,000</a:t>
              </a:r>
            </a:p>
          </p:txBody>
        </p:sp>
        <p:sp>
          <p:nvSpPr>
            <p:cNvPr id="140" name="tx140"/>
            <p:cNvSpPr/>
            <p:nvPr/>
          </p:nvSpPr>
          <p:spPr>
            <a:xfrm>
              <a:off x="508103" y="3080985"/>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2,000,000</a:t>
              </a:r>
            </a:p>
          </p:txBody>
        </p:sp>
        <p:sp>
          <p:nvSpPr>
            <p:cNvPr id="141" name="tx141"/>
            <p:cNvSpPr/>
            <p:nvPr/>
          </p:nvSpPr>
          <p:spPr>
            <a:xfrm>
              <a:off x="508103" y="2307498"/>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3,000,000</a:t>
              </a:r>
            </a:p>
          </p:txBody>
        </p:sp>
        <p:sp>
          <p:nvSpPr>
            <p:cNvPr id="142" name="tx142"/>
            <p:cNvSpPr/>
            <p:nvPr/>
          </p:nvSpPr>
          <p:spPr>
            <a:xfrm>
              <a:off x="8719511"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3" name="tx143"/>
            <p:cNvSpPr/>
            <p:nvPr/>
          </p:nvSpPr>
          <p:spPr>
            <a:xfrm>
              <a:off x="8719511" y="398255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4" name="tx144"/>
            <p:cNvSpPr/>
            <p:nvPr/>
          </p:nvSpPr>
          <p:spPr>
            <a:xfrm>
              <a:off x="8719511" y="332237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5" name="tx145"/>
            <p:cNvSpPr/>
            <p:nvPr/>
          </p:nvSpPr>
          <p:spPr>
            <a:xfrm>
              <a:off x="8719511" y="2663578"/>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6" name="tx146"/>
            <p:cNvSpPr/>
            <p:nvPr/>
          </p:nvSpPr>
          <p:spPr>
            <a:xfrm>
              <a:off x="8719511" y="200199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7" name="tx147"/>
            <p:cNvSpPr/>
            <p:nvPr/>
          </p:nvSpPr>
          <p:spPr>
            <a:xfrm rot="-5400000">
              <a:off x="1395983"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8" name="tx148"/>
            <p:cNvSpPr/>
            <p:nvPr/>
          </p:nvSpPr>
          <p:spPr>
            <a:xfrm rot="-5400000">
              <a:off x="251067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9" name="tx149"/>
            <p:cNvSpPr/>
            <p:nvPr/>
          </p:nvSpPr>
          <p:spPr>
            <a:xfrm rot="-5400000">
              <a:off x="3625361"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50" name="tx150"/>
            <p:cNvSpPr/>
            <p:nvPr/>
          </p:nvSpPr>
          <p:spPr>
            <a:xfrm rot="-5400000">
              <a:off x="4740051"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1" name="tx151"/>
            <p:cNvSpPr/>
            <p:nvPr/>
          </p:nvSpPr>
          <p:spPr>
            <a:xfrm rot="-5400000">
              <a:off x="585474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2" name="tx152"/>
            <p:cNvSpPr/>
            <p:nvPr/>
          </p:nvSpPr>
          <p:spPr>
            <a:xfrm rot="-5400000">
              <a:off x="6969429"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3" name="tx153"/>
            <p:cNvSpPr/>
            <p:nvPr/>
          </p:nvSpPr>
          <p:spPr>
            <a:xfrm rot="-5400000">
              <a:off x="8084091"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4" name="tx154"/>
            <p:cNvSpPr/>
            <p:nvPr/>
          </p:nvSpPr>
          <p:spPr>
            <a:xfrm rot="-5400000">
              <a:off x="563180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5" name="tx155"/>
            <p:cNvSpPr/>
            <p:nvPr/>
          </p:nvSpPr>
          <p:spPr>
            <a:xfrm rot="-5400000">
              <a:off x="585474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6" name="tx156"/>
            <p:cNvSpPr/>
            <p:nvPr/>
          </p:nvSpPr>
          <p:spPr>
            <a:xfrm rot="-5400000">
              <a:off x="607767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7" name="tx157"/>
            <p:cNvSpPr/>
            <p:nvPr/>
          </p:nvSpPr>
          <p:spPr>
            <a:xfrm rot="-5400000">
              <a:off x="6300616"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8" name="tx158"/>
            <p:cNvSpPr/>
            <p:nvPr/>
          </p:nvSpPr>
          <p:spPr>
            <a:xfrm rot="-5400000">
              <a:off x="6523526"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9" name="tx159"/>
            <p:cNvSpPr/>
            <p:nvPr/>
          </p:nvSpPr>
          <p:spPr>
            <a:xfrm rot="-5400000">
              <a:off x="674649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60" name="tx160"/>
            <p:cNvSpPr/>
            <p:nvPr/>
          </p:nvSpPr>
          <p:spPr>
            <a:xfrm rot="-5400000">
              <a:off x="6969429"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61" name="tx161"/>
            <p:cNvSpPr/>
            <p:nvPr/>
          </p:nvSpPr>
          <p:spPr>
            <a:xfrm rot="-5400000">
              <a:off x="89338" y="3247286"/>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62" name="tx162"/>
            <p:cNvSpPr/>
            <p:nvPr/>
          </p:nvSpPr>
          <p:spPr>
            <a:xfrm rot="5400000">
              <a:off x="8609062" y="32334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63" name="rc163"/>
            <p:cNvSpPr/>
            <p:nvPr/>
          </p:nvSpPr>
          <p:spPr>
            <a:xfrm>
              <a:off x="1763486" y="5522891"/>
              <a:ext cx="201456" cy="201456"/>
            </a:xfrm>
            <a:prstGeom prst="rect">
              <a:avLst/>
            </a:prstGeom>
            <a:solidFill>
              <a:srgbClr val="80BD41">
                <a:alpha val="100000"/>
              </a:srgbClr>
            </a:solidFill>
          </p:spPr>
          <p:txBody>
            <a:bodyPr/>
            <a:lstStyle/>
            <a:p/>
          </p:txBody>
        </p:sp>
        <p:sp>
          <p:nvSpPr>
            <p:cNvPr id="164" name="rc164"/>
            <p:cNvSpPr/>
            <p:nvPr/>
          </p:nvSpPr>
          <p:spPr>
            <a:xfrm>
              <a:off x="2665435" y="5522891"/>
              <a:ext cx="201456" cy="201456"/>
            </a:xfrm>
            <a:prstGeom prst="rect">
              <a:avLst/>
            </a:prstGeom>
            <a:solidFill>
              <a:srgbClr val="1CABE2">
                <a:alpha val="100000"/>
              </a:srgbClr>
            </a:solidFill>
          </p:spPr>
          <p:txBody>
            <a:bodyPr/>
            <a:lstStyle/>
            <a:p/>
          </p:txBody>
        </p:sp>
        <p:sp>
          <p:nvSpPr>
            <p:cNvPr id="165" name="rc165"/>
            <p:cNvSpPr/>
            <p:nvPr/>
          </p:nvSpPr>
          <p:spPr>
            <a:xfrm>
              <a:off x="3738259" y="5522891"/>
              <a:ext cx="201456" cy="201456"/>
            </a:xfrm>
            <a:prstGeom prst="rect">
              <a:avLst/>
            </a:prstGeom>
            <a:solidFill>
              <a:srgbClr val="0058AB">
                <a:alpha val="100000"/>
              </a:srgbClr>
            </a:solidFill>
          </p:spPr>
          <p:txBody>
            <a:bodyPr/>
            <a:lstStyle/>
            <a:p/>
          </p:txBody>
        </p:sp>
        <p:sp>
          <p:nvSpPr>
            <p:cNvPr id="166" name="rc166"/>
            <p:cNvSpPr/>
            <p:nvPr/>
          </p:nvSpPr>
          <p:spPr>
            <a:xfrm>
              <a:off x="4733592" y="5522891"/>
              <a:ext cx="201456" cy="201456"/>
            </a:xfrm>
            <a:prstGeom prst="rect">
              <a:avLst/>
            </a:prstGeom>
            <a:solidFill>
              <a:srgbClr val="FFC20E">
                <a:alpha val="100000"/>
              </a:srgbClr>
            </a:solidFill>
          </p:spPr>
          <p:txBody>
            <a:bodyPr/>
            <a:lstStyle/>
            <a:p/>
          </p:txBody>
        </p:sp>
        <p:sp>
          <p:nvSpPr>
            <p:cNvPr id="167" name="rc167"/>
            <p:cNvSpPr/>
            <p:nvPr/>
          </p:nvSpPr>
          <p:spPr>
            <a:xfrm>
              <a:off x="6637725" y="5522891"/>
              <a:ext cx="201455" cy="201456"/>
            </a:xfrm>
            <a:prstGeom prst="rect">
              <a:avLst/>
            </a:prstGeom>
            <a:solidFill>
              <a:srgbClr val="F26A21">
                <a:alpha val="100000"/>
              </a:srgbClr>
            </a:solidFill>
          </p:spPr>
          <p:txBody>
            <a:bodyPr/>
            <a:lstStyle/>
            <a:p/>
          </p:txBody>
        </p:sp>
        <p:sp>
          <p:nvSpPr>
            <p:cNvPr id="168" name="tx168"/>
            <p:cNvSpPr/>
            <p:nvPr/>
          </p:nvSpPr>
          <p:spPr>
            <a:xfrm>
              <a:off x="2043531" y="5571982"/>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9" name="tx169"/>
            <p:cNvSpPr/>
            <p:nvPr/>
          </p:nvSpPr>
          <p:spPr>
            <a:xfrm>
              <a:off x="2945481" y="5571982"/>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70" name="tx170"/>
            <p:cNvSpPr/>
            <p:nvPr/>
          </p:nvSpPr>
          <p:spPr>
            <a:xfrm>
              <a:off x="4018304" y="5571982"/>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71" name="tx171"/>
            <p:cNvSpPr/>
            <p:nvPr/>
          </p:nvSpPr>
          <p:spPr>
            <a:xfrm>
              <a:off x="5013637" y="5543810"/>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72" name="tx172"/>
            <p:cNvSpPr/>
            <p:nvPr/>
          </p:nvSpPr>
          <p:spPr>
            <a:xfrm>
              <a:off x="6917770" y="5543810"/>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73" name="pl173"/>
            <p:cNvSpPr/>
            <p:nvPr/>
          </p:nvSpPr>
          <p:spPr>
            <a:xfrm>
              <a:off x="3595557" y="612143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4" name="pl174"/>
            <p:cNvSpPr/>
            <p:nvPr/>
          </p:nvSpPr>
          <p:spPr>
            <a:xfrm>
              <a:off x="4924792" y="6121431"/>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5" name="tx175"/>
            <p:cNvSpPr/>
            <p:nvPr/>
          </p:nvSpPr>
          <p:spPr>
            <a:xfrm>
              <a:off x="3862656"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6" name="tx176"/>
            <p:cNvSpPr/>
            <p:nvPr/>
          </p:nvSpPr>
          <p:spPr>
            <a:xfrm>
              <a:off x="5191892"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7" name="tx177"/>
            <p:cNvSpPr/>
            <p:nvPr/>
          </p:nvSpPr>
          <p:spPr>
            <a:xfrm>
              <a:off x="1079223" y="1330710"/>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2000-2025 </a:t>
              </a:r>
            </a:p>
          </p:txBody>
        </p:sp>
        <p:sp>
          <p:nvSpPr>
            <p:cNvPr id="178" name="tx178"/>
            <p:cNvSpPr/>
            <p:nvPr/>
          </p:nvSpPr>
          <p:spPr>
            <a:xfrm>
              <a:off x="1079223" y="1513317"/>
              <a:ext cx="4259349"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Uganda</a:t>
              </a:r>
            </a:p>
          </p:txBody>
        </p:sp>
        <p:sp>
          <p:nvSpPr>
            <p:cNvPr id="179" name="tx179"/>
            <p:cNvSpPr/>
            <p:nvPr/>
          </p:nvSpPr>
          <p:spPr>
            <a:xfrm>
              <a:off x="4408364" y="6345398"/>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2025 revision;</a:t>
              </a:r>
            </a:p>
          </p:txBody>
        </p:sp>
        <p:sp>
          <p:nvSpPr>
            <p:cNvPr id="180" name="tx180"/>
            <p:cNvSpPr/>
            <p:nvPr/>
          </p:nvSpPr>
          <p:spPr>
            <a:xfrm>
              <a:off x="1854583" y="6466099"/>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81" name="tx181"/>
            <p:cNvSpPr/>
            <p:nvPr/>
          </p:nvSpPr>
          <p:spPr>
            <a:xfrm>
              <a:off x="1897530" y="658685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Uganda is projected to have a  moderate increase (10,000-50,000) in the number of surviving infants by 2030. Therefore, maintaining current coverage requires vaccinating an increasing number of children.
To achieve the IA2030 ZD target, slightly more (~0.57%) children need to be vaccinated with DTP1 each year. This will require increases in immunization programme and health system capacity.</a:t>
            </a:r>
          </a:p>
        </p:txBody>
      </p:sp>
      <p:sp>
        <p:nvSpPr>
          <p:cNvPr id="18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More children need to be vaccinated each year to achieve the IA2030 goal of halving the number of zero-dose children by 2030, with a projected moderate increase in surviving infants.</a:t>
            </a:r>
          </a:p>
        </p:txBody>
      </p:sp>
      <p:grpSp xmlns:pic="http://schemas.openxmlformats.org/drawingml/2006/picture">
        <p:nvGrpSpPr>
          <p:cNvPr id="184" name=""/>
          <p:cNvGrpSpPr/>
          <p:nvPr/>
        </p:nvGrpSpPr>
        <p:grpSpPr>
          <a:xfrm>
            <a:off x="292608" y="1051560"/>
            <a:ext cx="8595360" cy="28575"/>
            <a:chOff x="292608" y="1051560"/>
            <a:chExt cx="8595360" cy="28575"/>
          </a:xfrm>
        </p:grpSpPr>
        <p:sp>
          <p:nvSpPr>
            <p:cNvPr id="185"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6"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671432"/>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5" name="pl5"/>
            <p:cNvSpPr/>
            <p:nvPr/>
          </p:nvSpPr>
          <p:spPr>
            <a:xfrm>
              <a:off x="983899" y="3913073"/>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6" name="pl6"/>
            <p:cNvSpPr/>
            <p:nvPr/>
          </p:nvSpPr>
          <p:spPr>
            <a:xfrm>
              <a:off x="983899" y="3154713"/>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7" name="pl7"/>
            <p:cNvSpPr/>
            <p:nvPr/>
          </p:nvSpPr>
          <p:spPr>
            <a:xfrm>
              <a:off x="983899" y="2396354"/>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8" name="pl8"/>
            <p:cNvSpPr/>
            <p:nvPr/>
          </p:nvSpPr>
          <p:spPr>
            <a:xfrm>
              <a:off x="983899" y="1637995"/>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9" name="pl9"/>
            <p:cNvSpPr/>
            <p:nvPr/>
          </p:nvSpPr>
          <p:spPr>
            <a:xfrm>
              <a:off x="983899" y="5050611"/>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0" name="pl10"/>
            <p:cNvSpPr/>
            <p:nvPr/>
          </p:nvSpPr>
          <p:spPr>
            <a:xfrm>
              <a:off x="983899" y="4292252"/>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1" name="pl11"/>
            <p:cNvSpPr/>
            <p:nvPr/>
          </p:nvSpPr>
          <p:spPr>
            <a:xfrm>
              <a:off x="983899" y="3533893"/>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2" name="pl12"/>
            <p:cNvSpPr/>
            <p:nvPr/>
          </p:nvSpPr>
          <p:spPr>
            <a:xfrm>
              <a:off x="983899" y="2775534"/>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3" name="pl13"/>
            <p:cNvSpPr/>
            <p:nvPr/>
          </p:nvSpPr>
          <p:spPr>
            <a:xfrm>
              <a:off x="983899" y="2017175"/>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4" name="pl14"/>
            <p:cNvSpPr/>
            <p:nvPr/>
          </p:nvSpPr>
          <p:spPr>
            <a:xfrm>
              <a:off x="145876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69678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193481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17284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41086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64889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88691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2494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36297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60099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383902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07705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31507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55310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479112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02915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26718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50520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574323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598125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2192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45731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669533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693336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717139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740941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40" name="pl40"/>
            <p:cNvSpPr/>
            <p:nvPr/>
          </p:nvSpPr>
          <p:spPr>
            <a:xfrm>
              <a:off x="740941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859954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42" name="rc42"/>
            <p:cNvSpPr/>
            <p:nvPr/>
          </p:nvSpPr>
          <p:spPr>
            <a:xfrm>
              <a:off x="1351649" y="1757558"/>
              <a:ext cx="214223" cy="3293053"/>
            </a:xfrm>
            <a:prstGeom prst="rect">
              <a:avLst/>
            </a:prstGeom>
            <a:solidFill>
              <a:srgbClr val="0058AB">
                <a:alpha val="100000"/>
              </a:srgbClr>
            </a:solidFill>
          </p:spPr>
          <p:txBody>
            <a:bodyPr/>
            <a:lstStyle/>
            <a:p/>
          </p:txBody>
        </p:sp>
        <p:sp>
          <p:nvSpPr>
            <p:cNvPr id="43" name="rc43"/>
            <p:cNvSpPr/>
            <p:nvPr/>
          </p:nvSpPr>
          <p:spPr>
            <a:xfrm>
              <a:off x="1589675" y="2008363"/>
              <a:ext cx="214223" cy="3042248"/>
            </a:xfrm>
            <a:prstGeom prst="rect">
              <a:avLst/>
            </a:prstGeom>
            <a:solidFill>
              <a:srgbClr val="0058AB">
                <a:alpha val="100000"/>
              </a:srgbClr>
            </a:solidFill>
          </p:spPr>
          <p:txBody>
            <a:bodyPr/>
            <a:lstStyle/>
            <a:p/>
          </p:txBody>
        </p:sp>
        <p:sp>
          <p:nvSpPr>
            <p:cNvPr id="44" name="rc44"/>
            <p:cNvSpPr/>
            <p:nvPr/>
          </p:nvSpPr>
          <p:spPr>
            <a:xfrm>
              <a:off x="1827702" y="2280022"/>
              <a:ext cx="214223" cy="2770589"/>
            </a:xfrm>
            <a:prstGeom prst="rect">
              <a:avLst/>
            </a:prstGeom>
            <a:solidFill>
              <a:srgbClr val="0058AB">
                <a:alpha val="100000"/>
              </a:srgbClr>
            </a:solidFill>
          </p:spPr>
          <p:txBody>
            <a:bodyPr/>
            <a:lstStyle/>
            <a:p/>
          </p:txBody>
        </p:sp>
        <p:sp>
          <p:nvSpPr>
            <p:cNvPr id="45" name="rc45"/>
            <p:cNvSpPr/>
            <p:nvPr/>
          </p:nvSpPr>
          <p:spPr>
            <a:xfrm>
              <a:off x="2065728" y="2567561"/>
              <a:ext cx="214223" cy="2483049"/>
            </a:xfrm>
            <a:prstGeom prst="rect">
              <a:avLst/>
            </a:prstGeom>
            <a:solidFill>
              <a:srgbClr val="0058AB">
                <a:alpha val="100000"/>
              </a:srgbClr>
            </a:solidFill>
          </p:spPr>
          <p:txBody>
            <a:bodyPr/>
            <a:lstStyle/>
            <a:p/>
          </p:txBody>
        </p:sp>
        <p:sp>
          <p:nvSpPr>
            <p:cNvPr id="46" name="rc46"/>
            <p:cNvSpPr/>
            <p:nvPr/>
          </p:nvSpPr>
          <p:spPr>
            <a:xfrm>
              <a:off x="2303754" y="2874409"/>
              <a:ext cx="214223" cy="2176202"/>
            </a:xfrm>
            <a:prstGeom prst="rect">
              <a:avLst/>
            </a:prstGeom>
            <a:solidFill>
              <a:srgbClr val="0058AB">
                <a:alpha val="100000"/>
              </a:srgbClr>
            </a:solidFill>
          </p:spPr>
          <p:txBody>
            <a:bodyPr/>
            <a:lstStyle/>
            <a:p/>
          </p:txBody>
        </p:sp>
        <p:sp>
          <p:nvSpPr>
            <p:cNvPr id="47" name="rc47"/>
            <p:cNvSpPr/>
            <p:nvPr/>
          </p:nvSpPr>
          <p:spPr>
            <a:xfrm>
              <a:off x="2541780" y="3206525"/>
              <a:ext cx="214223" cy="1844086"/>
            </a:xfrm>
            <a:prstGeom prst="rect">
              <a:avLst/>
            </a:prstGeom>
            <a:solidFill>
              <a:srgbClr val="0058AB">
                <a:alpha val="100000"/>
              </a:srgbClr>
            </a:solidFill>
          </p:spPr>
          <p:txBody>
            <a:bodyPr/>
            <a:lstStyle/>
            <a:p/>
          </p:txBody>
        </p:sp>
        <p:sp>
          <p:nvSpPr>
            <p:cNvPr id="48" name="rc48"/>
            <p:cNvSpPr/>
            <p:nvPr/>
          </p:nvSpPr>
          <p:spPr>
            <a:xfrm>
              <a:off x="2779807" y="2236902"/>
              <a:ext cx="214223" cy="2813709"/>
            </a:xfrm>
            <a:prstGeom prst="rect">
              <a:avLst/>
            </a:prstGeom>
            <a:solidFill>
              <a:srgbClr val="0058AB">
                <a:alpha val="100000"/>
              </a:srgbClr>
            </a:solidFill>
          </p:spPr>
          <p:txBody>
            <a:bodyPr/>
            <a:lstStyle/>
            <a:p/>
          </p:txBody>
        </p:sp>
        <p:sp>
          <p:nvSpPr>
            <p:cNvPr id="49" name="rc49"/>
            <p:cNvSpPr/>
            <p:nvPr/>
          </p:nvSpPr>
          <p:spPr>
            <a:xfrm>
              <a:off x="3017833" y="3715399"/>
              <a:ext cx="214223" cy="1335212"/>
            </a:xfrm>
            <a:prstGeom prst="rect">
              <a:avLst/>
            </a:prstGeom>
            <a:solidFill>
              <a:srgbClr val="0058AB">
                <a:alpha val="100000"/>
              </a:srgbClr>
            </a:solidFill>
          </p:spPr>
          <p:txBody>
            <a:bodyPr/>
            <a:lstStyle/>
            <a:p/>
          </p:txBody>
        </p:sp>
        <p:sp>
          <p:nvSpPr>
            <p:cNvPr id="50" name="rc50"/>
            <p:cNvSpPr/>
            <p:nvPr/>
          </p:nvSpPr>
          <p:spPr>
            <a:xfrm>
              <a:off x="3255859" y="2534224"/>
              <a:ext cx="214223" cy="2516387"/>
            </a:xfrm>
            <a:prstGeom prst="rect">
              <a:avLst/>
            </a:prstGeom>
            <a:solidFill>
              <a:srgbClr val="0058AB">
                <a:alpha val="100000"/>
              </a:srgbClr>
            </a:solidFill>
          </p:spPr>
          <p:txBody>
            <a:bodyPr/>
            <a:lstStyle/>
            <a:p/>
          </p:txBody>
        </p:sp>
        <p:sp>
          <p:nvSpPr>
            <p:cNvPr id="51" name="rc51"/>
            <p:cNvSpPr/>
            <p:nvPr/>
          </p:nvSpPr>
          <p:spPr>
            <a:xfrm>
              <a:off x="3493885" y="4258960"/>
              <a:ext cx="214223" cy="791651"/>
            </a:xfrm>
            <a:prstGeom prst="rect">
              <a:avLst/>
            </a:prstGeom>
            <a:solidFill>
              <a:srgbClr val="0058AB">
                <a:alpha val="100000"/>
              </a:srgbClr>
            </a:solidFill>
          </p:spPr>
          <p:txBody>
            <a:bodyPr/>
            <a:lstStyle/>
            <a:p/>
          </p:txBody>
        </p:sp>
        <p:sp>
          <p:nvSpPr>
            <p:cNvPr id="52" name="rc52"/>
            <p:cNvSpPr/>
            <p:nvPr/>
          </p:nvSpPr>
          <p:spPr>
            <a:xfrm>
              <a:off x="3731911" y="2425915"/>
              <a:ext cx="214223" cy="2624696"/>
            </a:xfrm>
            <a:prstGeom prst="rect">
              <a:avLst/>
            </a:prstGeom>
            <a:solidFill>
              <a:srgbClr val="0058AB">
                <a:alpha val="100000"/>
              </a:srgbClr>
            </a:solidFill>
          </p:spPr>
          <p:txBody>
            <a:bodyPr/>
            <a:lstStyle/>
            <a:p/>
          </p:txBody>
        </p:sp>
        <p:sp>
          <p:nvSpPr>
            <p:cNvPr id="53" name="rc53"/>
            <p:cNvSpPr/>
            <p:nvPr/>
          </p:nvSpPr>
          <p:spPr>
            <a:xfrm>
              <a:off x="3969938" y="3205114"/>
              <a:ext cx="214223" cy="1845497"/>
            </a:xfrm>
            <a:prstGeom prst="rect">
              <a:avLst/>
            </a:prstGeom>
            <a:solidFill>
              <a:srgbClr val="0058AB">
                <a:alpha val="100000"/>
              </a:srgbClr>
            </a:solidFill>
          </p:spPr>
          <p:txBody>
            <a:bodyPr/>
            <a:lstStyle/>
            <a:p/>
          </p:txBody>
        </p:sp>
        <p:sp>
          <p:nvSpPr>
            <p:cNvPr id="54" name="rc54"/>
            <p:cNvSpPr/>
            <p:nvPr/>
          </p:nvSpPr>
          <p:spPr>
            <a:xfrm>
              <a:off x="4207964" y="3390821"/>
              <a:ext cx="214223" cy="1659790"/>
            </a:xfrm>
            <a:prstGeom prst="rect">
              <a:avLst/>
            </a:prstGeom>
            <a:solidFill>
              <a:srgbClr val="0058AB">
                <a:alpha val="100000"/>
              </a:srgbClr>
            </a:solidFill>
          </p:spPr>
          <p:txBody>
            <a:bodyPr/>
            <a:lstStyle/>
            <a:p/>
          </p:txBody>
        </p:sp>
        <p:sp>
          <p:nvSpPr>
            <p:cNvPr id="55" name="rc55"/>
            <p:cNvSpPr/>
            <p:nvPr/>
          </p:nvSpPr>
          <p:spPr>
            <a:xfrm>
              <a:off x="4445990" y="3375396"/>
              <a:ext cx="214223" cy="1675215"/>
            </a:xfrm>
            <a:prstGeom prst="rect">
              <a:avLst/>
            </a:prstGeom>
            <a:solidFill>
              <a:srgbClr val="0058AB">
                <a:alpha val="100000"/>
              </a:srgbClr>
            </a:solidFill>
          </p:spPr>
          <p:txBody>
            <a:bodyPr/>
            <a:lstStyle/>
            <a:p/>
          </p:txBody>
        </p:sp>
        <p:sp>
          <p:nvSpPr>
            <p:cNvPr id="56" name="rc56"/>
            <p:cNvSpPr/>
            <p:nvPr/>
          </p:nvSpPr>
          <p:spPr>
            <a:xfrm>
              <a:off x="4684016" y="3569688"/>
              <a:ext cx="214223" cy="1480923"/>
            </a:xfrm>
            <a:prstGeom prst="rect">
              <a:avLst/>
            </a:prstGeom>
            <a:solidFill>
              <a:srgbClr val="0058AB">
                <a:alpha val="100000"/>
              </a:srgbClr>
            </a:solidFill>
          </p:spPr>
          <p:txBody>
            <a:bodyPr/>
            <a:lstStyle/>
            <a:p/>
          </p:txBody>
        </p:sp>
        <p:sp>
          <p:nvSpPr>
            <p:cNvPr id="57" name="rc57"/>
            <p:cNvSpPr/>
            <p:nvPr/>
          </p:nvSpPr>
          <p:spPr>
            <a:xfrm>
              <a:off x="4922043" y="4406779"/>
              <a:ext cx="214223" cy="643831"/>
            </a:xfrm>
            <a:prstGeom prst="rect">
              <a:avLst/>
            </a:prstGeom>
            <a:solidFill>
              <a:srgbClr val="0058AB">
                <a:alpha val="100000"/>
              </a:srgbClr>
            </a:solidFill>
          </p:spPr>
          <p:txBody>
            <a:bodyPr/>
            <a:lstStyle/>
            <a:p/>
          </p:txBody>
        </p:sp>
        <p:sp>
          <p:nvSpPr>
            <p:cNvPr id="58" name="rc58"/>
            <p:cNvSpPr/>
            <p:nvPr/>
          </p:nvSpPr>
          <p:spPr>
            <a:xfrm>
              <a:off x="5160069" y="4832598"/>
              <a:ext cx="214223" cy="218013"/>
            </a:xfrm>
            <a:prstGeom prst="rect">
              <a:avLst/>
            </a:prstGeom>
            <a:solidFill>
              <a:srgbClr val="0058AB">
                <a:alpha val="100000"/>
              </a:srgbClr>
            </a:solidFill>
          </p:spPr>
          <p:txBody>
            <a:bodyPr/>
            <a:lstStyle/>
            <a:p/>
          </p:txBody>
        </p:sp>
        <p:sp>
          <p:nvSpPr>
            <p:cNvPr id="59" name="rc59"/>
            <p:cNvSpPr/>
            <p:nvPr/>
          </p:nvSpPr>
          <p:spPr>
            <a:xfrm>
              <a:off x="5398095" y="4826531"/>
              <a:ext cx="214223" cy="224079"/>
            </a:xfrm>
            <a:prstGeom prst="rect">
              <a:avLst/>
            </a:prstGeom>
            <a:solidFill>
              <a:srgbClr val="0058AB">
                <a:alpha val="100000"/>
              </a:srgbClr>
            </a:solidFill>
          </p:spPr>
          <p:txBody>
            <a:bodyPr/>
            <a:lstStyle/>
            <a:p/>
          </p:txBody>
        </p:sp>
        <p:sp>
          <p:nvSpPr>
            <p:cNvPr id="60" name="rc60"/>
            <p:cNvSpPr/>
            <p:nvPr/>
          </p:nvSpPr>
          <p:spPr>
            <a:xfrm>
              <a:off x="5636121" y="4359306"/>
              <a:ext cx="214223" cy="691305"/>
            </a:xfrm>
            <a:prstGeom prst="rect">
              <a:avLst/>
            </a:prstGeom>
            <a:solidFill>
              <a:srgbClr val="0058AB">
                <a:alpha val="100000"/>
              </a:srgbClr>
            </a:solidFill>
          </p:spPr>
          <p:txBody>
            <a:bodyPr/>
            <a:lstStyle/>
            <a:p/>
          </p:txBody>
        </p:sp>
        <p:sp>
          <p:nvSpPr>
            <p:cNvPr id="61" name="rc61"/>
            <p:cNvSpPr/>
            <p:nvPr/>
          </p:nvSpPr>
          <p:spPr>
            <a:xfrm>
              <a:off x="5874148" y="4107743"/>
              <a:ext cx="214223" cy="942867"/>
            </a:xfrm>
            <a:prstGeom prst="rect">
              <a:avLst/>
            </a:prstGeom>
            <a:solidFill>
              <a:srgbClr val="0058AB">
                <a:alpha val="100000"/>
              </a:srgbClr>
            </a:solidFill>
          </p:spPr>
          <p:txBody>
            <a:bodyPr/>
            <a:lstStyle/>
            <a:p/>
          </p:txBody>
        </p:sp>
        <p:sp>
          <p:nvSpPr>
            <p:cNvPr id="62" name="rc62"/>
            <p:cNvSpPr/>
            <p:nvPr/>
          </p:nvSpPr>
          <p:spPr>
            <a:xfrm>
              <a:off x="6112174" y="3602995"/>
              <a:ext cx="214223" cy="1447616"/>
            </a:xfrm>
            <a:prstGeom prst="rect">
              <a:avLst/>
            </a:prstGeom>
            <a:solidFill>
              <a:srgbClr val="0058AB">
                <a:alpha val="100000"/>
              </a:srgbClr>
            </a:solidFill>
          </p:spPr>
          <p:txBody>
            <a:bodyPr/>
            <a:lstStyle/>
            <a:p/>
          </p:txBody>
        </p:sp>
        <p:sp>
          <p:nvSpPr>
            <p:cNvPr id="63" name="rc63"/>
            <p:cNvSpPr/>
            <p:nvPr/>
          </p:nvSpPr>
          <p:spPr>
            <a:xfrm>
              <a:off x="6350200" y="4311833"/>
              <a:ext cx="214223" cy="738778"/>
            </a:xfrm>
            <a:prstGeom prst="rect">
              <a:avLst/>
            </a:prstGeom>
            <a:solidFill>
              <a:srgbClr val="0058AB">
                <a:alpha val="100000"/>
              </a:srgbClr>
            </a:solidFill>
          </p:spPr>
          <p:txBody>
            <a:bodyPr/>
            <a:lstStyle/>
            <a:p/>
          </p:txBody>
        </p:sp>
        <p:sp>
          <p:nvSpPr>
            <p:cNvPr id="64" name="rc64"/>
            <p:cNvSpPr/>
            <p:nvPr/>
          </p:nvSpPr>
          <p:spPr>
            <a:xfrm>
              <a:off x="6588226" y="3549864"/>
              <a:ext cx="214223" cy="1500747"/>
            </a:xfrm>
            <a:prstGeom prst="rect">
              <a:avLst/>
            </a:prstGeom>
            <a:solidFill>
              <a:srgbClr val="0058AB">
                <a:alpha val="100000"/>
              </a:srgbClr>
            </a:solidFill>
          </p:spPr>
          <p:txBody>
            <a:bodyPr/>
            <a:lstStyle/>
            <a:p/>
          </p:txBody>
        </p:sp>
        <p:sp>
          <p:nvSpPr>
            <p:cNvPr id="65" name="rc65"/>
            <p:cNvSpPr/>
            <p:nvPr/>
          </p:nvSpPr>
          <p:spPr>
            <a:xfrm>
              <a:off x="6826253" y="3784485"/>
              <a:ext cx="214223" cy="1266126"/>
            </a:xfrm>
            <a:prstGeom prst="rect">
              <a:avLst/>
            </a:prstGeom>
            <a:solidFill>
              <a:srgbClr val="0058AB">
                <a:alpha val="100000"/>
              </a:srgbClr>
            </a:solidFill>
          </p:spPr>
          <p:txBody>
            <a:bodyPr/>
            <a:lstStyle/>
            <a:p/>
          </p:txBody>
        </p:sp>
        <p:sp>
          <p:nvSpPr>
            <p:cNvPr id="66" name="rc66"/>
            <p:cNvSpPr/>
            <p:nvPr/>
          </p:nvSpPr>
          <p:spPr>
            <a:xfrm>
              <a:off x="7064279" y="4286094"/>
              <a:ext cx="214223" cy="764516"/>
            </a:xfrm>
            <a:prstGeom prst="rect">
              <a:avLst/>
            </a:prstGeom>
            <a:solidFill>
              <a:srgbClr val="0058AB">
                <a:alpha val="100000"/>
              </a:srgbClr>
            </a:solidFill>
          </p:spPr>
          <p:txBody>
            <a:bodyPr/>
            <a:lstStyle/>
            <a:p/>
          </p:txBody>
        </p:sp>
        <p:sp>
          <p:nvSpPr>
            <p:cNvPr id="67" name="rc67"/>
            <p:cNvSpPr/>
            <p:nvPr/>
          </p:nvSpPr>
          <p:spPr>
            <a:xfrm>
              <a:off x="7302305" y="4536929"/>
              <a:ext cx="214223" cy="513682"/>
            </a:xfrm>
            <a:prstGeom prst="rect">
              <a:avLst/>
            </a:prstGeom>
            <a:solidFill>
              <a:srgbClr val="0058AB">
                <a:alpha val="100000"/>
              </a:srgbClr>
            </a:solidFill>
          </p:spPr>
          <p:txBody>
            <a:bodyPr/>
            <a:lstStyle/>
            <a:p/>
          </p:txBody>
        </p:sp>
        <p:sp>
          <p:nvSpPr>
            <p:cNvPr id="68" name="rc68"/>
            <p:cNvSpPr/>
            <p:nvPr/>
          </p:nvSpPr>
          <p:spPr>
            <a:xfrm>
              <a:off x="8492436" y="4579185"/>
              <a:ext cx="214223" cy="471426"/>
            </a:xfrm>
            <a:prstGeom prst="rect">
              <a:avLst/>
            </a:prstGeom>
            <a:solidFill>
              <a:srgbClr val="69DBFF">
                <a:alpha val="100000"/>
              </a:srgbClr>
            </a:solidFill>
          </p:spPr>
          <p:txBody>
            <a:bodyPr/>
            <a:lstStyle/>
            <a:p/>
          </p:txBody>
        </p:sp>
        <p:sp>
          <p:nvSpPr>
            <p:cNvPr id="69" name="pl69"/>
            <p:cNvSpPr/>
            <p:nvPr/>
          </p:nvSpPr>
          <p:spPr>
            <a:xfrm>
              <a:off x="6219286" y="4107743"/>
              <a:ext cx="2380262" cy="471433"/>
            </a:xfrm>
            <a:custGeom>
              <a:avLst/>
              <a:pathLst>
                <a:path w="2380262" h="471433">
                  <a:moveTo>
                    <a:pt x="0" y="0"/>
                  </a:moveTo>
                  <a:lnTo>
                    <a:pt x="238026" y="47143"/>
                  </a:lnTo>
                  <a:lnTo>
                    <a:pt x="476052" y="94286"/>
                  </a:lnTo>
                  <a:lnTo>
                    <a:pt x="714078" y="141430"/>
                  </a:lnTo>
                  <a:lnTo>
                    <a:pt x="952104" y="188573"/>
                  </a:lnTo>
                  <a:lnTo>
                    <a:pt x="1190131" y="235716"/>
                  </a:lnTo>
                  <a:lnTo>
                    <a:pt x="1428157" y="282860"/>
                  </a:lnTo>
                  <a:lnTo>
                    <a:pt x="1666183" y="330003"/>
                  </a:lnTo>
                  <a:lnTo>
                    <a:pt x="1904209" y="377147"/>
                  </a:lnTo>
                  <a:lnTo>
                    <a:pt x="2142236" y="424290"/>
                  </a:lnTo>
                  <a:lnTo>
                    <a:pt x="2380262" y="471433"/>
                  </a:lnTo>
                </a:path>
              </a:pathLst>
            </a:custGeom>
            <a:ln w="13550" cap="flat">
              <a:solidFill>
                <a:srgbClr val="000000">
                  <a:alpha val="100000"/>
                </a:srgbClr>
              </a:solidFill>
              <a:prstDash val="solid"/>
              <a:round/>
            </a:ln>
          </p:spPr>
          <p:txBody>
            <a:bodyPr/>
            <a:lstStyle/>
            <a:p/>
          </p:txBody>
        </p:sp>
        <p:sp>
          <p:nvSpPr>
            <p:cNvPr id="70" name="pt70"/>
            <p:cNvSpPr/>
            <p:nvPr/>
          </p:nvSpPr>
          <p:spPr>
            <a:xfrm>
              <a:off x="6194460" y="408291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6432486" y="413006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6670512" y="417720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6908538" y="422434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146565" y="427149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7384591" y="431863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7622617" y="436577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7860643" y="441292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pt78"/>
            <p:cNvSpPr/>
            <p:nvPr/>
          </p:nvSpPr>
          <p:spPr>
            <a:xfrm>
              <a:off x="8098670" y="446006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9" name="pt79"/>
            <p:cNvSpPr/>
            <p:nvPr/>
          </p:nvSpPr>
          <p:spPr>
            <a:xfrm>
              <a:off x="8336696" y="450720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80" name="pt80"/>
            <p:cNvSpPr/>
            <p:nvPr/>
          </p:nvSpPr>
          <p:spPr>
            <a:xfrm>
              <a:off x="8574722" y="455435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81" name="tx81"/>
            <p:cNvSpPr/>
            <p:nvPr/>
          </p:nvSpPr>
          <p:spPr>
            <a:xfrm>
              <a:off x="857700" y="500797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82" name="tx82"/>
            <p:cNvSpPr/>
            <p:nvPr/>
          </p:nvSpPr>
          <p:spPr>
            <a:xfrm>
              <a:off x="571671" y="4234823"/>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a:t>
              </a:r>
            </a:p>
          </p:txBody>
        </p:sp>
        <p:sp>
          <p:nvSpPr>
            <p:cNvPr id="83" name="tx83"/>
            <p:cNvSpPr/>
            <p:nvPr/>
          </p:nvSpPr>
          <p:spPr>
            <a:xfrm>
              <a:off x="508103" y="3476464"/>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a:t>
              </a:r>
            </a:p>
          </p:txBody>
        </p:sp>
        <p:sp>
          <p:nvSpPr>
            <p:cNvPr id="84" name="tx84"/>
            <p:cNvSpPr/>
            <p:nvPr/>
          </p:nvSpPr>
          <p:spPr>
            <a:xfrm>
              <a:off x="508103" y="2718105"/>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150,000</a:t>
              </a:r>
            </a:p>
          </p:txBody>
        </p:sp>
        <p:sp>
          <p:nvSpPr>
            <p:cNvPr id="85" name="tx85"/>
            <p:cNvSpPr/>
            <p:nvPr/>
          </p:nvSpPr>
          <p:spPr>
            <a:xfrm>
              <a:off x="508103" y="1959746"/>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200,000</a:t>
              </a:r>
            </a:p>
          </p:txBody>
        </p:sp>
        <p:sp>
          <p:nvSpPr>
            <p:cNvPr id="86" name="tx86"/>
            <p:cNvSpPr/>
            <p:nvPr/>
          </p:nvSpPr>
          <p:spPr>
            <a:xfrm rot="-5400000">
              <a:off x="133787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7" name="tx87"/>
            <p:cNvSpPr/>
            <p:nvPr/>
          </p:nvSpPr>
          <p:spPr>
            <a:xfrm rot="-5400000">
              <a:off x="157589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8" name="tx88"/>
            <p:cNvSpPr/>
            <p:nvPr/>
          </p:nvSpPr>
          <p:spPr>
            <a:xfrm rot="-5400000">
              <a:off x="181392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9" name="tx89"/>
            <p:cNvSpPr/>
            <p:nvPr/>
          </p:nvSpPr>
          <p:spPr>
            <a:xfrm rot="-5400000">
              <a:off x="2051923"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90" name="tx90"/>
            <p:cNvSpPr/>
            <p:nvPr/>
          </p:nvSpPr>
          <p:spPr>
            <a:xfrm rot="-5400000">
              <a:off x="228997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91" name="tx91"/>
            <p:cNvSpPr/>
            <p:nvPr/>
          </p:nvSpPr>
          <p:spPr>
            <a:xfrm rot="-5400000">
              <a:off x="252800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92" name="tx92"/>
            <p:cNvSpPr/>
            <p:nvPr/>
          </p:nvSpPr>
          <p:spPr>
            <a:xfrm rot="-5400000">
              <a:off x="276602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93" name="tx93"/>
            <p:cNvSpPr/>
            <p:nvPr/>
          </p:nvSpPr>
          <p:spPr>
            <a:xfrm rot="-5400000">
              <a:off x="300405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4" name="tx94"/>
            <p:cNvSpPr/>
            <p:nvPr/>
          </p:nvSpPr>
          <p:spPr>
            <a:xfrm rot="-5400000">
              <a:off x="324208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5" name="tx95"/>
            <p:cNvSpPr/>
            <p:nvPr/>
          </p:nvSpPr>
          <p:spPr>
            <a:xfrm rot="-5400000">
              <a:off x="348010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6" name="tx96"/>
            <p:cNvSpPr/>
            <p:nvPr/>
          </p:nvSpPr>
          <p:spPr>
            <a:xfrm rot="-5400000">
              <a:off x="371813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7" name="tx97"/>
            <p:cNvSpPr/>
            <p:nvPr/>
          </p:nvSpPr>
          <p:spPr>
            <a:xfrm rot="-5400000">
              <a:off x="395615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8" name="tx98"/>
            <p:cNvSpPr/>
            <p:nvPr/>
          </p:nvSpPr>
          <p:spPr>
            <a:xfrm rot="-5400000">
              <a:off x="419418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9" name="tx99"/>
            <p:cNvSpPr/>
            <p:nvPr/>
          </p:nvSpPr>
          <p:spPr>
            <a:xfrm rot="-5400000">
              <a:off x="4432185"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100" name="tx100"/>
            <p:cNvSpPr/>
            <p:nvPr/>
          </p:nvSpPr>
          <p:spPr>
            <a:xfrm rot="-5400000">
              <a:off x="467023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101" name="tx101"/>
            <p:cNvSpPr/>
            <p:nvPr/>
          </p:nvSpPr>
          <p:spPr>
            <a:xfrm rot="-5400000">
              <a:off x="490826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102" name="tx102"/>
            <p:cNvSpPr/>
            <p:nvPr/>
          </p:nvSpPr>
          <p:spPr>
            <a:xfrm rot="-5400000">
              <a:off x="514629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103" name="tx103"/>
            <p:cNvSpPr/>
            <p:nvPr/>
          </p:nvSpPr>
          <p:spPr>
            <a:xfrm rot="-5400000">
              <a:off x="538431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4" name="tx104"/>
            <p:cNvSpPr/>
            <p:nvPr/>
          </p:nvSpPr>
          <p:spPr>
            <a:xfrm rot="-5400000">
              <a:off x="562234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5" name="tx105"/>
            <p:cNvSpPr/>
            <p:nvPr/>
          </p:nvSpPr>
          <p:spPr>
            <a:xfrm rot="-5400000">
              <a:off x="586036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6" name="tx106"/>
            <p:cNvSpPr/>
            <p:nvPr/>
          </p:nvSpPr>
          <p:spPr>
            <a:xfrm rot="-5400000">
              <a:off x="609839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7" name="tx107"/>
            <p:cNvSpPr/>
            <p:nvPr/>
          </p:nvSpPr>
          <p:spPr>
            <a:xfrm rot="-5400000">
              <a:off x="633642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8" name="tx108"/>
            <p:cNvSpPr/>
            <p:nvPr/>
          </p:nvSpPr>
          <p:spPr>
            <a:xfrm rot="-5400000">
              <a:off x="657444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9" name="tx109"/>
            <p:cNvSpPr/>
            <p:nvPr/>
          </p:nvSpPr>
          <p:spPr>
            <a:xfrm rot="-5400000">
              <a:off x="6812448"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10" name="tx110"/>
            <p:cNvSpPr/>
            <p:nvPr/>
          </p:nvSpPr>
          <p:spPr>
            <a:xfrm rot="-5400000">
              <a:off x="705050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11" name="tx111"/>
            <p:cNvSpPr/>
            <p:nvPr/>
          </p:nvSpPr>
          <p:spPr>
            <a:xfrm rot="-5400000">
              <a:off x="728852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12" name="tx112"/>
            <p:cNvSpPr/>
            <p:nvPr/>
          </p:nvSpPr>
          <p:spPr>
            <a:xfrm rot="-5400000">
              <a:off x="728852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13" name="tx113"/>
            <p:cNvSpPr/>
            <p:nvPr/>
          </p:nvSpPr>
          <p:spPr>
            <a:xfrm rot="-5400000">
              <a:off x="8478631"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4" name="tx114"/>
            <p:cNvSpPr/>
            <p:nvPr/>
          </p:nvSpPr>
          <p:spPr>
            <a:xfrm rot="-5400000">
              <a:off x="-240675" y="3352379"/>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15" name="rc115"/>
            <p:cNvSpPr/>
            <p:nvPr/>
          </p:nvSpPr>
          <p:spPr>
            <a:xfrm>
              <a:off x="3693168" y="5900002"/>
              <a:ext cx="201456" cy="201456"/>
            </a:xfrm>
            <a:prstGeom prst="rect">
              <a:avLst/>
            </a:prstGeom>
            <a:solidFill>
              <a:srgbClr val="0058AB">
                <a:alpha val="100000"/>
              </a:srgbClr>
            </a:solidFill>
          </p:spPr>
          <p:txBody>
            <a:bodyPr/>
            <a:lstStyle/>
            <a:p/>
          </p:txBody>
        </p:sp>
        <p:sp>
          <p:nvSpPr>
            <p:cNvPr id="116" name="rc116"/>
            <p:cNvSpPr/>
            <p:nvPr/>
          </p:nvSpPr>
          <p:spPr>
            <a:xfrm>
              <a:off x="4595254" y="5900002"/>
              <a:ext cx="201456" cy="201456"/>
            </a:xfrm>
            <a:prstGeom prst="rect">
              <a:avLst/>
            </a:prstGeom>
            <a:solidFill>
              <a:srgbClr val="69DBFF">
                <a:alpha val="100000"/>
              </a:srgbClr>
            </a:solidFill>
          </p:spPr>
          <p:txBody>
            <a:bodyPr/>
            <a:lstStyle/>
            <a:p/>
          </p:txBody>
        </p:sp>
        <p:sp>
          <p:nvSpPr>
            <p:cNvPr id="117" name="tx117"/>
            <p:cNvSpPr/>
            <p:nvPr/>
          </p:nvSpPr>
          <p:spPr>
            <a:xfrm>
              <a:off x="3973213" y="5949093"/>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8" name="tx118"/>
            <p:cNvSpPr/>
            <p:nvPr/>
          </p:nvSpPr>
          <p:spPr>
            <a:xfrm>
              <a:off x="4875299" y="5920921"/>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9" name="tx119"/>
            <p:cNvSpPr/>
            <p:nvPr/>
          </p:nvSpPr>
          <p:spPr>
            <a:xfrm>
              <a:off x="2032999" y="1330710"/>
              <a:ext cx="599231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2000-2025 and target by 2030, Uganda</a:t>
              </a:r>
            </a:p>
          </p:txBody>
        </p:sp>
        <p:sp>
          <p:nvSpPr>
            <p:cNvPr id="120" name="tx120"/>
            <p:cNvSpPr/>
            <p:nvPr/>
          </p:nvSpPr>
          <p:spPr>
            <a:xfrm>
              <a:off x="4912824" y="62246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21" name="tx121"/>
            <p:cNvSpPr/>
            <p:nvPr/>
          </p:nvSpPr>
          <p:spPr>
            <a:xfrm>
              <a:off x="2315059" y="6345453"/>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22" name="tx122"/>
            <p:cNvSpPr/>
            <p:nvPr/>
          </p:nvSpPr>
          <p:spPr>
            <a:xfrm>
              <a:off x="2023271" y="6466154"/>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2000-2025, light blue bar is the target number of zero-dose children by 2030.</a:t>
              </a:r>
            </a:p>
          </p:txBody>
        </p:sp>
        <p:sp>
          <p:nvSpPr>
            <p:cNvPr id="123" name="tx123"/>
            <p:cNvSpPr/>
            <p:nvPr/>
          </p:nvSpPr>
          <p:spPr>
            <a:xfrm>
              <a:off x="3476861" y="6587891"/>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2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2000-2025 (dark blue bars)
• Zero-dose target by 2030 (light blue bar)
• Trajectory to reach the 2030 target based on a linear decline (points
In 2025, the number of zero-dose children was approximately 27% lower than (ie. the country had achieved) the annual number proposed to reach the target, based on a linear trajectory of decline.</a:t>
            </a:r>
          </a:p>
        </p:txBody>
      </p:sp>
      <p:sp>
        <p:nvSpPr>
          <p:cNvPr id="12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the number of zero-dose children was 27% below the annual IA2030 goal, positioning the programme to reach, and potentially exceed the 2030 goal if current progress continues.</a:t>
            </a:r>
          </a:p>
        </p:txBody>
      </p:sp>
      <p:grpSp xmlns:pic="http://schemas.openxmlformats.org/drawingml/2006/picture">
        <p:nvGrpSpPr>
          <p:cNvPr id="126" name=""/>
          <p:cNvGrpSpPr/>
          <p:nvPr/>
        </p:nvGrpSpPr>
        <p:grpSpPr>
          <a:xfrm>
            <a:off x="292608" y="1051560"/>
            <a:ext cx="8595360" cy="28575"/>
            <a:chOff x="292608" y="1051560"/>
            <a:chExt cx="8595360" cy="28575"/>
          </a:xfrm>
        </p:grpSpPr>
        <p:sp>
          <p:nvSpPr>
            <p:cNvPr id="127"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8"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Uganda</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2025 revision,
Published 15 July 2026</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1200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11997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32794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5159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72395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193192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3620168"/>
              <a:ext cx="239888" cy="687852"/>
            </a:xfrm>
            <a:prstGeom prst="rect">
              <a:avLst/>
            </a:prstGeom>
            <a:solidFill>
              <a:srgbClr val="80BD41">
                <a:alpha val="100000"/>
              </a:srgbClr>
            </a:solidFill>
          </p:spPr>
          <p:txBody>
            <a:bodyPr/>
            <a:lstStyle/>
            <a:p/>
          </p:txBody>
        </p:sp>
        <p:sp>
          <p:nvSpPr>
            <p:cNvPr id="24" name="rc24"/>
            <p:cNvSpPr/>
            <p:nvPr/>
          </p:nvSpPr>
          <p:spPr>
            <a:xfrm>
              <a:off x="1296273" y="3448205"/>
              <a:ext cx="239888" cy="171963"/>
            </a:xfrm>
            <a:prstGeom prst="rect">
              <a:avLst/>
            </a:prstGeom>
            <a:solidFill>
              <a:srgbClr val="1CABE2">
                <a:alpha val="100000"/>
              </a:srgbClr>
            </a:solidFill>
          </p:spPr>
          <p:txBody>
            <a:bodyPr/>
            <a:lstStyle/>
            <a:p/>
          </p:txBody>
        </p:sp>
        <p:sp>
          <p:nvSpPr>
            <p:cNvPr id="25" name="rc25"/>
            <p:cNvSpPr/>
            <p:nvPr/>
          </p:nvSpPr>
          <p:spPr>
            <a:xfrm>
              <a:off x="1562816" y="3584296"/>
              <a:ext cx="239888" cy="723724"/>
            </a:xfrm>
            <a:prstGeom prst="rect">
              <a:avLst/>
            </a:prstGeom>
            <a:solidFill>
              <a:srgbClr val="80BD41">
                <a:alpha val="100000"/>
              </a:srgbClr>
            </a:solidFill>
          </p:spPr>
          <p:txBody>
            <a:bodyPr/>
            <a:lstStyle/>
            <a:p/>
          </p:txBody>
        </p:sp>
        <p:sp>
          <p:nvSpPr>
            <p:cNvPr id="26" name="rc26"/>
            <p:cNvSpPr/>
            <p:nvPr/>
          </p:nvSpPr>
          <p:spPr>
            <a:xfrm>
              <a:off x="1562816" y="3425430"/>
              <a:ext cx="239888" cy="158866"/>
            </a:xfrm>
            <a:prstGeom prst="rect">
              <a:avLst/>
            </a:prstGeom>
            <a:solidFill>
              <a:srgbClr val="1CABE2">
                <a:alpha val="100000"/>
              </a:srgbClr>
            </a:solidFill>
          </p:spPr>
          <p:txBody>
            <a:bodyPr/>
            <a:lstStyle/>
            <a:p/>
          </p:txBody>
        </p:sp>
        <p:sp>
          <p:nvSpPr>
            <p:cNvPr id="27" name="rc27"/>
            <p:cNvSpPr/>
            <p:nvPr/>
          </p:nvSpPr>
          <p:spPr>
            <a:xfrm>
              <a:off x="1829360" y="3548448"/>
              <a:ext cx="239888" cy="759572"/>
            </a:xfrm>
            <a:prstGeom prst="rect">
              <a:avLst/>
            </a:prstGeom>
            <a:solidFill>
              <a:srgbClr val="80BD41">
                <a:alpha val="100000"/>
              </a:srgbClr>
            </a:solidFill>
          </p:spPr>
          <p:txBody>
            <a:bodyPr/>
            <a:lstStyle/>
            <a:p/>
          </p:txBody>
        </p:sp>
        <p:sp>
          <p:nvSpPr>
            <p:cNvPr id="28" name="rc28"/>
            <p:cNvSpPr/>
            <p:nvPr/>
          </p:nvSpPr>
          <p:spPr>
            <a:xfrm>
              <a:off x="1829360" y="3403768"/>
              <a:ext cx="239888" cy="144680"/>
            </a:xfrm>
            <a:prstGeom prst="rect">
              <a:avLst/>
            </a:prstGeom>
            <a:solidFill>
              <a:srgbClr val="1CABE2">
                <a:alpha val="100000"/>
              </a:srgbClr>
            </a:solidFill>
          </p:spPr>
          <p:txBody>
            <a:bodyPr/>
            <a:lstStyle/>
            <a:p/>
          </p:txBody>
        </p:sp>
        <p:sp>
          <p:nvSpPr>
            <p:cNvPr id="29" name="rc29"/>
            <p:cNvSpPr/>
            <p:nvPr/>
          </p:nvSpPr>
          <p:spPr>
            <a:xfrm>
              <a:off x="2095903" y="3511504"/>
              <a:ext cx="239888" cy="796517"/>
            </a:xfrm>
            <a:prstGeom prst="rect">
              <a:avLst/>
            </a:prstGeom>
            <a:solidFill>
              <a:srgbClr val="80BD41">
                <a:alpha val="100000"/>
              </a:srgbClr>
            </a:solidFill>
          </p:spPr>
          <p:txBody>
            <a:bodyPr/>
            <a:lstStyle/>
            <a:p/>
          </p:txBody>
        </p:sp>
        <p:sp>
          <p:nvSpPr>
            <p:cNvPr id="30" name="rc30"/>
            <p:cNvSpPr/>
            <p:nvPr/>
          </p:nvSpPr>
          <p:spPr>
            <a:xfrm>
              <a:off x="2095903" y="3381839"/>
              <a:ext cx="239888" cy="129665"/>
            </a:xfrm>
            <a:prstGeom prst="rect">
              <a:avLst/>
            </a:prstGeom>
            <a:solidFill>
              <a:srgbClr val="1CABE2">
                <a:alpha val="100000"/>
              </a:srgbClr>
            </a:solidFill>
          </p:spPr>
          <p:txBody>
            <a:bodyPr/>
            <a:lstStyle/>
            <a:p/>
          </p:txBody>
        </p:sp>
        <p:sp>
          <p:nvSpPr>
            <p:cNvPr id="31" name="rc31"/>
            <p:cNvSpPr/>
            <p:nvPr/>
          </p:nvSpPr>
          <p:spPr>
            <a:xfrm>
              <a:off x="2362446" y="3474651"/>
              <a:ext cx="239888" cy="833370"/>
            </a:xfrm>
            <a:prstGeom prst="rect">
              <a:avLst/>
            </a:prstGeom>
            <a:solidFill>
              <a:srgbClr val="80BD41">
                <a:alpha val="100000"/>
              </a:srgbClr>
            </a:solidFill>
          </p:spPr>
          <p:txBody>
            <a:bodyPr/>
            <a:lstStyle/>
            <a:p/>
          </p:txBody>
        </p:sp>
        <p:sp>
          <p:nvSpPr>
            <p:cNvPr id="32" name="rc32"/>
            <p:cNvSpPr/>
            <p:nvPr/>
          </p:nvSpPr>
          <p:spPr>
            <a:xfrm>
              <a:off x="2362446" y="3361009"/>
              <a:ext cx="239888" cy="113641"/>
            </a:xfrm>
            <a:prstGeom prst="rect">
              <a:avLst/>
            </a:prstGeom>
            <a:solidFill>
              <a:srgbClr val="1CABE2">
                <a:alpha val="100000"/>
              </a:srgbClr>
            </a:solidFill>
          </p:spPr>
          <p:txBody>
            <a:bodyPr/>
            <a:lstStyle/>
            <a:p/>
          </p:txBody>
        </p:sp>
        <p:sp>
          <p:nvSpPr>
            <p:cNvPr id="33" name="rc33"/>
            <p:cNvSpPr/>
            <p:nvPr/>
          </p:nvSpPr>
          <p:spPr>
            <a:xfrm>
              <a:off x="2628989" y="3441333"/>
              <a:ext cx="239888" cy="866688"/>
            </a:xfrm>
            <a:prstGeom prst="rect">
              <a:avLst/>
            </a:prstGeom>
            <a:solidFill>
              <a:srgbClr val="80BD41">
                <a:alpha val="100000"/>
              </a:srgbClr>
            </a:solidFill>
          </p:spPr>
          <p:txBody>
            <a:bodyPr/>
            <a:lstStyle/>
            <a:p/>
          </p:txBody>
        </p:sp>
        <p:sp>
          <p:nvSpPr>
            <p:cNvPr id="34" name="rc34"/>
            <p:cNvSpPr/>
            <p:nvPr/>
          </p:nvSpPr>
          <p:spPr>
            <a:xfrm>
              <a:off x="2628989" y="3345035"/>
              <a:ext cx="239888" cy="96298"/>
            </a:xfrm>
            <a:prstGeom prst="rect">
              <a:avLst/>
            </a:prstGeom>
            <a:solidFill>
              <a:srgbClr val="1CABE2">
                <a:alpha val="100000"/>
              </a:srgbClr>
            </a:solidFill>
          </p:spPr>
          <p:txBody>
            <a:bodyPr/>
            <a:lstStyle/>
            <a:p/>
          </p:txBody>
        </p:sp>
        <p:sp>
          <p:nvSpPr>
            <p:cNvPr id="35" name="rc35"/>
            <p:cNvSpPr/>
            <p:nvPr/>
          </p:nvSpPr>
          <p:spPr>
            <a:xfrm>
              <a:off x="2895532" y="3475406"/>
              <a:ext cx="239888" cy="832614"/>
            </a:xfrm>
            <a:prstGeom prst="rect">
              <a:avLst/>
            </a:prstGeom>
            <a:solidFill>
              <a:srgbClr val="80BD41">
                <a:alpha val="100000"/>
              </a:srgbClr>
            </a:solidFill>
          </p:spPr>
          <p:txBody>
            <a:bodyPr/>
            <a:lstStyle/>
            <a:p/>
          </p:txBody>
        </p:sp>
        <p:sp>
          <p:nvSpPr>
            <p:cNvPr id="36" name="rc36"/>
            <p:cNvSpPr/>
            <p:nvPr/>
          </p:nvSpPr>
          <p:spPr>
            <a:xfrm>
              <a:off x="2895532" y="3328474"/>
              <a:ext cx="239888" cy="146932"/>
            </a:xfrm>
            <a:prstGeom prst="rect">
              <a:avLst/>
            </a:prstGeom>
            <a:solidFill>
              <a:srgbClr val="1CABE2">
                <a:alpha val="100000"/>
              </a:srgbClr>
            </a:solidFill>
          </p:spPr>
          <p:txBody>
            <a:bodyPr/>
            <a:lstStyle/>
            <a:p/>
          </p:txBody>
        </p:sp>
        <p:sp>
          <p:nvSpPr>
            <p:cNvPr id="37" name="rc37"/>
            <p:cNvSpPr/>
            <p:nvPr/>
          </p:nvSpPr>
          <p:spPr>
            <a:xfrm>
              <a:off x="3162075" y="3381676"/>
              <a:ext cx="239888" cy="926345"/>
            </a:xfrm>
            <a:prstGeom prst="rect">
              <a:avLst/>
            </a:prstGeom>
            <a:solidFill>
              <a:srgbClr val="80BD41">
                <a:alpha val="100000"/>
              </a:srgbClr>
            </a:solidFill>
          </p:spPr>
          <p:txBody>
            <a:bodyPr/>
            <a:lstStyle/>
            <a:p/>
          </p:txBody>
        </p:sp>
        <p:sp>
          <p:nvSpPr>
            <p:cNvPr id="38" name="rc38"/>
            <p:cNvSpPr/>
            <p:nvPr/>
          </p:nvSpPr>
          <p:spPr>
            <a:xfrm>
              <a:off x="3162075" y="3311951"/>
              <a:ext cx="239888" cy="69724"/>
            </a:xfrm>
            <a:prstGeom prst="rect">
              <a:avLst/>
            </a:prstGeom>
            <a:solidFill>
              <a:srgbClr val="1CABE2">
                <a:alpha val="100000"/>
              </a:srgbClr>
            </a:solidFill>
          </p:spPr>
          <p:txBody>
            <a:bodyPr/>
            <a:lstStyle/>
            <a:p/>
          </p:txBody>
        </p:sp>
        <p:sp>
          <p:nvSpPr>
            <p:cNvPr id="39" name="rc39"/>
            <p:cNvSpPr/>
            <p:nvPr/>
          </p:nvSpPr>
          <p:spPr>
            <a:xfrm>
              <a:off x="3428618" y="3428609"/>
              <a:ext cx="239888" cy="879412"/>
            </a:xfrm>
            <a:prstGeom prst="rect">
              <a:avLst/>
            </a:prstGeom>
            <a:solidFill>
              <a:srgbClr val="80BD41">
                <a:alpha val="100000"/>
              </a:srgbClr>
            </a:solidFill>
          </p:spPr>
          <p:txBody>
            <a:bodyPr/>
            <a:lstStyle/>
            <a:p/>
          </p:txBody>
        </p:sp>
        <p:sp>
          <p:nvSpPr>
            <p:cNvPr id="40" name="rc40"/>
            <p:cNvSpPr/>
            <p:nvPr/>
          </p:nvSpPr>
          <p:spPr>
            <a:xfrm>
              <a:off x="3428618" y="3297203"/>
              <a:ext cx="239888" cy="131406"/>
            </a:xfrm>
            <a:prstGeom prst="rect">
              <a:avLst/>
            </a:prstGeom>
            <a:solidFill>
              <a:srgbClr val="1CABE2">
                <a:alpha val="100000"/>
              </a:srgbClr>
            </a:solidFill>
          </p:spPr>
          <p:txBody>
            <a:bodyPr/>
            <a:lstStyle/>
            <a:p/>
          </p:txBody>
        </p:sp>
        <p:sp>
          <p:nvSpPr>
            <p:cNvPr id="41" name="rc41"/>
            <p:cNvSpPr/>
            <p:nvPr/>
          </p:nvSpPr>
          <p:spPr>
            <a:xfrm>
              <a:off x="3695161" y="3315868"/>
              <a:ext cx="239888" cy="992153"/>
            </a:xfrm>
            <a:prstGeom prst="rect">
              <a:avLst/>
            </a:prstGeom>
            <a:solidFill>
              <a:srgbClr val="80BD41">
                <a:alpha val="100000"/>
              </a:srgbClr>
            </a:solidFill>
          </p:spPr>
          <p:txBody>
            <a:bodyPr/>
            <a:lstStyle/>
            <a:p/>
          </p:txBody>
        </p:sp>
        <p:sp>
          <p:nvSpPr>
            <p:cNvPr id="42" name="rc42"/>
            <p:cNvSpPr/>
            <p:nvPr/>
          </p:nvSpPr>
          <p:spPr>
            <a:xfrm>
              <a:off x="3695161" y="3274528"/>
              <a:ext cx="239888" cy="41340"/>
            </a:xfrm>
            <a:prstGeom prst="rect">
              <a:avLst/>
            </a:prstGeom>
            <a:solidFill>
              <a:srgbClr val="1CABE2">
                <a:alpha val="100000"/>
              </a:srgbClr>
            </a:solidFill>
          </p:spPr>
          <p:txBody>
            <a:bodyPr/>
            <a:lstStyle/>
            <a:p/>
          </p:txBody>
        </p:sp>
        <p:sp>
          <p:nvSpPr>
            <p:cNvPr id="43" name="rc43"/>
            <p:cNvSpPr/>
            <p:nvPr/>
          </p:nvSpPr>
          <p:spPr>
            <a:xfrm>
              <a:off x="3961705" y="3390762"/>
              <a:ext cx="239888" cy="917259"/>
            </a:xfrm>
            <a:prstGeom prst="rect">
              <a:avLst/>
            </a:prstGeom>
            <a:solidFill>
              <a:srgbClr val="80BD41">
                <a:alpha val="100000"/>
              </a:srgbClr>
            </a:solidFill>
          </p:spPr>
          <p:txBody>
            <a:bodyPr/>
            <a:lstStyle/>
            <a:p/>
          </p:txBody>
        </p:sp>
        <p:sp>
          <p:nvSpPr>
            <p:cNvPr id="44" name="rc44"/>
            <p:cNvSpPr/>
            <p:nvPr/>
          </p:nvSpPr>
          <p:spPr>
            <a:xfrm>
              <a:off x="3961705" y="3253700"/>
              <a:ext cx="239888" cy="137061"/>
            </a:xfrm>
            <a:prstGeom prst="rect">
              <a:avLst/>
            </a:prstGeom>
            <a:solidFill>
              <a:srgbClr val="1CABE2">
                <a:alpha val="100000"/>
              </a:srgbClr>
            </a:solidFill>
          </p:spPr>
          <p:txBody>
            <a:bodyPr/>
            <a:lstStyle/>
            <a:p/>
          </p:txBody>
        </p:sp>
        <p:sp>
          <p:nvSpPr>
            <p:cNvPr id="45" name="rc45"/>
            <p:cNvSpPr/>
            <p:nvPr/>
          </p:nvSpPr>
          <p:spPr>
            <a:xfrm>
              <a:off x="4228248" y="3333591"/>
              <a:ext cx="239888" cy="974430"/>
            </a:xfrm>
            <a:prstGeom prst="rect">
              <a:avLst/>
            </a:prstGeom>
            <a:solidFill>
              <a:srgbClr val="80BD41">
                <a:alpha val="100000"/>
              </a:srgbClr>
            </a:solidFill>
          </p:spPr>
          <p:txBody>
            <a:bodyPr/>
            <a:lstStyle/>
            <a:p/>
          </p:txBody>
        </p:sp>
        <p:sp>
          <p:nvSpPr>
            <p:cNvPr id="46" name="rc46"/>
            <p:cNvSpPr/>
            <p:nvPr/>
          </p:nvSpPr>
          <p:spPr>
            <a:xfrm>
              <a:off x="4228248" y="3237218"/>
              <a:ext cx="239888" cy="96372"/>
            </a:xfrm>
            <a:prstGeom prst="rect">
              <a:avLst/>
            </a:prstGeom>
            <a:solidFill>
              <a:srgbClr val="1CABE2">
                <a:alpha val="100000"/>
              </a:srgbClr>
            </a:solidFill>
          </p:spPr>
          <p:txBody>
            <a:bodyPr/>
            <a:lstStyle/>
            <a:p/>
          </p:txBody>
        </p:sp>
        <p:sp>
          <p:nvSpPr>
            <p:cNvPr id="47" name="rc47"/>
            <p:cNvSpPr/>
            <p:nvPr/>
          </p:nvSpPr>
          <p:spPr>
            <a:xfrm>
              <a:off x="4494791" y="3311265"/>
              <a:ext cx="239888" cy="996756"/>
            </a:xfrm>
            <a:prstGeom prst="rect">
              <a:avLst/>
            </a:prstGeom>
            <a:solidFill>
              <a:srgbClr val="80BD41">
                <a:alpha val="100000"/>
              </a:srgbClr>
            </a:solidFill>
          </p:spPr>
          <p:txBody>
            <a:bodyPr/>
            <a:lstStyle/>
            <a:p/>
          </p:txBody>
        </p:sp>
        <p:sp>
          <p:nvSpPr>
            <p:cNvPr id="48" name="rc48"/>
            <p:cNvSpPr/>
            <p:nvPr/>
          </p:nvSpPr>
          <p:spPr>
            <a:xfrm>
              <a:off x="4494791" y="3224590"/>
              <a:ext cx="239888" cy="86674"/>
            </a:xfrm>
            <a:prstGeom prst="rect">
              <a:avLst/>
            </a:prstGeom>
            <a:solidFill>
              <a:srgbClr val="1CABE2">
                <a:alpha val="100000"/>
              </a:srgbClr>
            </a:solidFill>
          </p:spPr>
          <p:txBody>
            <a:bodyPr/>
            <a:lstStyle/>
            <a:p/>
          </p:txBody>
        </p:sp>
        <p:sp>
          <p:nvSpPr>
            <p:cNvPr id="49" name="rc49"/>
            <p:cNvSpPr/>
            <p:nvPr/>
          </p:nvSpPr>
          <p:spPr>
            <a:xfrm>
              <a:off x="4761334" y="3302001"/>
              <a:ext cx="239888" cy="1006020"/>
            </a:xfrm>
            <a:prstGeom prst="rect">
              <a:avLst/>
            </a:prstGeom>
            <a:solidFill>
              <a:srgbClr val="80BD41">
                <a:alpha val="100000"/>
              </a:srgbClr>
            </a:solidFill>
          </p:spPr>
          <p:txBody>
            <a:bodyPr/>
            <a:lstStyle/>
            <a:p/>
          </p:txBody>
        </p:sp>
        <p:sp>
          <p:nvSpPr>
            <p:cNvPr id="50" name="rc50"/>
            <p:cNvSpPr/>
            <p:nvPr/>
          </p:nvSpPr>
          <p:spPr>
            <a:xfrm>
              <a:off x="4761334" y="3214521"/>
              <a:ext cx="239888" cy="87479"/>
            </a:xfrm>
            <a:prstGeom prst="rect">
              <a:avLst/>
            </a:prstGeom>
            <a:solidFill>
              <a:srgbClr val="1CABE2">
                <a:alpha val="100000"/>
              </a:srgbClr>
            </a:solidFill>
          </p:spPr>
          <p:txBody>
            <a:bodyPr/>
            <a:lstStyle/>
            <a:p/>
          </p:txBody>
        </p:sp>
        <p:sp>
          <p:nvSpPr>
            <p:cNvPr id="51" name="rc51"/>
            <p:cNvSpPr/>
            <p:nvPr/>
          </p:nvSpPr>
          <p:spPr>
            <a:xfrm>
              <a:off x="5027877" y="3280579"/>
              <a:ext cx="239888" cy="1027442"/>
            </a:xfrm>
            <a:prstGeom prst="rect">
              <a:avLst/>
            </a:prstGeom>
            <a:solidFill>
              <a:srgbClr val="80BD41">
                <a:alpha val="100000"/>
              </a:srgbClr>
            </a:solidFill>
          </p:spPr>
          <p:txBody>
            <a:bodyPr/>
            <a:lstStyle/>
            <a:p/>
          </p:txBody>
        </p:sp>
        <p:sp>
          <p:nvSpPr>
            <p:cNvPr id="52" name="rc52"/>
            <p:cNvSpPr/>
            <p:nvPr/>
          </p:nvSpPr>
          <p:spPr>
            <a:xfrm>
              <a:off x="5027877" y="3203245"/>
              <a:ext cx="239888" cy="77334"/>
            </a:xfrm>
            <a:prstGeom prst="rect">
              <a:avLst/>
            </a:prstGeom>
            <a:solidFill>
              <a:srgbClr val="1CABE2">
                <a:alpha val="100000"/>
              </a:srgbClr>
            </a:solidFill>
          </p:spPr>
          <p:txBody>
            <a:bodyPr/>
            <a:lstStyle/>
            <a:p/>
          </p:txBody>
        </p:sp>
        <p:sp>
          <p:nvSpPr>
            <p:cNvPr id="53" name="rc53"/>
            <p:cNvSpPr/>
            <p:nvPr/>
          </p:nvSpPr>
          <p:spPr>
            <a:xfrm>
              <a:off x="5294420" y="3220953"/>
              <a:ext cx="239888" cy="1087067"/>
            </a:xfrm>
            <a:prstGeom prst="rect">
              <a:avLst/>
            </a:prstGeom>
            <a:solidFill>
              <a:srgbClr val="80BD41">
                <a:alpha val="100000"/>
              </a:srgbClr>
            </a:solidFill>
          </p:spPr>
          <p:txBody>
            <a:bodyPr/>
            <a:lstStyle/>
            <a:p/>
          </p:txBody>
        </p:sp>
        <p:sp>
          <p:nvSpPr>
            <p:cNvPr id="54" name="rc54"/>
            <p:cNvSpPr/>
            <p:nvPr/>
          </p:nvSpPr>
          <p:spPr>
            <a:xfrm>
              <a:off x="5294420" y="3187332"/>
              <a:ext cx="239888" cy="33620"/>
            </a:xfrm>
            <a:prstGeom prst="rect">
              <a:avLst/>
            </a:prstGeom>
            <a:solidFill>
              <a:srgbClr val="1CABE2">
                <a:alpha val="100000"/>
              </a:srgbClr>
            </a:solidFill>
          </p:spPr>
          <p:txBody>
            <a:bodyPr/>
            <a:lstStyle/>
            <a:p/>
          </p:txBody>
        </p:sp>
        <p:sp>
          <p:nvSpPr>
            <p:cNvPr id="55" name="rc55"/>
            <p:cNvSpPr/>
            <p:nvPr/>
          </p:nvSpPr>
          <p:spPr>
            <a:xfrm>
              <a:off x="5560963" y="3180909"/>
              <a:ext cx="239888" cy="1127112"/>
            </a:xfrm>
            <a:prstGeom prst="rect">
              <a:avLst/>
            </a:prstGeom>
            <a:solidFill>
              <a:srgbClr val="80BD41">
                <a:alpha val="100000"/>
              </a:srgbClr>
            </a:solidFill>
          </p:spPr>
          <p:txBody>
            <a:bodyPr/>
            <a:lstStyle/>
            <a:p/>
          </p:txBody>
        </p:sp>
        <p:sp>
          <p:nvSpPr>
            <p:cNvPr id="56" name="rc56"/>
            <p:cNvSpPr/>
            <p:nvPr/>
          </p:nvSpPr>
          <p:spPr>
            <a:xfrm>
              <a:off x="5560963" y="3169524"/>
              <a:ext cx="239888" cy="11384"/>
            </a:xfrm>
            <a:prstGeom prst="rect">
              <a:avLst/>
            </a:prstGeom>
            <a:solidFill>
              <a:srgbClr val="1CABE2">
                <a:alpha val="100000"/>
              </a:srgbClr>
            </a:solidFill>
          </p:spPr>
          <p:txBody>
            <a:bodyPr/>
            <a:lstStyle/>
            <a:p/>
          </p:txBody>
        </p:sp>
        <p:sp>
          <p:nvSpPr>
            <p:cNvPr id="57" name="rc57"/>
            <p:cNvSpPr/>
            <p:nvPr/>
          </p:nvSpPr>
          <p:spPr>
            <a:xfrm>
              <a:off x="5827506" y="3149600"/>
              <a:ext cx="239888" cy="1158421"/>
            </a:xfrm>
            <a:prstGeom prst="rect">
              <a:avLst/>
            </a:prstGeom>
            <a:solidFill>
              <a:srgbClr val="80BD41">
                <a:alpha val="100000"/>
              </a:srgbClr>
            </a:solidFill>
          </p:spPr>
          <p:txBody>
            <a:bodyPr/>
            <a:lstStyle/>
            <a:p/>
          </p:txBody>
        </p:sp>
        <p:sp>
          <p:nvSpPr>
            <p:cNvPr id="58" name="rc58"/>
            <p:cNvSpPr/>
            <p:nvPr/>
          </p:nvSpPr>
          <p:spPr>
            <a:xfrm>
              <a:off x="5827506" y="3137898"/>
              <a:ext cx="239888" cy="11701"/>
            </a:xfrm>
            <a:prstGeom prst="rect">
              <a:avLst/>
            </a:prstGeom>
            <a:solidFill>
              <a:srgbClr val="1CABE2">
                <a:alpha val="100000"/>
              </a:srgbClr>
            </a:solidFill>
          </p:spPr>
          <p:txBody>
            <a:bodyPr/>
            <a:lstStyle/>
            <a:p/>
          </p:txBody>
        </p:sp>
        <p:sp>
          <p:nvSpPr>
            <p:cNvPr id="59" name="rc59"/>
            <p:cNvSpPr/>
            <p:nvPr/>
          </p:nvSpPr>
          <p:spPr>
            <a:xfrm>
              <a:off x="6094049" y="3140787"/>
              <a:ext cx="239888" cy="1167234"/>
            </a:xfrm>
            <a:prstGeom prst="rect">
              <a:avLst/>
            </a:prstGeom>
            <a:solidFill>
              <a:srgbClr val="80BD41">
                <a:alpha val="100000"/>
              </a:srgbClr>
            </a:solidFill>
          </p:spPr>
          <p:txBody>
            <a:bodyPr/>
            <a:lstStyle/>
            <a:p/>
          </p:txBody>
        </p:sp>
        <p:sp>
          <p:nvSpPr>
            <p:cNvPr id="60" name="rc60"/>
            <p:cNvSpPr/>
            <p:nvPr/>
          </p:nvSpPr>
          <p:spPr>
            <a:xfrm>
              <a:off x="6094049" y="3104687"/>
              <a:ext cx="239888" cy="36100"/>
            </a:xfrm>
            <a:prstGeom prst="rect">
              <a:avLst/>
            </a:prstGeom>
            <a:solidFill>
              <a:srgbClr val="1CABE2">
                <a:alpha val="100000"/>
              </a:srgbClr>
            </a:solidFill>
          </p:spPr>
          <p:txBody>
            <a:bodyPr/>
            <a:lstStyle/>
            <a:p/>
          </p:txBody>
        </p:sp>
        <p:sp>
          <p:nvSpPr>
            <p:cNvPr id="61" name="rc61"/>
            <p:cNvSpPr/>
            <p:nvPr/>
          </p:nvSpPr>
          <p:spPr>
            <a:xfrm>
              <a:off x="6360593" y="3126332"/>
              <a:ext cx="239888" cy="1181689"/>
            </a:xfrm>
            <a:prstGeom prst="rect">
              <a:avLst/>
            </a:prstGeom>
            <a:solidFill>
              <a:srgbClr val="80BD41">
                <a:alpha val="100000"/>
              </a:srgbClr>
            </a:solidFill>
          </p:spPr>
          <p:txBody>
            <a:bodyPr/>
            <a:lstStyle/>
            <a:p/>
          </p:txBody>
        </p:sp>
        <p:sp>
          <p:nvSpPr>
            <p:cNvPr id="62" name="rc62"/>
            <p:cNvSpPr/>
            <p:nvPr/>
          </p:nvSpPr>
          <p:spPr>
            <a:xfrm>
              <a:off x="6360593" y="3077095"/>
              <a:ext cx="239888" cy="49236"/>
            </a:xfrm>
            <a:prstGeom prst="rect">
              <a:avLst/>
            </a:prstGeom>
            <a:solidFill>
              <a:srgbClr val="1CABE2">
                <a:alpha val="100000"/>
              </a:srgbClr>
            </a:solidFill>
          </p:spPr>
          <p:txBody>
            <a:bodyPr/>
            <a:lstStyle/>
            <a:p/>
          </p:txBody>
        </p:sp>
        <p:sp>
          <p:nvSpPr>
            <p:cNvPr id="63" name="rc63"/>
            <p:cNvSpPr/>
            <p:nvPr/>
          </p:nvSpPr>
          <p:spPr>
            <a:xfrm>
              <a:off x="6627136" y="3123705"/>
              <a:ext cx="239888" cy="1184315"/>
            </a:xfrm>
            <a:prstGeom prst="rect">
              <a:avLst/>
            </a:prstGeom>
            <a:solidFill>
              <a:srgbClr val="80BD41">
                <a:alpha val="100000"/>
              </a:srgbClr>
            </a:solidFill>
          </p:spPr>
          <p:txBody>
            <a:bodyPr/>
            <a:lstStyle/>
            <a:p/>
          </p:txBody>
        </p:sp>
        <p:sp>
          <p:nvSpPr>
            <p:cNvPr id="64" name="rc64"/>
            <p:cNvSpPr/>
            <p:nvPr/>
          </p:nvSpPr>
          <p:spPr>
            <a:xfrm>
              <a:off x="6627136" y="3048111"/>
              <a:ext cx="239888" cy="75594"/>
            </a:xfrm>
            <a:prstGeom prst="rect">
              <a:avLst/>
            </a:prstGeom>
            <a:solidFill>
              <a:srgbClr val="1CABE2">
                <a:alpha val="100000"/>
              </a:srgbClr>
            </a:solidFill>
          </p:spPr>
          <p:txBody>
            <a:bodyPr/>
            <a:lstStyle/>
            <a:p/>
          </p:txBody>
        </p:sp>
        <p:sp>
          <p:nvSpPr>
            <p:cNvPr id="65" name="rc65"/>
            <p:cNvSpPr/>
            <p:nvPr/>
          </p:nvSpPr>
          <p:spPr>
            <a:xfrm>
              <a:off x="6893679" y="3060621"/>
              <a:ext cx="239888" cy="1247399"/>
            </a:xfrm>
            <a:prstGeom prst="rect">
              <a:avLst/>
            </a:prstGeom>
            <a:solidFill>
              <a:srgbClr val="80BD41">
                <a:alpha val="100000"/>
              </a:srgbClr>
            </a:solidFill>
          </p:spPr>
          <p:txBody>
            <a:bodyPr/>
            <a:lstStyle/>
            <a:p/>
          </p:txBody>
        </p:sp>
        <p:sp>
          <p:nvSpPr>
            <p:cNvPr id="66" name="rc66"/>
            <p:cNvSpPr/>
            <p:nvPr/>
          </p:nvSpPr>
          <p:spPr>
            <a:xfrm>
              <a:off x="6893679" y="3022042"/>
              <a:ext cx="239888" cy="38579"/>
            </a:xfrm>
            <a:prstGeom prst="rect">
              <a:avLst/>
            </a:prstGeom>
            <a:solidFill>
              <a:srgbClr val="1CABE2">
                <a:alpha val="100000"/>
              </a:srgbClr>
            </a:solidFill>
          </p:spPr>
          <p:txBody>
            <a:bodyPr/>
            <a:lstStyle/>
            <a:p/>
          </p:txBody>
        </p:sp>
        <p:sp>
          <p:nvSpPr>
            <p:cNvPr id="67" name="rc67"/>
            <p:cNvSpPr/>
            <p:nvPr/>
          </p:nvSpPr>
          <p:spPr>
            <a:xfrm>
              <a:off x="7160222" y="3080238"/>
              <a:ext cx="239888" cy="1227782"/>
            </a:xfrm>
            <a:prstGeom prst="rect">
              <a:avLst/>
            </a:prstGeom>
            <a:solidFill>
              <a:srgbClr val="80BD41">
                <a:alpha val="100000"/>
              </a:srgbClr>
            </a:solidFill>
          </p:spPr>
          <p:txBody>
            <a:bodyPr/>
            <a:lstStyle/>
            <a:p/>
          </p:txBody>
        </p:sp>
        <p:sp>
          <p:nvSpPr>
            <p:cNvPr id="68" name="rc68"/>
            <p:cNvSpPr/>
            <p:nvPr/>
          </p:nvSpPr>
          <p:spPr>
            <a:xfrm>
              <a:off x="7160222" y="3001869"/>
              <a:ext cx="239888" cy="78369"/>
            </a:xfrm>
            <a:prstGeom prst="rect">
              <a:avLst/>
            </a:prstGeom>
            <a:solidFill>
              <a:srgbClr val="1CABE2">
                <a:alpha val="100000"/>
              </a:srgbClr>
            </a:solidFill>
          </p:spPr>
          <p:txBody>
            <a:bodyPr/>
            <a:lstStyle/>
            <a:p/>
          </p:txBody>
        </p:sp>
        <p:sp>
          <p:nvSpPr>
            <p:cNvPr id="69" name="rc69"/>
            <p:cNvSpPr/>
            <p:nvPr/>
          </p:nvSpPr>
          <p:spPr>
            <a:xfrm>
              <a:off x="7426765" y="3051789"/>
              <a:ext cx="239888" cy="1256231"/>
            </a:xfrm>
            <a:prstGeom prst="rect">
              <a:avLst/>
            </a:prstGeom>
            <a:solidFill>
              <a:srgbClr val="80BD41">
                <a:alpha val="100000"/>
              </a:srgbClr>
            </a:solidFill>
          </p:spPr>
          <p:txBody>
            <a:bodyPr/>
            <a:lstStyle/>
            <a:p/>
          </p:txBody>
        </p:sp>
        <p:sp>
          <p:nvSpPr>
            <p:cNvPr id="70" name="rc70"/>
            <p:cNvSpPr/>
            <p:nvPr/>
          </p:nvSpPr>
          <p:spPr>
            <a:xfrm>
              <a:off x="7426765" y="2985672"/>
              <a:ext cx="239888" cy="66117"/>
            </a:xfrm>
            <a:prstGeom prst="rect">
              <a:avLst/>
            </a:prstGeom>
            <a:solidFill>
              <a:srgbClr val="1CABE2">
                <a:alpha val="100000"/>
              </a:srgbClr>
            </a:solidFill>
          </p:spPr>
          <p:txBody>
            <a:bodyPr/>
            <a:lstStyle/>
            <a:p/>
          </p:txBody>
        </p:sp>
        <p:sp>
          <p:nvSpPr>
            <p:cNvPr id="71" name="rc71"/>
            <p:cNvSpPr/>
            <p:nvPr/>
          </p:nvSpPr>
          <p:spPr>
            <a:xfrm>
              <a:off x="7693308" y="3017164"/>
              <a:ext cx="239888" cy="1290856"/>
            </a:xfrm>
            <a:prstGeom prst="rect">
              <a:avLst/>
            </a:prstGeom>
            <a:solidFill>
              <a:srgbClr val="80BD41">
                <a:alpha val="100000"/>
              </a:srgbClr>
            </a:solidFill>
          </p:spPr>
          <p:txBody>
            <a:bodyPr/>
            <a:lstStyle/>
            <a:p/>
          </p:txBody>
        </p:sp>
        <p:sp>
          <p:nvSpPr>
            <p:cNvPr id="72" name="rc72"/>
            <p:cNvSpPr/>
            <p:nvPr/>
          </p:nvSpPr>
          <p:spPr>
            <a:xfrm>
              <a:off x="7693308" y="2977241"/>
              <a:ext cx="239888" cy="39923"/>
            </a:xfrm>
            <a:prstGeom prst="rect">
              <a:avLst/>
            </a:prstGeom>
            <a:solidFill>
              <a:srgbClr val="1CABE2">
                <a:alpha val="100000"/>
              </a:srgbClr>
            </a:solidFill>
          </p:spPr>
          <p:txBody>
            <a:bodyPr/>
            <a:lstStyle/>
            <a:p/>
          </p:txBody>
        </p:sp>
        <p:sp>
          <p:nvSpPr>
            <p:cNvPr id="73" name="rc73"/>
            <p:cNvSpPr/>
            <p:nvPr/>
          </p:nvSpPr>
          <p:spPr>
            <a:xfrm>
              <a:off x="7959851" y="2993635"/>
              <a:ext cx="239888" cy="1314386"/>
            </a:xfrm>
            <a:prstGeom prst="rect">
              <a:avLst/>
            </a:prstGeom>
            <a:solidFill>
              <a:srgbClr val="80BD41">
                <a:alpha val="100000"/>
              </a:srgbClr>
            </a:solidFill>
          </p:spPr>
          <p:txBody>
            <a:bodyPr/>
            <a:lstStyle/>
            <a:p/>
          </p:txBody>
        </p:sp>
        <p:sp>
          <p:nvSpPr>
            <p:cNvPr id="74" name="rc74"/>
            <p:cNvSpPr/>
            <p:nvPr/>
          </p:nvSpPr>
          <p:spPr>
            <a:xfrm>
              <a:off x="7959851" y="2966810"/>
              <a:ext cx="239888" cy="26824"/>
            </a:xfrm>
            <a:prstGeom prst="rect">
              <a:avLst/>
            </a:prstGeom>
            <a:solidFill>
              <a:srgbClr val="1CABE2">
                <a:alpha val="100000"/>
              </a:srgbClr>
            </a:solidFill>
          </p:spPr>
          <p:txBody>
            <a:bodyPr/>
            <a:lstStyle/>
            <a:p/>
          </p:txBody>
        </p:sp>
        <p:sp>
          <p:nvSpPr>
            <p:cNvPr id="75" name="pl75"/>
            <p:cNvSpPr/>
            <p:nvPr/>
          </p:nvSpPr>
          <p:spPr>
            <a:xfrm>
              <a:off x="1416218" y="2095023"/>
              <a:ext cx="6663577" cy="424716"/>
            </a:xfrm>
            <a:custGeom>
              <a:avLst/>
              <a:pathLst>
                <a:path w="6663577" h="424716">
                  <a:moveTo>
                    <a:pt x="0" y="424716"/>
                  </a:moveTo>
                  <a:lnTo>
                    <a:pt x="266543" y="380009"/>
                  </a:lnTo>
                  <a:lnTo>
                    <a:pt x="533086" y="335302"/>
                  </a:lnTo>
                  <a:lnTo>
                    <a:pt x="799629" y="290595"/>
                  </a:lnTo>
                  <a:lnTo>
                    <a:pt x="1066172" y="245888"/>
                  </a:lnTo>
                  <a:lnTo>
                    <a:pt x="1332715" y="201181"/>
                  </a:lnTo>
                  <a:lnTo>
                    <a:pt x="1599258" y="312949"/>
                  </a:lnTo>
                  <a:lnTo>
                    <a:pt x="1865801" y="134121"/>
                  </a:lnTo>
                  <a:lnTo>
                    <a:pt x="2132344" y="268242"/>
                  </a:lnTo>
                  <a:lnTo>
                    <a:pt x="2398888" y="67060"/>
                  </a:lnTo>
                  <a:lnTo>
                    <a:pt x="2665431" y="268242"/>
                  </a:lnTo>
                  <a:lnTo>
                    <a:pt x="2931974" y="178828"/>
                  </a:lnTo>
                  <a:lnTo>
                    <a:pt x="3198517" y="156474"/>
                  </a:lnTo>
                  <a:lnTo>
                    <a:pt x="3465060" y="156474"/>
                  </a:lnTo>
                  <a:lnTo>
                    <a:pt x="3731603" y="134121"/>
                  </a:lnTo>
                  <a:lnTo>
                    <a:pt x="3998146" y="44707"/>
                  </a:lnTo>
                  <a:lnTo>
                    <a:pt x="4264689" y="0"/>
                  </a:lnTo>
                  <a:lnTo>
                    <a:pt x="4531233" y="0"/>
                  </a:lnTo>
                  <a:lnTo>
                    <a:pt x="4797776" y="44707"/>
                  </a:lnTo>
                  <a:lnTo>
                    <a:pt x="5064319" y="67060"/>
                  </a:lnTo>
                  <a:lnTo>
                    <a:pt x="5330862" y="111767"/>
                  </a:lnTo>
                  <a:lnTo>
                    <a:pt x="5597405" y="44707"/>
                  </a:lnTo>
                  <a:lnTo>
                    <a:pt x="5863948" y="111767"/>
                  </a:lnTo>
                  <a:lnTo>
                    <a:pt x="6130491" y="89414"/>
                  </a:lnTo>
                  <a:lnTo>
                    <a:pt x="6397034" y="44707"/>
                  </a:lnTo>
                  <a:lnTo>
                    <a:pt x="6663577" y="22353"/>
                  </a:lnTo>
                </a:path>
              </a:pathLst>
            </a:custGeom>
            <a:ln w="27101" cap="flat">
              <a:solidFill>
                <a:srgbClr val="0058AB">
                  <a:alpha val="100000"/>
                </a:srgbClr>
              </a:solidFill>
              <a:prstDash val="solid"/>
              <a:round/>
            </a:ln>
          </p:spPr>
          <p:txBody>
            <a:bodyPr/>
            <a:lstStyle/>
            <a:p/>
          </p:txBody>
        </p:sp>
        <p:sp>
          <p:nvSpPr>
            <p:cNvPr id="76" name="tx76"/>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77" name="tx77"/>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78" name="tx78"/>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79" name="tx79"/>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0" name="tx80"/>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1" name="tx81"/>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2" name="tx82"/>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3" name="tx83"/>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4" name="tx84"/>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5" name="tx85"/>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6" name="tx86"/>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7" name="tx87"/>
            <p:cNvSpPr/>
            <p:nvPr/>
          </p:nvSpPr>
          <p:spPr>
            <a:xfrm>
              <a:off x="1324790" y="331227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1.09</a:t>
              </a:r>
            </a:p>
          </p:txBody>
        </p:sp>
        <p:sp>
          <p:nvSpPr>
            <p:cNvPr id="88" name="tx88"/>
            <p:cNvSpPr/>
            <p:nvPr/>
          </p:nvSpPr>
          <p:spPr>
            <a:xfrm>
              <a:off x="2657505" y="3210255"/>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1.22</a:t>
              </a:r>
            </a:p>
          </p:txBody>
        </p:sp>
        <p:sp>
          <p:nvSpPr>
            <p:cNvPr id="89" name="tx89"/>
            <p:cNvSpPr/>
            <p:nvPr/>
          </p:nvSpPr>
          <p:spPr>
            <a:xfrm>
              <a:off x="3990221" y="311772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1.33</a:t>
              </a:r>
            </a:p>
          </p:txBody>
        </p:sp>
        <p:sp>
          <p:nvSpPr>
            <p:cNvPr id="90" name="tx90"/>
            <p:cNvSpPr/>
            <p:nvPr/>
          </p:nvSpPr>
          <p:spPr>
            <a:xfrm>
              <a:off x="5322937" y="3052553"/>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1.41</a:t>
              </a:r>
            </a:p>
          </p:txBody>
        </p:sp>
        <p:sp>
          <p:nvSpPr>
            <p:cNvPr id="91" name="tx91"/>
            <p:cNvSpPr/>
            <p:nvPr/>
          </p:nvSpPr>
          <p:spPr>
            <a:xfrm>
              <a:off x="6389109" y="294116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1.55</a:t>
              </a:r>
            </a:p>
          </p:txBody>
        </p:sp>
        <p:sp>
          <p:nvSpPr>
            <p:cNvPr id="92" name="tx92"/>
            <p:cNvSpPr/>
            <p:nvPr/>
          </p:nvSpPr>
          <p:spPr>
            <a:xfrm>
              <a:off x="6655652" y="291218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1.59</a:t>
              </a:r>
            </a:p>
          </p:txBody>
        </p:sp>
        <p:sp>
          <p:nvSpPr>
            <p:cNvPr id="93" name="tx93"/>
            <p:cNvSpPr/>
            <p:nvPr/>
          </p:nvSpPr>
          <p:spPr>
            <a:xfrm>
              <a:off x="6922195" y="288611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1.62</a:t>
              </a:r>
            </a:p>
          </p:txBody>
        </p:sp>
        <p:sp>
          <p:nvSpPr>
            <p:cNvPr id="94" name="tx94"/>
            <p:cNvSpPr/>
            <p:nvPr/>
          </p:nvSpPr>
          <p:spPr>
            <a:xfrm>
              <a:off x="7188738" y="286594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1.65</a:t>
              </a:r>
            </a:p>
          </p:txBody>
        </p:sp>
        <p:sp>
          <p:nvSpPr>
            <p:cNvPr id="95" name="tx95"/>
            <p:cNvSpPr/>
            <p:nvPr/>
          </p:nvSpPr>
          <p:spPr>
            <a:xfrm>
              <a:off x="7455282" y="284974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1.67</a:t>
              </a:r>
            </a:p>
          </p:txBody>
        </p:sp>
        <p:sp>
          <p:nvSpPr>
            <p:cNvPr id="96" name="tx96"/>
            <p:cNvSpPr/>
            <p:nvPr/>
          </p:nvSpPr>
          <p:spPr>
            <a:xfrm>
              <a:off x="7721825" y="284131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1.68</a:t>
              </a:r>
            </a:p>
          </p:txBody>
        </p:sp>
        <p:sp>
          <p:nvSpPr>
            <p:cNvPr id="97" name="tx97"/>
            <p:cNvSpPr/>
            <p:nvPr/>
          </p:nvSpPr>
          <p:spPr>
            <a:xfrm>
              <a:off x="7988368" y="283088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1.69</a:t>
              </a:r>
            </a:p>
          </p:txBody>
        </p:sp>
        <p:sp>
          <p:nvSpPr>
            <p:cNvPr id="98" name="pl98"/>
            <p:cNvSpPr/>
            <p:nvPr/>
          </p:nvSpPr>
          <p:spPr>
            <a:xfrm>
              <a:off x="1416218" y="2072669"/>
              <a:ext cx="0" cy="447070"/>
            </a:xfrm>
            <a:custGeom>
              <a:avLst/>
              <a:pathLst>
                <a:path w="0" h="447070">
                  <a:moveTo>
                    <a:pt x="0" y="44707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2748933" y="2072669"/>
              <a:ext cx="0" cy="223535"/>
            </a:xfrm>
            <a:custGeom>
              <a:avLst/>
              <a:pathLst>
                <a:path w="0" h="223535">
                  <a:moveTo>
                    <a:pt x="0" y="223535"/>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4081649" y="2072669"/>
              <a:ext cx="0" cy="290595"/>
            </a:xfrm>
            <a:custGeom>
              <a:avLst/>
              <a:pathLst>
                <a:path w="0" h="290595">
                  <a:moveTo>
                    <a:pt x="0" y="290595"/>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5414365"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480537"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747080" y="2072669"/>
              <a:ext cx="0" cy="134121"/>
            </a:xfrm>
            <a:custGeom>
              <a:avLst/>
              <a:pathLst>
                <a:path w="0" h="134121">
                  <a:moveTo>
                    <a:pt x="0" y="134121"/>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013623"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280166" y="2072669"/>
              <a:ext cx="0" cy="134121"/>
            </a:xfrm>
            <a:custGeom>
              <a:avLst/>
              <a:pathLst>
                <a:path w="0" h="134121">
                  <a:moveTo>
                    <a:pt x="0" y="134121"/>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546709"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813253"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8079796"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9" name="tx109"/>
            <p:cNvSpPr/>
            <p:nvPr/>
          </p:nvSpPr>
          <p:spPr>
            <a:xfrm>
              <a:off x="1324790" y="392904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0.87</a:t>
              </a:r>
            </a:p>
          </p:txBody>
        </p:sp>
        <p:sp>
          <p:nvSpPr>
            <p:cNvPr id="110" name="tx110"/>
            <p:cNvSpPr/>
            <p:nvPr/>
          </p:nvSpPr>
          <p:spPr>
            <a:xfrm>
              <a:off x="1324790" y="349913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0.22</a:t>
              </a:r>
            </a:p>
          </p:txBody>
        </p:sp>
        <p:sp>
          <p:nvSpPr>
            <p:cNvPr id="111" name="tx111"/>
            <p:cNvSpPr/>
            <p:nvPr/>
          </p:nvSpPr>
          <p:spPr>
            <a:xfrm>
              <a:off x="2657505" y="383962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1.09</a:t>
              </a:r>
            </a:p>
          </p:txBody>
        </p:sp>
        <p:sp>
          <p:nvSpPr>
            <p:cNvPr id="112" name="tx112"/>
            <p:cNvSpPr/>
            <p:nvPr/>
          </p:nvSpPr>
          <p:spPr>
            <a:xfrm>
              <a:off x="2657505" y="335813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0.12</a:t>
              </a:r>
            </a:p>
          </p:txBody>
        </p:sp>
        <p:sp>
          <p:nvSpPr>
            <p:cNvPr id="113" name="tx113"/>
            <p:cNvSpPr/>
            <p:nvPr/>
          </p:nvSpPr>
          <p:spPr>
            <a:xfrm>
              <a:off x="3990221" y="381434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1.16</a:t>
              </a:r>
            </a:p>
          </p:txBody>
        </p:sp>
        <p:sp>
          <p:nvSpPr>
            <p:cNvPr id="114" name="tx114"/>
            <p:cNvSpPr/>
            <p:nvPr/>
          </p:nvSpPr>
          <p:spPr>
            <a:xfrm>
              <a:off x="3990221" y="328718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0.17</a:t>
              </a:r>
            </a:p>
          </p:txBody>
        </p:sp>
        <p:sp>
          <p:nvSpPr>
            <p:cNvPr id="115" name="tx115"/>
            <p:cNvSpPr/>
            <p:nvPr/>
          </p:nvSpPr>
          <p:spPr>
            <a:xfrm>
              <a:off x="5322937" y="372939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1.37</a:t>
              </a:r>
            </a:p>
          </p:txBody>
        </p:sp>
        <p:sp>
          <p:nvSpPr>
            <p:cNvPr id="116" name="tx116"/>
            <p:cNvSpPr/>
            <p:nvPr/>
          </p:nvSpPr>
          <p:spPr>
            <a:xfrm>
              <a:off x="5322937" y="316909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0.04</a:t>
              </a:r>
            </a:p>
          </p:txBody>
        </p:sp>
        <p:sp>
          <p:nvSpPr>
            <p:cNvPr id="117" name="tx117"/>
            <p:cNvSpPr/>
            <p:nvPr/>
          </p:nvSpPr>
          <p:spPr>
            <a:xfrm>
              <a:off x="6389109" y="368212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1.49</a:t>
              </a:r>
            </a:p>
          </p:txBody>
        </p:sp>
        <p:sp>
          <p:nvSpPr>
            <p:cNvPr id="118" name="tx118"/>
            <p:cNvSpPr/>
            <p:nvPr/>
          </p:nvSpPr>
          <p:spPr>
            <a:xfrm>
              <a:off x="6389109" y="306666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0.06</a:t>
              </a:r>
            </a:p>
          </p:txBody>
        </p:sp>
        <p:sp>
          <p:nvSpPr>
            <p:cNvPr id="119" name="tx119"/>
            <p:cNvSpPr/>
            <p:nvPr/>
          </p:nvSpPr>
          <p:spPr>
            <a:xfrm>
              <a:off x="6681778" y="368081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a:t>
              </a:r>
            </a:p>
          </p:txBody>
        </p:sp>
        <p:sp>
          <p:nvSpPr>
            <p:cNvPr id="120" name="tx120"/>
            <p:cNvSpPr/>
            <p:nvPr/>
          </p:nvSpPr>
          <p:spPr>
            <a:xfrm>
              <a:off x="6681778" y="305086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a:t>
              </a:r>
            </a:p>
          </p:txBody>
        </p:sp>
        <p:sp>
          <p:nvSpPr>
            <p:cNvPr id="121" name="tx121"/>
            <p:cNvSpPr/>
            <p:nvPr/>
          </p:nvSpPr>
          <p:spPr>
            <a:xfrm>
              <a:off x="6922195" y="364927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1.57</a:t>
              </a:r>
            </a:p>
          </p:txBody>
        </p:sp>
        <p:sp>
          <p:nvSpPr>
            <p:cNvPr id="122" name="tx122"/>
            <p:cNvSpPr/>
            <p:nvPr/>
          </p:nvSpPr>
          <p:spPr>
            <a:xfrm>
              <a:off x="6922195" y="300628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0.05</a:t>
              </a:r>
            </a:p>
          </p:txBody>
        </p:sp>
        <p:sp>
          <p:nvSpPr>
            <p:cNvPr id="123" name="tx123"/>
            <p:cNvSpPr/>
            <p:nvPr/>
          </p:nvSpPr>
          <p:spPr>
            <a:xfrm>
              <a:off x="7188738" y="365908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1.55</a:t>
              </a:r>
            </a:p>
          </p:txBody>
        </p:sp>
        <p:sp>
          <p:nvSpPr>
            <p:cNvPr id="124" name="tx124"/>
            <p:cNvSpPr/>
            <p:nvPr/>
          </p:nvSpPr>
          <p:spPr>
            <a:xfrm>
              <a:off x="7214864" y="300600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a:t>
              </a:r>
            </a:p>
          </p:txBody>
        </p:sp>
        <p:sp>
          <p:nvSpPr>
            <p:cNvPr id="125" name="tx125"/>
            <p:cNvSpPr/>
            <p:nvPr/>
          </p:nvSpPr>
          <p:spPr>
            <a:xfrm>
              <a:off x="7455282" y="364485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1.59</a:t>
              </a:r>
            </a:p>
          </p:txBody>
        </p:sp>
        <p:sp>
          <p:nvSpPr>
            <p:cNvPr id="126" name="tx126"/>
            <p:cNvSpPr/>
            <p:nvPr/>
          </p:nvSpPr>
          <p:spPr>
            <a:xfrm>
              <a:off x="7455282" y="298368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0.08</a:t>
              </a:r>
            </a:p>
          </p:txBody>
        </p:sp>
        <p:sp>
          <p:nvSpPr>
            <p:cNvPr id="127" name="tx127"/>
            <p:cNvSpPr/>
            <p:nvPr/>
          </p:nvSpPr>
          <p:spPr>
            <a:xfrm>
              <a:off x="7721825" y="362749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1.63</a:t>
              </a:r>
            </a:p>
          </p:txBody>
        </p:sp>
        <p:sp>
          <p:nvSpPr>
            <p:cNvPr id="128" name="tx128"/>
            <p:cNvSpPr/>
            <p:nvPr/>
          </p:nvSpPr>
          <p:spPr>
            <a:xfrm>
              <a:off x="7721825" y="296215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0.05</a:t>
              </a:r>
            </a:p>
          </p:txBody>
        </p:sp>
        <p:sp>
          <p:nvSpPr>
            <p:cNvPr id="129" name="tx129"/>
            <p:cNvSpPr/>
            <p:nvPr/>
          </p:nvSpPr>
          <p:spPr>
            <a:xfrm>
              <a:off x="7988368" y="361578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1.66</a:t>
              </a:r>
            </a:p>
          </p:txBody>
        </p:sp>
        <p:sp>
          <p:nvSpPr>
            <p:cNvPr id="130" name="tx130"/>
            <p:cNvSpPr/>
            <p:nvPr/>
          </p:nvSpPr>
          <p:spPr>
            <a:xfrm>
              <a:off x="7988368" y="294512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0.03</a:t>
              </a:r>
            </a:p>
          </p:txBody>
        </p:sp>
        <p:sp>
          <p:nvSpPr>
            <p:cNvPr id="131" name="tx131"/>
            <p:cNvSpPr/>
            <p:nvPr/>
          </p:nvSpPr>
          <p:spPr>
            <a:xfrm>
              <a:off x="694404" y="4255907"/>
              <a:ext cx="19406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0M</a:t>
              </a:r>
            </a:p>
          </p:txBody>
        </p:sp>
        <p:sp>
          <p:nvSpPr>
            <p:cNvPr id="132" name="tx132"/>
            <p:cNvSpPr/>
            <p:nvPr/>
          </p:nvSpPr>
          <p:spPr>
            <a:xfrm>
              <a:off x="694404" y="3465580"/>
              <a:ext cx="194065"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1M</a:t>
              </a:r>
            </a:p>
          </p:txBody>
        </p:sp>
        <p:sp>
          <p:nvSpPr>
            <p:cNvPr id="133" name="tx133"/>
            <p:cNvSpPr/>
            <p:nvPr/>
          </p:nvSpPr>
          <p:spPr>
            <a:xfrm>
              <a:off x="694404" y="2673548"/>
              <a:ext cx="194065"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2M</a:t>
              </a:r>
            </a:p>
          </p:txBody>
        </p:sp>
        <p:sp>
          <p:nvSpPr>
            <p:cNvPr id="134" name="tx134"/>
            <p:cNvSpPr/>
            <p:nvPr/>
          </p:nvSpPr>
          <p:spPr>
            <a:xfrm>
              <a:off x="694404" y="1879742"/>
              <a:ext cx="194065"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3M</a:t>
              </a:r>
            </a:p>
          </p:txBody>
        </p:sp>
        <p:sp>
          <p:nvSpPr>
            <p:cNvPr id="135" name="tx135"/>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7" name="tx137"/>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8" name="tx138"/>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9" name="tx139"/>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0" name="tx140"/>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1" name="tx141"/>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2" name="tx142"/>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3" name="tx143"/>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4" name="tx144"/>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5" name="tx145"/>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6" name="tx146"/>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7" name="tx147"/>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8" name="tx148"/>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9" name="tx149"/>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0" name="tx150"/>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1" name="tx151"/>
            <p:cNvSpPr/>
            <p:nvPr/>
          </p:nvSpPr>
          <p:spPr>
            <a:xfrm rot="-5400000">
              <a:off x="-192539" y="3068909"/>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52" name="tx152"/>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3" name="pl153"/>
            <p:cNvSpPr/>
            <p:nvPr/>
          </p:nvSpPr>
          <p:spPr>
            <a:xfrm>
              <a:off x="2531749"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4" name="tx154"/>
            <p:cNvSpPr/>
            <p:nvPr/>
          </p:nvSpPr>
          <p:spPr>
            <a:xfrm>
              <a:off x="2798848" y="5201666"/>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55" name="rc155"/>
            <p:cNvSpPr/>
            <p:nvPr/>
          </p:nvSpPr>
          <p:spPr>
            <a:xfrm>
              <a:off x="4056806" y="5180747"/>
              <a:ext cx="201456" cy="201456"/>
            </a:xfrm>
            <a:prstGeom prst="rect">
              <a:avLst/>
            </a:prstGeom>
            <a:solidFill>
              <a:srgbClr val="1CABE2">
                <a:alpha val="100000"/>
              </a:srgbClr>
            </a:solidFill>
          </p:spPr>
          <p:txBody>
            <a:bodyPr/>
            <a:lstStyle/>
            <a:p/>
          </p:txBody>
        </p:sp>
        <p:sp>
          <p:nvSpPr>
            <p:cNvPr id="156" name="rc156"/>
            <p:cNvSpPr/>
            <p:nvPr/>
          </p:nvSpPr>
          <p:spPr>
            <a:xfrm>
              <a:off x="6014964" y="5180747"/>
              <a:ext cx="201456" cy="201456"/>
            </a:xfrm>
            <a:prstGeom prst="rect">
              <a:avLst/>
            </a:prstGeom>
            <a:solidFill>
              <a:srgbClr val="80BD41">
                <a:alpha val="100000"/>
              </a:srgbClr>
            </a:solidFill>
          </p:spPr>
          <p:txBody>
            <a:bodyPr/>
            <a:lstStyle/>
            <a:p/>
          </p:txBody>
        </p:sp>
        <p:sp>
          <p:nvSpPr>
            <p:cNvPr id="157" name="tx157"/>
            <p:cNvSpPr/>
            <p:nvPr/>
          </p:nvSpPr>
          <p:spPr>
            <a:xfrm>
              <a:off x="4336851" y="5200370"/>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58" name="tx158"/>
            <p:cNvSpPr/>
            <p:nvPr/>
          </p:nvSpPr>
          <p:spPr>
            <a:xfrm>
              <a:off x="6295009"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9" name="tx159"/>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60" name="tx160"/>
            <p:cNvSpPr/>
            <p:nvPr/>
          </p:nvSpPr>
          <p:spPr>
            <a:xfrm>
              <a:off x="951100" y="1582906"/>
              <a:ext cx="1482075"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Uganda, 2000-2025</a:t>
              </a:r>
            </a:p>
          </p:txBody>
        </p:sp>
        <p:sp>
          <p:nvSpPr>
            <p:cNvPr id="161" name="pl161"/>
            <p:cNvSpPr/>
            <p:nvPr/>
          </p:nvSpPr>
          <p:spPr>
            <a:xfrm>
              <a:off x="2266925"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4208229"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6149533"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8090837"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6" name="pl166"/>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7" name="pl167"/>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8" name="pl168"/>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3237577"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5178881"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7120185"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2" name="rc172"/>
            <p:cNvSpPr/>
            <p:nvPr/>
          </p:nvSpPr>
          <p:spPr>
            <a:xfrm>
              <a:off x="1296273" y="5954972"/>
              <a:ext cx="5792741" cy="129091"/>
            </a:xfrm>
            <a:prstGeom prst="rect">
              <a:avLst/>
            </a:prstGeom>
            <a:solidFill>
              <a:srgbClr val="80BD41">
                <a:alpha val="100000"/>
              </a:srgbClr>
            </a:solidFill>
          </p:spPr>
          <p:txBody>
            <a:bodyPr/>
            <a:lstStyle/>
            <a:p/>
          </p:txBody>
        </p:sp>
        <p:sp>
          <p:nvSpPr>
            <p:cNvPr id="173" name="rc173"/>
            <p:cNvSpPr/>
            <p:nvPr/>
          </p:nvSpPr>
          <p:spPr>
            <a:xfrm>
              <a:off x="7089015" y="5954972"/>
              <a:ext cx="241362" cy="129091"/>
            </a:xfrm>
            <a:prstGeom prst="rect">
              <a:avLst/>
            </a:prstGeom>
            <a:solidFill>
              <a:srgbClr val="1CABE2">
                <a:alpha val="100000"/>
              </a:srgbClr>
            </a:solidFill>
          </p:spPr>
          <p:txBody>
            <a:bodyPr/>
            <a:lstStyle/>
            <a:p/>
          </p:txBody>
        </p:sp>
        <p:sp>
          <p:nvSpPr>
            <p:cNvPr id="174" name="rc174"/>
            <p:cNvSpPr/>
            <p:nvPr/>
          </p:nvSpPr>
          <p:spPr>
            <a:xfrm>
              <a:off x="1296273" y="5793607"/>
              <a:ext cx="6327889" cy="129091"/>
            </a:xfrm>
            <a:prstGeom prst="rect">
              <a:avLst/>
            </a:prstGeom>
            <a:solidFill>
              <a:srgbClr val="80BD41">
                <a:alpha val="100000"/>
              </a:srgbClr>
            </a:solidFill>
          </p:spPr>
          <p:txBody>
            <a:bodyPr/>
            <a:lstStyle/>
            <a:p/>
          </p:txBody>
        </p:sp>
        <p:sp>
          <p:nvSpPr>
            <p:cNvPr id="175" name="rc175"/>
            <p:cNvSpPr/>
            <p:nvPr/>
          </p:nvSpPr>
          <p:spPr>
            <a:xfrm>
              <a:off x="7624163" y="5793607"/>
              <a:ext cx="195706" cy="129091"/>
            </a:xfrm>
            <a:prstGeom prst="rect">
              <a:avLst/>
            </a:prstGeom>
            <a:solidFill>
              <a:srgbClr val="1CABE2">
                <a:alpha val="100000"/>
              </a:srgbClr>
            </a:solidFill>
          </p:spPr>
          <p:txBody>
            <a:bodyPr/>
            <a:lstStyle/>
            <a:p/>
          </p:txBody>
        </p:sp>
        <p:sp>
          <p:nvSpPr>
            <p:cNvPr id="176" name="rc176"/>
            <p:cNvSpPr/>
            <p:nvPr/>
          </p:nvSpPr>
          <p:spPr>
            <a:xfrm>
              <a:off x="1296273" y="5632243"/>
              <a:ext cx="6443234" cy="129091"/>
            </a:xfrm>
            <a:prstGeom prst="rect">
              <a:avLst/>
            </a:prstGeom>
            <a:solidFill>
              <a:srgbClr val="80BD41">
                <a:alpha val="100000"/>
              </a:srgbClr>
            </a:solidFill>
          </p:spPr>
          <p:txBody>
            <a:bodyPr/>
            <a:lstStyle/>
            <a:p/>
          </p:txBody>
        </p:sp>
        <p:sp>
          <p:nvSpPr>
            <p:cNvPr id="177" name="rc177"/>
            <p:cNvSpPr/>
            <p:nvPr/>
          </p:nvSpPr>
          <p:spPr>
            <a:xfrm>
              <a:off x="7739507" y="5632243"/>
              <a:ext cx="131496" cy="129091"/>
            </a:xfrm>
            <a:prstGeom prst="rect">
              <a:avLst/>
            </a:prstGeom>
            <a:solidFill>
              <a:srgbClr val="1CABE2">
                <a:alpha val="100000"/>
              </a:srgbClr>
            </a:solidFill>
          </p:spPr>
          <p:txBody>
            <a:bodyPr/>
            <a:lstStyle/>
            <a:p/>
          </p:txBody>
        </p:sp>
        <p:sp>
          <p:nvSpPr>
            <p:cNvPr id="178" name="tx178"/>
            <p:cNvSpPr/>
            <p:nvPr/>
          </p:nvSpPr>
          <p:spPr>
            <a:xfrm>
              <a:off x="7519556" y="5976381"/>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1.55</a:t>
              </a:r>
            </a:p>
          </p:txBody>
        </p:sp>
        <p:sp>
          <p:nvSpPr>
            <p:cNvPr id="179" name="tx179"/>
            <p:cNvSpPr/>
            <p:nvPr/>
          </p:nvSpPr>
          <p:spPr>
            <a:xfrm>
              <a:off x="8033523" y="5815017"/>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1.68</a:t>
              </a:r>
            </a:p>
          </p:txBody>
        </p:sp>
        <p:sp>
          <p:nvSpPr>
            <p:cNvPr id="180" name="tx180"/>
            <p:cNvSpPr/>
            <p:nvPr/>
          </p:nvSpPr>
          <p:spPr>
            <a:xfrm>
              <a:off x="8087213" y="565365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1.69</a:t>
              </a:r>
            </a:p>
          </p:txBody>
        </p:sp>
        <p:sp>
          <p:nvSpPr>
            <p:cNvPr id="181" name="tx181"/>
            <p:cNvSpPr/>
            <p:nvPr/>
          </p:nvSpPr>
          <p:spPr>
            <a:xfrm>
              <a:off x="4087151" y="597907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1.49</a:t>
              </a:r>
            </a:p>
          </p:txBody>
        </p:sp>
        <p:sp>
          <p:nvSpPr>
            <p:cNvPr id="182" name="tx182"/>
            <p:cNvSpPr/>
            <p:nvPr/>
          </p:nvSpPr>
          <p:spPr>
            <a:xfrm>
              <a:off x="7104203" y="597907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0.06</a:t>
              </a:r>
            </a:p>
          </p:txBody>
        </p:sp>
        <p:sp>
          <p:nvSpPr>
            <p:cNvPr id="183" name="tx183"/>
            <p:cNvSpPr/>
            <p:nvPr/>
          </p:nvSpPr>
          <p:spPr>
            <a:xfrm>
              <a:off x="4354724" y="5817660"/>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1.63</a:t>
              </a:r>
            </a:p>
          </p:txBody>
        </p:sp>
        <p:sp>
          <p:nvSpPr>
            <p:cNvPr id="184" name="tx184"/>
            <p:cNvSpPr/>
            <p:nvPr/>
          </p:nvSpPr>
          <p:spPr>
            <a:xfrm>
              <a:off x="7616523" y="581771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0.05</a:t>
              </a:r>
            </a:p>
          </p:txBody>
        </p:sp>
        <p:sp>
          <p:nvSpPr>
            <p:cNvPr id="185" name="tx185"/>
            <p:cNvSpPr/>
            <p:nvPr/>
          </p:nvSpPr>
          <p:spPr>
            <a:xfrm>
              <a:off x="4412397" y="56563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1.66</a:t>
              </a:r>
            </a:p>
          </p:txBody>
        </p:sp>
        <p:sp>
          <p:nvSpPr>
            <p:cNvPr id="186" name="tx186"/>
            <p:cNvSpPr/>
            <p:nvPr/>
          </p:nvSpPr>
          <p:spPr>
            <a:xfrm>
              <a:off x="7699762" y="5656295"/>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0.03</a:t>
              </a:r>
            </a:p>
          </p:txBody>
        </p:sp>
        <p:sp>
          <p:nvSpPr>
            <p:cNvPr id="187" name="tx187"/>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8" name="tx188"/>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9" name="tx189"/>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0" name="tx190"/>
            <p:cNvSpPr/>
            <p:nvPr/>
          </p:nvSpPr>
          <p:spPr>
            <a:xfrm>
              <a:off x="1121580" y="6176852"/>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 M</a:t>
              </a:r>
            </a:p>
          </p:txBody>
        </p:sp>
        <p:sp>
          <p:nvSpPr>
            <p:cNvPr id="191" name="tx191"/>
            <p:cNvSpPr/>
            <p:nvPr/>
          </p:nvSpPr>
          <p:spPr>
            <a:xfrm>
              <a:off x="3062884" y="6176852"/>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 M</a:t>
              </a:r>
            </a:p>
          </p:txBody>
        </p:sp>
        <p:sp>
          <p:nvSpPr>
            <p:cNvPr id="192" name="tx192"/>
            <p:cNvSpPr/>
            <p:nvPr/>
          </p:nvSpPr>
          <p:spPr>
            <a:xfrm>
              <a:off x="5004188" y="6176852"/>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 M</a:t>
              </a:r>
            </a:p>
          </p:txBody>
        </p:sp>
        <p:sp>
          <p:nvSpPr>
            <p:cNvPr id="193" name="tx193"/>
            <p:cNvSpPr/>
            <p:nvPr/>
          </p:nvSpPr>
          <p:spPr>
            <a:xfrm>
              <a:off x="6945492" y="6176852"/>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 M</a:t>
              </a:r>
            </a:p>
          </p:txBody>
        </p:sp>
        <p:sp>
          <p:nvSpPr>
            <p:cNvPr id="194" name="tx194"/>
            <p:cNvSpPr/>
            <p:nvPr/>
          </p:nvSpPr>
          <p:spPr>
            <a:xfrm>
              <a:off x="4107522" y="6312056"/>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95" name="tx195"/>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9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2025 (98%) was higher than in 2019 (96%).
The number of children vaccinated with DTP1 increased 11% compared to in 2019.
The number of surviving infants increased approximately 9% compared to in 2019.
In 2025, 200,000 more children were vaccinated than in 2019.
In 2025, there were 100,000 more surviving infants (target population) than in 2019.
For vaccine coverage to increase, the number of children vaccinated must increase at a faster rate than the population increases.</a:t>
            </a:r>
          </a:p>
        </p:txBody>
      </p:sp>
      <p:sp>
        <p:nvSpPr>
          <p:cNvPr id="19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must increase at a faster rate than the population increases.</a:t>
            </a:r>
          </a:p>
        </p:txBody>
      </p:sp>
      <p:grpSp xmlns:pic="http://schemas.openxmlformats.org/drawingml/2006/picture">
        <p:nvGrpSpPr>
          <p:cNvPr id="198" name=""/>
          <p:cNvGrpSpPr/>
          <p:nvPr/>
        </p:nvGrpSpPr>
        <p:grpSpPr>
          <a:xfrm>
            <a:off x="292608" y="1051560"/>
            <a:ext cx="8595360" cy="28575"/>
            <a:chOff x="292608" y="1051560"/>
            <a:chExt cx="8595360" cy="28575"/>
          </a:xfrm>
        </p:grpSpPr>
        <p:sp>
          <p:nvSpPr>
            <p:cNvPr id="199"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0"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938173"/>
              <a:ext cx="3397293" cy="984210"/>
            </a:xfrm>
            <a:custGeom>
              <a:avLst/>
              <a:pathLst>
                <a:path w="3397293" h="984210">
                  <a:moveTo>
                    <a:pt x="0" y="984210"/>
                  </a:moveTo>
                  <a:lnTo>
                    <a:pt x="135891" y="918596"/>
                  </a:lnTo>
                  <a:lnTo>
                    <a:pt x="271783" y="874853"/>
                  </a:lnTo>
                  <a:lnTo>
                    <a:pt x="407675" y="831111"/>
                  </a:lnTo>
                  <a:lnTo>
                    <a:pt x="543566" y="765497"/>
                  </a:lnTo>
                  <a:lnTo>
                    <a:pt x="679458" y="721754"/>
                  </a:lnTo>
                  <a:lnTo>
                    <a:pt x="815350" y="721754"/>
                  </a:lnTo>
                  <a:lnTo>
                    <a:pt x="951242" y="524912"/>
                  </a:lnTo>
                  <a:lnTo>
                    <a:pt x="1087133" y="568655"/>
                  </a:lnTo>
                  <a:lnTo>
                    <a:pt x="1223025" y="393684"/>
                  </a:lnTo>
                  <a:lnTo>
                    <a:pt x="1358917" y="371812"/>
                  </a:lnTo>
                  <a:lnTo>
                    <a:pt x="1494809" y="328070"/>
                  </a:lnTo>
                  <a:lnTo>
                    <a:pt x="1630700" y="306198"/>
                  </a:lnTo>
                  <a:lnTo>
                    <a:pt x="1766592" y="284327"/>
                  </a:lnTo>
                  <a:lnTo>
                    <a:pt x="1902484" y="262456"/>
                  </a:lnTo>
                  <a:lnTo>
                    <a:pt x="2038375" y="174970"/>
                  </a:lnTo>
                  <a:lnTo>
                    <a:pt x="2174267" y="87485"/>
                  </a:lnTo>
                  <a:lnTo>
                    <a:pt x="2310159" y="65614"/>
                  </a:lnTo>
                  <a:lnTo>
                    <a:pt x="2446051" y="87485"/>
                  </a:lnTo>
                  <a:lnTo>
                    <a:pt x="2581942" y="87485"/>
                  </a:lnTo>
                  <a:lnTo>
                    <a:pt x="2717834" y="174970"/>
                  </a:lnTo>
                  <a:lnTo>
                    <a:pt x="2853726" y="131228"/>
                  </a:lnTo>
                  <a:lnTo>
                    <a:pt x="2989618" y="174970"/>
                  </a:lnTo>
                  <a:lnTo>
                    <a:pt x="3125509" y="131228"/>
                  </a:lnTo>
                  <a:lnTo>
                    <a:pt x="3261401" y="65614"/>
                  </a:lnTo>
                  <a:lnTo>
                    <a:pt x="3397293" y="0"/>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06198"/>
            </a:xfrm>
            <a:custGeom>
              <a:avLst/>
              <a:pathLst>
                <a:path w="3397293" h="306198">
                  <a:moveTo>
                    <a:pt x="0" y="306198"/>
                  </a:moveTo>
                  <a:lnTo>
                    <a:pt x="135891" y="306198"/>
                  </a:lnTo>
                  <a:lnTo>
                    <a:pt x="271783" y="306198"/>
                  </a:lnTo>
                  <a:lnTo>
                    <a:pt x="407675" y="262456"/>
                  </a:lnTo>
                  <a:lnTo>
                    <a:pt x="543566" y="218713"/>
                  </a:lnTo>
                  <a:lnTo>
                    <a:pt x="679458" y="196842"/>
                  </a:lnTo>
                  <a:lnTo>
                    <a:pt x="815350" y="174970"/>
                  </a:lnTo>
                  <a:lnTo>
                    <a:pt x="951242" y="174970"/>
                  </a:lnTo>
                  <a:lnTo>
                    <a:pt x="1087133" y="109356"/>
                  </a:lnTo>
                  <a:lnTo>
                    <a:pt x="1223025" y="65614"/>
                  </a:lnTo>
                  <a:lnTo>
                    <a:pt x="1358917" y="65614"/>
                  </a:lnTo>
                  <a:lnTo>
                    <a:pt x="1494809" y="43742"/>
                  </a:lnTo>
                  <a:lnTo>
                    <a:pt x="1630700" y="43742"/>
                  </a:lnTo>
                  <a:lnTo>
                    <a:pt x="1766592" y="43742"/>
                  </a:lnTo>
                  <a:lnTo>
                    <a:pt x="1902484" y="43742"/>
                  </a:lnTo>
                  <a:lnTo>
                    <a:pt x="2038375" y="21871"/>
                  </a:lnTo>
                  <a:lnTo>
                    <a:pt x="2174267" y="0"/>
                  </a:lnTo>
                  <a:lnTo>
                    <a:pt x="2310159" y="0"/>
                  </a:lnTo>
                  <a:lnTo>
                    <a:pt x="2446051" y="0"/>
                  </a:lnTo>
                  <a:lnTo>
                    <a:pt x="2581942" y="0"/>
                  </a:lnTo>
                  <a:lnTo>
                    <a:pt x="2717834" y="65614"/>
                  </a:lnTo>
                  <a:lnTo>
                    <a:pt x="2853726" y="109356"/>
                  </a:lnTo>
                  <a:lnTo>
                    <a:pt x="2989618" y="21871"/>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2288115"/>
              <a:ext cx="3397293" cy="481169"/>
            </a:xfrm>
            <a:custGeom>
              <a:avLst/>
              <a:pathLst>
                <a:path w="3397293" h="481169">
                  <a:moveTo>
                    <a:pt x="0" y="481169"/>
                  </a:moveTo>
                  <a:lnTo>
                    <a:pt x="135891" y="415555"/>
                  </a:lnTo>
                  <a:lnTo>
                    <a:pt x="271783" y="393684"/>
                  </a:lnTo>
                  <a:lnTo>
                    <a:pt x="407675" y="349941"/>
                  </a:lnTo>
                  <a:lnTo>
                    <a:pt x="543566" y="328070"/>
                  </a:lnTo>
                  <a:lnTo>
                    <a:pt x="679458" y="284327"/>
                  </a:lnTo>
                  <a:lnTo>
                    <a:pt x="815350" y="240584"/>
                  </a:lnTo>
                  <a:lnTo>
                    <a:pt x="951242" y="218713"/>
                  </a:lnTo>
                  <a:lnTo>
                    <a:pt x="1087133" y="196842"/>
                  </a:lnTo>
                  <a:lnTo>
                    <a:pt x="1223025" y="153099"/>
                  </a:lnTo>
                  <a:lnTo>
                    <a:pt x="1358917" y="109356"/>
                  </a:lnTo>
                  <a:lnTo>
                    <a:pt x="1494809" y="87485"/>
                  </a:lnTo>
                  <a:lnTo>
                    <a:pt x="1630700" y="109356"/>
                  </a:lnTo>
                  <a:lnTo>
                    <a:pt x="1766592" y="109356"/>
                  </a:lnTo>
                  <a:lnTo>
                    <a:pt x="1902484" y="65614"/>
                  </a:lnTo>
                  <a:lnTo>
                    <a:pt x="2038375" y="65614"/>
                  </a:lnTo>
                  <a:lnTo>
                    <a:pt x="2174267" y="65614"/>
                  </a:lnTo>
                  <a:lnTo>
                    <a:pt x="2310159" y="65614"/>
                  </a:lnTo>
                  <a:lnTo>
                    <a:pt x="2446051" y="21871"/>
                  </a:lnTo>
                  <a:lnTo>
                    <a:pt x="2581942" y="0"/>
                  </a:lnTo>
                  <a:lnTo>
                    <a:pt x="2717834" y="43742"/>
                  </a:lnTo>
                  <a:lnTo>
                    <a:pt x="2853726" y="87485"/>
                  </a:lnTo>
                  <a:lnTo>
                    <a:pt x="2989618" y="87485"/>
                  </a:lnTo>
                  <a:lnTo>
                    <a:pt x="3125509" y="43742"/>
                  </a:lnTo>
                  <a:lnTo>
                    <a:pt x="3261401" y="43742"/>
                  </a:lnTo>
                  <a:lnTo>
                    <a:pt x="3397293" y="21871"/>
                  </a:lnTo>
                </a:path>
              </a:pathLst>
            </a:custGeom>
            <a:ln w="27101" cap="flat">
              <a:solidFill>
                <a:srgbClr val="961A49">
                  <a:alpha val="100000"/>
                </a:srgbClr>
              </a:solidFill>
              <a:prstDash val="solid"/>
              <a:round/>
            </a:ln>
          </p:spPr>
          <p:txBody>
            <a:bodyPr/>
            <a:lstStyle/>
            <a:p/>
          </p:txBody>
        </p:sp>
        <p:sp>
          <p:nvSpPr>
            <p:cNvPr id="24" name="pl24"/>
            <p:cNvSpPr/>
            <p:nvPr/>
          </p:nvSpPr>
          <p:spPr>
            <a:xfrm>
              <a:off x="1120965" y="1938173"/>
              <a:ext cx="3397293" cy="984210"/>
            </a:xfrm>
            <a:custGeom>
              <a:avLst/>
              <a:pathLst>
                <a:path w="3397293" h="984210">
                  <a:moveTo>
                    <a:pt x="0" y="984210"/>
                  </a:moveTo>
                  <a:lnTo>
                    <a:pt x="135891" y="918596"/>
                  </a:lnTo>
                  <a:lnTo>
                    <a:pt x="271783" y="874853"/>
                  </a:lnTo>
                  <a:lnTo>
                    <a:pt x="407675" y="831111"/>
                  </a:lnTo>
                  <a:lnTo>
                    <a:pt x="543566" y="765497"/>
                  </a:lnTo>
                  <a:lnTo>
                    <a:pt x="679458" y="721754"/>
                  </a:lnTo>
                  <a:lnTo>
                    <a:pt x="815350" y="721754"/>
                  </a:lnTo>
                  <a:lnTo>
                    <a:pt x="951242" y="524912"/>
                  </a:lnTo>
                  <a:lnTo>
                    <a:pt x="1087133" y="568655"/>
                  </a:lnTo>
                  <a:lnTo>
                    <a:pt x="1223025" y="393684"/>
                  </a:lnTo>
                  <a:lnTo>
                    <a:pt x="1358917" y="371812"/>
                  </a:lnTo>
                  <a:lnTo>
                    <a:pt x="1494809" y="328070"/>
                  </a:lnTo>
                  <a:lnTo>
                    <a:pt x="1630700" y="306198"/>
                  </a:lnTo>
                  <a:lnTo>
                    <a:pt x="1766592" y="284327"/>
                  </a:lnTo>
                  <a:lnTo>
                    <a:pt x="1902484" y="262456"/>
                  </a:lnTo>
                  <a:lnTo>
                    <a:pt x="2038375" y="174970"/>
                  </a:lnTo>
                  <a:lnTo>
                    <a:pt x="2174267" y="87485"/>
                  </a:lnTo>
                  <a:lnTo>
                    <a:pt x="2310159" y="65614"/>
                  </a:lnTo>
                  <a:lnTo>
                    <a:pt x="2446051" y="87485"/>
                  </a:lnTo>
                  <a:lnTo>
                    <a:pt x="2581942" y="87485"/>
                  </a:lnTo>
                  <a:lnTo>
                    <a:pt x="2717834" y="174970"/>
                  </a:lnTo>
                  <a:lnTo>
                    <a:pt x="2853726" y="131228"/>
                  </a:lnTo>
                  <a:lnTo>
                    <a:pt x="2989618" y="174970"/>
                  </a:lnTo>
                  <a:lnTo>
                    <a:pt x="3125509" y="131228"/>
                  </a:lnTo>
                  <a:lnTo>
                    <a:pt x="3261401" y="65614"/>
                  </a:lnTo>
                  <a:lnTo>
                    <a:pt x="3397293" y="0"/>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1093567"/>
            </a:xfrm>
            <a:custGeom>
              <a:avLst/>
              <a:pathLst>
                <a:path w="0" h="1093567">
                  <a:moveTo>
                    <a:pt x="0" y="0"/>
                  </a:moveTo>
                  <a:lnTo>
                    <a:pt x="0" y="1093567"/>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831111"/>
            </a:xfrm>
            <a:custGeom>
              <a:avLst/>
              <a:pathLst>
                <a:path w="0" h="831111">
                  <a:moveTo>
                    <a:pt x="0" y="0"/>
                  </a:moveTo>
                  <a:lnTo>
                    <a:pt x="0" y="831111"/>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481169"/>
            </a:xfrm>
            <a:custGeom>
              <a:avLst/>
              <a:pathLst>
                <a:path w="0" h="481169">
                  <a:moveTo>
                    <a:pt x="0" y="0"/>
                  </a:moveTo>
                  <a:lnTo>
                    <a:pt x="0" y="481169"/>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284327"/>
            </a:xfrm>
            <a:custGeom>
              <a:avLst/>
              <a:pathLst>
                <a:path w="0" h="284327">
                  <a:moveTo>
                    <a:pt x="0" y="0"/>
                  </a:moveTo>
                  <a:lnTo>
                    <a:pt x="0" y="284327"/>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196842"/>
            </a:xfrm>
            <a:custGeom>
              <a:avLst/>
              <a:pathLst>
                <a:path w="0" h="196842">
                  <a:moveTo>
                    <a:pt x="0" y="0"/>
                  </a:moveTo>
                  <a:lnTo>
                    <a:pt x="0" y="196842"/>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174970"/>
            </a:xfrm>
            <a:custGeom>
              <a:avLst/>
              <a:pathLst>
                <a:path w="0" h="174970">
                  <a:moveTo>
                    <a:pt x="0" y="0"/>
                  </a:moveTo>
                  <a:lnTo>
                    <a:pt x="0" y="174970"/>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32" name="pl32"/>
            <p:cNvSpPr/>
            <p:nvPr/>
          </p:nvSpPr>
          <p:spPr>
            <a:xfrm>
              <a:off x="1120965" y="1938173"/>
              <a:ext cx="3397293" cy="984210"/>
            </a:xfrm>
            <a:custGeom>
              <a:avLst/>
              <a:pathLst>
                <a:path w="3397293" h="984210">
                  <a:moveTo>
                    <a:pt x="0" y="984210"/>
                  </a:moveTo>
                  <a:lnTo>
                    <a:pt x="135891" y="918596"/>
                  </a:lnTo>
                  <a:lnTo>
                    <a:pt x="271783" y="874853"/>
                  </a:lnTo>
                  <a:lnTo>
                    <a:pt x="407675" y="831111"/>
                  </a:lnTo>
                  <a:lnTo>
                    <a:pt x="543566" y="765497"/>
                  </a:lnTo>
                  <a:lnTo>
                    <a:pt x="679458" y="721754"/>
                  </a:lnTo>
                  <a:lnTo>
                    <a:pt x="815350" y="721754"/>
                  </a:lnTo>
                  <a:lnTo>
                    <a:pt x="951242" y="524912"/>
                  </a:lnTo>
                  <a:lnTo>
                    <a:pt x="1087133" y="568655"/>
                  </a:lnTo>
                  <a:lnTo>
                    <a:pt x="1223025" y="393684"/>
                  </a:lnTo>
                  <a:lnTo>
                    <a:pt x="1358917" y="371812"/>
                  </a:lnTo>
                  <a:lnTo>
                    <a:pt x="1494809" y="328070"/>
                  </a:lnTo>
                  <a:lnTo>
                    <a:pt x="1630700" y="306198"/>
                  </a:lnTo>
                  <a:lnTo>
                    <a:pt x="1766592" y="284327"/>
                  </a:lnTo>
                  <a:lnTo>
                    <a:pt x="1902484" y="262456"/>
                  </a:lnTo>
                  <a:lnTo>
                    <a:pt x="2038375" y="174970"/>
                  </a:lnTo>
                  <a:lnTo>
                    <a:pt x="2174267" y="87485"/>
                  </a:lnTo>
                  <a:lnTo>
                    <a:pt x="2310159" y="65614"/>
                  </a:lnTo>
                  <a:lnTo>
                    <a:pt x="2446051" y="87485"/>
                  </a:lnTo>
                  <a:lnTo>
                    <a:pt x="2581942" y="87485"/>
                  </a:lnTo>
                  <a:lnTo>
                    <a:pt x="2717834" y="174970"/>
                  </a:lnTo>
                  <a:lnTo>
                    <a:pt x="2853726" y="131228"/>
                  </a:lnTo>
                  <a:lnTo>
                    <a:pt x="2989618" y="174970"/>
                  </a:lnTo>
                  <a:lnTo>
                    <a:pt x="3125509" y="131228"/>
                  </a:lnTo>
                  <a:lnTo>
                    <a:pt x="3261401" y="65614"/>
                  </a:lnTo>
                  <a:lnTo>
                    <a:pt x="3397293" y="0"/>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52</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64</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37" name="tx37"/>
            <p:cNvSpPr/>
            <p:nvPr/>
          </p:nvSpPr>
          <p:spPr>
            <a:xfrm>
              <a:off x="3642618"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40" name="tx40"/>
            <p:cNvSpPr/>
            <p:nvPr/>
          </p:nvSpPr>
          <p:spPr>
            <a:xfrm>
              <a:off x="4602663" y="21601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22695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80</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01599"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01599"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49592"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12047"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68698" y="4962980"/>
              <a:ext cx="489359"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Uganda</a:t>
              </a:r>
            </a:p>
          </p:txBody>
        </p:sp>
        <p:sp>
          <p:nvSpPr>
            <p:cNvPr id="60" name="tx60"/>
            <p:cNvSpPr/>
            <p:nvPr/>
          </p:nvSpPr>
          <p:spPr>
            <a:xfrm>
              <a:off x="2816692"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79146" y="4988970"/>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62" name="tx62"/>
            <p:cNvSpPr/>
            <p:nvPr/>
          </p:nvSpPr>
          <p:spPr>
            <a:xfrm>
              <a:off x="1574180" y="1405107"/>
              <a:ext cx="2490861"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Uganda, 2000-2025</a:t>
              </a:r>
            </a:p>
          </p:txBody>
        </p:sp>
        <p:sp>
          <p:nvSpPr>
            <p:cNvPr id="63" name="pl63"/>
            <p:cNvSpPr/>
            <p:nvPr/>
          </p:nvSpPr>
          <p:spPr>
            <a:xfrm>
              <a:off x="5267799" y="36003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76530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19302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401794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7" name="pl67"/>
            <p:cNvSpPr/>
            <p:nvPr/>
          </p:nvSpPr>
          <p:spPr>
            <a:xfrm>
              <a:off x="5267799" y="318285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34776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5437664" y="2180747"/>
              <a:ext cx="3397293" cy="1878947"/>
            </a:xfrm>
            <a:custGeom>
              <a:avLst/>
              <a:pathLst>
                <a:path w="3397293" h="1878947">
                  <a:moveTo>
                    <a:pt x="0" y="1878947"/>
                  </a:moveTo>
                  <a:lnTo>
                    <a:pt x="135891" y="1753684"/>
                  </a:lnTo>
                  <a:lnTo>
                    <a:pt x="271783" y="1670175"/>
                  </a:lnTo>
                  <a:lnTo>
                    <a:pt x="407675" y="1586667"/>
                  </a:lnTo>
                  <a:lnTo>
                    <a:pt x="543566" y="1461403"/>
                  </a:lnTo>
                  <a:lnTo>
                    <a:pt x="679458" y="1377895"/>
                  </a:lnTo>
                  <a:lnTo>
                    <a:pt x="815350" y="1377895"/>
                  </a:lnTo>
                  <a:lnTo>
                    <a:pt x="951242" y="1002105"/>
                  </a:lnTo>
                  <a:lnTo>
                    <a:pt x="1087133" y="1085614"/>
                  </a:lnTo>
                  <a:lnTo>
                    <a:pt x="1223025" y="751579"/>
                  </a:lnTo>
                  <a:lnTo>
                    <a:pt x="1358917" y="709824"/>
                  </a:lnTo>
                  <a:lnTo>
                    <a:pt x="1494809" y="626315"/>
                  </a:lnTo>
                  <a:lnTo>
                    <a:pt x="1630700" y="584561"/>
                  </a:lnTo>
                  <a:lnTo>
                    <a:pt x="1766592" y="542807"/>
                  </a:lnTo>
                  <a:lnTo>
                    <a:pt x="1902484" y="501052"/>
                  </a:lnTo>
                  <a:lnTo>
                    <a:pt x="2038375" y="334035"/>
                  </a:lnTo>
                  <a:lnTo>
                    <a:pt x="2174267" y="167017"/>
                  </a:lnTo>
                  <a:lnTo>
                    <a:pt x="2310159" y="125263"/>
                  </a:lnTo>
                  <a:lnTo>
                    <a:pt x="2446051" y="167017"/>
                  </a:lnTo>
                  <a:lnTo>
                    <a:pt x="2581942" y="167017"/>
                  </a:lnTo>
                  <a:lnTo>
                    <a:pt x="2717834" y="334035"/>
                  </a:lnTo>
                  <a:lnTo>
                    <a:pt x="2853726" y="250526"/>
                  </a:lnTo>
                  <a:lnTo>
                    <a:pt x="2989618" y="334035"/>
                  </a:lnTo>
                  <a:lnTo>
                    <a:pt x="3125509" y="250526"/>
                  </a:lnTo>
                  <a:lnTo>
                    <a:pt x="3261401" y="125263"/>
                  </a:lnTo>
                  <a:lnTo>
                    <a:pt x="3397293" y="0"/>
                  </a:lnTo>
                </a:path>
              </a:pathLst>
            </a:custGeom>
            <a:ln w="27101" cap="flat">
              <a:solidFill>
                <a:srgbClr val="0058AB">
                  <a:alpha val="100000"/>
                </a:srgbClr>
              </a:solidFill>
              <a:prstDash val="solid"/>
              <a:round/>
            </a:ln>
          </p:spPr>
          <p:txBody>
            <a:bodyPr/>
            <a:lstStyle/>
            <a:p/>
          </p:txBody>
        </p:sp>
        <p:sp>
          <p:nvSpPr>
            <p:cNvPr id="77" name="pl77"/>
            <p:cNvSpPr/>
            <p:nvPr/>
          </p:nvSpPr>
          <p:spPr>
            <a:xfrm>
              <a:off x="5437664" y="2347764"/>
              <a:ext cx="3397293" cy="584561"/>
            </a:xfrm>
            <a:custGeom>
              <a:avLst/>
              <a:pathLst>
                <a:path w="3397293" h="584561">
                  <a:moveTo>
                    <a:pt x="0" y="584561"/>
                  </a:moveTo>
                  <a:lnTo>
                    <a:pt x="135891" y="584561"/>
                  </a:lnTo>
                  <a:lnTo>
                    <a:pt x="271783" y="584561"/>
                  </a:lnTo>
                  <a:lnTo>
                    <a:pt x="407675" y="501052"/>
                  </a:lnTo>
                  <a:lnTo>
                    <a:pt x="543566" y="417543"/>
                  </a:lnTo>
                  <a:lnTo>
                    <a:pt x="679458" y="375789"/>
                  </a:lnTo>
                  <a:lnTo>
                    <a:pt x="815350" y="334035"/>
                  </a:lnTo>
                  <a:lnTo>
                    <a:pt x="951242" y="334035"/>
                  </a:lnTo>
                  <a:lnTo>
                    <a:pt x="1087133" y="208771"/>
                  </a:lnTo>
                  <a:lnTo>
                    <a:pt x="1223025" y="125263"/>
                  </a:lnTo>
                  <a:lnTo>
                    <a:pt x="1358917" y="125263"/>
                  </a:lnTo>
                  <a:lnTo>
                    <a:pt x="1494809" y="83508"/>
                  </a:lnTo>
                  <a:lnTo>
                    <a:pt x="1630700" y="83508"/>
                  </a:lnTo>
                  <a:lnTo>
                    <a:pt x="1766592" y="83508"/>
                  </a:lnTo>
                  <a:lnTo>
                    <a:pt x="1902484" y="83508"/>
                  </a:lnTo>
                  <a:lnTo>
                    <a:pt x="2038375" y="41754"/>
                  </a:lnTo>
                  <a:lnTo>
                    <a:pt x="2174267" y="0"/>
                  </a:lnTo>
                  <a:lnTo>
                    <a:pt x="2310159" y="0"/>
                  </a:lnTo>
                  <a:lnTo>
                    <a:pt x="2446051" y="0"/>
                  </a:lnTo>
                  <a:lnTo>
                    <a:pt x="2581942" y="0"/>
                  </a:lnTo>
                  <a:lnTo>
                    <a:pt x="2717834" y="125263"/>
                  </a:lnTo>
                  <a:lnTo>
                    <a:pt x="2853726" y="208771"/>
                  </a:lnTo>
                  <a:lnTo>
                    <a:pt x="2989618" y="41754"/>
                  </a:lnTo>
                  <a:lnTo>
                    <a:pt x="3125509" y="83508"/>
                  </a:lnTo>
                  <a:lnTo>
                    <a:pt x="3261401" y="83508"/>
                  </a:lnTo>
                  <a:lnTo>
                    <a:pt x="3397293" y="41754"/>
                  </a:lnTo>
                </a:path>
              </a:pathLst>
            </a:custGeom>
            <a:ln w="27101" cap="flat">
              <a:solidFill>
                <a:srgbClr val="80BD41">
                  <a:alpha val="100000"/>
                </a:srgbClr>
              </a:solidFill>
              <a:prstDash val="solid"/>
              <a:round/>
            </a:ln>
          </p:spPr>
          <p:txBody>
            <a:bodyPr/>
            <a:lstStyle/>
            <a:p/>
          </p:txBody>
        </p:sp>
        <p:sp>
          <p:nvSpPr>
            <p:cNvPr id="78" name="pl78"/>
            <p:cNvSpPr/>
            <p:nvPr/>
          </p:nvSpPr>
          <p:spPr>
            <a:xfrm>
              <a:off x="5437664" y="2347764"/>
              <a:ext cx="3397293" cy="918596"/>
            </a:xfrm>
            <a:custGeom>
              <a:avLst/>
              <a:pathLst>
                <a:path w="3397293" h="918596">
                  <a:moveTo>
                    <a:pt x="0" y="918596"/>
                  </a:moveTo>
                  <a:lnTo>
                    <a:pt x="135891" y="793333"/>
                  </a:lnTo>
                  <a:lnTo>
                    <a:pt x="271783" y="751579"/>
                  </a:lnTo>
                  <a:lnTo>
                    <a:pt x="407675" y="668070"/>
                  </a:lnTo>
                  <a:lnTo>
                    <a:pt x="543566" y="626315"/>
                  </a:lnTo>
                  <a:lnTo>
                    <a:pt x="679458" y="542807"/>
                  </a:lnTo>
                  <a:lnTo>
                    <a:pt x="815350" y="459298"/>
                  </a:lnTo>
                  <a:lnTo>
                    <a:pt x="951242" y="417543"/>
                  </a:lnTo>
                  <a:lnTo>
                    <a:pt x="1087133" y="375789"/>
                  </a:lnTo>
                  <a:lnTo>
                    <a:pt x="1223025" y="292280"/>
                  </a:lnTo>
                  <a:lnTo>
                    <a:pt x="1358917" y="208771"/>
                  </a:lnTo>
                  <a:lnTo>
                    <a:pt x="1494809" y="167017"/>
                  </a:lnTo>
                  <a:lnTo>
                    <a:pt x="1630700" y="208771"/>
                  </a:lnTo>
                  <a:lnTo>
                    <a:pt x="1766592" y="208771"/>
                  </a:lnTo>
                  <a:lnTo>
                    <a:pt x="1902484" y="125263"/>
                  </a:lnTo>
                  <a:lnTo>
                    <a:pt x="2038375" y="125263"/>
                  </a:lnTo>
                  <a:lnTo>
                    <a:pt x="2174267" y="125263"/>
                  </a:lnTo>
                  <a:lnTo>
                    <a:pt x="2310159" y="125263"/>
                  </a:lnTo>
                  <a:lnTo>
                    <a:pt x="2446051" y="41754"/>
                  </a:lnTo>
                  <a:lnTo>
                    <a:pt x="2581942" y="0"/>
                  </a:lnTo>
                  <a:lnTo>
                    <a:pt x="2717834" y="83508"/>
                  </a:lnTo>
                  <a:lnTo>
                    <a:pt x="2853726" y="167017"/>
                  </a:lnTo>
                  <a:lnTo>
                    <a:pt x="2989618" y="167017"/>
                  </a:lnTo>
                  <a:lnTo>
                    <a:pt x="3125509" y="83508"/>
                  </a:lnTo>
                  <a:lnTo>
                    <a:pt x="3261401" y="83508"/>
                  </a:lnTo>
                  <a:lnTo>
                    <a:pt x="3397293" y="41754"/>
                  </a:lnTo>
                </a:path>
              </a:pathLst>
            </a:custGeom>
            <a:ln w="27101" cap="flat">
              <a:solidFill>
                <a:srgbClr val="961A49">
                  <a:alpha val="100000"/>
                </a:srgbClr>
              </a:solidFill>
              <a:prstDash val="solid"/>
              <a:round/>
            </a:ln>
          </p:spPr>
          <p:txBody>
            <a:bodyPr/>
            <a:lstStyle/>
            <a:p/>
          </p:txBody>
        </p:sp>
        <p:sp>
          <p:nvSpPr>
            <p:cNvPr id="79" name="pl79"/>
            <p:cNvSpPr/>
            <p:nvPr/>
          </p:nvSpPr>
          <p:spPr>
            <a:xfrm>
              <a:off x="5437664" y="2347764"/>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0" name="pl80"/>
            <p:cNvSpPr/>
            <p:nvPr/>
          </p:nvSpPr>
          <p:spPr>
            <a:xfrm>
              <a:off x="5437664" y="2180747"/>
              <a:ext cx="3397293" cy="1878947"/>
            </a:xfrm>
            <a:custGeom>
              <a:avLst/>
              <a:pathLst>
                <a:path w="3397293" h="1878947">
                  <a:moveTo>
                    <a:pt x="0" y="1878947"/>
                  </a:moveTo>
                  <a:lnTo>
                    <a:pt x="135891" y="1753684"/>
                  </a:lnTo>
                  <a:lnTo>
                    <a:pt x="271783" y="1670175"/>
                  </a:lnTo>
                  <a:lnTo>
                    <a:pt x="407675" y="1586667"/>
                  </a:lnTo>
                  <a:lnTo>
                    <a:pt x="543566" y="1461403"/>
                  </a:lnTo>
                  <a:lnTo>
                    <a:pt x="679458" y="1377895"/>
                  </a:lnTo>
                  <a:lnTo>
                    <a:pt x="815350" y="1377895"/>
                  </a:lnTo>
                  <a:lnTo>
                    <a:pt x="951242" y="1002105"/>
                  </a:lnTo>
                  <a:lnTo>
                    <a:pt x="1087133" y="1085614"/>
                  </a:lnTo>
                  <a:lnTo>
                    <a:pt x="1223025" y="751579"/>
                  </a:lnTo>
                  <a:lnTo>
                    <a:pt x="1358917" y="709824"/>
                  </a:lnTo>
                  <a:lnTo>
                    <a:pt x="1494809" y="626315"/>
                  </a:lnTo>
                  <a:lnTo>
                    <a:pt x="1630700" y="584561"/>
                  </a:lnTo>
                  <a:lnTo>
                    <a:pt x="1766592" y="542807"/>
                  </a:lnTo>
                  <a:lnTo>
                    <a:pt x="1902484" y="501052"/>
                  </a:lnTo>
                  <a:lnTo>
                    <a:pt x="2038375" y="334035"/>
                  </a:lnTo>
                  <a:lnTo>
                    <a:pt x="2174267" y="167017"/>
                  </a:lnTo>
                  <a:lnTo>
                    <a:pt x="2310159" y="125263"/>
                  </a:lnTo>
                  <a:lnTo>
                    <a:pt x="2446051" y="167017"/>
                  </a:lnTo>
                  <a:lnTo>
                    <a:pt x="2581942" y="167017"/>
                  </a:lnTo>
                  <a:lnTo>
                    <a:pt x="2717834" y="334035"/>
                  </a:lnTo>
                  <a:lnTo>
                    <a:pt x="2853726" y="250526"/>
                  </a:lnTo>
                  <a:lnTo>
                    <a:pt x="2989618" y="334035"/>
                  </a:lnTo>
                  <a:lnTo>
                    <a:pt x="3125509" y="250526"/>
                  </a:lnTo>
                  <a:lnTo>
                    <a:pt x="3261401" y="125263"/>
                  </a:lnTo>
                  <a:lnTo>
                    <a:pt x="3397293" y="0"/>
                  </a:lnTo>
                </a:path>
              </a:pathLst>
            </a:custGeom>
            <a:ln w="43362" cap="flat">
              <a:solidFill>
                <a:srgbClr val="000000">
                  <a:alpha val="100000"/>
                </a:srgbClr>
              </a:solidFill>
              <a:prstDash val="solid"/>
              <a:round/>
            </a:ln>
          </p:spPr>
          <p:txBody>
            <a:bodyPr/>
            <a:lstStyle/>
            <a:p/>
          </p:txBody>
        </p:sp>
        <p:sp>
          <p:nvSpPr>
            <p:cNvPr id="81" name="pl81"/>
            <p:cNvSpPr/>
            <p:nvPr/>
          </p:nvSpPr>
          <p:spPr>
            <a:xfrm>
              <a:off x="5437664" y="2072185"/>
              <a:ext cx="0" cy="1987509"/>
            </a:xfrm>
            <a:custGeom>
              <a:avLst/>
              <a:pathLst>
                <a:path w="0" h="1987509">
                  <a:moveTo>
                    <a:pt x="0" y="1987509"/>
                  </a:moveTo>
                  <a:lnTo>
                    <a:pt x="0" y="0"/>
                  </a:lnTo>
                </a:path>
              </a:pathLst>
            </a:custGeom>
            <a:ln w="13550" cap="flat">
              <a:solidFill>
                <a:srgbClr val="0058AB">
                  <a:alpha val="100000"/>
                </a:srgbClr>
              </a:solidFill>
              <a:prstDash val="dot"/>
              <a:round/>
            </a:ln>
          </p:spPr>
          <p:txBody>
            <a:bodyPr/>
            <a:lstStyle/>
            <a:p/>
          </p:txBody>
        </p:sp>
        <p:sp>
          <p:nvSpPr>
            <p:cNvPr id="82" name="pl82"/>
            <p:cNvSpPr/>
            <p:nvPr/>
          </p:nvSpPr>
          <p:spPr>
            <a:xfrm>
              <a:off x="6117122" y="2072185"/>
              <a:ext cx="0" cy="1486456"/>
            </a:xfrm>
            <a:custGeom>
              <a:avLst/>
              <a:pathLst>
                <a:path w="0" h="1486456">
                  <a:moveTo>
                    <a:pt x="0" y="1486456"/>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796581" y="2072185"/>
              <a:ext cx="0" cy="818386"/>
            </a:xfrm>
            <a:custGeom>
              <a:avLst/>
              <a:pathLst>
                <a:path w="0" h="818386">
                  <a:moveTo>
                    <a:pt x="0" y="818386"/>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7476039" y="2072185"/>
              <a:ext cx="0" cy="442596"/>
            </a:xfrm>
            <a:custGeom>
              <a:avLst/>
              <a:pathLst>
                <a:path w="0" h="442596">
                  <a:moveTo>
                    <a:pt x="0" y="442596"/>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8019606" y="2072185"/>
              <a:ext cx="0" cy="275579"/>
            </a:xfrm>
            <a:custGeom>
              <a:avLst/>
              <a:pathLst>
                <a:path w="0" h="275579">
                  <a:moveTo>
                    <a:pt x="0" y="275579"/>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699065" y="2072185"/>
              <a:ext cx="0" cy="233824"/>
            </a:xfrm>
            <a:custGeom>
              <a:avLst/>
              <a:pathLst>
                <a:path w="0" h="233824">
                  <a:moveTo>
                    <a:pt x="0" y="233824"/>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834957" y="2072185"/>
              <a:ext cx="0" cy="108561"/>
            </a:xfrm>
            <a:custGeom>
              <a:avLst/>
              <a:pathLst>
                <a:path w="0" h="108561">
                  <a:moveTo>
                    <a:pt x="0" y="108561"/>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5437664" y="2180747"/>
              <a:ext cx="3397293" cy="1878947"/>
            </a:xfrm>
            <a:custGeom>
              <a:avLst/>
              <a:pathLst>
                <a:path w="3397293" h="1878947">
                  <a:moveTo>
                    <a:pt x="0" y="1878947"/>
                  </a:moveTo>
                  <a:lnTo>
                    <a:pt x="135891" y="1753684"/>
                  </a:lnTo>
                  <a:lnTo>
                    <a:pt x="271783" y="1670175"/>
                  </a:lnTo>
                  <a:lnTo>
                    <a:pt x="407675" y="1586667"/>
                  </a:lnTo>
                  <a:lnTo>
                    <a:pt x="543566" y="1461403"/>
                  </a:lnTo>
                  <a:lnTo>
                    <a:pt x="679458" y="1377895"/>
                  </a:lnTo>
                  <a:lnTo>
                    <a:pt x="815350" y="1377895"/>
                  </a:lnTo>
                  <a:lnTo>
                    <a:pt x="951242" y="1002105"/>
                  </a:lnTo>
                  <a:lnTo>
                    <a:pt x="1087133" y="1085614"/>
                  </a:lnTo>
                  <a:lnTo>
                    <a:pt x="1223025" y="751579"/>
                  </a:lnTo>
                  <a:lnTo>
                    <a:pt x="1358917" y="709824"/>
                  </a:lnTo>
                  <a:lnTo>
                    <a:pt x="1494809" y="626315"/>
                  </a:lnTo>
                  <a:lnTo>
                    <a:pt x="1630700" y="584561"/>
                  </a:lnTo>
                  <a:lnTo>
                    <a:pt x="1766592" y="542807"/>
                  </a:lnTo>
                  <a:lnTo>
                    <a:pt x="1902484" y="501052"/>
                  </a:lnTo>
                  <a:lnTo>
                    <a:pt x="2038375" y="334035"/>
                  </a:lnTo>
                  <a:lnTo>
                    <a:pt x="2174267" y="167017"/>
                  </a:lnTo>
                  <a:lnTo>
                    <a:pt x="2310159" y="125263"/>
                  </a:lnTo>
                  <a:lnTo>
                    <a:pt x="2446051" y="167017"/>
                  </a:lnTo>
                  <a:lnTo>
                    <a:pt x="2581942" y="167017"/>
                  </a:lnTo>
                  <a:lnTo>
                    <a:pt x="2717834" y="334035"/>
                  </a:lnTo>
                  <a:lnTo>
                    <a:pt x="2853726" y="250526"/>
                  </a:lnTo>
                  <a:lnTo>
                    <a:pt x="2989618" y="334035"/>
                  </a:lnTo>
                  <a:lnTo>
                    <a:pt x="3125509" y="250526"/>
                  </a:lnTo>
                  <a:lnTo>
                    <a:pt x="3261401" y="125263"/>
                  </a:lnTo>
                  <a:lnTo>
                    <a:pt x="3397293" y="0"/>
                  </a:lnTo>
                </a:path>
              </a:pathLst>
            </a:custGeom>
            <a:ln w="27101" cap="flat">
              <a:solidFill>
                <a:srgbClr val="0058AB">
                  <a:alpha val="100000"/>
                </a:srgbClr>
              </a:solidFill>
              <a:prstDash val="solid"/>
              <a:round/>
            </a:ln>
          </p:spPr>
          <p:txBody>
            <a:bodyPr/>
            <a:lstStyle/>
            <a:p/>
          </p:txBody>
        </p:sp>
        <p:sp>
          <p:nvSpPr>
            <p:cNvPr id="89" name="tx89"/>
            <p:cNvSpPr/>
            <p:nvPr/>
          </p:nvSpPr>
          <p:spPr>
            <a:xfrm>
              <a:off x="5359324" y="2016367"/>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-41</a:t>
              </a:r>
            </a:p>
          </p:txBody>
        </p:sp>
        <p:sp>
          <p:nvSpPr>
            <p:cNvPr id="90" name="tx90"/>
            <p:cNvSpPr/>
            <p:nvPr/>
          </p:nvSpPr>
          <p:spPr>
            <a:xfrm>
              <a:off x="6038783" y="2015043"/>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-29</a:t>
              </a:r>
            </a:p>
          </p:txBody>
        </p:sp>
        <p:sp>
          <p:nvSpPr>
            <p:cNvPr id="91" name="tx91"/>
            <p:cNvSpPr/>
            <p:nvPr/>
          </p:nvSpPr>
          <p:spPr>
            <a:xfrm>
              <a:off x="6718241" y="2014990"/>
              <a:ext cx="1566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-13</a:t>
              </a:r>
            </a:p>
          </p:txBody>
        </p:sp>
        <p:sp>
          <p:nvSpPr>
            <p:cNvPr id="92" name="tx92"/>
            <p:cNvSpPr/>
            <p:nvPr/>
          </p:nvSpPr>
          <p:spPr>
            <a:xfrm>
              <a:off x="7427845" y="2016684"/>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3" name="tx93"/>
            <p:cNvSpPr/>
            <p:nvPr/>
          </p:nvSpPr>
          <p:spPr>
            <a:xfrm>
              <a:off x="7989462" y="201504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8668920" y="2016367"/>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5" name="tx95"/>
            <p:cNvSpPr/>
            <p:nvPr/>
          </p:nvSpPr>
          <p:spPr>
            <a:xfrm>
              <a:off x="8804812" y="2016684"/>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6" name="tx96"/>
            <p:cNvSpPr/>
            <p:nvPr/>
          </p:nvSpPr>
          <p:spPr>
            <a:xfrm>
              <a:off x="8902429" y="235040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7" name="tx97"/>
            <p:cNvSpPr/>
            <p:nvPr/>
          </p:nvSpPr>
          <p:spPr>
            <a:xfrm>
              <a:off x="8902429" y="235040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98" name="tx98"/>
            <p:cNvSpPr/>
            <p:nvPr/>
          </p:nvSpPr>
          <p:spPr>
            <a:xfrm>
              <a:off x="5003259" y="3965825"/>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99" name="tx99"/>
            <p:cNvSpPr/>
            <p:nvPr/>
          </p:nvSpPr>
          <p:spPr>
            <a:xfrm>
              <a:off x="5003259" y="3130737"/>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0" name="tx100"/>
            <p:cNvSpPr/>
            <p:nvPr/>
          </p:nvSpPr>
          <p:spPr>
            <a:xfrm>
              <a:off x="5127474" y="229565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1" name="tx101"/>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2" name="tx102"/>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3" name="tx103"/>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4" name="tx104"/>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5" name="tx105"/>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6" name="tx106"/>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7" name="tx107"/>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8" name="tx108"/>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09" name="pl109"/>
            <p:cNvSpPr/>
            <p:nvPr/>
          </p:nvSpPr>
          <p:spPr>
            <a:xfrm>
              <a:off x="6018298"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0" name="pl110"/>
            <p:cNvSpPr/>
            <p:nvPr/>
          </p:nvSpPr>
          <p:spPr>
            <a:xfrm>
              <a:off x="6018298"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1" name="pl111"/>
            <p:cNvSpPr/>
            <p:nvPr/>
          </p:nvSpPr>
          <p:spPr>
            <a:xfrm>
              <a:off x="6866291"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2" name="pl112"/>
            <p:cNvSpPr/>
            <p:nvPr/>
          </p:nvSpPr>
          <p:spPr>
            <a:xfrm>
              <a:off x="7628745"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3" name="tx113"/>
            <p:cNvSpPr/>
            <p:nvPr/>
          </p:nvSpPr>
          <p:spPr>
            <a:xfrm>
              <a:off x="6285397" y="4962980"/>
              <a:ext cx="489359"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Uganda</a:t>
              </a:r>
            </a:p>
          </p:txBody>
        </p:sp>
        <p:sp>
          <p:nvSpPr>
            <p:cNvPr id="114" name="tx114"/>
            <p:cNvSpPr/>
            <p:nvPr/>
          </p:nvSpPr>
          <p:spPr>
            <a:xfrm>
              <a:off x="7133391"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5" name="tx115"/>
            <p:cNvSpPr/>
            <p:nvPr/>
          </p:nvSpPr>
          <p:spPr>
            <a:xfrm>
              <a:off x="7895845" y="4988970"/>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116" name="tx116"/>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7" name="pl117"/>
            <p:cNvSpPr/>
            <p:nvPr/>
          </p:nvSpPr>
          <p:spPr>
            <a:xfrm>
              <a:off x="2326678"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18" name="pl118"/>
            <p:cNvSpPr/>
            <p:nvPr/>
          </p:nvSpPr>
          <p:spPr>
            <a:xfrm>
              <a:off x="4345677"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19" name="pl119"/>
            <p:cNvSpPr/>
            <p:nvPr/>
          </p:nvSpPr>
          <p:spPr>
            <a:xfrm>
              <a:off x="6364677"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8383676"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2" name="pl122"/>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3" name="pl123"/>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3336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5355177"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7374177"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8" name="rc128"/>
            <p:cNvSpPr/>
            <p:nvPr/>
          </p:nvSpPr>
          <p:spPr>
            <a:xfrm>
              <a:off x="1317178" y="5887395"/>
              <a:ext cx="7321564" cy="114824"/>
            </a:xfrm>
            <a:prstGeom prst="rect">
              <a:avLst/>
            </a:prstGeom>
            <a:solidFill>
              <a:srgbClr val="1CABE2">
                <a:alpha val="80000"/>
              </a:srgbClr>
            </a:solidFill>
          </p:spPr>
          <p:txBody>
            <a:bodyPr/>
            <a:lstStyle/>
            <a:p/>
          </p:txBody>
        </p:sp>
        <p:sp>
          <p:nvSpPr>
            <p:cNvPr id="129" name="rc129"/>
            <p:cNvSpPr/>
            <p:nvPr/>
          </p:nvSpPr>
          <p:spPr>
            <a:xfrm>
              <a:off x="1317178" y="5743865"/>
              <a:ext cx="6784712" cy="114824"/>
            </a:xfrm>
            <a:prstGeom prst="rect">
              <a:avLst/>
            </a:prstGeom>
            <a:solidFill>
              <a:srgbClr val="1CABE2">
                <a:alpha val="80000"/>
              </a:srgbClr>
            </a:solidFill>
          </p:spPr>
          <p:txBody>
            <a:bodyPr/>
            <a:lstStyle/>
            <a:p/>
          </p:txBody>
        </p:sp>
        <p:sp>
          <p:nvSpPr>
            <p:cNvPr id="130" name="rc130"/>
            <p:cNvSpPr/>
            <p:nvPr/>
          </p:nvSpPr>
          <p:spPr>
            <a:xfrm>
              <a:off x="1317178" y="5600334"/>
              <a:ext cx="3418906" cy="114824"/>
            </a:xfrm>
            <a:prstGeom prst="rect">
              <a:avLst/>
            </a:prstGeom>
            <a:solidFill>
              <a:srgbClr val="1CABE2">
                <a:alpha val="80000"/>
              </a:srgbClr>
            </a:solidFill>
          </p:spPr>
          <p:txBody>
            <a:bodyPr/>
            <a:lstStyle/>
            <a:p/>
          </p:txBody>
        </p:sp>
        <p:sp>
          <p:nvSpPr>
            <p:cNvPr id="131" name="tx131"/>
            <p:cNvSpPr/>
            <p:nvPr/>
          </p:nvSpPr>
          <p:spPr>
            <a:xfrm>
              <a:off x="8129330" y="5890341"/>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109,000</a:t>
              </a:r>
            </a:p>
          </p:txBody>
        </p:sp>
        <p:sp>
          <p:nvSpPr>
            <p:cNvPr id="132" name="tx132"/>
            <p:cNvSpPr/>
            <p:nvPr/>
          </p:nvSpPr>
          <p:spPr>
            <a:xfrm>
              <a:off x="7592478" y="5746810"/>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101,000</a:t>
              </a:r>
            </a:p>
          </p:txBody>
        </p:sp>
        <p:sp>
          <p:nvSpPr>
            <p:cNvPr id="133" name="tx133"/>
            <p:cNvSpPr/>
            <p:nvPr/>
          </p:nvSpPr>
          <p:spPr>
            <a:xfrm>
              <a:off x="4305048" y="5603279"/>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51,000</a:t>
              </a:r>
            </a:p>
          </p:txBody>
        </p:sp>
        <p:sp>
          <p:nvSpPr>
            <p:cNvPr id="134" name="tx134"/>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5" name="tx135"/>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6" name="tx136"/>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7" name="tx137"/>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8" name="tx138"/>
            <p:cNvSpPr/>
            <p:nvPr/>
          </p:nvSpPr>
          <p:spPr>
            <a:xfrm>
              <a:off x="2908892"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30,000</a:t>
              </a:r>
            </a:p>
          </p:txBody>
        </p:sp>
        <p:sp>
          <p:nvSpPr>
            <p:cNvPr id="139" name="tx139"/>
            <p:cNvSpPr/>
            <p:nvPr/>
          </p:nvSpPr>
          <p:spPr>
            <a:xfrm>
              <a:off x="4927892"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60,000</a:t>
              </a:r>
            </a:p>
          </p:txBody>
        </p:sp>
        <p:sp>
          <p:nvSpPr>
            <p:cNvPr id="140" name="tx140"/>
            <p:cNvSpPr/>
            <p:nvPr/>
          </p:nvSpPr>
          <p:spPr>
            <a:xfrm>
              <a:off x="6946891"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90,000</a:t>
              </a:r>
            </a:p>
          </p:txBody>
        </p:sp>
        <p:sp>
          <p:nvSpPr>
            <p:cNvPr id="141" name="tx141"/>
            <p:cNvSpPr/>
            <p:nvPr/>
          </p:nvSpPr>
          <p:spPr>
            <a:xfrm>
              <a:off x="951100" y="5337435"/>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2024 and 2025</a:t>
              </a:r>
            </a:p>
          </p:txBody>
        </p:sp>
        <p:sp>
          <p:nvSpPr>
            <p:cNvPr id="142" name="tx142"/>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3" name="tx143"/>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DTP3 coverage in Uganda (97%) was 12 percentage points higher than the global average (85%) and 17 percentage points higher than the average across all ESAR countries (80%).
National DTP3 coverage was 4 percentage points higher than in 2019 (93%).
This equates to 51,000 un- and undervaccinated children in 2025 compared to 109,000 un- and undervaccinated children in 2019.</a:t>
            </a:r>
          </a:p>
        </p:txBody>
      </p:sp>
      <p:sp>
        <p:nvSpPr>
          <p:cNvPr id="14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Uganda DTP3 coverage was 97% - this is 4 percentage points higher than in 2019 and more than 10 percentage points higher than both the global and regional averages.</a:t>
            </a:r>
          </a:p>
        </p:txBody>
      </p:sp>
      <p:grpSp xmlns:pic="http://schemas.openxmlformats.org/drawingml/2006/picture">
        <p:nvGrpSpPr>
          <p:cNvPr id="146" name=""/>
          <p:cNvGrpSpPr/>
          <p:nvPr/>
        </p:nvGrpSpPr>
        <p:grpSpPr>
          <a:xfrm>
            <a:off x="292608" y="1005840"/>
            <a:ext cx="8595360" cy="28575"/>
            <a:chOff x="292608" y="1005840"/>
            <a:chExt cx="8595360" cy="28575"/>
          </a:xfrm>
        </p:grpSpPr>
        <p:sp>
          <p:nvSpPr>
            <p:cNvPr id="14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ESAR from lowest to highest coverage, and the rank of the top 10 countries with the most un- and undervaccinated children, based on absolute numbers.
In 2025, Uganda ranked number 21 out of 21 countries for lowest DTP3 coverage (based on tied ranks).
Uganda was not in the top 10 countries with the most un- and undervaccinated children.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Uganda had the highest coverage and was not among the top 10 countries with the highest number of un- and undervaccinated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3142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07024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30907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4508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68965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192848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3782323"/>
              <a:ext cx="239888" cy="429685"/>
            </a:xfrm>
            <a:prstGeom prst="rect">
              <a:avLst/>
            </a:prstGeom>
            <a:solidFill>
              <a:srgbClr val="80BD41">
                <a:alpha val="100000"/>
              </a:srgbClr>
            </a:solidFill>
          </p:spPr>
          <p:txBody>
            <a:bodyPr/>
            <a:lstStyle/>
            <a:p/>
          </p:txBody>
        </p:sp>
        <p:sp>
          <p:nvSpPr>
            <p:cNvPr id="24" name="rc24"/>
            <p:cNvSpPr/>
            <p:nvPr/>
          </p:nvSpPr>
          <p:spPr>
            <a:xfrm>
              <a:off x="1296273" y="3385690"/>
              <a:ext cx="239888" cy="396633"/>
            </a:xfrm>
            <a:prstGeom prst="rect">
              <a:avLst/>
            </a:prstGeom>
            <a:solidFill>
              <a:srgbClr val="1CABE2">
                <a:alpha val="100000"/>
              </a:srgbClr>
            </a:solidFill>
          </p:spPr>
          <p:txBody>
            <a:bodyPr/>
            <a:lstStyle/>
            <a:p/>
          </p:txBody>
        </p:sp>
        <p:sp>
          <p:nvSpPr>
            <p:cNvPr id="25" name="rc25"/>
            <p:cNvSpPr/>
            <p:nvPr/>
          </p:nvSpPr>
          <p:spPr>
            <a:xfrm>
              <a:off x="1562816" y="3745495"/>
              <a:ext cx="239888" cy="466513"/>
            </a:xfrm>
            <a:prstGeom prst="rect">
              <a:avLst/>
            </a:prstGeom>
            <a:solidFill>
              <a:srgbClr val="80BD41">
                <a:alpha val="100000"/>
              </a:srgbClr>
            </a:solidFill>
          </p:spPr>
          <p:txBody>
            <a:bodyPr/>
            <a:lstStyle/>
            <a:p/>
          </p:txBody>
        </p:sp>
        <p:sp>
          <p:nvSpPr>
            <p:cNvPr id="26" name="rc26"/>
            <p:cNvSpPr/>
            <p:nvPr/>
          </p:nvSpPr>
          <p:spPr>
            <a:xfrm>
              <a:off x="1562816" y="3363802"/>
              <a:ext cx="239888" cy="381693"/>
            </a:xfrm>
            <a:prstGeom prst="rect">
              <a:avLst/>
            </a:prstGeom>
            <a:solidFill>
              <a:srgbClr val="1CABE2">
                <a:alpha val="100000"/>
              </a:srgbClr>
            </a:solidFill>
          </p:spPr>
          <p:txBody>
            <a:bodyPr/>
            <a:lstStyle/>
            <a:p/>
          </p:txBody>
        </p:sp>
        <p:sp>
          <p:nvSpPr>
            <p:cNvPr id="27" name="rc27"/>
            <p:cNvSpPr/>
            <p:nvPr/>
          </p:nvSpPr>
          <p:spPr>
            <a:xfrm>
              <a:off x="1829360" y="3716665"/>
              <a:ext cx="239888" cy="495344"/>
            </a:xfrm>
            <a:prstGeom prst="rect">
              <a:avLst/>
            </a:prstGeom>
            <a:solidFill>
              <a:srgbClr val="80BD41">
                <a:alpha val="100000"/>
              </a:srgbClr>
            </a:solidFill>
          </p:spPr>
          <p:txBody>
            <a:bodyPr/>
            <a:lstStyle/>
            <a:p/>
          </p:txBody>
        </p:sp>
        <p:sp>
          <p:nvSpPr>
            <p:cNvPr id="28" name="rc28"/>
            <p:cNvSpPr/>
            <p:nvPr/>
          </p:nvSpPr>
          <p:spPr>
            <a:xfrm>
              <a:off x="1829360" y="3342984"/>
              <a:ext cx="239888" cy="373680"/>
            </a:xfrm>
            <a:prstGeom prst="rect">
              <a:avLst/>
            </a:prstGeom>
            <a:solidFill>
              <a:srgbClr val="1CABE2">
                <a:alpha val="100000"/>
              </a:srgbClr>
            </a:solidFill>
          </p:spPr>
          <p:txBody>
            <a:bodyPr/>
            <a:lstStyle/>
            <a:p/>
          </p:txBody>
        </p:sp>
        <p:sp>
          <p:nvSpPr>
            <p:cNvPr id="29" name="rc29"/>
            <p:cNvSpPr/>
            <p:nvPr/>
          </p:nvSpPr>
          <p:spPr>
            <a:xfrm>
              <a:off x="2095903" y="3686850"/>
              <a:ext cx="239888" cy="525158"/>
            </a:xfrm>
            <a:prstGeom prst="rect">
              <a:avLst/>
            </a:prstGeom>
            <a:solidFill>
              <a:srgbClr val="80BD41">
                <a:alpha val="100000"/>
              </a:srgbClr>
            </a:solidFill>
          </p:spPr>
          <p:txBody>
            <a:bodyPr/>
            <a:lstStyle/>
            <a:p/>
          </p:txBody>
        </p:sp>
        <p:sp>
          <p:nvSpPr>
            <p:cNvPr id="30" name="rc30"/>
            <p:cNvSpPr/>
            <p:nvPr/>
          </p:nvSpPr>
          <p:spPr>
            <a:xfrm>
              <a:off x="2095903" y="3321909"/>
              <a:ext cx="239888" cy="364941"/>
            </a:xfrm>
            <a:prstGeom prst="rect">
              <a:avLst/>
            </a:prstGeom>
            <a:solidFill>
              <a:srgbClr val="1CABE2">
                <a:alpha val="100000"/>
              </a:srgbClr>
            </a:solidFill>
          </p:spPr>
          <p:txBody>
            <a:bodyPr/>
            <a:lstStyle/>
            <a:p/>
          </p:txBody>
        </p:sp>
        <p:sp>
          <p:nvSpPr>
            <p:cNvPr id="31" name="rc31"/>
            <p:cNvSpPr/>
            <p:nvPr/>
          </p:nvSpPr>
          <p:spPr>
            <a:xfrm>
              <a:off x="2362446" y="3647736"/>
              <a:ext cx="239888" cy="564273"/>
            </a:xfrm>
            <a:prstGeom prst="rect">
              <a:avLst/>
            </a:prstGeom>
            <a:solidFill>
              <a:srgbClr val="80BD41">
                <a:alpha val="100000"/>
              </a:srgbClr>
            </a:solidFill>
          </p:spPr>
          <p:txBody>
            <a:bodyPr/>
            <a:lstStyle/>
            <a:p/>
          </p:txBody>
        </p:sp>
        <p:sp>
          <p:nvSpPr>
            <p:cNvPr id="32" name="rc32"/>
            <p:cNvSpPr/>
            <p:nvPr/>
          </p:nvSpPr>
          <p:spPr>
            <a:xfrm>
              <a:off x="2362446" y="3301891"/>
              <a:ext cx="239888" cy="345844"/>
            </a:xfrm>
            <a:prstGeom prst="rect">
              <a:avLst/>
            </a:prstGeom>
            <a:solidFill>
              <a:srgbClr val="1CABE2">
                <a:alpha val="100000"/>
              </a:srgbClr>
            </a:solidFill>
          </p:spPr>
          <p:txBody>
            <a:bodyPr/>
            <a:lstStyle/>
            <a:p/>
          </p:txBody>
        </p:sp>
        <p:sp>
          <p:nvSpPr>
            <p:cNvPr id="33" name="rc33"/>
            <p:cNvSpPr/>
            <p:nvPr/>
          </p:nvSpPr>
          <p:spPr>
            <a:xfrm>
              <a:off x="2628989" y="3619708"/>
              <a:ext cx="239888" cy="592301"/>
            </a:xfrm>
            <a:prstGeom prst="rect">
              <a:avLst/>
            </a:prstGeom>
            <a:solidFill>
              <a:srgbClr val="80BD41">
                <a:alpha val="100000"/>
              </a:srgbClr>
            </a:solidFill>
          </p:spPr>
          <p:txBody>
            <a:bodyPr/>
            <a:lstStyle/>
            <a:p/>
          </p:txBody>
        </p:sp>
        <p:sp>
          <p:nvSpPr>
            <p:cNvPr id="34" name="rc34"/>
            <p:cNvSpPr/>
            <p:nvPr/>
          </p:nvSpPr>
          <p:spPr>
            <a:xfrm>
              <a:off x="2628989" y="3286539"/>
              <a:ext cx="239888" cy="333168"/>
            </a:xfrm>
            <a:prstGeom prst="rect">
              <a:avLst/>
            </a:prstGeom>
            <a:solidFill>
              <a:srgbClr val="1CABE2">
                <a:alpha val="100000"/>
              </a:srgbClr>
            </a:solidFill>
          </p:spPr>
          <p:txBody>
            <a:bodyPr/>
            <a:lstStyle/>
            <a:p/>
          </p:txBody>
        </p:sp>
        <p:sp>
          <p:nvSpPr>
            <p:cNvPr id="35" name="rc35"/>
            <p:cNvSpPr/>
            <p:nvPr/>
          </p:nvSpPr>
          <p:spPr>
            <a:xfrm>
              <a:off x="2895532" y="3609523"/>
              <a:ext cx="239888" cy="602486"/>
            </a:xfrm>
            <a:prstGeom prst="rect">
              <a:avLst/>
            </a:prstGeom>
            <a:solidFill>
              <a:srgbClr val="80BD41">
                <a:alpha val="100000"/>
              </a:srgbClr>
            </a:solidFill>
          </p:spPr>
          <p:txBody>
            <a:bodyPr/>
            <a:lstStyle/>
            <a:p/>
          </p:txBody>
        </p:sp>
        <p:sp>
          <p:nvSpPr>
            <p:cNvPr id="36" name="rc36"/>
            <p:cNvSpPr/>
            <p:nvPr/>
          </p:nvSpPr>
          <p:spPr>
            <a:xfrm>
              <a:off x="2895532" y="3270624"/>
              <a:ext cx="239888" cy="338899"/>
            </a:xfrm>
            <a:prstGeom prst="rect">
              <a:avLst/>
            </a:prstGeom>
            <a:solidFill>
              <a:srgbClr val="1CABE2">
                <a:alpha val="100000"/>
              </a:srgbClr>
            </a:solidFill>
          </p:spPr>
          <p:txBody>
            <a:bodyPr/>
            <a:lstStyle/>
            <a:p/>
          </p:txBody>
        </p:sp>
        <p:sp>
          <p:nvSpPr>
            <p:cNvPr id="37" name="rc37"/>
            <p:cNvSpPr/>
            <p:nvPr/>
          </p:nvSpPr>
          <p:spPr>
            <a:xfrm>
              <a:off x="3162075" y="3513206"/>
              <a:ext cx="239888" cy="698803"/>
            </a:xfrm>
            <a:prstGeom prst="rect">
              <a:avLst/>
            </a:prstGeom>
            <a:solidFill>
              <a:srgbClr val="80BD41">
                <a:alpha val="100000"/>
              </a:srgbClr>
            </a:solidFill>
          </p:spPr>
          <p:txBody>
            <a:bodyPr/>
            <a:lstStyle/>
            <a:p/>
          </p:txBody>
        </p:sp>
        <p:sp>
          <p:nvSpPr>
            <p:cNvPr id="38" name="rc38"/>
            <p:cNvSpPr/>
            <p:nvPr/>
          </p:nvSpPr>
          <p:spPr>
            <a:xfrm>
              <a:off x="3162075" y="3254744"/>
              <a:ext cx="239888" cy="258461"/>
            </a:xfrm>
            <a:prstGeom prst="rect">
              <a:avLst/>
            </a:prstGeom>
            <a:solidFill>
              <a:srgbClr val="1CABE2">
                <a:alpha val="100000"/>
              </a:srgbClr>
            </a:solidFill>
          </p:spPr>
          <p:txBody>
            <a:bodyPr/>
            <a:lstStyle/>
            <a:p/>
          </p:txBody>
        </p:sp>
        <p:sp>
          <p:nvSpPr>
            <p:cNvPr id="39" name="rc39"/>
            <p:cNvSpPr/>
            <p:nvPr/>
          </p:nvSpPr>
          <p:spPr>
            <a:xfrm>
              <a:off x="3428618" y="3522288"/>
              <a:ext cx="239888" cy="689721"/>
            </a:xfrm>
            <a:prstGeom prst="rect">
              <a:avLst/>
            </a:prstGeom>
            <a:solidFill>
              <a:srgbClr val="80BD41">
                <a:alpha val="100000"/>
              </a:srgbClr>
            </a:solidFill>
          </p:spPr>
          <p:txBody>
            <a:bodyPr/>
            <a:lstStyle/>
            <a:p/>
          </p:txBody>
        </p:sp>
        <p:sp>
          <p:nvSpPr>
            <p:cNvPr id="40" name="rc40"/>
            <p:cNvSpPr/>
            <p:nvPr/>
          </p:nvSpPr>
          <p:spPr>
            <a:xfrm>
              <a:off x="3428618" y="3240571"/>
              <a:ext cx="239888" cy="281717"/>
            </a:xfrm>
            <a:prstGeom prst="rect">
              <a:avLst/>
            </a:prstGeom>
            <a:solidFill>
              <a:srgbClr val="1CABE2">
                <a:alpha val="100000"/>
              </a:srgbClr>
            </a:solidFill>
          </p:spPr>
          <p:txBody>
            <a:bodyPr/>
            <a:lstStyle/>
            <a:p/>
          </p:txBody>
        </p:sp>
        <p:sp>
          <p:nvSpPr>
            <p:cNvPr id="41" name="rc41"/>
            <p:cNvSpPr/>
            <p:nvPr/>
          </p:nvSpPr>
          <p:spPr>
            <a:xfrm>
              <a:off x="3695161" y="3427357"/>
              <a:ext cx="239888" cy="784651"/>
            </a:xfrm>
            <a:prstGeom prst="rect">
              <a:avLst/>
            </a:prstGeom>
            <a:solidFill>
              <a:srgbClr val="80BD41">
                <a:alpha val="100000"/>
              </a:srgbClr>
            </a:solidFill>
          </p:spPr>
          <p:txBody>
            <a:bodyPr/>
            <a:lstStyle/>
            <a:p/>
          </p:txBody>
        </p:sp>
        <p:sp>
          <p:nvSpPr>
            <p:cNvPr id="42" name="rc42"/>
            <p:cNvSpPr/>
            <p:nvPr/>
          </p:nvSpPr>
          <p:spPr>
            <a:xfrm>
              <a:off x="3695161" y="3218779"/>
              <a:ext cx="239888" cy="208578"/>
            </a:xfrm>
            <a:prstGeom prst="rect">
              <a:avLst/>
            </a:prstGeom>
            <a:solidFill>
              <a:srgbClr val="1CABE2">
                <a:alpha val="100000"/>
              </a:srgbClr>
            </a:solidFill>
          </p:spPr>
          <p:txBody>
            <a:bodyPr/>
            <a:lstStyle/>
            <a:p/>
          </p:txBody>
        </p:sp>
        <p:sp>
          <p:nvSpPr>
            <p:cNvPr id="43" name="rc43"/>
            <p:cNvSpPr/>
            <p:nvPr/>
          </p:nvSpPr>
          <p:spPr>
            <a:xfrm>
              <a:off x="3961705" y="3401412"/>
              <a:ext cx="239888" cy="810597"/>
            </a:xfrm>
            <a:prstGeom prst="rect">
              <a:avLst/>
            </a:prstGeom>
            <a:solidFill>
              <a:srgbClr val="80BD41">
                <a:alpha val="100000"/>
              </a:srgbClr>
            </a:solidFill>
          </p:spPr>
          <p:txBody>
            <a:bodyPr/>
            <a:lstStyle/>
            <a:p/>
          </p:txBody>
        </p:sp>
        <p:sp>
          <p:nvSpPr>
            <p:cNvPr id="44" name="rc44"/>
            <p:cNvSpPr/>
            <p:nvPr/>
          </p:nvSpPr>
          <p:spPr>
            <a:xfrm>
              <a:off x="3961705" y="3198762"/>
              <a:ext cx="239888" cy="202649"/>
            </a:xfrm>
            <a:prstGeom prst="rect">
              <a:avLst/>
            </a:prstGeom>
            <a:solidFill>
              <a:srgbClr val="1CABE2">
                <a:alpha val="100000"/>
              </a:srgbClr>
            </a:solidFill>
          </p:spPr>
          <p:txBody>
            <a:bodyPr/>
            <a:lstStyle/>
            <a:p/>
          </p:txBody>
        </p:sp>
        <p:sp>
          <p:nvSpPr>
            <p:cNvPr id="45" name="rc45"/>
            <p:cNvSpPr/>
            <p:nvPr/>
          </p:nvSpPr>
          <p:spPr>
            <a:xfrm>
              <a:off x="4228248" y="3368158"/>
              <a:ext cx="239888" cy="843850"/>
            </a:xfrm>
            <a:prstGeom prst="rect">
              <a:avLst/>
            </a:prstGeom>
            <a:solidFill>
              <a:srgbClr val="80BD41">
                <a:alpha val="100000"/>
              </a:srgbClr>
            </a:solidFill>
          </p:spPr>
          <p:txBody>
            <a:bodyPr/>
            <a:lstStyle/>
            <a:p/>
          </p:txBody>
        </p:sp>
        <p:sp>
          <p:nvSpPr>
            <p:cNvPr id="46" name="rc46"/>
            <p:cNvSpPr/>
            <p:nvPr/>
          </p:nvSpPr>
          <p:spPr>
            <a:xfrm>
              <a:off x="4228248" y="3182923"/>
              <a:ext cx="239888" cy="185235"/>
            </a:xfrm>
            <a:prstGeom prst="rect">
              <a:avLst/>
            </a:prstGeom>
            <a:solidFill>
              <a:srgbClr val="1CABE2">
                <a:alpha val="100000"/>
              </a:srgbClr>
            </a:solidFill>
          </p:spPr>
          <p:txBody>
            <a:bodyPr/>
            <a:lstStyle/>
            <a:p/>
          </p:txBody>
        </p:sp>
        <p:sp>
          <p:nvSpPr>
            <p:cNvPr id="47" name="rc47"/>
            <p:cNvSpPr/>
            <p:nvPr/>
          </p:nvSpPr>
          <p:spPr>
            <a:xfrm>
              <a:off x="4494791" y="3347795"/>
              <a:ext cx="239888" cy="864214"/>
            </a:xfrm>
            <a:prstGeom prst="rect">
              <a:avLst/>
            </a:prstGeom>
            <a:solidFill>
              <a:srgbClr val="80BD41">
                <a:alpha val="100000"/>
              </a:srgbClr>
            </a:solidFill>
          </p:spPr>
          <p:txBody>
            <a:bodyPr/>
            <a:lstStyle/>
            <a:p/>
          </p:txBody>
        </p:sp>
        <p:sp>
          <p:nvSpPr>
            <p:cNvPr id="48" name="rc48"/>
            <p:cNvSpPr/>
            <p:nvPr/>
          </p:nvSpPr>
          <p:spPr>
            <a:xfrm>
              <a:off x="4494791" y="3170787"/>
              <a:ext cx="239888" cy="177007"/>
            </a:xfrm>
            <a:prstGeom prst="rect">
              <a:avLst/>
            </a:prstGeom>
            <a:solidFill>
              <a:srgbClr val="1CABE2">
                <a:alpha val="100000"/>
              </a:srgbClr>
            </a:solidFill>
          </p:spPr>
          <p:txBody>
            <a:bodyPr/>
            <a:lstStyle/>
            <a:p/>
          </p:txBody>
        </p:sp>
        <p:sp>
          <p:nvSpPr>
            <p:cNvPr id="49" name="rc49"/>
            <p:cNvSpPr/>
            <p:nvPr/>
          </p:nvSpPr>
          <p:spPr>
            <a:xfrm>
              <a:off x="4761334" y="3329254"/>
              <a:ext cx="239888" cy="882755"/>
            </a:xfrm>
            <a:prstGeom prst="rect">
              <a:avLst/>
            </a:prstGeom>
            <a:solidFill>
              <a:srgbClr val="80BD41">
                <a:alpha val="100000"/>
              </a:srgbClr>
            </a:solidFill>
          </p:spPr>
          <p:txBody>
            <a:bodyPr/>
            <a:lstStyle/>
            <a:p/>
          </p:txBody>
        </p:sp>
        <p:sp>
          <p:nvSpPr>
            <p:cNvPr id="50" name="rc50"/>
            <p:cNvSpPr/>
            <p:nvPr/>
          </p:nvSpPr>
          <p:spPr>
            <a:xfrm>
              <a:off x="4761334" y="3161110"/>
              <a:ext cx="239888" cy="168143"/>
            </a:xfrm>
            <a:prstGeom prst="rect">
              <a:avLst/>
            </a:prstGeom>
            <a:solidFill>
              <a:srgbClr val="1CABE2">
                <a:alpha val="100000"/>
              </a:srgbClr>
            </a:solidFill>
          </p:spPr>
          <p:txBody>
            <a:bodyPr/>
            <a:lstStyle/>
            <a:p/>
          </p:txBody>
        </p:sp>
        <p:sp>
          <p:nvSpPr>
            <p:cNvPr id="51" name="rc51"/>
            <p:cNvSpPr/>
            <p:nvPr/>
          </p:nvSpPr>
          <p:spPr>
            <a:xfrm>
              <a:off x="5027877" y="3309533"/>
              <a:ext cx="239888" cy="902475"/>
            </a:xfrm>
            <a:prstGeom prst="rect">
              <a:avLst/>
            </a:prstGeom>
            <a:solidFill>
              <a:srgbClr val="80BD41">
                <a:alpha val="100000"/>
              </a:srgbClr>
            </a:solidFill>
          </p:spPr>
          <p:txBody>
            <a:bodyPr/>
            <a:lstStyle/>
            <a:p/>
          </p:txBody>
        </p:sp>
        <p:sp>
          <p:nvSpPr>
            <p:cNvPr id="52" name="rc52"/>
            <p:cNvSpPr/>
            <p:nvPr/>
          </p:nvSpPr>
          <p:spPr>
            <a:xfrm>
              <a:off x="5027877" y="3150273"/>
              <a:ext cx="239888" cy="159260"/>
            </a:xfrm>
            <a:prstGeom prst="rect">
              <a:avLst/>
            </a:prstGeom>
            <a:solidFill>
              <a:srgbClr val="1CABE2">
                <a:alpha val="100000"/>
              </a:srgbClr>
            </a:solidFill>
          </p:spPr>
          <p:txBody>
            <a:bodyPr/>
            <a:lstStyle/>
            <a:p/>
          </p:txBody>
        </p:sp>
        <p:sp>
          <p:nvSpPr>
            <p:cNvPr id="53" name="rc53"/>
            <p:cNvSpPr/>
            <p:nvPr/>
          </p:nvSpPr>
          <p:spPr>
            <a:xfrm>
              <a:off x="5294420" y="3253454"/>
              <a:ext cx="239888" cy="958555"/>
            </a:xfrm>
            <a:prstGeom prst="rect">
              <a:avLst/>
            </a:prstGeom>
            <a:solidFill>
              <a:srgbClr val="80BD41">
                <a:alpha val="100000"/>
              </a:srgbClr>
            </a:solidFill>
          </p:spPr>
          <p:txBody>
            <a:bodyPr/>
            <a:lstStyle/>
            <a:p/>
          </p:txBody>
        </p:sp>
        <p:sp>
          <p:nvSpPr>
            <p:cNvPr id="54" name="rc54"/>
            <p:cNvSpPr/>
            <p:nvPr/>
          </p:nvSpPr>
          <p:spPr>
            <a:xfrm>
              <a:off x="5294420" y="3134981"/>
              <a:ext cx="239888" cy="118473"/>
            </a:xfrm>
            <a:prstGeom prst="rect">
              <a:avLst/>
            </a:prstGeom>
            <a:solidFill>
              <a:srgbClr val="1CABE2">
                <a:alpha val="100000"/>
              </a:srgbClr>
            </a:solidFill>
          </p:spPr>
          <p:txBody>
            <a:bodyPr/>
            <a:lstStyle/>
            <a:p/>
          </p:txBody>
        </p:sp>
        <p:sp>
          <p:nvSpPr>
            <p:cNvPr id="55" name="rc55"/>
            <p:cNvSpPr/>
            <p:nvPr/>
          </p:nvSpPr>
          <p:spPr>
            <a:xfrm>
              <a:off x="5560963" y="3194457"/>
              <a:ext cx="239888" cy="1017552"/>
            </a:xfrm>
            <a:prstGeom prst="rect">
              <a:avLst/>
            </a:prstGeom>
            <a:solidFill>
              <a:srgbClr val="80BD41">
                <a:alpha val="100000"/>
              </a:srgbClr>
            </a:solidFill>
          </p:spPr>
          <p:txBody>
            <a:bodyPr/>
            <a:lstStyle/>
            <a:p/>
          </p:txBody>
        </p:sp>
        <p:sp>
          <p:nvSpPr>
            <p:cNvPr id="56" name="rc56"/>
            <p:cNvSpPr/>
            <p:nvPr/>
          </p:nvSpPr>
          <p:spPr>
            <a:xfrm>
              <a:off x="5560963" y="3117866"/>
              <a:ext cx="239888" cy="76590"/>
            </a:xfrm>
            <a:prstGeom prst="rect">
              <a:avLst/>
            </a:prstGeom>
            <a:solidFill>
              <a:srgbClr val="1CABE2">
                <a:alpha val="100000"/>
              </a:srgbClr>
            </a:solidFill>
          </p:spPr>
          <p:txBody>
            <a:bodyPr/>
            <a:lstStyle/>
            <a:p/>
          </p:txBody>
        </p:sp>
        <p:sp>
          <p:nvSpPr>
            <p:cNvPr id="57" name="rc57"/>
            <p:cNvSpPr/>
            <p:nvPr/>
          </p:nvSpPr>
          <p:spPr>
            <a:xfrm>
              <a:off x="5827506" y="3154945"/>
              <a:ext cx="239888" cy="1057064"/>
            </a:xfrm>
            <a:prstGeom prst="rect">
              <a:avLst/>
            </a:prstGeom>
            <a:solidFill>
              <a:srgbClr val="80BD41">
                <a:alpha val="100000"/>
              </a:srgbClr>
            </a:solidFill>
          </p:spPr>
          <p:txBody>
            <a:bodyPr/>
            <a:lstStyle/>
            <a:p/>
          </p:txBody>
        </p:sp>
        <p:sp>
          <p:nvSpPr>
            <p:cNvPr id="58" name="rc58"/>
            <p:cNvSpPr/>
            <p:nvPr/>
          </p:nvSpPr>
          <p:spPr>
            <a:xfrm>
              <a:off x="5827506" y="3087473"/>
              <a:ext cx="239888" cy="67472"/>
            </a:xfrm>
            <a:prstGeom prst="rect">
              <a:avLst/>
            </a:prstGeom>
            <a:solidFill>
              <a:srgbClr val="1CABE2">
                <a:alpha val="100000"/>
              </a:srgbClr>
            </a:solidFill>
          </p:spPr>
          <p:txBody>
            <a:bodyPr/>
            <a:lstStyle/>
            <a:p/>
          </p:txBody>
        </p:sp>
        <p:sp>
          <p:nvSpPr>
            <p:cNvPr id="59" name="rc59"/>
            <p:cNvSpPr/>
            <p:nvPr/>
          </p:nvSpPr>
          <p:spPr>
            <a:xfrm>
              <a:off x="6094049" y="3136507"/>
              <a:ext cx="239888" cy="1075502"/>
            </a:xfrm>
            <a:prstGeom prst="rect">
              <a:avLst/>
            </a:prstGeom>
            <a:solidFill>
              <a:srgbClr val="80BD41">
                <a:alpha val="100000"/>
              </a:srgbClr>
            </a:solidFill>
          </p:spPr>
          <p:txBody>
            <a:bodyPr/>
            <a:lstStyle/>
            <a:p/>
          </p:txBody>
        </p:sp>
        <p:sp>
          <p:nvSpPr>
            <p:cNvPr id="60" name="rc60"/>
            <p:cNvSpPr/>
            <p:nvPr/>
          </p:nvSpPr>
          <p:spPr>
            <a:xfrm>
              <a:off x="6094049" y="3055555"/>
              <a:ext cx="239888" cy="80951"/>
            </a:xfrm>
            <a:prstGeom prst="rect">
              <a:avLst/>
            </a:prstGeom>
            <a:solidFill>
              <a:srgbClr val="1CABE2">
                <a:alpha val="100000"/>
              </a:srgbClr>
            </a:solidFill>
          </p:spPr>
          <p:txBody>
            <a:bodyPr/>
            <a:lstStyle/>
            <a:p/>
          </p:txBody>
        </p:sp>
        <p:sp>
          <p:nvSpPr>
            <p:cNvPr id="61" name="rc61"/>
            <p:cNvSpPr/>
            <p:nvPr/>
          </p:nvSpPr>
          <p:spPr>
            <a:xfrm>
              <a:off x="6360593" y="3111846"/>
              <a:ext cx="239888" cy="1100163"/>
            </a:xfrm>
            <a:prstGeom prst="rect">
              <a:avLst/>
            </a:prstGeom>
            <a:solidFill>
              <a:srgbClr val="80BD41">
                <a:alpha val="100000"/>
              </a:srgbClr>
            </a:solidFill>
          </p:spPr>
          <p:txBody>
            <a:bodyPr/>
            <a:lstStyle/>
            <a:p/>
          </p:txBody>
        </p:sp>
        <p:sp>
          <p:nvSpPr>
            <p:cNvPr id="62" name="rc62"/>
            <p:cNvSpPr/>
            <p:nvPr/>
          </p:nvSpPr>
          <p:spPr>
            <a:xfrm>
              <a:off x="6360593" y="3029038"/>
              <a:ext cx="239888" cy="82808"/>
            </a:xfrm>
            <a:prstGeom prst="rect">
              <a:avLst/>
            </a:prstGeom>
            <a:solidFill>
              <a:srgbClr val="1CABE2">
                <a:alpha val="100000"/>
              </a:srgbClr>
            </a:solidFill>
          </p:spPr>
          <p:txBody>
            <a:bodyPr/>
            <a:lstStyle/>
            <a:p/>
          </p:txBody>
        </p:sp>
        <p:sp>
          <p:nvSpPr>
            <p:cNvPr id="63" name="rc63"/>
            <p:cNvSpPr/>
            <p:nvPr/>
          </p:nvSpPr>
          <p:spPr>
            <a:xfrm>
              <a:off x="6627136" y="3134374"/>
              <a:ext cx="239888" cy="1077635"/>
            </a:xfrm>
            <a:prstGeom prst="rect">
              <a:avLst/>
            </a:prstGeom>
            <a:solidFill>
              <a:srgbClr val="80BD41">
                <a:alpha val="100000"/>
              </a:srgbClr>
            </a:solidFill>
          </p:spPr>
          <p:txBody>
            <a:bodyPr/>
            <a:lstStyle/>
            <a:p/>
          </p:txBody>
        </p:sp>
        <p:sp>
          <p:nvSpPr>
            <p:cNvPr id="64" name="rc64"/>
            <p:cNvSpPr/>
            <p:nvPr/>
          </p:nvSpPr>
          <p:spPr>
            <a:xfrm>
              <a:off x="6627136" y="3001183"/>
              <a:ext cx="239888" cy="133191"/>
            </a:xfrm>
            <a:prstGeom prst="rect">
              <a:avLst/>
            </a:prstGeom>
            <a:solidFill>
              <a:srgbClr val="1CABE2">
                <a:alpha val="100000"/>
              </a:srgbClr>
            </a:solidFill>
          </p:spPr>
          <p:txBody>
            <a:bodyPr/>
            <a:lstStyle/>
            <a:p/>
          </p:txBody>
        </p:sp>
        <p:sp>
          <p:nvSpPr>
            <p:cNvPr id="65" name="rc65"/>
            <p:cNvSpPr/>
            <p:nvPr/>
          </p:nvSpPr>
          <p:spPr>
            <a:xfrm>
              <a:off x="6893679" y="3087359"/>
              <a:ext cx="239888" cy="1124650"/>
            </a:xfrm>
            <a:prstGeom prst="rect">
              <a:avLst/>
            </a:prstGeom>
            <a:solidFill>
              <a:srgbClr val="80BD41">
                <a:alpha val="100000"/>
              </a:srgbClr>
            </a:solidFill>
          </p:spPr>
          <p:txBody>
            <a:bodyPr/>
            <a:lstStyle/>
            <a:p/>
          </p:txBody>
        </p:sp>
        <p:sp>
          <p:nvSpPr>
            <p:cNvPr id="66" name="rc66"/>
            <p:cNvSpPr/>
            <p:nvPr/>
          </p:nvSpPr>
          <p:spPr>
            <a:xfrm>
              <a:off x="6893679" y="2976130"/>
              <a:ext cx="239888" cy="111229"/>
            </a:xfrm>
            <a:prstGeom prst="rect">
              <a:avLst/>
            </a:prstGeom>
            <a:solidFill>
              <a:srgbClr val="1CABE2">
                <a:alpha val="100000"/>
              </a:srgbClr>
            </a:solidFill>
          </p:spPr>
          <p:txBody>
            <a:bodyPr/>
            <a:lstStyle/>
            <a:p/>
          </p:txBody>
        </p:sp>
        <p:sp>
          <p:nvSpPr>
            <p:cNvPr id="67" name="rc67"/>
            <p:cNvSpPr/>
            <p:nvPr/>
          </p:nvSpPr>
          <p:spPr>
            <a:xfrm>
              <a:off x="7160222" y="3094822"/>
              <a:ext cx="239888" cy="1117186"/>
            </a:xfrm>
            <a:prstGeom prst="rect">
              <a:avLst/>
            </a:prstGeom>
            <a:solidFill>
              <a:srgbClr val="80BD41">
                <a:alpha val="100000"/>
              </a:srgbClr>
            </a:solidFill>
          </p:spPr>
          <p:txBody>
            <a:bodyPr/>
            <a:lstStyle/>
            <a:p/>
          </p:txBody>
        </p:sp>
        <p:sp>
          <p:nvSpPr>
            <p:cNvPr id="68" name="rc68"/>
            <p:cNvSpPr/>
            <p:nvPr/>
          </p:nvSpPr>
          <p:spPr>
            <a:xfrm>
              <a:off x="7160222" y="2956743"/>
              <a:ext cx="239888" cy="138079"/>
            </a:xfrm>
            <a:prstGeom prst="rect">
              <a:avLst/>
            </a:prstGeom>
            <a:solidFill>
              <a:srgbClr val="1CABE2">
                <a:alpha val="100000"/>
              </a:srgbClr>
            </a:solidFill>
          </p:spPr>
          <p:txBody>
            <a:bodyPr/>
            <a:lstStyle/>
            <a:p/>
          </p:txBody>
        </p:sp>
        <p:sp>
          <p:nvSpPr>
            <p:cNvPr id="69" name="rc69"/>
            <p:cNvSpPr/>
            <p:nvPr/>
          </p:nvSpPr>
          <p:spPr>
            <a:xfrm>
              <a:off x="7426765" y="3055552"/>
              <a:ext cx="239888" cy="1156457"/>
            </a:xfrm>
            <a:prstGeom prst="rect">
              <a:avLst/>
            </a:prstGeom>
            <a:solidFill>
              <a:srgbClr val="80BD41">
                <a:alpha val="100000"/>
              </a:srgbClr>
            </a:solidFill>
          </p:spPr>
          <p:txBody>
            <a:bodyPr/>
            <a:lstStyle/>
            <a:p/>
          </p:txBody>
        </p:sp>
        <p:sp>
          <p:nvSpPr>
            <p:cNvPr id="70" name="rc70"/>
            <p:cNvSpPr/>
            <p:nvPr/>
          </p:nvSpPr>
          <p:spPr>
            <a:xfrm>
              <a:off x="7426765" y="2941177"/>
              <a:ext cx="239888" cy="114375"/>
            </a:xfrm>
            <a:prstGeom prst="rect">
              <a:avLst/>
            </a:prstGeom>
            <a:solidFill>
              <a:srgbClr val="1CABE2">
                <a:alpha val="100000"/>
              </a:srgbClr>
            </a:solidFill>
          </p:spPr>
          <p:txBody>
            <a:bodyPr/>
            <a:lstStyle/>
            <a:p/>
          </p:txBody>
        </p:sp>
        <p:sp>
          <p:nvSpPr>
            <p:cNvPr id="71" name="rc71"/>
            <p:cNvSpPr/>
            <p:nvPr/>
          </p:nvSpPr>
          <p:spPr>
            <a:xfrm>
              <a:off x="7693308" y="3009811"/>
              <a:ext cx="239888" cy="1202198"/>
            </a:xfrm>
            <a:prstGeom prst="rect">
              <a:avLst/>
            </a:prstGeom>
            <a:solidFill>
              <a:srgbClr val="80BD41">
                <a:alpha val="100000"/>
              </a:srgbClr>
            </a:solidFill>
          </p:spPr>
          <p:txBody>
            <a:bodyPr/>
            <a:lstStyle/>
            <a:p/>
          </p:txBody>
        </p:sp>
        <p:sp>
          <p:nvSpPr>
            <p:cNvPr id="72" name="rc72"/>
            <p:cNvSpPr/>
            <p:nvPr/>
          </p:nvSpPr>
          <p:spPr>
            <a:xfrm>
              <a:off x="7693308" y="2933074"/>
              <a:ext cx="239888" cy="76736"/>
            </a:xfrm>
            <a:prstGeom prst="rect">
              <a:avLst/>
            </a:prstGeom>
            <a:solidFill>
              <a:srgbClr val="1CABE2">
                <a:alpha val="100000"/>
              </a:srgbClr>
            </a:solidFill>
          </p:spPr>
          <p:txBody>
            <a:bodyPr/>
            <a:lstStyle/>
            <a:p/>
          </p:txBody>
        </p:sp>
        <p:sp>
          <p:nvSpPr>
            <p:cNvPr id="73" name="rc73"/>
            <p:cNvSpPr/>
            <p:nvPr/>
          </p:nvSpPr>
          <p:spPr>
            <a:xfrm>
              <a:off x="7959851" y="2961718"/>
              <a:ext cx="239888" cy="1250291"/>
            </a:xfrm>
            <a:prstGeom prst="rect">
              <a:avLst/>
            </a:prstGeom>
            <a:solidFill>
              <a:srgbClr val="80BD41">
                <a:alpha val="100000"/>
              </a:srgbClr>
            </a:solidFill>
          </p:spPr>
          <p:txBody>
            <a:bodyPr/>
            <a:lstStyle/>
            <a:p/>
          </p:txBody>
        </p:sp>
        <p:sp>
          <p:nvSpPr>
            <p:cNvPr id="74" name="rc74"/>
            <p:cNvSpPr/>
            <p:nvPr/>
          </p:nvSpPr>
          <p:spPr>
            <a:xfrm>
              <a:off x="7959851" y="2923049"/>
              <a:ext cx="239888" cy="38668"/>
            </a:xfrm>
            <a:prstGeom prst="rect">
              <a:avLst/>
            </a:prstGeom>
            <a:solidFill>
              <a:srgbClr val="1CABE2">
                <a:alpha val="100000"/>
              </a:srgbClr>
            </a:solidFill>
          </p:spPr>
          <p:txBody>
            <a:bodyPr/>
            <a:lstStyle/>
            <a:p/>
          </p:txBody>
        </p:sp>
        <p:sp>
          <p:nvSpPr>
            <p:cNvPr id="75" name="pl75"/>
            <p:cNvSpPr/>
            <p:nvPr/>
          </p:nvSpPr>
          <p:spPr>
            <a:xfrm>
              <a:off x="1416218" y="2128191"/>
              <a:ext cx="6663577" cy="966719"/>
            </a:xfrm>
            <a:custGeom>
              <a:avLst/>
              <a:pathLst>
                <a:path w="6663577" h="966719">
                  <a:moveTo>
                    <a:pt x="0" y="966719"/>
                  </a:moveTo>
                  <a:lnTo>
                    <a:pt x="266543" y="902271"/>
                  </a:lnTo>
                  <a:lnTo>
                    <a:pt x="533086" y="859306"/>
                  </a:lnTo>
                  <a:lnTo>
                    <a:pt x="799629" y="816341"/>
                  </a:lnTo>
                  <a:lnTo>
                    <a:pt x="1066172" y="751893"/>
                  </a:lnTo>
                  <a:lnTo>
                    <a:pt x="1332715" y="708927"/>
                  </a:lnTo>
                  <a:lnTo>
                    <a:pt x="1599258" y="708927"/>
                  </a:lnTo>
                  <a:lnTo>
                    <a:pt x="1865801" y="515583"/>
                  </a:lnTo>
                  <a:lnTo>
                    <a:pt x="2132344" y="558549"/>
                  </a:lnTo>
                  <a:lnTo>
                    <a:pt x="2398888" y="386687"/>
                  </a:lnTo>
                  <a:lnTo>
                    <a:pt x="2665431" y="365205"/>
                  </a:lnTo>
                  <a:lnTo>
                    <a:pt x="2931974" y="322239"/>
                  </a:lnTo>
                  <a:lnTo>
                    <a:pt x="3198517" y="300757"/>
                  </a:lnTo>
                  <a:lnTo>
                    <a:pt x="3465060" y="279274"/>
                  </a:lnTo>
                  <a:lnTo>
                    <a:pt x="3731603" y="257791"/>
                  </a:lnTo>
                  <a:lnTo>
                    <a:pt x="3998146" y="171861"/>
                  </a:lnTo>
                  <a:lnTo>
                    <a:pt x="4264689" y="85930"/>
                  </a:lnTo>
                  <a:lnTo>
                    <a:pt x="4531233" y="64447"/>
                  </a:lnTo>
                  <a:lnTo>
                    <a:pt x="4797776" y="85930"/>
                  </a:lnTo>
                  <a:lnTo>
                    <a:pt x="5064319" y="85930"/>
                  </a:lnTo>
                  <a:lnTo>
                    <a:pt x="5330862" y="171861"/>
                  </a:lnTo>
                  <a:lnTo>
                    <a:pt x="5597405" y="128895"/>
                  </a:lnTo>
                  <a:lnTo>
                    <a:pt x="5863948" y="171861"/>
                  </a:lnTo>
                  <a:lnTo>
                    <a:pt x="6130491" y="128895"/>
                  </a:lnTo>
                  <a:lnTo>
                    <a:pt x="6397034" y="64447"/>
                  </a:lnTo>
                  <a:lnTo>
                    <a:pt x="6663577" y="0"/>
                  </a:lnTo>
                </a:path>
              </a:pathLst>
            </a:custGeom>
            <a:ln w="27101" cap="flat">
              <a:solidFill>
                <a:srgbClr val="0058AB">
                  <a:alpha val="100000"/>
                </a:srgbClr>
              </a:solidFill>
              <a:prstDash val="solid"/>
              <a:round/>
            </a:ln>
          </p:spPr>
          <p:txBody>
            <a:bodyPr/>
            <a:lstStyle/>
            <a:p/>
          </p:txBody>
        </p:sp>
        <p:sp>
          <p:nvSpPr>
            <p:cNvPr id="76" name="tx76"/>
            <p:cNvSpPr/>
            <p:nvPr/>
          </p:nvSpPr>
          <p:spPr>
            <a:xfrm>
              <a:off x="1355928"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52</a:t>
              </a:r>
            </a:p>
          </p:txBody>
        </p:sp>
        <p:sp>
          <p:nvSpPr>
            <p:cNvPr id="77" name="tx77"/>
            <p:cNvSpPr/>
            <p:nvPr/>
          </p:nvSpPr>
          <p:spPr>
            <a:xfrm>
              <a:off x="268864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64</a:t>
              </a:r>
            </a:p>
          </p:txBody>
        </p:sp>
        <p:sp>
          <p:nvSpPr>
            <p:cNvPr id="78" name="tx78"/>
            <p:cNvSpPr/>
            <p:nvPr/>
          </p:nvSpPr>
          <p:spPr>
            <a:xfrm>
              <a:off x="4021359"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79" name="tx79"/>
            <p:cNvSpPr/>
            <p:nvPr/>
          </p:nvSpPr>
          <p:spPr>
            <a:xfrm>
              <a:off x="5354075"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0" name="tx80"/>
            <p:cNvSpPr/>
            <p:nvPr/>
          </p:nvSpPr>
          <p:spPr>
            <a:xfrm>
              <a:off x="6420247" y="19414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1" name="tx81"/>
            <p:cNvSpPr/>
            <p:nvPr/>
          </p:nvSpPr>
          <p:spPr>
            <a:xfrm>
              <a:off x="668679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2" name="tx82"/>
            <p:cNvSpPr/>
            <p:nvPr/>
          </p:nvSpPr>
          <p:spPr>
            <a:xfrm>
              <a:off x="695333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3" name="tx83"/>
            <p:cNvSpPr/>
            <p:nvPr/>
          </p:nvSpPr>
          <p:spPr>
            <a:xfrm>
              <a:off x="721987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4" name="tx84"/>
            <p:cNvSpPr/>
            <p:nvPr/>
          </p:nvSpPr>
          <p:spPr>
            <a:xfrm>
              <a:off x="748642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5" name="tx85"/>
            <p:cNvSpPr/>
            <p:nvPr/>
          </p:nvSpPr>
          <p:spPr>
            <a:xfrm>
              <a:off x="7752963"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6" name="tx86"/>
            <p:cNvSpPr/>
            <p:nvPr/>
          </p:nvSpPr>
          <p:spPr>
            <a:xfrm>
              <a:off x="8019506"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7" name="tx87"/>
            <p:cNvSpPr/>
            <p:nvPr/>
          </p:nvSpPr>
          <p:spPr>
            <a:xfrm>
              <a:off x="1324790" y="324976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1.09</a:t>
              </a:r>
            </a:p>
          </p:txBody>
        </p:sp>
        <p:sp>
          <p:nvSpPr>
            <p:cNvPr id="88" name="tx88"/>
            <p:cNvSpPr/>
            <p:nvPr/>
          </p:nvSpPr>
          <p:spPr>
            <a:xfrm>
              <a:off x="2657505" y="3151760"/>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1.22</a:t>
              </a:r>
            </a:p>
          </p:txBody>
        </p:sp>
        <p:sp>
          <p:nvSpPr>
            <p:cNvPr id="89" name="tx89"/>
            <p:cNvSpPr/>
            <p:nvPr/>
          </p:nvSpPr>
          <p:spPr>
            <a:xfrm>
              <a:off x="3990221" y="306279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1.33</a:t>
              </a:r>
            </a:p>
          </p:txBody>
        </p:sp>
        <p:sp>
          <p:nvSpPr>
            <p:cNvPr id="90" name="tx90"/>
            <p:cNvSpPr/>
            <p:nvPr/>
          </p:nvSpPr>
          <p:spPr>
            <a:xfrm>
              <a:off x="5322937" y="3000201"/>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1.41</a:t>
              </a:r>
            </a:p>
          </p:txBody>
        </p:sp>
        <p:sp>
          <p:nvSpPr>
            <p:cNvPr id="91" name="tx91"/>
            <p:cNvSpPr/>
            <p:nvPr/>
          </p:nvSpPr>
          <p:spPr>
            <a:xfrm>
              <a:off x="6389109" y="289311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1.55</a:t>
              </a:r>
            </a:p>
          </p:txBody>
        </p:sp>
        <p:sp>
          <p:nvSpPr>
            <p:cNvPr id="92" name="tx92"/>
            <p:cNvSpPr/>
            <p:nvPr/>
          </p:nvSpPr>
          <p:spPr>
            <a:xfrm>
              <a:off x="6655652" y="286525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1.59</a:t>
              </a:r>
            </a:p>
          </p:txBody>
        </p:sp>
        <p:sp>
          <p:nvSpPr>
            <p:cNvPr id="93" name="tx93"/>
            <p:cNvSpPr/>
            <p:nvPr/>
          </p:nvSpPr>
          <p:spPr>
            <a:xfrm>
              <a:off x="6922195" y="284020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1.62</a:t>
              </a:r>
            </a:p>
          </p:txBody>
        </p:sp>
        <p:sp>
          <p:nvSpPr>
            <p:cNvPr id="94" name="tx94"/>
            <p:cNvSpPr/>
            <p:nvPr/>
          </p:nvSpPr>
          <p:spPr>
            <a:xfrm>
              <a:off x="7188738" y="282081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1.65</a:t>
              </a:r>
            </a:p>
          </p:txBody>
        </p:sp>
        <p:sp>
          <p:nvSpPr>
            <p:cNvPr id="95" name="tx95"/>
            <p:cNvSpPr/>
            <p:nvPr/>
          </p:nvSpPr>
          <p:spPr>
            <a:xfrm>
              <a:off x="7455282" y="280525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1.67</a:t>
              </a:r>
            </a:p>
          </p:txBody>
        </p:sp>
        <p:sp>
          <p:nvSpPr>
            <p:cNvPr id="96" name="tx96"/>
            <p:cNvSpPr/>
            <p:nvPr/>
          </p:nvSpPr>
          <p:spPr>
            <a:xfrm>
              <a:off x="7721825" y="279714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1.68</a:t>
              </a:r>
            </a:p>
          </p:txBody>
        </p:sp>
        <p:sp>
          <p:nvSpPr>
            <p:cNvPr id="97" name="tx97"/>
            <p:cNvSpPr/>
            <p:nvPr/>
          </p:nvSpPr>
          <p:spPr>
            <a:xfrm>
              <a:off x="7988368" y="278712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1.69</a:t>
              </a:r>
            </a:p>
          </p:txBody>
        </p:sp>
        <p:sp>
          <p:nvSpPr>
            <p:cNvPr id="98" name="pl98"/>
            <p:cNvSpPr/>
            <p:nvPr/>
          </p:nvSpPr>
          <p:spPr>
            <a:xfrm>
              <a:off x="1416218" y="2063743"/>
              <a:ext cx="0" cy="1031167"/>
            </a:xfrm>
            <a:custGeom>
              <a:avLst/>
              <a:pathLst>
                <a:path w="0" h="1031167">
                  <a:moveTo>
                    <a:pt x="0" y="1031167"/>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2748933" y="2063743"/>
              <a:ext cx="0" cy="773375"/>
            </a:xfrm>
            <a:custGeom>
              <a:avLst/>
              <a:pathLst>
                <a:path w="0" h="773375">
                  <a:moveTo>
                    <a:pt x="0" y="773375"/>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4081649" y="2063743"/>
              <a:ext cx="0" cy="429653"/>
            </a:xfrm>
            <a:custGeom>
              <a:avLst/>
              <a:pathLst>
                <a:path w="0" h="429653">
                  <a:moveTo>
                    <a:pt x="0" y="429653"/>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5414365" y="2063743"/>
              <a:ext cx="0" cy="236309"/>
            </a:xfrm>
            <a:custGeom>
              <a:avLst/>
              <a:pathLst>
                <a:path w="0" h="236309">
                  <a:moveTo>
                    <a:pt x="0" y="236309"/>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480537" y="2063743"/>
              <a:ext cx="0" cy="150378"/>
            </a:xfrm>
            <a:custGeom>
              <a:avLst/>
              <a:pathLst>
                <a:path w="0" h="150378">
                  <a:moveTo>
                    <a:pt x="0" y="150378"/>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747080" y="2063743"/>
              <a:ext cx="0" cy="236309"/>
            </a:xfrm>
            <a:custGeom>
              <a:avLst/>
              <a:pathLst>
                <a:path w="0" h="236309">
                  <a:moveTo>
                    <a:pt x="0" y="236309"/>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013623" y="2063743"/>
              <a:ext cx="0" cy="193343"/>
            </a:xfrm>
            <a:custGeom>
              <a:avLst/>
              <a:pathLst>
                <a:path w="0" h="193343">
                  <a:moveTo>
                    <a:pt x="0" y="193343"/>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280166" y="2063743"/>
              <a:ext cx="0" cy="236309"/>
            </a:xfrm>
            <a:custGeom>
              <a:avLst/>
              <a:pathLst>
                <a:path w="0" h="236309">
                  <a:moveTo>
                    <a:pt x="0" y="236309"/>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546709" y="2063743"/>
              <a:ext cx="0" cy="193343"/>
            </a:xfrm>
            <a:custGeom>
              <a:avLst/>
              <a:pathLst>
                <a:path w="0" h="193343">
                  <a:moveTo>
                    <a:pt x="0" y="193343"/>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813253" y="2063743"/>
              <a:ext cx="0" cy="128895"/>
            </a:xfrm>
            <a:custGeom>
              <a:avLst/>
              <a:pathLst>
                <a:path w="0" h="128895">
                  <a:moveTo>
                    <a:pt x="0" y="128895"/>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8079796" y="2063743"/>
              <a:ext cx="0" cy="64447"/>
            </a:xfrm>
            <a:custGeom>
              <a:avLst/>
              <a:pathLst>
                <a:path w="0" h="64447">
                  <a:moveTo>
                    <a:pt x="0" y="64447"/>
                  </a:moveTo>
                  <a:lnTo>
                    <a:pt x="0" y="0"/>
                  </a:lnTo>
                </a:path>
              </a:pathLst>
            </a:custGeom>
            <a:ln w="13550" cap="flat">
              <a:solidFill>
                <a:srgbClr val="0058AB">
                  <a:alpha val="100000"/>
                </a:srgbClr>
              </a:solidFill>
              <a:prstDash val="dot"/>
              <a:round/>
            </a:ln>
          </p:spPr>
          <p:txBody>
            <a:bodyPr/>
            <a:lstStyle/>
            <a:p/>
          </p:txBody>
        </p:sp>
        <p:sp>
          <p:nvSpPr>
            <p:cNvPr id="109" name="tx109"/>
            <p:cNvSpPr/>
            <p:nvPr/>
          </p:nvSpPr>
          <p:spPr>
            <a:xfrm>
              <a:off x="1324790" y="396211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0.56</a:t>
              </a:r>
            </a:p>
          </p:txBody>
        </p:sp>
        <p:sp>
          <p:nvSpPr>
            <p:cNvPr id="110" name="tx110"/>
            <p:cNvSpPr/>
            <p:nvPr/>
          </p:nvSpPr>
          <p:spPr>
            <a:xfrm>
              <a:off x="1324790" y="354895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0.52</a:t>
              </a:r>
            </a:p>
          </p:txBody>
        </p:sp>
        <p:sp>
          <p:nvSpPr>
            <p:cNvPr id="111" name="tx111"/>
            <p:cNvSpPr/>
            <p:nvPr/>
          </p:nvSpPr>
          <p:spPr>
            <a:xfrm>
              <a:off x="2657505" y="388081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0.78</a:t>
              </a:r>
            </a:p>
          </p:txBody>
        </p:sp>
        <p:sp>
          <p:nvSpPr>
            <p:cNvPr id="112" name="tx112"/>
            <p:cNvSpPr/>
            <p:nvPr/>
          </p:nvSpPr>
          <p:spPr>
            <a:xfrm>
              <a:off x="2657505" y="341807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0.44</a:t>
              </a:r>
            </a:p>
          </p:txBody>
        </p:sp>
        <p:sp>
          <p:nvSpPr>
            <p:cNvPr id="113" name="tx113"/>
            <p:cNvSpPr/>
            <p:nvPr/>
          </p:nvSpPr>
          <p:spPr>
            <a:xfrm>
              <a:off x="3990221" y="377166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1.06</a:t>
              </a:r>
            </a:p>
          </p:txBody>
        </p:sp>
        <p:sp>
          <p:nvSpPr>
            <p:cNvPr id="114" name="tx114"/>
            <p:cNvSpPr/>
            <p:nvPr/>
          </p:nvSpPr>
          <p:spPr>
            <a:xfrm>
              <a:off x="3990221" y="326503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0.27</a:t>
              </a:r>
            </a:p>
          </p:txBody>
        </p:sp>
        <p:sp>
          <p:nvSpPr>
            <p:cNvPr id="115" name="tx115"/>
            <p:cNvSpPr/>
            <p:nvPr/>
          </p:nvSpPr>
          <p:spPr>
            <a:xfrm>
              <a:off x="5322937" y="369768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1.26</a:t>
              </a:r>
            </a:p>
          </p:txBody>
        </p:sp>
        <p:sp>
          <p:nvSpPr>
            <p:cNvPr id="116" name="tx116"/>
            <p:cNvSpPr/>
            <p:nvPr/>
          </p:nvSpPr>
          <p:spPr>
            <a:xfrm>
              <a:off x="5322937" y="315916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0.16</a:t>
              </a:r>
            </a:p>
          </p:txBody>
        </p:sp>
        <p:sp>
          <p:nvSpPr>
            <p:cNvPr id="117" name="tx117"/>
            <p:cNvSpPr/>
            <p:nvPr/>
          </p:nvSpPr>
          <p:spPr>
            <a:xfrm>
              <a:off x="6389109" y="362688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1.45</a:t>
              </a:r>
            </a:p>
          </p:txBody>
        </p:sp>
        <p:sp>
          <p:nvSpPr>
            <p:cNvPr id="118" name="tx118"/>
            <p:cNvSpPr/>
            <p:nvPr/>
          </p:nvSpPr>
          <p:spPr>
            <a:xfrm>
              <a:off x="6389109" y="303539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0.11</a:t>
              </a:r>
            </a:p>
          </p:txBody>
        </p:sp>
        <p:sp>
          <p:nvSpPr>
            <p:cNvPr id="119" name="tx119"/>
            <p:cNvSpPr/>
            <p:nvPr/>
          </p:nvSpPr>
          <p:spPr>
            <a:xfrm>
              <a:off x="6655652" y="3639290"/>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1.42</a:t>
              </a:r>
            </a:p>
          </p:txBody>
        </p:sp>
        <p:sp>
          <p:nvSpPr>
            <p:cNvPr id="120" name="tx120"/>
            <p:cNvSpPr/>
            <p:nvPr/>
          </p:nvSpPr>
          <p:spPr>
            <a:xfrm>
              <a:off x="6655652" y="303273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0.17</a:t>
              </a:r>
            </a:p>
          </p:txBody>
        </p:sp>
        <p:sp>
          <p:nvSpPr>
            <p:cNvPr id="121" name="tx121"/>
            <p:cNvSpPr/>
            <p:nvPr/>
          </p:nvSpPr>
          <p:spPr>
            <a:xfrm>
              <a:off x="6922195" y="361463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1.48</a:t>
              </a:r>
            </a:p>
          </p:txBody>
        </p:sp>
        <p:sp>
          <p:nvSpPr>
            <p:cNvPr id="122" name="tx122"/>
            <p:cNvSpPr/>
            <p:nvPr/>
          </p:nvSpPr>
          <p:spPr>
            <a:xfrm>
              <a:off x="6922195" y="299669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0.15</a:t>
              </a:r>
            </a:p>
          </p:txBody>
        </p:sp>
        <p:sp>
          <p:nvSpPr>
            <p:cNvPr id="123" name="tx123"/>
            <p:cNvSpPr/>
            <p:nvPr/>
          </p:nvSpPr>
          <p:spPr>
            <a:xfrm>
              <a:off x="7188738" y="3619515"/>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1.47</a:t>
              </a:r>
            </a:p>
          </p:txBody>
        </p:sp>
        <p:sp>
          <p:nvSpPr>
            <p:cNvPr id="124" name="tx124"/>
            <p:cNvSpPr/>
            <p:nvPr/>
          </p:nvSpPr>
          <p:spPr>
            <a:xfrm>
              <a:off x="7188738" y="299073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0.18</a:t>
              </a:r>
            </a:p>
          </p:txBody>
        </p:sp>
        <p:sp>
          <p:nvSpPr>
            <p:cNvPr id="125" name="tx125"/>
            <p:cNvSpPr/>
            <p:nvPr/>
          </p:nvSpPr>
          <p:spPr>
            <a:xfrm>
              <a:off x="7455282" y="359873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1.52</a:t>
              </a:r>
            </a:p>
          </p:txBody>
        </p:sp>
        <p:sp>
          <p:nvSpPr>
            <p:cNvPr id="126" name="tx126"/>
            <p:cNvSpPr/>
            <p:nvPr/>
          </p:nvSpPr>
          <p:spPr>
            <a:xfrm>
              <a:off x="7455282" y="296331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0.15</a:t>
              </a:r>
            </a:p>
          </p:txBody>
        </p:sp>
        <p:sp>
          <p:nvSpPr>
            <p:cNvPr id="127" name="tx127"/>
            <p:cNvSpPr/>
            <p:nvPr/>
          </p:nvSpPr>
          <p:spPr>
            <a:xfrm>
              <a:off x="7721825" y="357586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1.58</a:t>
              </a:r>
            </a:p>
          </p:txBody>
        </p:sp>
        <p:sp>
          <p:nvSpPr>
            <p:cNvPr id="128" name="tx128"/>
            <p:cNvSpPr/>
            <p:nvPr/>
          </p:nvSpPr>
          <p:spPr>
            <a:xfrm>
              <a:off x="7747950" y="293639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a:t>
              </a:r>
            </a:p>
          </p:txBody>
        </p:sp>
        <p:sp>
          <p:nvSpPr>
            <p:cNvPr id="129" name="tx129"/>
            <p:cNvSpPr/>
            <p:nvPr/>
          </p:nvSpPr>
          <p:spPr>
            <a:xfrm>
              <a:off x="7988368" y="355181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1.64</a:t>
              </a:r>
            </a:p>
          </p:txBody>
        </p:sp>
        <p:sp>
          <p:nvSpPr>
            <p:cNvPr id="130" name="tx130"/>
            <p:cNvSpPr/>
            <p:nvPr/>
          </p:nvSpPr>
          <p:spPr>
            <a:xfrm>
              <a:off x="7988368" y="290733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0.05</a:t>
              </a:r>
            </a:p>
          </p:txBody>
        </p:sp>
        <p:sp>
          <p:nvSpPr>
            <p:cNvPr id="131" name="tx131"/>
            <p:cNvSpPr/>
            <p:nvPr/>
          </p:nvSpPr>
          <p:spPr>
            <a:xfrm>
              <a:off x="694404" y="4159895"/>
              <a:ext cx="19406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0M</a:t>
              </a:r>
            </a:p>
          </p:txBody>
        </p:sp>
        <p:sp>
          <p:nvSpPr>
            <p:cNvPr id="132" name="tx132"/>
            <p:cNvSpPr/>
            <p:nvPr/>
          </p:nvSpPr>
          <p:spPr>
            <a:xfrm>
              <a:off x="694404" y="3400424"/>
              <a:ext cx="194065"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1M</a:t>
              </a:r>
            </a:p>
          </p:txBody>
        </p:sp>
        <p:sp>
          <p:nvSpPr>
            <p:cNvPr id="133" name="tx133"/>
            <p:cNvSpPr/>
            <p:nvPr/>
          </p:nvSpPr>
          <p:spPr>
            <a:xfrm>
              <a:off x="694404" y="2639248"/>
              <a:ext cx="194065"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2M</a:t>
              </a:r>
            </a:p>
          </p:txBody>
        </p:sp>
        <p:sp>
          <p:nvSpPr>
            <p:cNvPr id="134" name="tx134"/>
            <p:cNvSpPr/>
            <p:nvPr/>
          </p:nvSpPr>
          <p:spPr>
            <a:xfrm>
              <a:off x="694404" y="1876299"/>
              <a:ext cx="194065"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3M</a:t>
              </a:r>
            </a:p>
          </p:txBody>
        </p:sp>
        <p:sp>
          <p:nvSpPr>
            <p:cNvPr id="135" name="tx135"/>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7" name="tx137"/>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8" name="tx138"/>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9" name="tx139"/>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0" name="tx140"/>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1" name="tx141"/>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2" name="tx142"/>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3" name="tx143"/>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4" name="tx144"/>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5" name="tx145"/>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6" name="tx146"/>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7" name="tx147"/>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8" name="tx148"/>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9" name="tx149"/>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0" name="tx150"/>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1" name="tx151"/>
            <p:cNvSpPr/>
            <p:nvPr/>
          </p:nvSpPr>
          <p:spPr>
            <a:xfrm rot="-5400000">
              <a:off x="-192539" y="3018617"/>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52" name="tx152"/>
            <p:cNvSpPr/>
            <p:nvPr/>
          </p:nvSpPr>
          <p:spPr>
            <a:xfrm rot="5400000">
              <a:off x="8539473" y="301861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3" name="pl153"/>
            <p:cNvSpPr/>
            <p:nvPr/>
          </p:nvSpPr>
          <p:spPr>
            <a:xfrm>
              <a:off x="2908284" y="518089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4" name="tx154"/>
            <p:cNvSpPr/>
            <p:nvPr/>
          </p:nvSpPr>
          <p:spPr>
            <a:xfrm>
              <a:off x="3175384" y="510108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55" name="rc155"/>
            <p:cNvSpPr/>
            <p:nvPr/>
          </p:nvSpPr>
          <p:spPr>
            <a:xfrm>
              <a:off x="4433341" y="5080163"/>
              <a:ext cx="201456" cy="201456"/>
            </a:xfrm>
            <a:prstGeom prst="rect">
              <a:avLst/>
            </a:prstGeom>
            <a:solidFill>
              <a:srgbClr val="1CABE2">
                <a:alpha val="100000"/>
              </a:srgbClr>
            </a:solidFill>
          </p:spPr>
          <p:txBody>
            <a:bodyPr/>
            <a:lstStyle/>
            <a:p/>
          </p:txBody>
        </p:sp>
        <p:sp>
          <p:nvSpPr>
            <p:cNvPr id="156" name="rc156"/>
            <p:cNvSpPr/>
            <p:nvPr/>
          </p:nvSpPr>
          <p:spPr>
            <a:xfrm>
              <a:off x="5638429" y="5080163"/>
              <a:ext cx="201456" cy="201456"/>
            </a:xfrm>
            <a:prstGeom prst="rect">
              <a:avLst/>
            </a:prstGeom>
            <a:solidFill>
              <a:srgbClr val="80BD41">
                <a:alpha val="100000"/>
              </a:srgbClr>
            </a:solidFill>
          </p:spPr>
          <p:txBody>
            <a:bodyPr/>
            <a:lstStyle/>
            <a:p/>
          </p:txBody>
        </p:sp>
        <p:sp>
          <p:nvSpPr>
            <p:cNvPr id="157" name="tx157"/>
            <p:cNvSpPr/>
            <p:nvPr/>
          </p:nvSpPr>
          <p:spPr>
            <a:xfrm>
              <a:off x="4713386" y="5129185"/>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8" name="tx158"/>
            <p:cNvSpPr/>
            <p:nvPr/>
          </p:nvSpPr>
          <p:spPr>
            <a:xfrm>
              <a:off x="5918474" y="5129254"/>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9" name="tx159"/>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60" name="tx160"/>
            <p:cNvSpPr/>
            <p:nvPr/>
          </p:nvSpPr>
          <p:spPr>
            <a:xfrm>
              <a:off x="951100" y="1582906"/>
              <a:ext cx="1482075"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Uganda, 2000-2025</a:t>
              </a:r>
            </a:p>
          </p:txBody>
        </p:sp>
        <p:sp>
          <p:nvSpPr>
            <p:cNvPr id="161" name="pl161"/>
            <p:cNvSpPr/>
            <p:nvPr/>
          </p:nvSpPr>
          <p:spPr>
            <a:xfrm>
              <a:off x="2266925"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4208229"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6149533"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8090837"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6" name="pl166"/>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7" name="pl167"/>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8" name="pl168"/>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3237577"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5178881"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7120185"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2" name="rc172"/>
            <p:cNvSpPr/>
            <p:nvPr/>
          </p:nvSpPr>
          <p:spPr>
            <a:xfrm>
              <a:off x="1296273" y="5840557"/>
              <a:ext cx="5611715" cy="124062"/>
            </a:xfrm>
            <a:prstGeom prst="rect">
              <a:avLst/>
            </a:prstGeom>
            <a:solidFill>
              <a:srgbClr val="80BD41">
                <a:alpha val="100000"/>
              </a:srgbClr>
            </a:solidFill>
          </p:spPr>
          <p:txBody>
            <a:bodyPr/>
            <a:lstStyle/>
            <a:p/>
          </p:txBody>
        </p:sp>
        <p:sp>
          <p:nvSpPr>
            <p:cNvPr id="173" name="rc173"/>
            <p:cNvSpPr/>
            <p:nvPr/>
          </p:nvSpPr>
          <p:spPr>
            <a:xfrm>
              <a:off x="6907989" y="5840557"/>
              <a:ext cx="422388" cy="124062"/>
            </a:xfrm>
            <a:prstGeom prst="rect">
              <a:avLst/>
            </a:prstGeom>
            <a:solidFill>
              <a:srgbClr val="1CABE2">
                <a:alpha val="100000"/>
              </a:srgbClr>
            </a:solidFill>
          </p:spPr>
          <p:txBody>
            <a:bodyPr/>
            <a:lstStyle/>
            <a:p/>
          </p:txBody>
        </p:sp>
        <p:sp>
          <p:nvSpPr>
            <p:cNvPr id="174" name="rc174"/>
            <p:cNvSpPr/>
            <p:nvPr/>
          </p:nvSpPr>
          <p:spPr>
            <a:xfrm>
              <a:off x="1296273" y="5685479"/>
              <a:ext cx="6132178" cy="124062"/>
            </a:xfrm>
            <a:prstGeom prst="rect">
              <a:avLst/>
            </a:prstGeom>
            <a:solidFill>
              <a:srgbClr val="80BD41">
                <a:alpha val="100000"/>
              </a:srgbClr>
            </a:solidFill>
          </p:spPr>
          <p:txBody>
            <a:bodyPr/>
            <a:lstStyle/>
            <a:p/>
          </p:txBody>
        </p:sp>
        <p:sp>
          <p:nvSpPr>
            <p:cNvPr id="175" name="rc175"/>
            <p:cNvSpPr/>
            <p:nvPr/>
          </p:nvSpPr>
          <p:spPr>
            <a:xfrm>
              <a:off x="7428452" y="5685479"/>
              <a:ext cx="391417" cy="124062"/>
            </a:xfrm>
            <a:prstGeom prst="rect">
              <a:avLst/>
            </a:prstGeom>
            <a:solidFill>
              <a:srgbClr val="1CABE2">
                <a:alpha val="100000"/>
              </a:srgbClr>
            </a:solidFill>
          </p:spPr>
          <p:txBody>
            <a:bodyPr/>
            <a:lstStyle/>
            <a:p/>
          </p:txBody>
        </p:sp>
        <p:sp>
          <p:nvSpPr>
            <p:cNvPr id="176" name="rc176"/>
            <p:cNvSpPr/>
            <p:nvPr/>
          </p:nvSpPr>
          <p:spPr>
            <a:xfrm>
              <a:off x="1296273" y="5530401"/>
              <a:ext cx="6377489" cy="124062"/>
            </a:xfrm>
            <a:prstGeom prst="rect">
              <a:avLst/>
            </a:prstGeom>
            <a:solidFill>
              <a:srgbClr val="80BD41">
                <a:alpha val="100000"/>
              </a:srgbClr>
            </a:solidFill>
          </p:spPr>
          <p:txBody>
            <a:bodyPr/>
            <a:lstStyle/>
            <a:p/>
          </p:txBody>
        </p:sp>
        <p:sp>
          <p:nvSpPr>
            <p:cNvPr id="177" name="rc177"/>
            <p:cNvSpPr/>
            <p:nvPr/>
          </p:nvSpPr>
          <p:spPr>
            <a:xfrm>
              <a:off x="7673763" y="5530401"/>
              <a:ext cx="197240" cy="124062"/>
            </a:xfrm>
            <a:prstGeom prst="rect">
              <a:avLst/>
            </a:prstGeom>
            <a:solidFill>
              <a:srgbClr val="1CABE2">
                <a:alpha val="100000"/>
              </a:srgbClr>
            </a:solidFill>
          </p:spPr>
          <p:txBody>
            <a:bodyPr/>
            <a:lstStyle/>
            <a:p/>
          </p:txBody>
        </p:sp>
        <p:sp>
          <p:nvSpPr>
            <p:cNvPr id="178" name="tx178"/>
            <p:cNvSpPr/>
            <p:nvPr/>
          </p:nvSpPr>
          <p:spPr>
            <a:xfrm>
              <a:off x="7519556" y="585945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1.55</a:t>
              </a:r>
            </a:p>
          </p:txBody>
        </p:sp>
        <p:sp>
          <p:nvSpPr>
            <p:cNvPr id="179" name="tx179"/>
            <p:cNvSpPr/>
            <p:nvPr/>
          </p:nvSpPr>
          <p:spPr>
            <a:xfrm>
              <a:off x="8033523" y="5704374"/>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1.68</a:t>
              </a:r>
            </a:p>
          </p:txBody>
        </p:sp>
        <p:sp>
          <p:nvSpPr>
            <p:cNvPr id="180" name="tx180"/>
            <p:cNvSpPr/>
            <p:nvPr/>
          </p:nvSpPr>
          <p:spPr>
            <a:xfrm>
              <a:off x="8087213" y="554929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1.69</a:t>
              </a:r>
            </a:p>
          </p:txBody>
        </p:sp>
        <p:sp>
          <p:nvSpPr>
            <p:cNvPr id="181" name="tx181"/>
            <p:cNvSpPr/>
            <p:nvPr/>
          </p:nvSpPr>
          <p:spPr>
            <a:xfrm>
              <a:off x="3996637" y="58621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1.45</a:t>
              </a:r>
            </a:p>
          </p:txBody>
        </p:sp>
        <p:sp>
          <p:nvSpPr>
            <p:cNvPr id="182" name="tx182"/>
            <p:cNvSpPr/>
            <p:nvPr/>
          </p:nvSpPr>
          <p:spPr>
            <a:xfrm>
              <a:off x="7013689" y="58621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0.11</a:t>
              </a:r>
            </a:p>
          </p:txBody>
        </p:sp>
        <p:sp>
          <p:nvSpPr>
            <p:cNvPr id="183" name="tx183"/>
            <p:cNvSpPr/>
            <p:nvPr/>
          </p:nvSpPr>
          <p:spPr>
            <a:xfrm>
              <a:off x="4256869" y="570707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1.58</a:t>
              </a:r>
            </a:p>
          </p:txBody>
        </p:sp>
        <p:sp>
          <p:nvSpPr>
            <p:cNvPr id="184" name="tx184"/>
            <p:cNvSpPr/>
            <p:nvPr/>
          </p:nvSpPr>
          <p:spPr>
            <a:xfrm>
              <a:off x="7548812" y="570707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0.1</a:t>
              </a:r>
            </a:p>
          </p:txBody>
        </p:sp>
        <p:sp>
          <p:nvSpPr>
            <p:cNvPr id="185" name="tx185"/>
            <p:cNvSpPr/>
            <p:nvPr/>
          </p:nvSpPr>
          <p:spPr>
            <a:xfrm>
              <a:off x="4379525" y="555199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1.64</a:t>
              </a:r>
            </a:p>
          </p:txBody>
        </p:sp>
        <p:sp>
          <p:nvSpPr>
            <p:cNvPr id="186" name="tx186"/>
            <p:cNvSpPr/>
            <p:nvPr/>
          </p:nvSpPr>
          <p:spPr>
            <a:xfrm>
              <a:off x="7666890" y="555199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0.05</a:t>
              </a:r>
            </a:p>
          </p:txBody>
        </p:sp>
        <p:sp>
          <p:nvSpPr>
            <p:cNvPr id="187" name="tx187"/>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8" name="tx188"/>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9" name="tx189"/>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0" name="tx190"/>
            <p:cNvSpPr/>
            <p:nvPr/>
          </p:nvSpPr>
          <p:spPr>
            <a:xfrm>
              <a:off x="1121580" y="6056151"/>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 M</a:t>
              </a:r>
            </a:p>
          </p:txBody>
        </p:sp>
        <p:sp>
          <p:nvSpPr>
            <p:cNvPr id="191" name="tx191"/>
            <p:cNvSpPr/>
            <p:nvPr/>
          </p:nvSpPr>
          <p:spPr>
            <a:xfrm>
              <a:off x="3062884" y="6056151"/>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 M</a:t>
              </a:r>
            </a:p>
          </p:txBody>
        </p:sp>
        <p:sp>
          <p:nvSpPr>
            <p:cNvPr id="192" name="tx192"/>
            <p:cNvSpPr/>
            <p:nvPr/>
          </p:nvSpPr>
          <p:spPr>
            <a:xfrm>
              <a:off x="5004188" y="6056151"/>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 M</a:t>
              </a:r>
            </a:p>
          </p:txBody>
        </p:sp>
        <p:sp>
          <p:nvSpPr>
            <p:cNvPr id="193" name="tx193"/>
            <p:cNvSpPr/>
            <p:nvPr/>
          </p:nvSpPr>
          <p:spPr>
            <a:xfrm>
              <a:off x="6945492" y="6056151"/>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 M</a:t>
              </a:r>
            </a:p>
          </p:txBody>
        </p:sp>
        <p:sp>
          <p:nvSpPr>
            <p:cNvPr id="194" name="tx194"/>
            <p:cNvSpPr/>
            <p:nvPr/>
          </p:nvSpPr>
          <p:spPr>
            <a:xfrm>
              <a:off x="4107522" y="6191355"/>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95" name="tx195"/>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96" name="tx196"/>
            <p:cNvSpPr/>
            <p:nvPr/>
          </p:nvSpPr>
          <p:spPr>
            <a:xfrm>
              <a:off x="5109330" y="6540785"/>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9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2025 (97%) was higher than in 2019 (93%).
The number of children vaccinated with DTP3 increased 14% compared to in 2019.
The number of surviving infants increased approximately 9% compared to in 2019.
In 2025, 200,000 more children were vaccinated than in 2019.
In 2025, there were 100,000 more surviving infants (target population) than in 2019.
For vaccine coverage to increase, the number of children vaccinated must increase at a faster rate than the population increases.</a:t>
            </a:r>
          </a:p>
        </p:txBody>
      </p:sp>
      <p:sp>
        <p:nvSpPr>
          <p:cNvPr id="19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must increase at a faster rate than the population increases.</a:t>
            </a:r>
          </a:p>
        </p:txBody>
      </p:sp>
      <p:grpSp xmlns:pic="http://schemas.openxmlformats.org/drawingml/2006/picture">
        <p:nvGrpSpPr>
          <p:cNvPr id="199" name=""/>
          <p:cNvGrpSpPr/>
          <p:nvPr/>
        </p:nvGrpSpPr>
        <p:grpSpPr>
          <a:xfrm>
            <a:off x="292608" y="1005840"/>
            <a:ext cx="8595360" cy="28575"/>
            <a:chOff x="292608" y="1005840"/>
            <a:chExt cx="8595360" cy="28575"/>
          </a:xfrm>
        </p:grpSpPr>
        <p:sp>
          <p:nvSpPr>
            <p:cNvPr id="200"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1"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430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92888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346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35659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50117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296273" y="3413388"/>
              <a:ext cx="239888" cy="798620"/>
            </a:xfrm>
            <a:prstGeom prst="rect">
              <a:avLst/>
            </a:prstGeom>
            <a:solidFill>
              <a:srgbClr val="E2231A">
                <a:alpha val="90196"/>
              </a:srgbClr>
            </a:solidFill>
          </p:spPr>
          <p:txBody>
            <a:bodyPr/>
            <a:lstStyle/>
            <a:p/>
          </p:txBody>
        </p:sp>
        <p:sp>
          <p:nvSpPr>
            <p:cNvPr id="23" name="rc23"/>
            <p:cNvSpPr/>
            <p:nvPr/>
          </p:nvSpPr>
          <p:spPr>
            <a:xfrm>
              <a:off x="1562816" y="3430363"/>
              <a:ext cx="239888" cy="781645"/>
            </a:xfrm>
            <a:prstGeom prst="rect">
              <a:avLst/>
            </a:prstGeom>
            <a:solidFill>
              <a:srgbClr val="E2231A">
                <a:alpha val="90196"/>
              </a:srgbClr>
            </a:solidFill>
          </p:spPr>
          <p:txBody>
            <a:bodyPr/>
            <a:lstStyle/>
            <a:p/>
          </p:txBody>
        </p:sp>
        <p:sp>
          <p:nvSpPr>
            <p:cNvPr id="24" name="rc24"/>
            <p:cNvSpPr/>
            <p:nvPr/>
          </p:nvSpPr>
          <p:spPr>
            <a:xfrm>
              <a:off x="1829360" y="3469778"/>
              <a:ext cx="239888" cy="742231"/>
            </a:xfrm>
            <a:prstGeom prst="rect">
              <a:avLst/>
            </a:prstGeom>
            <a:solidFill>
              <a:srgbClr val="E2231A">
                <a:alpha val="90196"/>
              </a:srgbClr>
            </a:solidFill>
          </p:spPr>
          <p:txBody>
            <a:bodyPr/>
            <a:lstStyle/>
            <a:p/>
          </p:txBody>
        </p:sp>
        <p:sp>
          <p:nvSpPr>
            <p:cNvPr id="25" name="rc25"/>
            <p:cNvSpPr/>
            <p:nvPr/>
          </p:nvSpPr>
          <p:spPr>
            <a:xfrm>
              <a:off x="2095903" y="3491789"/>
              <a:ext cx="239888" cy="720219"/>
            </a:xfrm>
            <a:prstGeom prst="rect">
              <a:avLst/>
            </a:prstGeom>
            <a:solidFill>
              <a:srgbClr val="E2231A">
                <a:alpha val="90196"/>
              </a:srgbClr>
            </a:solidFill>
          </p:spPr>
          <p:txBody>
            <a:bodyPr/>
            <a:lstStyle/>
            <a:p/>
          </p:txBody>
        </p:sp>
        <p:sp>
          <p:nvSpPr>
            <p:cNvPr id="26" name="rc26"/>
            <p:cNvSpPr/>
            <p:nvPr/>
          </p:nvSpPr>
          <p:spPr>
            <a:xfrm>
              <a:off x="2362446" y="3516504"/>
              <a:ext cx="239888" cy="695505"/>
            </a:xfrm>
            <a:prstGeom prst="rect">
              <a:avLst/>
            </a:prstGeom>
            <a:solidFill>
              <a:srgbClr val="E2231A">
                <a:alpha val="90196"/>
              </a:srgbClr>
            </a:solidFill>
          </p:spPr>
          <p:txBody>
            <a:bodyPr/>
            <a:lstStyle/>
            <a:p/>
          </p:txBody>
        </p:sp>
        <p:sp>
          <p:nvSpPr>
            <p:cNvPr id="27" name="rc27"/>
            <p:cNvSpPr/>
            <p:nvPr/>
          </p:nvSpPr>
          <p:spPr>
            <a:xfrm>
              <a:off x="2628989" y="3546374"/>
              <a:ext cx="239888" cy="665635"/>
            </a:xfrm>
            <a:prstGeom prst="rect">
              <a:avLst/>
            </a:prstGeom>
            <a:solidFill>
              <a:srgbClr val="E2231A">
                <a:alpha val="90196"/>
              </a:srgbClr>
            </a:solidFill>
          </p:spPr>
          <p:txBody>
            <a:bodyPr/>
            <a:lstStyle/>
            <a:p/>
          </p:txBody>
        </p:sp>
        <p:sp>
          <p:nvSpPr>
            <p:cNvPr id="28" name="rc28"/>
            <p:cNvSpPr/>
            <p:nvPr/>
          </p:nvSpPr>
          <p:spPr>
            <a:xfrm>
              <a:off x="2895532" y="3683039"/>
              <a:ext cx="239888" cy="528970"/>
            </a:xfrm>
            <a:prstGeom prst="rect">
              <a:avLst/>
            </a:prstGeom>
            <a:solidFill>
              <a:srgbClr val="E2231A">
                <a:alpha val="90196"/>
              </a:srgbClr>
            </a:solidFill>
          </p:spPr>
          <p:txBody>
            <a:bodyPr/>
            <a:lstStyle/>
            <a:p/>
          </p:txBody>
        </p:sp>
        <p:sp>
          <p:nvSpPr>
            <p:cNvPr id="29" name="rc29"/>
            <p:cNvSpPr/>
            <p:nvPr/>
          </p:nvSpPr>
          <p:spPr>
            <a:xfrm>
              <a:off x="3162075" y="3674117"/>
              <a:ext cx="239888" cy="537892"/>
            </a:xfrm>
            <a:prstGeom prst="rect">
              <a:avLst/>
            </a:prstGeom>
            <a:solidFill>
              <a:srgbClr val="E2231A">
                <a:alpha val="90196"/>
              </a:srgbClr>
            </a:solidFill>
          </p:spPr>
          <p:txBody>
            <a:bodyPr/>
            <a:lstStyle/>
            <a:p/>
          </p:txBody>
        </p:sp>
        <p:sp>
          <p:nvSpPr>
            <p:cNvPr id="30" name="rc30"/>
            <p:cNvSpPr/>
            <p:nvPr/>
          </p:nvSpPr>
          <p:spPr>
            <a:xfrm>
              <a:off x="3428618" y="3556981"/>
              <a:ext cx="239888" cy="655028"/>
            </a:xfrm>
            <a:prstGeom prst="rect">
              <a:avLst/>
            </a:prstGeom>
            <a:solidFill>
              <a:srgbClr val="E2231A">
                <a:alpha val="90196"/>
              </a:srgbClr>
            </a:solidFill>
          </p:spPr>
          <p:txBody>
            <a:bodyPr/>
            <a:lstStyle/>
            <a:p/>
          </p:txBody>
        </p:sp>
        <p:sp>
          <p:nvSpPr>
            <p:cNvPr id="31" name="rc31"/>
            <p:cNvSpPr/>
            <p:nvPr/>
          </p:nvSpPr>
          <p:spPr>
            <a:xfrm>
              <a:off x="3695161" y="3698556"/>
              <a:ext cx="239888" cy="513453"/>
            </a:xfrm>
            <a:prstGeom prst="rect">
              <a:avLst/>
            </a:prstGeom>
            <a:solidFill>
              <a:srgbClr val="E2231A">
                <a:alpha val="90196"/>
              </a:srgbClr>
            </a:solidFill>
          </p:spPr>
          <p:txBody>
            <a:bodyPr/>
            <a:lstStyle/>
            <a:p/>
          </p:txBody>
        </p:sp>
        <p:sp>
          <p:nvSpPr>
            <p:cNvPr id="32" name="rc32"/>
            <p:cNvSpPr/>
            <p:nvPr/>
          </p:nvSpPr>
          <p:spPr>
            <a:xfrm>
              <a:off x="3961705" y="3597112"/>
              <a:ext cx="239888" cy="614897"/>
            </a:xfrm>
            <a:prstGeom prst="rect">
              <a:avLst/>
            </a:prstGeom>
            <a:solidFill>
              <a:srgbClr val="E2231A">
                <a:alpha val="90196"/>
              </a:srgbClr>
            </a:solidFill>
          </p:spPr>
          <p:txBody>
            <a:bodyPr/>
            <a:lstStyle/>
            <a:p/>
          </p:txBody>
        </p:sp>
        <p:sp>
          <p:nvSpPr>
            <p:cNvPr id="33" name="rc33"/>
            <p:cNvSpPr/>
            <p:nvPr/>
          </p:nvSpPr>
          <p:spPr>
            <a:xfrm>
              <a:off x="4228248" y="3633760"/>
              <a:ext cx="239888" cy="578249"/>
            </a:xfrm>
            <a:prstGeom prst="rect">
              <a:avLst/>
            </a:prstGeom>
            <a:solidFill>
              <a:srgbClr val="E2231A">
                <a:alpha val="90196"/>
              </a:srgbClr>
            </a:solidFill>
          </p:spPr>
          <p:txBody>
            <a:bodyPr/>
            <a:lstStyle/>
            <a:p/>
          </p:txBody>
        </p:sp>
        <p:sp>
          <p:nvSpPr>
            <p:cNvPr id="34" name="rc34"/>
            <p:cNvSpPr/>
            <p:nvPr/>
          </p:nvSpPr>
          <p:spPr>
            <a:xfrm>
              <a:off x="4494791" y="3743953"/>
              <a:ext cx="239888" cy="468056"/>
            </a:xfrm>
            <a:prstGeom prst="rect">
              <a:avLst/>
            </a:prstGeom>
            <a:solidFill>
              <a:srgbClr val="E2231A">
                <a:alpha val="90196"/>
              </a:srgbClr>
            </a:solidFill>
          </p:spPr>
          <p:txBody>
            <a:bodyPr/>
            <a:lstStyle/>
            <a:p/>
          </p:txBody>
        </p:sp>
        <p:sp>
          <p:nvSpPr>
            <p:cNvPr id="35" name="rc35"/>
            <p:cNvSpPr/>
            <p:nvPr/>
          </p:nvSpPr>
          <p:spPr>
            <a:xfrm>
              <a:off x="4761334" y="3810465"/>
              <a:ext cx="239888" cy="401543"/>
            </a:xfrm>
            <a:prstGeom prst="rect">
              <a:avLst/>
            </a:prstGeom>
            <a:solidFill>
              <a:srgbClr val="E2231A">
                <a:alpha val="90196"/>
              </a:srgbClr>
            </a:solidFill>
          </p:spPr>
          <p:txBody>
            <a:bodyPr/>
            <a:lstStyle/>
            <a:p/>
          </p:txBody>
        </p:sp>
        <p:sp>
          <p:nvSpPr>
            <p:cNvPr id="36" name="rc36"/>
            <p:cNvSpPr/>
            <p:nvPr/>
          </p:nvSpPr>
          <p:spPr>
            <a:xfrm>
              <a:off x="5027877" y="3854052"/>
              <a:ext cx="239888" cy="357956"/>
            </a:xfrm>
            <a:prstGeom prst="rect">
              <a:avLst/>
            </a:prstGeom>
            <a:solidFill>
              <a:srgbClr val="E2231A">
                <a:alpha val="90196"/>
              </a:srgbClr>
            </a:solidFill>
          </p:spPr>
          <p:txBody>
            <a:bodyPr/>
            <a:lstStyle/>
            <a:p/>
          </p:txBody>
        </p:sp>
        <p:sp>
          <p:nvSpPr>
            <p:cNvPr id="37" name="rc37"/>
            <p:cNvSpPr/>
            <p:nvPr/>
          </p:nvSpPr>
          <p:spPr>
            <a:xfrm>
              <a:off x="5294420" y="3703651"/>
              <a:ext cx="239888" cy="508358"/>
            </a:xfrm>
            <a:prstGeom prst="rect">
              <a:avLst/>
            </a:prstGeom>
            <a:solidFill>
              <a:srgbClr val="E2231A">
                <a:alpha val="90196"/>
              </a:srgbClr>
            </a:solidFill>
          </p:spPr>
          <p:txBody>
            <a:bodyPr/>
            <a:lstStyle/>
            <a:p/>
          </p:txBody>
        </p:sp>
        <p:sp>
          <p:nvSpPr>
            <p:cNvPr id="38" name="rc38"/>
            <p:cNvSpPr/>
            <p:nvPr/>
          </p:nvSpPr>
          <p:spPr>
            <a:xfrm>
              <a:off x="5560963" y="3695572"/>
              <a:ext cx="239888" cy="516436"/>
            </a:xfrm>
            <a:prstGeom prst="rect">
              <a:avLst/>
            </a:prstGeom>
            <a:solidFill>
              <a:srgbClr val="E2231A">
                <a:alpha val="90196"/>
              </a:srgbClr>
            </a:solidFill>
          </p:spPr>
          <p:txBody>
            <a:bodyPr/>
            <a:lstStyle/>
            <a:p/>
          </p:txBody>
        </p:sp>
        <p:sp>
          <p:nvSpPr>
            <p:cNvPr id="39" name="rc39"/>
            <p:cNvSpPr/>
            <p:nvPr/>
          </p:nvSpPr>
          <p:spPr>
            <a:xfrm>
              <a:off x="5827506" y="3782327"/>
              <a:ext cx="239888" cy="429681"/>
            </a:xfrm>
            <a:prstGeom prst="rect">
              <a:avLst/>
            </a:prstGeom>
            <a:solidFill>
              <a:srgbClr val="E2231A">
                <a:alpha val="90196"/>
              </a:srgbClr>
            </a:solidFill>
          </p:spPr>
          <p:txBody>
            <a:bodyPr/>
            <a:lstStyle/>
            <a:p/>
          </p:txBody>
        </p:sp>
        <p:sp>
          <p:nvSpPr>
            <p:cNvPr id="40" name="rc40"/>
            <p:cNvSpPr/>
            <p:nvPr/>
          </p:nvSpPr>
          <p:spPr>
            <a:xfrm>
              <a:off x="6094049" y="3848111"/>
              <a:ext cx="239888" cy="363898"/>
            </a:xfrm>
            <a:prstGeom prst="rect">
              <a:avLst/>
            </a:prstGeom>
            <a:solidFill>
              <a:srgbClr val="E2231A">
                <a:alpha val="90196"/>
              </a:srgbClr>
            </a:solidFill>
          </p:spPr>
          <p:txBody>
            <a:bodyPr/>
            <a:lstStyle/>
            <a:p/>
          </p:txBody>
        </p:sp>
        <p:sp>
          <p:nvSpPr>
            <p:cNvPr id="41" name="rc41"/>
            <p:cNvSpPr/>
            <p:nvPr/>
          </p:nvSpPr>
          <p:spPr>
            <a:xfrm>
              <a:off x="6360593" y="3866355"/>
              <a:ext cx="239888" cy="345654"/>
            </a:xfrm>
            <a:prstGeom prst="rect">
              <a:avLst/>
            </a:prstGeom>
            <a:solidFill>
              <a:srgbClr val="E2231A">
                <a:alpha val="90196"/>
              </a:srgbClr>
            </a:solidFill>
          </p:spPr>
          <p:txBody>
            <a:bodyPr/>
            <a:lstStyle/>
            <a:p/>
          </p:txBody>
        </p:sp>
        <p:sp>
          <p:nvSpPr>
            <p:cNvPr id="42" name="rc42"/>
            <p:cNvSpPr/>
            <p:nvPr/>
          </p:nvSpPr>
          <p:spPr>
            <a:xfrm>
              <a:off x="6627136" y="3912645"/>
              <a:ext cx="239888" cy="299364"/>
            </a:xfrm>
            <a:prstGeom prst="rect">
              <a:avLst/>
            </a:prstGeom>
            <a:solidFill>
              <a:srgbClr val="E2231A">
                <a:alpha val="90196"/>
              </a:srgbClr>
            </a:solidFill>
          </p:spPr>
          <p:txBody>
            <a:bodyPr/>
            <a:lstStyle/>
            <a:p/>
          </p:txBody>
        </p:sp>
        <p:sp>
          <p:nvSpPr>
            <p:cNvPr id="43" name="rc43"/>
            <p:cNvSpPr/>
            <p:nvPr/>
          </p:nvSpPr>
          <p:spPr>
            <a:xfrm>
              <a:off x="6893679" y="3934231"/>
              <a:ext cx="239888" cy="277778"/>
            </a:xfrm>
            <a:prstGeom prst="rect">
              <a:avLst/>
            </a:prstGeom>
            <a:solidFill>
              <a:srgbClr val="E2231A">
                <a:alpha val="90196"/>
              </a:srgbClr>
            </a:solidFill>
          </p:spPr>
          <p:txBody>
            <a:bodyPr/>
            <a:lstStyle/>
            <a:p/>
          </p:txBody>
        </p:sp>
        <p:sp>
          <p:nvSpPr>
            <p:cNvPr id="44" name="rc44"/>
            <p:cNvSpPr/>
            <p:nvPr/>
          </p:nvSpPr>
          <p:spPr>
            <a:xfrm>
              <a:off x="7160222" y="3958087"/>
              <a:ext cx="239888" cy="253922"/>
            </a:xfrm>
            <a:prstGeom prst="rect">
              <a:avLst/>
            </a:prstGeom>
            <a:solidFill>
              <a:srgbClr val="E2231A">
                <a:alpha val="90196"/>
              </a:srgbClr>
            </a:solidFill>
          </p:spPr>
          <p:txBody>
            <a:bodyPr/>
            <a:lstStyle/>
            <a:p/>
          </p:txBody>
        </p:sp>
        <p:sp>
          <p:nvSpPr>
            <p:cNvPr id="45" name="rc45"/>
            <p:cNvSpPr/>
            <p:nvPr/>
          </p:nvSpPr>
          <p:spPr>
            <a:xfrm>
              <a:off x="7426765" y="3954937"/>
              <a:ext cx="239888" cy="257072"/>
            </a:xfrm>
            <a:prstGeom prst="rect">
              <a:avLst/>
            </a:prstGeom>
            <a:solidFill>
              <a:srgbClr val="E2231A">
                <a:alpha val="90196"/>
              </a:srgbClr>
            </a:solidFill>
          </p:spPr>
          <p:txBody>
            <a:bodyPr/>
            <a:lstStyle/>
            <a:p/>
          </p:txBody>
        </p:sp>
        <p:sp>
          <p:nvSpPr>
            <p:cNvPr id="46" name="rc46"/>
            <p:cNvSpPr/>
            <p:nvPr/>
          </p:nvSpPr>
          <p:spPr>
            <a:xfrm>
              <a:off x="7693308" y="3982044"/>
              <a:ext cx="239888" cy="229965"/>
            </a:xfrm>
            <a:prstGeom prst="rect">
              <a:avLst/>
            </a:prstGeom>
            <a:solidFill>
              <a:srgbClr val="E2231A">
                <a:alpha val="90196"/>
              </a:srgbClr>
            </a:solidFill>
          </p:spPr>
          <p:txBody>
            <a:bodyPr/>
            <a:lstStyle/>
            <a:p/>
          </p:txBody>
        </p:sp>
        <p:sp>
          <p:nvSpPr>
            <p:cNvPr id="47" name="rc47"/>
            <p:cNvSpPr/>
            <p:nvPr/>
          </p:nvSpPr>
          <p:spPr>
            <a:xfrm>
              <a:off x="7959851" y="3980242"/>
              <a:ext cx="239888" cy="231767"/>
            </a:xfrm>
            <a:prstGeom prst="rect">
              <a:avLst/>
            </a:prstGeom>
            <a:solidFill>
              <a:srgbClr val="E2231A">
                <a:alpha val="90196"/>
              </a:srgbClr>
            </a:solidFill>
          </p:spPr>
          <p:txBody>
            <a:bodyPr/>
            <a:lstStyle/>
            <a:p/>
          </p:txBody>
        </p:sp>
        <p:sp>
          <p:nvSpPr>
            <p:cNvPr id="48" name="rc48"/>
            <p:cNvSpPr/>
            <p:nvPr/>
          </p:nvSpPr>
          <p:spPr>
            <a:xfrm>
              <a:off x="7160222" y="2853483"/>
              <a:ext cx="239888" cy="1104603"/>
            </a:xfrm>
            <a:prstGeom prst="rect">
              <a:avLst/>
            </a:prstGeom>
            <a:solidFill>
              <a:srgbClr val="B3B3B3">
                <a:alpha val="90196"/>
              </a:srgbClr>
            </a:solidFill>
          </p:spPr>
          <p:txBody>
            <a:bodyPr/>
            <a:lstStyle/>
            <a:p/>
          </p:txBody>
        </p:sp>
        <p:sp>
          <p:nvSpPr>
            <p:cNvPr id="49" name="rc49"/>
            <p:cNvSpPr/>
            <p:nvPr/>
          </p:nvSpPr>
          <p:spPr>
            <a:xfrm>
              <a:off x="7426765" y="2063743"/>
              <a:ext cx="239888" cy="1891194"/>
            </a:xfrm>
            <a:prstGeom prst="rect">
              <a:avLst/>
            </a:prstGeom>
            <a:solidFill>
              <a:srgbClr val="B3B3B3">
                <a:alpha val="90196"/>
              </a:srgbClr>
            </a:solidFill>
          </p:spPr>
          <p:txBody>
            <a:bodyPr/>
            <a:lstStyle/>
            <a:p/>
          </p:txBody>
        </p:sp>
        <p:sp>
          <p:nvSpPr>
            <p:cNvPr id="50" name="rc50"/>
            <p:cNvSpPr/>
            <p:nvPr/>
          </p:nvSpPr>
          <p:spPr>
            <a:xfrm>
              <a:off x="7693308" y="2829331"/>
              <a:ext cx="239888" cy="1152712"/>
            </a:xfrm>
            <a:prstGeom prst="rect">
              <a:avLst/>
            </a:prstGeom>
            <a:solidFill>
              <a:srgbClr val="B3B3B3">
                <a:alpha val="90196"/>
              </a:srgbClr>
            </a:solidFill>
          </p:spPr>
          <p:txBody>
            <a:bodyPr/>
            <a:lstStyle/>
            <a:p/>
          </p:txBody>
        </p:sp>
        <p:sp>
          <p:nvSpPr>
            <p:cNvPr id="51" name="rc51"/>
            <p:cNvSpPr/>
            <p:nvPr/>
          </p:nvSpPr>
          <p:spPr>
            <a:xfrm>
              <a:off x="7959851" y="3259398"/>
              <a:ext cx="239888" cy="720844"/>
            </a:xfrm>
            <a:prstGeom prst="rect">
              <a:avLst/>
            </a:prstGeom>
            <a:solidFill>
              <a:srgbClr val="B3B3B3">
                <a:alpha val="90196"/>
              </a:srgbClr>
            </a:solidFill>
          </p:spPr>
          <p:txBody>
            <a:bodyPr/>
            <a:lstStyle/>
            <a:p/>
          </p:txBody>
        </p:sp>
        <p:sp>
          <p:nvSpPr>
            <p:cNvPr id="52" name="pl52"/>
            <p:cNvSpPr/>
            <p:nvPr/>
          </p:nvSpPr>
          <p:spPr>
            <a:xfrm>
              <a:off x="1416218" y="2235604"/>
              <a:ext cx="6663577" cy="751893"/>
            </a:xfrm>
            <a:custGeom>
              <a:avLst/>
              <a:pathLst>
                <a:path w="6663577" h="751893">
                  <a:moveTo>
                    <a:pt x="0" y="751893"/>
                  </a:moveTo>
                  <a:lnTo>
                    <a:pt x="266543" y="708927"/>
                  </a:lnTo>
                  <a:lnTo>
                    <a:pt x="533086" y="644479"/>
                  </a:lnTo>
                  <a:lnTo>
                    <a:pt x="799629" y="601514"/>
                  </a:lnTo>
                  <a:lnTo>
                    <a:pt x="1066172" y="558549"/>
                  </a:lnTo>
                  <a:lnTo>
                    <a:pt x="1332715" y="515583"/>
                  </a:lnTo>
                  <a:lnTo>
                    <a:pt x="1599258" y="365205"/>
                  </a:lnTo>
                  <a:lnTo>
                    <a:pt x="1865801" y="365205"/>
                  </a:lnTo>
                  <a:lnTo>
                    <a:pt x="2132344" y="472618"/>
                  </a:lnTo>
                  <a:lnTo>
                    <a:pt x="2398888" y="322239"/>
                  </a:lnTo>
                  <a:lnTo>
                    <a:pt x="2665431" y="408170"/>
                  </a:lnTo>
                  <a:lnTo>
                    <a:pt x="2931974" y="365205"/>
                  </a:lnTo>
                  <a:lnTo>
                    <a:pt x="3198517" y="257791"/>
                  </a:lnTo>
                  <a:lnTo>
                    <a:pt x="3465060" y="193343"/>
                  </a:lnTo>
                  <a:lnTo>
                    <a:pt x="3731603" y="150378"/>
                  </a:lnTo>
                  <a:lnTo>
                    <a:pt x="3998146" y="279274"/>
                  </a:lnTo>
                  <a:lnTo>
                    <a:pt x="4264689" y="279274"/>
                  </a:lnTo>
                  <a:lnTo>
                    <a:pt x="4531233" y="193343"/>
                  </a:lnTo>
                  <a:lnTo>
                    <a:pt x="4797776" y="128895"/>
                  </a:lnTo>
                  <a:lnTo>
                    <a:pt x="5064319" y="107413"/>
                  </a:lnTo>
                  <a:lnTo>
                    <a:pt x="5330862" y="64447"/>
                  </a:lnTo>
                  <a:lnTo>
                    <a:pt x="5597405" y="42965"/>
                  </a:lnTo>
                  <a:lnTo>
                    <a:pt x="5863948" y="21482"/>
                  </a:lnTo>
                  <a:lnTo>
                    <a:pt x="6130491" y="21482"/>
                  </a:lnTo>
                  <a:lnTo>
                    <a:pt x="6397034" y="0"/>
                  </a:lnTo>
                  <a:lnTo>
                    <a:pt x="6663577" y="0"/>
                  </a:lnTo>
                </a:path>
              </a:pathLst>
            </a:custGeom>
            <a:ln w="27101" cap="flat">
              <a:solidFill>
                <a:srgbClr val="3283FE">
                  <a:alpha val="100000"/>
                </a:srgbClr>
              </a:solidFill>
              <a:prstDash val="solid"/>
              <a:round/>
            </a:ln>
          </p:spPr>
          <p:txBody>
            <a:bodyPr/>
            <a:lstStyle/>
            <a:p/>
          </p:txBody>
        </p:sp>
        <p:sp>
          <p:nvSpPr>
            <p:cNvPr id="53" name="pl53"/>
            <p:cNvSpPr/>
            <p:nvPr/>
          </p:nvSpPr>
          <p:spPr>
            <a:xfrm>
              <a:off x="7280166" y="2794153"/>
              <a:ext cx="799629" cy="966719"/>
            </a:xfrm>
            <a:custGeom>
              <a:avLst/>
              <a:pathLst>
                <a:path w="799629" h="966719">
                  <a:moveTo>
                    <a:pt x="0" y="365205"/>
                  </a:moveTo>
                  <a:lnTo>
                    <a:pt x="266543" y="966719"/>
                  </a:lnTo>
                  <a:lnTo>
                    <a:pt x="533086" y="343722"/>
                  </a:lnTo>
                  <a:lnTo>
                    <a:pt x="799629" y="0"/>
                  </a:lnTo>
                </a:path>
              </a:pathLst>
            </a:custGeom>
            <a:ln w="27101" cap="flat">
              <a:solidFill>
                <a:srgbClr val="FFA500">
                  <a:alpha val="100000"/>
                </a:srgbClr>
              </a:solidFill>
              <a:prstDash val="solid"/>
              <a:round/>
            </a:ln>
          </p:spPr>
          <p:txBody>
            <a:bodyPr/>
            <a:lstStyle/>
            <a:p/>
          </p:txBody>
        </p:sp>
        <p:sp>
          <p:nvSpPr>
            <p:cNvPr id="54" name="tx54"/>
            <p:cNvSpPr/>
            <p:nvPr/>
          </p:nvSpPr>
          <p:spPr>
            <a:xfrm>
              <a:off x="1345880" y="2806064"/>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57</a:t>
              </a:r>
            </a:p>
          </p:txBody>
        </p:sp>
        <p:sp>
          <p:nvSpPr>
            <p:cNvPr id="55" name="tx55"/>
            <p:cNvSpPr/>
            <p:nvPr/>
          </p:nvSpPr>
          <p:spPr>
            <a:xfrm>
              <a:off x="2678595" y="256821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68</a:t>
              </a:r>
            </a:p>
          </p:txBody>
        </p:sp>
        <p:sp>
          <p:nvSpPr>
            <p:cNvPr id="56" name="tx56"/>
            <p:cNvSpPr/>
            <p:nvPr/>
          </p:nvSpPr>
          <p:spPr>
            <a:xfrm>
              <a:off x="4011311" y="2460736"/>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73</a:t>
              </a:r>
            </a:p>
          </p:txBody>
        </p:sp>
        <p:sp>
          <p:nvSpPr>
            <p:cNvPr id="57" name="tx57"/>
            <p:cNvSpPr/>
            <p:nvPr/>
          </p:nvSpPr>
          <p:spPr>
            <a:xfrm>
              <a:off x="5344027" y="233190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79</a:t>
              </a:r>
            </a:p>
          </p:txBody>
        </p:sp>
        <p:sp>
          <p:nvSpPr>
            <p:cNvPr id="58" name="tx58"/>
            <p:cNvSpPr/>
            <p:nvPr/>
          </p:nvSpPr>
          <p:spPr>
            <a:xfrm>
              <a:off x="6410199" y="216004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87</a:t>
              </a:r>
            </a:p>
          </p:txBody>
        </p:sp>
        <p:sp>
          <p:nvSpPr>
            <p:cNvPr id="59" name="tx59"/>
            <p:cNvSpPr/>
            <p:nvPr/>
          </p:nvSpPr>
          <p:spPr>
            <a:xfrm>
              <a:off x="6676742" y="211707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89</a:t>
              </a:r>
            </a:p>
          </p:txBody>
        </p:sp>
        <p:sp>
          <p:nvSpPr>
            <p:cNvPr id="60" name="tx60"/>
            <p:cNvSpPr/>
            <p:nvPr/>
          </p:nvSpPr>
          <p:spPr>
            <a:xfrm>
              <a:off x="6943285" y="209559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90</a:t>
              </a:r>
            </a:p>
          </p:txBody>
        </p:sp>
        <p:sp>
          <p:nvSpPr>
            <p:cNvPr id="61" name="tx61"/>
            <p:cNvSpPr/>
            <p:nvPr/>
          </p:nvSpPr>
          <p:spPr>
            <a:xfrm>
              <a:off x="7209828" y="207410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91</a:t>
              </a:r>
            </a:p>
          </p:txBody>
        </p:sp>
        <p:sp>
          <p:nvSpPr>
            <p:cNvPr id="62" name="tx62"/>
            <p:cNvSpPr/>
            <p:nvPr/>
          </p:nvSpPr>
          <p:spPr>
            <a:xfrm>
              <a:off x="7209828" y="322081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49</a:t>
              </a:r>
            </a:p>
          </p:txBody>
        </p:sp>
        <p:sp>
          <p:nvSpPr>
            <p:cNvPr id="63" name="tx63"/>
            <p:cNvSpPr/>
            <p:nvPr/>
          </p:nvSpPr>
          <p:spPr>
            <a:xfrm>
              <a:off x="7476372" y="207410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91</a:t>
              </a:r>
            </a:p>
          </p:txBody>
        </p:sp>
        <p:sp>
          <p:nvSpPr>
            <p:cNvPr id="64" name="tx64"/>
            <p:cNvSpPr/>
            <p:nvPr/>
          </p:nvSpPr>
          <p:spPr>
            <a:xfrm>
              <a:off x="7476372" y="3823875"/>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21</a:t>
              </a:r>
            </a:p>
          </p:txBody>
        </p:sp>
        <p:sp>
          <p:nvSpPr>
            <p:cNvPr id="65" name="tx65"/>
            <p:cNvSpPr/>
            <p:nvPr/>
          </p:nvSpPr>
          <p:spPr>
            <a:xfrm>
              <a:off x="7742915" y="2052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92</a:t>
              </a:r>
            </a:p>
          </p:txBody>
        </p:sp>
        <p:sp>
          <p:nvSpPr>
            <p:cNvPr id="66" name="tx66"/>
            <p:cNvSpPr/>
            <p:nvPr/>
          </p:nvSpPr>
          <p:spPr>
            <a:xfrm>
              <a:off x="7742915" y="319933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50</a:t>
              </a:r>
            </a:p>
          </p:txBody>
        </p:sp>
        <p:sp>
          <p:nvSpPr>
            <p:cNvPr id="67" name="tx67"/>
            <p:cNvSpPr/>
            <p:nvPr/>
          </p:nvSpPr>
          <p:spPr>
            <a:xfrm>
              <a:off x="8009458" y="2052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92</a:t>
              </a:r>
            </a:p>
          </p:txBody>
        </p:sp>
        <p:sp>
          <p:nvSpPr>
            <p:cNvPr id="68" name="tx68"/>
            <p:cNvSpPr/>
            <p:nvPr/>
          </p:nvSpPr>
          <p:spPr>
            <a:xfrm>
              <a:off x="8009458" y="285561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66</a:t>
              </a:r>
            </a:p>
          </p:txBody>
        </p:sp>
        <p:sp>
          <p:nvSpPr>
            <p:cNvPr id="69" name="tx69"/>
            <p:cNvSpPr/>
            <p:nvPr/>
          </p:nvSpPr>
          <p:spPr>
            <a:xfrm>
              <a:off x="1340869" y="377225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0.5</a:t>
              </a:r>
            </a:p>
          </p:txBody>
        </p:sp>
        <p:sp>
          <p:nvSpPr>
            <p:cNvPr id="70" name="tx70"/>
            <p:cNvSpPr/>
            <p:nvPr/>
          </p:nvSpPr>
          <p:spPr>
            <a:xfrm>
              <a:off x="2673584" y="383875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0.4</a:t>
              </a:r>
            </a:p>
          </p:txBody>
        </p:sp>
        <p:sp>
          <p:nvSpPr>
            <p:cNvPr id="71" name="tx71"/>
            <p:cNvSpPr/>
            <p:nvPr/>
          </p:nvSpPr>
          <p:spPr>
            <a:xfrm>
              <a:off x="4006300" y="386412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0.4</a:t>
              </a:r>
            </a:p>
          </p:txBody>
        </p:sp>
        <p:sp>
          <p:nvSpPr>
            <p:cNvPr id="72" name="tx72"/>
            <p:cNvSpPr/>
            <p:nvPr/>
          </p:nvSpPr>
          <p:spPr>
            <a:xfrm>
              <a:off x="5339016" y="3917337"/>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0.3</a:t>
              </a:r>
            </a:p>
          </p:txBody>
        </p:sp>
        <p:sp>
          <p:nvSpPr>
            <p:cNvPr id="73" name="tx73"/>
            <p:cNvSpPr/>
            <p:nvPr/>
          </p:nvSpPr>
          <p:spPr>
            <a:xfrm>
              <a:off x="6405188" y="399874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0.2</a:t>
              </a:r>
            </a:p>
          </p:txBody>
        </p:sp>
        <p:sp>
          <p:nvSpPr>
            <p:cNvPr id="74" name="tx74"/>
            <p:cNvSpPr/>
            <p:nvPr/>
          </p:nvSpPr>
          <p:spPr>
            <a:xfrm>
              <a:off x="6671731" y="402188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0.2</a:t>
              </a:r>
            </a:p>
          </p:txBody>
        </p:sp>
        <p:sp>
          <p:nvSpPr>
            <p:cNvPr id="75" name="tx75"/>
            <p:cNvSpPr/>
            <p:nvPr/>
          </p:nvSpPr>
          <p:spPr>
            <a:xfrm>
              <a:off x="6938274" y="403268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0.2</a:t>
              </a:r>
            </a:p>
          </p:txBody>
        </p:sp>
        <p:sp>
          <p:nvSpPr>
            <p:cNvPr id="76" name="tx76"/>
            <p:cNvSpPr/>
            <p:nvPr/>
          </p:nvSpPr>
          <p:spPr>
            <a:xfrm>
              <a:off x="7204817" y="404460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0.1</a:t>
              </a:r>
            </a:p>
          </p:txBody>
        </p:sp>
        <p:sp>
          <p:nvSpPr>
            <p:cNvPr id="77" name="tx77"/>
            <p:cNvSpPr/>
            <p:nvPr/>
          </p:nvSpPr>
          <p:spPr>
            <a:xfrm>
              <a:off x="7471361" y="404303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0.1</a:t>
              </a:r>
            </a:p>
          </p:txBody>
        </p:sp>
        <p:sp>
          <p:nvSpPr>
            <p:cNvPr id="78" name="tx78"/>
            <p:cNvSpPr/>
            <p:nvPr/>
          </p:nvSpPr>
          <p:spPr>
            <a:xfrm>
              <a:off x="7737904" y="405658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0.1</a:t>
              </a:r>
            </a:p>
          </p:txBody>
        </p:sp>
        <p:sp>
          <p:nvSpPr>
            <p:cNvPr id="79" name="tx79"/>
            <p:cNvSpPr/>
            <p:nvPr/>
          </p:nvSpPr>
          <p:spPr>
            <a:xfrm>
              <a:off x="8004447" y="405568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0.1</a:t>
              </a:r>
            </a:p>
          </p:txBody>
        </p:sp>
        <p:sp>
          <p:nvSpPr>
            <p:cNvPr id="80" name="tx80"/>
            <p:cNvSpPr/>
            <p:nvPr/>
          </p:nvSpPr>
          <p:spPr>
            <a:xfrm>
              <a:off x="7204817" y="336534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0.6</a:t>
              </a:r>
            </a:p>
          </p:txBody>
        </p:sp>
        <p:sp>
          <p:nvSpPr>
            <p:cNvPr id="81" name="tx81"/>
            <p:cNvSpPr/>
            <p:nvPr/>
          </p:nvSpPr>
          <p:spPr>
            <a:xfrm>
              <a:off x="7471361" y="2970223"/>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82" name="tx82"/>
            <p:cNvSpPr/>
            <p:nvPr/>
          </p:nvSpPr>
          <p:spPr>
            <a:xfrm>
              <a:off x="7737904" y="336524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0.7</a:t>
              </a:r>
            </a:p>
          </p:txBody>
        </p:sp>
        <p:sp>
          <p:nvSpPr>
            <p:cNvPr id="83" name="tx83"/>
            <p:cNvSpPr/>
            <p:nvPr/>
          </p:nvSpPr>
          <p:spPr>
            <a:xfrm>
              <a:off x="8004447" y="357938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0.4</a:t>
              </a:r>
            </a:p>
          </p:txBody>
        </p:sp>
        <p:sp>
          <p:nvSpPr>
            <p:cNvPr id="84" name="tx84"/>
            <p:cNvSpPr/>
            <p:nvPr/>
          </p:nvSpPr>
          <p:spPr>
            <a:xfrm>
              <a:off x="7204817" y="273544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0.8</a:t>
              </a:r>
            </a:p>
          </p:txBody>
        </p:sp>
        <p:sp>
          <p:nvSpPr>
            <p:cNvPr id="85" name="tx85"/>
            <p:cNvSpPr/>
            <p:nvPr/>
          </p:nvSpPr>
          <p:spPr>
            <a:xfrm>
              <a:off x="7471361" y="1945651"/>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a:t>
              </a:r>
            </a:p>
          </p:txBody>
        </p:sp>
        <p:sp>
          <p:nvSpPr>
            <p:cNvPr id="86" name="tx86"/>
            <p:cNvSpPr/>
            <p:nvPr/>
          </p:nvSpPr>
          <p:spPr>
            <a:xfrm>
              <a:off x="7737904" y="271129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0.8</a:t>
              </a:r>
            </a:p>
          </p:txBody>
        </p:sp>
        <p:sp>
          <p:nvSpPr>
            <p:cNvPr id="87" name="tx87"/>
            <p:cNvSpPr/>
            <p:nvPr/>
          </p:nvSpPr>
          <p:spPr>
            <a:xfrm>
              <a:off x="8004447" y="314135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0.6</a:t>
              </a:r>
            </a:p>
          </p:txBody>
        </p:sp>
        <p:sp>
          <p:nvSpPr>
            <p:cNvPr id="88" name="tx88"/>
            <p:cNvSpPr/>
            <p:nvPr/>
          </p:nvSpPr>
          <p:spPr>
            <a:xfrm>
              <a:off x="577897" y="4159895"/>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0.0M</a:t>
              </a:r>
            </a:p>
          </p:txBody>
        </p:sp>
        <p:sp>
          <p:nvSpPr>
            <p:cNvPr id="89" name="tx89"/>
            <p:cNvSpPr/>
            <p:nvPr/>
          </p:nvSpPr>
          <p:spPr>
            <a:xfrm>
              <a:off x="577897" y="3304476"/>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0.5M</a:t>
              </a:r>
            </a:p>
          </p:txBody>
        </p:sp>
        <p:sp>
          <p:nvSpPr>
            <p:cNvPr id="90" name="tx90"/>
            <p:cNvSpPr/>
            <p:nvPr/>
          </p:nvSpPr>
          <p:spPr>
            <a:xfrm>
              <a:off x="577897" y="2449057"/>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1.0M</a:t>
              </a:r>
            </a:p>
          </p:txBody>
        </p:sp>
        <p:sp>
          <p:nvSpPr>
            <p:cNvPr id="91" name="tx91"/>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92" name="tx92"/>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93" name="tx93"/>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94" name="tx94"/>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95" name="tx95"/>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96" name="tx96"/>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7" name="tx97"/>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8" name="tx98"/>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9" name="tx99"/>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0" name="tx100"/>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1" name="tx101"/>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2" name="tx102"/>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3" name="tx103"/>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4" name="tx104"/>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5" name="tx105"/>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6" name="tx106"/>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7" name="tx107"/>
            <p:cNvSpPr/>
            <p:nvPr/>
          </p:nvSpPr>
          <p:spPr>
            <a:xfrm rot="-5400000">
              <a:off x="-759388" y="3018617"/>
              <a:ext cx="241466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 and under-vaccinated (millions) (#)</a:t>
              </a:r>
            </a:p>
          </p:txBody>
        </p:sp>
        <p:sp>
          <p:nvSpPr>
            <p:cNvPr id="108" name="tx108"/>
            <p:cNvSpPr/>
            <p:nvPr/>
          </p:nvSpPr>
          <p:spPr>
            <a:xfrm rot="5400000">
              <a:off x="8364848" y="3018617"/>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09" name="pl109"/>
            <p:cNvSpPr/>
            <p:nvPr/>
          </p:nvSpPr>
          <p:spPr>
            <a:xfrm>
              <a:off x="2989438" y="5180891"/>
              <a:ext cx="175564" cy="0"/>
            </a:xfrm>
            <a:custGeom>
              <a:avLst/>
              <a:pathLst>
                <a:path w="175564" h="0">
                  <a:moveTo>
                    <a:pt x="0" y="0"/>
                  </a:moveTo>
                  <a:lnTo>
                    <a:pt x="175564" y="0"/>
                  </a:lnTo>
                </a:path>
              </a:pathLst>
            </a:custGeom>
            <a:ln w="27101" cap="flat">
              <a:solidFill>
                <a:srgbClr val="3283FE">
                  <a:alpha val="100000"/>
                </a:srgbClr>
              </a:solidFill>
              <a:prstDash val="solid"/>
              <a:round/>
            </a:ln>
          </p:spPr>
          <p:txBody>
            <a:bodyPr/>
            <a:lstStyle/>
            <a:p/>
          </p:txBody>
        </p:sp>
        <p:sp>
          <p:nvSpPr>
            <p:cNvPr id="110" name="pl110"/>
            <p:cNvSpPr/>
            <p:nvPr/>
          </p:nvSpPr>
          <p:spPr>
            <a:xfrm>
              <a:off x="3736203" y="5180891"/>
              <a:ext cx="175564" cy="0"/>
            </a:xfrm>
            <a:custGeom>
              <a:avLst/>
              <a:pathLst>
                <a:path w="175564" h="0">
                  <a:moveTo>
                    <a:pt x="0" y="0"/>
                  </a:moveTo>
                  <a:lnTo>
                    <a:pt x="175564" y="0"/>
                  </a:lnTo>
                </a:path>
              </a:pathLst>
            </a:custGeom>
            <a:ln w="27101" cap="flat">
              <a:solidFill>
                <a:srgbClr val="FFA500">
                  <a:alpha val="100000"/>
                </a:srgbClr>
              </a:solidFill>
              <a:prstDash val="solid"/>
              <a:round/>
            </a:ln>
          </p:spPr>
          <p:txBody>
            <a:bodyPr/>
            <a:lstStyle/>
            <a:p/>
          </p:txBody>
        </p:sp>
        <p:sp>
          <p:nvSpPr>
            <p:cNvPr id="111" name="tx111"/>
            <p:cNvSpPr/>
            <p:nvPr/>
          </p:nvSpPr>
          <p:spPr>
            <a:xfrm>
              <a:off x="3256537"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12" name="tx112"/>
            <p:cNvSpPr/>
            <p:nvPr/>
          </p:nvSpPr>
          <p:spPr>
            <a:xfrm>
              <a:off x="4003303"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13" name="rc113"/>
            <p:cNvSpPr/>
            <p:nvPr/>
          </p:nvSpPr>
          <p:spPr>
            <a:xfrm>
              <a:off x="4678790" y="5080163"/>
              <a:ext cx="201456" cy="201456"/>
            </a:xfrm>
            <a:prstGeom prst="rect">
              <a:avLst/>
            </a:prstGeom>
            <a:solidFill>
              <a:srgbClr val="E2231A">
                <a:alpha val="90196"/>
              </a:srgbClr>
            </a:solidFill>
          </p:spPr>
          <p:txBody>
            <a:bodyPr/>
            <a:lstStyle/>
            <a:p/>
          </p:txBody>
        </p:sp>
        <p:sp>
          <p:nvSpPr>
            <p:cNvPr id="114" name="rc114"/>
            <p:cNvSpPr/>
            <p:nvPr/>
          </p:nvSpPr>
          <p:spPr>
            <a:xfrm>
              <a:off x="5642950" y="5080163"/>
              <a:ext cx="201456" cy="201456"/>
            </a:xfrm>
            <a:prstGeom prst="rect">
              <a:avLst/>
            </a:prstGeom>
            <a:solidFill>
              <a:srgbClr val="B3B3B3">
                <a:alpha val="90196"/>
              </a:srgbClr>
            </a:solidFill>
          </p:spPr>
          <p:txBody>
            <a:bodyPr/>
            <a:lstStyle/>
            <a:p/>
          </p:txBody>
        </p:sp>
        <p:sp>
          <p:nvSpPr>
            <p:cNvPr id="115" name="tx115"/>
            <p:cNvSpPr/>
            <p:nvPr/>
          </p:nvSpPr>
          <p:spPr>
            <a:xfrm>
              <a:off x="4958835"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16" name="tx116"/>
            <p:cNvSpPr/>
            <p:nvPr/>
          </p:nvSpPr>
          <p:spPr>
            <a:xfrm>
              <a:off x="5922995"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17" name="tx117"/>
            <p:cNvSpPr/>
            <p:nvPr/>
          </p:nvSpPr>
          <p:spPr>
            <a:xfrm>
              <a:off x="951100" y="1400299"/>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18" name="tx118"/>
            <p:cNvSpPr/>
            <p:nvPr/>
          </p:nvSpPr>
          <p:spPr>
            <a:xfrm>
              <a:off x="951100" y="1582906"/>
              <a:ext cx="1482075"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Uganda, 2000-2025</a:t>
              </a:r>
            </a:p>
          </p:txBody>
        </p:sp>
        <p:sp>
          <p:nvSpPr>
            <p:cNvPr id="119" name="pl119"/>
            <p:cNvSpPr/>
            <p:nvPr/>
          </p:nvSpPr>
          <p:spPr>
            <a:xfrm>
              <a:off x="2150464"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3858845"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5567227"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7275608"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4" name="pl124"/>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6" name="pl126"/>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3004655"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4713036"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6421418"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8129799"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31" name="rc131"/>
            <p:cNvSpPr/>
            <p:nvPr/>
          </p:nvSpPr>
          <p:spPr>
            <a:xfrm>
              <a:off x="1296273" y="5840557"/>
              <a:ext cx="1725789" cy="124062"/>
            </a:xfrm>
            <a:prstGeom prst="rect">
              <a:avLst/>
            </a:prstGeom>
            <a:solidFill>
              <a:srgbClr val="E2231A">
                <a:alpha val="90196"/>
              </a:srgbClr>
            </a:solidFill>
          </p:spPr>
          <p:txBody>
            <a:bodyPr/>
            <a:lstStyle/>
            <a:p/>
          </p:txBody>
        </p:sp>
        <p:sp>
          <p:nvSpPr>
            <p:cNvPr id="132" name="rc132"/>
            <p:cNvSpPr/>
            <p:nvPr/>
          </p:nvSpPr>
          <p:spPr>
            <a:xfrm>
              <a:off x="1296273" y="5685479"/>
              <a:ext cx="1148177" cy="124062"/>
            </a:xfrm>
            <a:prstGeom prst="rect">
              <a:avLst/>
            </a:prstGeom>
            <a:solidFill>
              <a:srgbClr val="E2231A">
                <a:alpha val="90196"/>
              </a:srgbClr>
            </a:solidFill>
          </p:spPr>
          <p:txBody>
            <a:bodyPr/>
            <a:lstStyle/>
            <a:p/>
          </p:txBody>
        </p:sp>
        <p:sp>
          <p:nvSpPr>
            <p:cNvPr id="133" name="rc133"/>
            <p:cNvSpPr/>
            <p:nvPr/>
          </p:nvSpPr>
          <p:spPr>
            <a:xfrm>
              <a:off x="1296273" y="5530401"/>
              <a:ext cx="1157172" cy="124062"/>
            </a:xfrm>
            <a:prstGeom prst="rect">
              <a:avLst/>
            </a:prstGeom>
            <a:solidFill>
              <a:srgbClr val="E2231A">
                <a:alpha val="90196"/>
              </a:srgbClr>
            </a:solidFill>
          </p:spPr>
          <p:txBody>
            <a:bodyPr/>
            <a:lstStyle/>
            <a:p/>
          </p:txBody>
        </p:sp>
        <p:sp>
          <p:nvSpPr>
            <p:cNvPr id="134" name="rc134"/>
            <p:cNvSpPr/>
            <p:nvPr/>
          </p:nvSpPr>
          <p:spPr>
            <a:xfrm>
              <a:off x="2444451" y="5685479"/>
              <a:ext cx="5755289" cy="124062"/>
            </a:xfrm>
            <a:prstGeom prst="rect">
              <a:avLst/>
            </a:prstGeom>
            <a:solidFill>
              <a:srgbClr val="B3B3B3">
                <a:alpha val="90196"/>
              </a:srgbClr>
            </a:solidFill>
          </p:spPr>
          <p:txBody>
            <a:bodyPr/>
            <a:lstStyle/>
            <a:p/>
          </p:txBody>
        </p:sp>
        <p:sp>
          <p:nvSpPr>
            <p:cNvPr id="135" name="rc135"/>
            <p:cNvSpPr/>
            <p:nvPr/>
          </p:nvSpPr>
          <p:spPr>
            <a:xfrm>
              <a:off x="2453446" y="5530401"/>
              <a:ext cx="3599047" cy="124062"/>
            </a:xfrm>
            <a:prstGeom prst="rect">
              <a:avLst/>
            </a:prstGeom>
            <a:solidFill>
              <a:srgbClr val="B3B3B3">
                <a:alpha val="90196"/>
              </a:srgbClr>
            </a:solidFill>
          </p:spPr>
          <p:txBody>
            <a:bodyPr/>
            <a:lstStyle/>
            <a:p/>
          </p:txBody>
        </p:sp>
        <p:sp>
          <p:nvSpPr>
            <p:cNvPr id="136" name="tx136"/>
            <p:cNvSpPr/>
            <p:nvPr/>
          </p:nvSpPr>
          <p:spPr>
            <a:xfrm>
              <a:off x="8344421" y="5704374"/>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808.2</a:t>
              </a:r>
            </a:p>
          </p:txBody>
        </p:sp>
        <p:sp>
          <p:nvSpPr>
            <p:cNvPr id="137" name="tx137"/>
            <p:cNvSpPr/>
            <p:nvPr/>
          </p:nvSpPr>
          <p:spPr>
            <a:xfrm>
              <a:off x="6197174" y="5549296"/>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556.8</a:t>
              </a:r>
            </a:p>
          </p:txBody>
        </p:sp>
        <p:sp>
          <p:nvSpPr>
            <p:cNvPr id="138" name="tx138"/>
            <p:cNvSpPr/>
            <p:nvPr/>
          </p:nvSpPr>
          <p:spPr>
            <a:xfrm>
              <a:off x="2062705" y="5859452"/>
              <a:ext cx="192927"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202</a:t>
              </a:r>
            </a:p>
          </p:txBody>
        </p:sp>
        <p:sp>
          <p:nvSpPr>
            <p:cNvPr id="139" name="tx139"/>
            <p:cNvSpPr/>
            <p:nvPr/>
          </p:nvSpPr>
          <p:spPr>
            <a:xfrm>
              <a:off x="1725681" y="5704318"/>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134.4</a:t>
              </a:r>
            </a:p>
          </p:txBody>
        </p:sp>
        <p:sp>
          <p:nvSpPr>
            <p:cNvPr id="140" name="tx140"/>
            <p:cNvSpPr/>
            <p:nvPr/>
          </p:nvSpPr>
          <p:spPr>
            <a:xfrm>
              <a:off x="1730178" y="5549240"/>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135.5</a:t>
              </a:r>
            </a:p>
          </p:txBody>
        </p:sp>
        <p:sp>
          <p:nvSpPr>
            <p:cNvPr id="141" name="tx141"/>
            <p:cNvSpPr/>
            <p:nvPr/>
          </p:nvSpPr>
          <p:spPr>
            <a:xfrm>
              <a:off x="5177414" y="5704318"/>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673.8</a:t>
              </a:r>
            </a:p>
          </p:txBody>
        </p:sp>
        <p:sp>
          <p:nvSpPr>
            <p:cNvPr id="142" name="tx142"/>
            <p:cNvSpPr/>
            <p:nvPr/>
          </p:nvSpPr>
          <p:spPr>
            <a:xfrm>
              <a:off x="4108288" y="5549240"/>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421.3</a:t>
              </a:r>
            </a:p>
          </p:txBody>
        </p:sp>
        <p:sp>
          <p:nvSpPr>
            <p:cNvPr id="143" name="tx143"/>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4" name="tx144"/>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5" name="tx145"/>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6" name="tx146"/>
            <p:cNvSpPr/>
            <p:nvPr/>
          </p:nvSpPr>
          <p:spPr>
            <a:xfrm>
              <a:off x="1210837" y="6056151"/>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47" name="tx147"/>
            <p:cNvSpPr/>
            <p:nvPr/>
          </p:nvSpPr>
          <p:spPr>
            <a:xfrm>
              <a:off x="2841524" y="6056151"/>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48" name="tx148"/>
            <p:cNvSpPr/>
            <p:nvPr/>
          </p:nvSpPr>
          <p:spPr>
            <a:xfrm>
              <a:off x="4549905" y="6056151"/>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400K</a:t>
              </a:r>
            </a:p>
          </p:txBody>
        </p:sp>
        <p:sp>
          <p:nvSpPr>
            <p:cNvPr id="149" name="tx149"/>
            <p:cNvSpPr/>
            <p:nvPr/>
          </p:nvSpPr>
          <p:spPr>
            <a:xfrm>
              <a:off x="6258286" y="6056151"/>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600K</a:t>
              </a:r>
            </a:p>
          </p:txBody>
        </p:sp>
        <p:sp>
          <p:nvSpPr>
            <p:cNvPr id="150" name="tx150"/>
            <p:cNvSpPr/>
            <p:nvPr/>
          </p:nvSpPr>
          <p:spPr>
            <a:xfrm>
              <a:off x="7966668" y="6056151"/>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800K</a:t>
              </a:r>
            </a:p>
          </p:txBody>
        </p:sp>
        <p:sp>
          <p:nvSpPr>
            <p:cNvPr id="151" name="tx151"/>
            <p:cNvSpPr/>
            <p:nvPr/>
          </p:nvSpPr>
          <p:spPr>
            <a:xfrm>
              <a:off x="3497733" y="6191355"/>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52" name="tx152"/>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53" name="tx153"/>
            <p:cNvSpPr/>
            <p:nvPr/>
          </p:nvSpPr>
          <p:spPr>
            <a:xfrm>
              <a:off x="5041172" y="65172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5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remained constant at 92%. This is greater than in 2019, where coverage was 87%.
135,000 children missed their routine first dose of measles vaccine.
MCV2 is typically administered to children between 18 months and five years old. MCV2 coverage increased to 66% in 2025.</a:t>
            </a:r>
          </a:p>
        </p:txBody>
      </p:sp>
      <p:sp>
        <p:nvSpPr>
          <p:cNvPr id="15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MCV1 coverage remained constant at 92% in 2025 - below the 95% level needed to prevent outbreaks and, leaving 135,000 children without any protection against measles. MCV2 coverage increased to from 50% in 2024 to 66% in 2025 - below the IA2030 target of 90%.</a:t>
            </a:r>
          </a:p>
        </p:txBody>
      </p:sp>
      <p:grpSp xmlns:pic="http://schemas.openxmlformats.org/drawingml/2006/picture">
        <p:nvGrpSpPr>
          <p:cNvPr id="156" name=""/>
          <p:cNvGrpSpPr/>
          <p:nvPr/>
        </p:nvGrpSpPr>
        <p:grpSpPr>
          <a:xfrm>
            <a:off x="292608" y="1097280"/>
            <a:ext cx="8595360" cy="28575"/>
            <a:chOff x="292608" y="1097280"/>
            <a:chExt cx="8595360" cy="28575"/>
          </a:xfrm>
        </p:grpSpPr>
        <p:sp>
          <p:nvSpPr>
            <p:cNvPr id="157"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8"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2047530"/>
              <a:ext cx="3397293" cy="765497"/>
            </a:xfrm>
            <a:custGeom>
              <a:avLst/>
              <a:pathLst>
                <a:path w="3397293" h="765497">
                  <a:moveTo>
                    <a:pt x="0" y="765497"/>
                  </a:moveTo>
                  <a:lnTo>
                    <a:pt x="135891" y="721754"/>
                  </a:lnTo>
                  <a:lnTo>
                    <a:pt x="271783" y="656140"/>
                  </a:lnTo>
                  <a:lnTo>
                    <a:pt x="407675" y="612397"/>
                  </a:lnTo>
                  <a:lnTo>
                    <a:pt x="543566" y="568655"/>
                  </a:lnTo>
                  <a:lnTo>
                    <a:pt x="679458" y="524912"/>
                  </a:lnTo>
                  <a:lnTo>
                    <a:pt x="815350" y="371812"/>
                  </a:lnTo>
                  <a:lnTo>
                    <a:pt x="951242" y="371812"/>
                  </a:lnTo>
                  <a:lnTo>
                    <a:pt x="1087133" y="481169"/>
                  </a:lnTo>
                  <a:lnTo>
                    <a:pt x="1223025" y="328070"/>
                  </a:lnTo>
                  <a:lnTo>
                    <a:pt x="1358917" y="415555"/>
                  </a:lnTo>
                  <a:lnTo>
                    <a:pt x="1494809" y="371812"/>
                  </a:lnTo>
                  <a:lnTo>
                    <a:pt x="1630700" y="262456"/>
                  </a:lnTo>
                  <a:lnTo>
                    <a:pt x="1766592" y="196842"/>
                  </a:lnTo>
                  <a:lnTo>
                    <a:pt x="1902484" y="153099"/>
                  </a:lnTo>
                  <a:lnTo>
                    <a:pt x="2038375" y="284327"/>
                  </a:lnTo>
                  <a:lnTo>
                    <a:pt x="2174267" y="284327"/>
                  </a:lnTo>
                  <a:lnTo>
                    <a:pt x="2310159" y="196842"/>
                  </a:lnTo>
                  <a:lnTo>
                    <a:pt x="2446051" y="131228"/>
                  </a:lnTo>
                  <a:lnTo>
                    <a:pt x="2581942" y="109356"/>
                  </a:lnTo>
                  <a:lnTo>
                    <a:pt x="2717834" y="65614"/>
                  </a:lnTo>
                  <a:lnTo>
                    <a:pt x="2853726" y="43742"/>
                  </a:lnTo>
                  <a:lnTo>
                    <a:pt x="2989618" y="21871"/>
                  </a:lnTo>
                  <a:lnTo>
                    <a:pt x="3125509" y="21871"/>
                  </a:lnTo>
                  <a:lnTo>
                    <a:pt x="3261401" y="0"/>
                  </a:lnTo>
                  <a:lnTo>
                    <a:pt x="3397293" y="0"/>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28070"/>
            </a:xfrm>
            <a:custGeom>
              <a:avLst/>
              <a:pathLst>
                <a:path w="3397293" h="328070">
                  <a:moveTo>
                    <a:pt x="0" y="328070"/>
                  </a:moveTo>
                  <a:lnTo>
                    <a:pt x="135891" y="306198"/>
                  </a:lnTo>
                  <a:lnTo>
                    <a:pt x="271783" y="306198"/>
                  </a:lnTo>
                  <a:lnTo>
                    <a:pt x="407675" y="284327"/>
                  </a:lnTo>
                  <a:lnTo>
                    <a:pt x="543566" y="240584"/>
                  </a:lnTo>
                  <a:lnTo>
                    <a:pt x="679458" y="196842"/>
                  </a:lnTo>
                  <a:lnTo>
                    <a:pt x="815350" y="153099"/>
                  </a:lnTo>
                  <a:lnTo>
                    <a:pt x="951242" y="153099"/>
                  </a:lnTo>
                  <a:lnTo>
                    <a:pt x="1087133" y="109356"/>
                  </a:lnTo>
                  <a:lnTo>
                    <a:pt x="1223025" y="65614"/>
                  </a:lnTo>
                  <a:lnTo>
                    <a:pt x="1358917" y="43742"/>
                  </a:lnTo>
                  <a:lnTo>
                    <a:pt x="1494809" y="43742"/>
                  </a:lnTo>
                  <a:lnTo>
                    <a:pt x="1630700" y="43742"/>
                  </a:lnTo>
                  <a:lnTo>
                    <a:pt x="1766592" y="43742"/>
                  </a:lnTo>
                  <a:lnTo>
                    <a:pt x="1902484" y="43742"/>
                  </a:lnTo>
                  <a:lnTo>
                    <a:pt x="2038375" y="43742"/>
                  </a:lnTo>
                  <a:lnTo>
                    <a:pt x="2174267" y="21871"/>
                  </a:lnTo>
                  <a:lnTo>
                    <a:pt x="2310159" y="21871"/>
                  </a:lnTo>
                  <a:lnTo>
                    <a:pt x="2446051" y="0"/>
                  </a:lnTo>
                  <a:lnTo>
                    <a:pt x="2581942" y="0"/>
                  </a:lnTo>
                  <a:lnTo>
                    <a:pt x="2717834" y="65614"/>
                  </a:lnTo>
                  <a:lnTo>
                    <a:pt x="2853726" y="109356"/>
                  </a:lnTo>
                  <a:lnTo>
                    <a:pt x="2989618" y="65614"/>
                  </a:lnTo>
                  <a:lnTo>
                    <a:pt x="3125509" y="65614"/>
                  </a:lnTo>
                  <a:lnTo>
                    <a:pt x="3261401" y="43742"/>
                  </a:lnTo>
                  <a:lnTo>
                    <a:pt x="3397293" y="43742"/>
                  </a:lnTo>
                </a:path>
              </a:pathLst>
            </a:custGeom>
            <a:ln w="27101" cap="flat">
              <a:solidFill>
                <a:srgbClr val="80BD41">
                  <a:alpha val="100000"/>
                </a:srgbClr>
              </a:solidFill>
              <a:prstDash val="solid"/>
              <a:round/>
            </a:ln>
          </p:spPr>
          <p:txBody>
            <a:bodyPr/>
            <a:lstStyle/>
            <a:p/>
          </p:txBody>
        </p:sp>
        <p:sp>
          <p:nvSpPr>
            <p:cNvPr id="23" name="pl23"/>
            <p:cNvSpPr/>
            <p:nvPr/>
          </p:nvSpPr>
          <p:spPr>
            <a:xfrm>
              <a:off x="1120965" y="2353729"/>
              <a:ext cx="3397293" cy="437426"/>
            </a:xfrm>
            <a:custGeom>
              <a:avLst/>
              <a:pathLst>
                <a:path w="3397293" h="437426">
                  <a:moveTo>
                    <a:pt x="0" y="437426"/>
                  </a:moveTo>
                  <a:lnTo>
                    <a:pt x="135891" y="371812"/>
                  </a:lnTo>
                  <a:lnTo>
                    <a:pt x="271783" y="328070"/>
                  </a:lnTo>
                  <a:lnTo>
                    <a:pt x="407675" y="306198"/>
                  </a:lnTo>
                  <a:lnTo>
                    <a:pt x="543566" y="284327"/>
                  </a:lnTo>
                  <a:lnTo>
                    <a:pt x="679458" y="284327"/>
                  </a:lnTo>
                  <a:lnTo>
                    <a:pt x="815350" y="218713"/>
                  </a:lnTo>
                  <a:lnTo>
                    <a:pt x="951242" y="174970"/>
                  </a:lnTo>
                  <a:lnTo>
                    <a:pt x="1087133" y="131228"/>
                  </a:lnTo>
                  <a:lnTo>
                    <a:pt x="1223025" y="65614"/>
                  </a:lnTo>
                  <a:lnTo>
                    <a:pt x="1358917" y="43742"/>
                  </a:lnTo>
                  <a:lnTo>
                    <a:pt x="1494809" y="21871"/>
                  </a:lnTo>
                  <a:lnTo>
                    <a:pt x="1630700" y="21871"/>
                  </a:lnTo>
                  <a:lnTo>
                    <a:pt x="1766592" y="43742"/>
                  </a:lnTo>
                  <a:lnTo>
                    <a:pt x="1902484" y="43742"/>
                  </a:lnTo>
                  <a:lnTo>
                    <a:pt x="2038375" y="43742"/>
                  </a:lnTo>
                  <a:lnTo>
                    <a:pt x="2174267" y="87485"/>
                  </a:lnTo>
                  <a:lnTo>
                    <a:pt x="2310159" y="87485"/>
                  </a:lnTo>
                  <a:lnTo>
                    <a:pt x="2446051" y="21871"/>
                  </a:lnTo>
                  <a:lnTo>
                    <a:pt x="2581942" y="0"/>
                  </a:lnTo>
                  <a:lnTo>
                    <a:pt x="2717834" y="21871"/>
                  </a:lnTo>
                  <a:lnTo>
                    <a:pt x="2853726" y="87485"/>
                  </a:lnTo>
                  <a:lnTo>
                    <a:pt x="2989618" y="65614"/>
                  </a:lnTo>
                  <a:lnTo>
                    <a:pt x="3125509" y="21871"/>
                  </a:lnTo>
                  <a:lnTo>
                    <a:pt x="3261401" y="43742"/>
                  </a:lnTo>
                  <a:lnTo>
                    <a:pt x="3397293" y="21871"/>
                  </a:lnTo>
                </a:path>
              </a:pathLst>
            </a:custGeom>
            <a:ln w="27101" cap="flat">
              <a:solidFill>
                <a:srgbClr val="961A49">
                  <a:alpha val="100000"/>
                </a:srgbClr>
              </a:solidFill>
              <a:prstDash val="solid"/>
              <a:round/>
            </a:ln>
          </p:spPr>
          <p:txBody>
            <a:bodyPr/>
            <a:lstStyle/>
            <a:p/>
          </p:txBody>
        </p:sp>
        <p:sp>
          <p:nvSpPr>
            <p:cNvPr id="24" name="pl24"/>
            <p:cNvSpPr/>
            <p:nvPr/>
          </p:nvSpPr>
          <p:spPr>
            <a:xfrm>
              <a:off x="1120965" y="2047530"/>
              <a:ext cx="3397293" cy="765497"/>
            </a:xfrm>
            <a:custGeom>
              <a:avLst/>
              <a:pathLst>
                <a:path w="3397293" h="765497">
                  <a:moveTo>
                    <a:pt x="0" y="765497"/>
                  </a:moveTo>
                  <a:lnTo>
                    <a:pt x="135891" y="721754"/>
                  </a:lnTo>
                  <a:lnTo>
                    <a:pt x="271783" y="656140"/>
                  </a:lnTo>
                  <a:lnTo>
                    <a:pt x="407675" y="612397"/>
                  </a:lnTo>
                  <a:lnTo>
                    <a:pt x="543566" y="568655"/>
                  </a:lnTo>
                  <a:lnTo>
                    <a:pt x="679458" y="524912"/>
                  </a:lnTo>
                  <a:lnTo>
                    <a:pt x="815350" y="371812"/>
                  </a:lnTo>
                  <a:lnTo>
                    <a:pt x="951242" y="371812"/>
                  </a:lnTo>
                  <a:lnTo>
                    <a:pt x="1087133" y="481169"/>
                  </a:lnTo>
                  <a:lnTo>
                    <a:pt x="1223025" y="328070"/>
                  </a:lnTo>
                  <a:lnTo>
                    <a:pt x="1358917" y="415555"/>
                  </a:lnTo>
                  <a:lnTo>
                    <a:pt x="1494809" y="371812"/>
                  </a:lnTo>
                  <a:lnTo>
                    <a:pt x="1630700" y="262456"/>
                  </a:lnTo>
                  <a:lnTo>
                    <a:pt x="1766592" y="196842"/>
                  </a:lnTo>
                  <a:lnTo>
                    <a:pt x="1902484" y="153099"/>
                  </a:lnTo>
                  <a:lnTo>
                    <a:pt x="2038375" y="284327"/>
                  </a:lnTo>
                  <a:lnTo>
                    <a:pt x="2174267" y="284327"/>
                  </a:lnTo>
                  <a:lnTo>
                    <a:pt x="2310159" y="196842"/>
                  </a:lnTo>
                  <a:lnTo>
                    <a:pt x="2446051" y="131228"/>
                  </a:lnTo>
                  <a:lnTo>
                    <a:pt x="2581942" y="109356"/>
                  </a:lnTo>
                  <a:lnTo>
                    <a:pt x="2717834" y="65614"/>
                  </a:lnTo>
                  <a:lnTo>
                    <a:pt x="2853726" y="43742"/>
                  </a:lnTo>
                  <a:lnTo>
                    <a:pt x="2989618" y="21871"/>
                  </a:lnTo>
                  <a:lnTo>
                    <a:pt x="3125509" y="21871"/>
                  </a:lnTo>
                  <a:lnTo>
                    <a:pt x="3261401" y="0"/>
                  </a:lnTo>
                  <a:lnTo>
                    <a:pt x="3397293" y="0"/>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984210"/>
            </a:xfrm>
            <a:custGeom>
              <a:avLst/>
              <a:pathLst>
                <a:path w="0" h="984210">
                  <a:moveTo>
                    <a:pt x="0" y="0"/>
                  </a:moveTo>
                  <a:lnTo>
                    <a:pt x="0" y="984210"/>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743625"/>
            </a:xfrm>
            <a:custGeom>
              <a:avLst/>
              <a:pathLst>
                <a:path w="0" h="743625">
                  <a:moveTo>
                    <a:pt x="0" y="0"/>
                  </a:moveTo>
                  <a:lnTo>
                    <a:pt x="0" y="743625"/>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634269"/>
            </a:xfrm>
            <a:custGeom>
              <a:avLst/>
              <a:pathLst>
                <a:path w="0" h="634269">
                  <a:moveTo>
                    <a:pt x="0" y="0"/>
                  </a:moveTo>
                  <a:lnTo>
                    <a:pt x="0" y="634269"/>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503041"/>
            </a:xfrm>
            <a:custGeom>
              <a:avLst/>
              <a:pathLst>
                <a:path w="0" h="503041">
                  <a:moveTo>
                    <a:pt x="0" y="0"/>
                  </a:moveTo>
                  <a:lnTo>
                    <a:pt x="0" y="503041"/>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328070"/>
            </a:xfrm>
            <a:custGeom>
              <a:avLst/>
              <a:pathLst>
                <a:path w="0" h="328070">
                  <a:moveTo>
                    <a:pt x="0" y="0"/>
                  </a:moveTo>
                  <a:lnTo>
                    <a:pt x="0" y="328070"/>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218713"/>
            </a:xfrm>
            <a:custGeom>
              <a:avLst/>
              <a:pathLst>
                <a:path w="0" h="218713">
                  <a:moveTo>
                    <a:pt x="0" y="0"/>
                  </a:moveTo>
                  <a:lnTo>
                    <a:pt x="0" y="218713"/>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218713"/>
            </a:xfrm>
            <a:custGeom>
              <a:avLst/>
              <a:pathLst>
                <a:path w="0" h="218713">
                  <a:moveTo>
                    <a:pt x="0" y="0"/>
                  </a:moveTo>
                  <a:lnTo>
                    <a:pt x="0" y="218713"/>
                  </a:lnTo>
                </a:path>
              </a:pathLst>
            </a:custGeom>
            <a:ln w="13550" cap="flat">
              <a:solidFill>
                <a:srgbClr val="0058AB">
                  <a:alpha val="100000"/>
                </a:srgbClr>
              </a:solidFill>
              <a:prstDash val="dot"/>
              <a:round/>
            </a:ln>
          </p:spPr>
          <p:txBody>
            <a:bodyPr/>
            <a:lstStyle/>
            <a:p/>
          </p:txBody>
        </p:sp>
        <p:sp>
          <p:nvSpPr>
            <p:cNvPr id="32" name="pl32"/>
            <p:cNvSpPr/>
            <p:nvPr/>
          </p:nvSpPr>
          <p:spPr>
            <a:xfrm>
              <a:off x="1120965" y="2047530"/>
              <a:ext cx="3397293" cy="765497"/>
            </a:xfrm>
            <a:custGeom>
              <a:avLst/>
              <a:pathLst>
                <a:path w="3397293" h="765497">
                  <a:moveTo>
                    <a:pt x="0" y="765497"/>
                  </a:moveTo>
                  <a:lnTo>
                    <a:pt x="135891" y="721754"/>
                  </a:lnTo>
                  <a:lnTo>
                    <a:pt x="271783" y="656140"/>
                  </a:lnTo>
                  <a:lnTo>
                    <a:pt x="407675" y="612397"/>
                  </a:lnTo>
                  <a:lnTo>
                    <a:pt x="543566" y="568655"/>
                  </a:lnTo>
                  <a:lnTo>
                    <a:pt x="679458" y="524912"/>
                  </a:lnTo>
                  <a:lnTo>
                    <a:pt x="815350" y="371812"/>
                  </a:lnTo>
                  <a:lnTo>
                    <a:pt x="951242" y="371812"/>
                  </a:lnTo>
                  <a:lnTo>
                    <a:pt x="1087133" y="481169"/>
                  </a:lnTo>
                  <a:lnTo>
                    <a:pt x="1223025" y="328070"/>
                  </a:lnTo>
                  <a:lnTo>
                    <a:pt x="1358917" y="415555"/>
                  </a:lnTo>
                  <a:lnTo>
                    <a:pt x="1494809" y="371812"/>
                  </a:lnTo>
                  <a:lnTo>
                    <a:pt x="1630700" y="262456"/>
                  </a:lnTo>
                  <a:lnTo>
                    <a:pt x="1766592" y="196842"/>
                  </a:lnTo>
                  <a:lnTo>
                    <a:pt x="1902484" y="153099"/>
                  </a:lnTo>
                  <a:lnTo>
                    <a:pt x="2038375" y="284327"/>
                  </a:lnTo>
                  <a:lnTo>
                    <a:pt x="2174267" y="284327"/>
                  </a:lnTo>
                  <a:lnTo>
                    <a:pt x="2310159" y="196842"/>
                  </a:lnTo>
                  <a:lnTo>
                    <a:pt x="2446051" y="131228"/>
                  </a:lnTo>
                  <a:lnTo>
                    <a:pt x="2581942" y="109356"/>
                  </a:lnTo>
                  <a:lnTo>
                    <a:pt x="2717834" y="65614"/>
                  </a:lnTo>
                  <a:lnTo>
                    <a:pt x="2853726" y="43742"/>
                  </a:lnTo>
                  <a:lnTo>
                    <a:pt x="2989618" y="21871"/>
                  </a:lnTo>
                  <a:lnTo>
                    <a:pt x="3125509" y="21871"/>
                  </a:lnTo>
                  <a:lnTo>
                    <a:pt x="3261401" y="0"/>
                  </a:lnTo>
                  <a:lnTo>
                    <a:pt x="3397293" y="0"/>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152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57</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68</a:t>
              </a:r>
            </a:p>
          </p:txBody>
        </p:sp>
        <p:sp>
          <p:nvSpPr>
            <p:cNvPr id="35" name="tx35"/>
            <p:cNvSpPr/>
            <p:nvPr/>
          </p:nvSpPr>
          <p:spPr>
            <a:xfrm>
              <a:off x="2419592"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73</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40" name="tx40"/>
            <p:cNvSpPr/>
            <p:nvPr/>
          </p:nvSpPr>
          <p:spPr>
            <a:xfrm>
              <a:off x="4602663" y="21820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2337807"/>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77</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01599"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01599"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49592"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12047"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68698" y="4962980"/>
              <a:ext cx="489359"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Uganda</a:t>
              </a:r>
            </a:p>
          </p:txBody>
        </p:sp>
        <p:sp>
          <p:nvSpPr>
            <p:cNvPr id="60" name="tx60"/>
            <p:cNvSpPr/>
            <p:nvPr/>
          </p:nvSpPr>
          <p:spPr>
            <a:xfrm>
              <a:off x="2816692"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79146" y="4988970"/>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62" name="tx62"/>
            <p:cNvSpPr/>
            <p:nvPr/>
          </p:nvSpPr>
          <p:spPr>
            <a:xfrm>
              <a:off x="1557251" y="1403693"/>
              <a:ext cx="2524720"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Uganda, 2000-2025</a:t>
              </a:r>
            </a:p>
          </p:txBody>
        </p:sp>
        <p:sp>
          <p:nvSpPr>
            <p:cNvPr id="63" name="pl63"/>
            <p:cNvSpPr/>
            <p:nvPr/>
          </p:nvSpPr>
          <p:spPr>
            <a:xfrm>
              <a:off x="5267799" y="380452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29419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78386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27353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7632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54936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03903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52870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201836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5437664" y="2273534"/>
              <a:ext cx="3397293" cy="1786160"/>
            </a:xfrm>
            <a:custGeom>
              <a:avLst/>
              <a:pathLst>
                <a:path w="3397293" h="1786160">
                  <a:moveTo>
                    <a:pt x="0" y="1786160"/>
                  </a:moveTo>
                  <a:lnTo>
                    <a:pt x="135891" y="1684093"/>
                  </a:lnTo>
                  <a:lnTo>
                    <a:pt x="271783" y="1530994"/>
                  </a:lnTo>
                  <a:lnTo>
                    <a:pt x="407675" y="1428928"/>
                  </a:lnTo>
                  <a:lnTo>
                    <a:pt x="543566" y="1326861"/>
                  </a:lnTo>
                  <a:lnTo>
                    <a:pt x="679458" y="1224795"/>
                  </a:lnTo>
                  <a:lnTo>
                    <a:pt x="815350" y="867563"/>
                  </a:lnTo>
                  <a:lnTo>
                    <a:pt x="951242" y="867563"/>
                  </a:lnTo>
                  <a:lnTo>
                    <a:pt x="1087133" y="1122729"/>
                  </a:lnTo>
                  <a:lnTo>
                    <a:pt x="1223025" y="765497"/>
                  </a:lnTo>
                  <a:lnTo>
                    <a:pt x="1358917" y="969629"/>
                  </a:lnTo>
                  <a:lnTo>
                    <a:pt x="1494809" y="867563"/>
                  </a:lnTo>
                  <a:lnTo>
                    <a:pt x="1630700" y="612397"/>
                  </a:lnTo>
                  <a:lnTo>
                    <a:pt x="1766592" y="459298"/>
                  </a:lnTo>
                  <a:lnTo>
                    <a:pt x="1902484" y="357232"/>
                  </a:lnTo>
                  <a:lnTo>
                    <a:pt x="2038375" y="663430"/>
                  </a:lnTo>
                  <a:lnTo>
                    <a:pt x="2174267" y="663430"/>
                  </a:lnTo>
                  <a:lnTo>
                    <a:pt x="2310159" y="459298"/>
                  </a:lnTo>
                  <a:lnTo>
                    <a:pt x="2446051" y="306198"/>
                  </a:lnTo>
                  <a:lnTo>
                    <a:pt x="2581942" y="255165"/>
                  </a:lnTo>
                  <a:lnTo>
                    <a:pt x="2717834" y="153099"/>
                  </a:lnTo>
                  <a:lnTo>
                    <a:pt x="2853726" y="102066"/>
                  </a:lnTo>
                  <a:lnTo>
                    <a:pt x="2989618" y="51033"/>
                  </a:lnTo>
                  <a:lnTo>
                    <a:pt x="3125509" y="51033"/>
                  </a:lnTo>
                  <a:lnTo>
                    <a:pt x="3261401" y="0"/>
                  </a:lnTo>
                  <a:lnTo>
                    <a:pt x="3397293" y="0"/>
                  </a:lnTo>
                </a:path>
              </a:pathLst>
            </a:custGeom>
            <a:ln w="27101" cap="flat">
              <a:solidFill>
                <a:srgbClr val="0058AB">
                  <a:alpha val="100000"/>
                </a:srgbClr>
              </a:solidFill>
              <a:prstDash val="solid"/>
              <a:round/>
            </a:ln>
          </p:spPr>
          <p:txBody>
            <a:bodyPr/>
            <a:lstStyle/>
            <a:p/>
          </p:txBody>
        </p:sp>
        <p:sp>
          <p:nvSpPr>
            <p:cNvPr id="81" name="pl81"/>
            <p:cNvSpPr/>
            <p:nvPr/>
          </p:nvSpPr>
          <p:spPr>
            <a:xfrm>
              <a:off x="5437664" y="2528700"/>
              <a:ext cx="3397293" cy="765497"/>
            </a:xfrm>
            <a:custGeom>
              <a:avLst/>
              <a:pathLst>
                <a:path w="3397293" h="765497">
                  <a:moveTo>
                    <a:pt x="0" y="765497"/>
                  </a:moveTo>
                  <a:lnTo>
                    <a:pt x="135891" y="714464"/>
                  </a:lnTo>
                  <a:lnTo>
                    <a:pt x="271783" y="714464"/>
                  </a:lnTo>
                  <a:lnTo>
                    <a:pt x="407675" y="663430"/>
                  </a:lnTo>
                  <a:lnTo>
                    <a:pt x="543566" y="561364"/>
                  </a:lnTo>
                  <a:lnTo>
                    <a:pt x="679458" y="459298"/>
                  </a:lnTo>
                  <a:lnTo>
                    <a:pt x="815350" y="357232"/>
                  </a:lnTo>
                  <a:lnTo>
                    <a:pt x="951242" y="357232"/>
                  </a:lnTo>
                  <a:lnTo>
                    <a:pt x="1087133" y="255165"/>
                  </a:lnTo>
                  <a:lnTo>
                    <a:pt x="1223025" y="153099"/>
                  </a:lnTo>
                  <a:lnTo>
                    <a:pt x="1358917" y="102066"/>
                  </a:lnTo>
                  <a:lnTo>
                    <a:pt x="1494809" y="102066"/>
                  </a:lnTo>
                  <a:lnTo>
                    <a:pt x="1630700" y="102066"/>
                  </a:lnTo>
                  <a:lnTo>
                    <a:pt x="1766592" y="102066"/>
                  </a:lnTo>
                  <a:lnTo>
                    <a:pt x="1902484" y="102066"/>
                  </a:lnTo>
                  <a:lnTo>
                    <a:pt x="2038375" y="102066"/>
                  </a:lnTo>
                  <a:lnTo>
                    <a:pt x="2174267" y="51033"/>
                  </a:lnTo>
                  <a:lnTo>
                    <a:pt x="2310159" y="51033"/>
                  </a:lnTo>
                  <a:lnTo>
                    <a:pt x="2446051" y="0"/>
                  </a:lnTo>
                  <a:lnTo>
                    <a:pt x="2581942" y="0"/>
                  </a:lnTo>
                  <a:lnTo>
                    <a:pt x="2717834" y="153099"/>
                  </a:lnTo>
                  <a:lnTo>
                    <a:pt x="2853726" y="255165"/>
                  </a:lnTo>
                  <a:lnTo>
                    <a:pt x="2989618" y="153099"/>
                  </a:lnTo>
                  <a:lnTo>
                    <a:pt x="3125509" y="153099"/>
                  </a:lnTo>
                  <a:lnTo>
                    <a:pt x="3261401" y="102066"/>
                  </a:lnTo>
                  <a:lnTo>
                    <a:pt x="3397293" y="102066"/>
                  </a:lnTo>
                </a:path>
              </a:pathLst>
            </a:custGeom>
            <a:ln w="27101" cap="flat">
              <a:solidFill>
                <a:srgbClr val="80BD41">
                  <a:alpha val="100000"/>
                </a:srgbClr>
              </a:solidFill>
              <a:prstDash val="solid"/>
              <a:round/>
            </a:ln>
          </p:spPr>
          <p:txBody>
            <a:bodyPr/>
            <a:lstStyle/>
            <a:p/>
          </p:txBody>
        </p:sp>
        <p:sp>
          <p:nvSpPr>
            <p:cNvPr id="82" name="pl82"/>
            <p:cNvSpPr/>
            <p:nvPr/>
          </p:nvSpPr>
          <p:spPr>
            <a:xfrm>
              <a:off x="5437664" y="2528700"/>
              <a:ext cx="3397293" cy="1020662"/>
            </a:xfrm>
            <a:custGeom>
              <a:avLst/>
              <a:pathLst>
                <a:path w="3397293" h="1020662">
                  <a:moveTo>
                    <a:pt x="0" y="1020662"/>
                  </a:moveTo>
                  <a:lnTo>
                    <a:pt x="135891" y="867563"/>
                  </a:lnTo>
                  <a:lnTo>
                    <a:pt x="271783" y="765497"/>
                  </a:lnTo>
                  <a:lnTo>
                    <a:pt x="407675" y="714464"/>
                  </a:lnTo>
                  <a:lnTo>
                    <a:pt x="543566" y="663430"/>
                  </a:lnTo>
                  <a:lnTo>
                    <a:pt x="679458" y="663430"/>
                  </a:lnTo>
                  <a:lnTo>
                    <a:pt x="815350" y="510331"/>
                  </a:lnTo>
                  <a:lnTo>
                    <a:pt x="951242" y="408265"/>
                  </a:lnTo>
                  <a:lnTo>
                    <a:pt x="1087133" y="306198"/>
                  </a:lnTo>
                  <a:lnTo>
                    <a:pt x="1223025" y="153099"/>
                  </a:lnTo>
                  <a:lnTo>
                    <a:pt x="1358917" y="102066"/>
                  </a:lnTo>
                  <a:lnTo>
                    <a:pt x="1494809" y="51033"/>
                  </a:lnTo>
                  <a:lnTo>
                    <a:pt x="1630700" y="51033"/>
                  </a:lnTo>
                  <a:lnTo>
                    <a:pt x="1766592" y="102066"/>
                  </a:lnTo>
                  <a:lnTo>
                    <a:pt x="1902484" y="102066"/>
                  </a:lnTo>
                  <a:lnTo>
                    <a:pt x="2038375" y="102066"/>
                  </a:lnTo>
                  <a:lnTo>
                    <a:pt x="2174267" y="204132"/>
                  </a:lnTo>
                  <a:lnTo>
                    <a:pt x="2310159" y="204132"/>
                  </a:lnTo>
                  <a:lnTo>
                    <a:pt x="2446051" y="51033"/>
                  </a:lnTo>
                  <a:lnTo>
                    <a:pt x="2581942" y="0"/>
                  </a:lnTo>
                  <a:lnTo>
                    <a:pt x="2717834" y="51033"/>
                  </a:lnTo>
                  <a:lnTo>
                    <a:pt x="2853726" y="204132"/>
                  </a:lnTo>
                  <a:lnTo>
                    <a:pt x="2989618" y="153099"/>
                  </a:lnTo>
                  <a:lnTo>
                    <a:pt x="3125509" y="51033"/>
                  </a:lnTo>
                  <a:lnTo>
                    <a:pt x="3261401" y="102066"/>
                  </a:lnTo>
                  <a:lnTo>
                    <a:pt x="3397293" y="51033"/>
                  </a:lnTo>
                </a:path>
              </a:pathLst>
            </a:custGeom>
            <a:ln w="27101" cap="flat">
              <a:solidFill>
                <a:srgbClr val="961A49">
                  <a:alpha val="100000"/>
                </a:srgbClr>
              </a:solidFill>
              <a:prstDash val="solid"/>
              <a:round/>
            </a:ln>
          </p:spPr>
          <p:txBody>
            <a:bodyPr/>
            <a:lstStyle/>
            <a:p/>
          </p:txBody>
        </p:sp>
        <p:sp>
          <p:nvSpPr>
            <p:cNvPr id="83" name="pl83"/>
            <p:cNvSpPr/>
            <p:nvPr/>
          </p:nvSpPr>
          <p:spPr>
            <a:xfrm>
              <a:off x="5437664" y="2528700"/>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4" name="pl84"/>
            <p:cNvSpPr/>
            <p:nvPr/>
          </p:nvSpPr>
          <p:spPr>
            <a:xfrm>
              <a:off x="5437664" y="2273534"/>
              <a:ext cx="3397293" cy="1786160"/>
            </a:xfrm>
            <a:custGeom>
              <a:avLst/>
              <a:pathLst>
                <a:path w="3397293" h="1786160">
                  <a:moveTo>
                    <a:pt x="0" y="1786160"/>
                  </a:moveTo>
                  <a:lnTo>
                    <a:pt x="135891" y="1684093"/>
                  </a:lnTo>
                  <a:lnTo>
                    <a:pt x="271783" y="1530994"/>
                  </a:lnTo>
                  <a:lnTo>
                    <a:pt x="407675" y="1428928"/>
                  </a:lnTo>
                  <a:lnTo>
                    <a:pt x="543566" y="1326861"/>
                  </a:lnTo>
                  <a:lnTo>
                    <a:pt x="679458" y="1224795"/>
                  </a:lnTo>
                  <a:lnTo>
                    <a:pt x="815350" y="867563"/>
                  </a:lnTo>
                  <a:lnTo>
                    <a:pt x="951242" y="867563"/>
                  </a:lnTo>
                  <a:lnTo>
                    <a:pt x="1087133" y="1122729"/>
                  </a:lnTo>
                  <a:lnTo>
                    <a:pt x="1223025" y="765497"/>
                  </a:lnTo>
                  <a:lnTo>
                    <a:pt x="1358917" y="969629"/>
                  </a:lnTo>
                  <a:lnTo>
                    <a:pt x="1494809" y="867563"/>
                  </a:lnTo>
                  <a:lnTo>
                    <a:pt x="1630700" y="612397"/>
                  </a:lnTo>
                  <a:lnTo>
                    <a:pt x="1766592" y="459298"/>
                  </a:lnTo>
                  <a:lnTo>
                    <a:pt x="1902484" y="357232"/>
                  </a:lnTo>
                  <a:lnTo>
                    <a:pt x="2038375" y="663430"/>
                  </a:lnTo>
                  <a:lnTo>
                    <a:pt x="2174267" y="663430"/>
                  </a:lnTo>
                  <a:lnTo>
                    <a:pt x="2310159" y="459298"/>
                  </a:lnTo>
                  <a:lnTo>
                    <a:pt x="2446051" y="306198"/>
                  </a:lnTo>
                  <a:lnTo>
                    <a:pt x="2581942" y="255165"/>
                  </a:lnTo>
                  <a:lnTo>
                    <a:pt x="2717834" y="153099"/>
                  </a:lnTo>
                  <a:lnTo>
                    <a:pt x="2853726" y="102066"/>
                  </a:lnTo>
                  <a:lnTo>
                    <a:pt x="2989618" y="51033"/>
                  </a:lnTo>
                  <a:lnTo>
                    <a:pt x="3125509" y="51033"/>
                  </a:lnTo>
                  <a:lnTo>
                    <a:pt x="3261401" y="0"/>
                  </a:lnTo>
                  <a:lnTo>
                    <a:pt x="3397293" y="0"/>
                  </a:lnTo>
                </a:path>
              </a:pathLst>
            </a:custGeom>
            <a:ln w="43362" cap="flat">
              <a:solidFill>
                <a:srgbClr val="000000">
                  <a:alpha val="100000"/>
                </a:srgbClr>
              </a:solidFill>
              <a:prstDash val="solid"/>
              <a:round/>
            </a:ln>
          </p:spPr>
          <p:txBody>
            <a:bodyPr/>
            <a:lstStyle/>
            <a:p/>
          </p:txBody>
        </p:sp>
        <p:sp>
          <p:nvSpPr>
            <p:cNvPr id="85" name="pl85"/>
            <p:cNvSpPr/>
            <p:nvPr/>
          </p:nvSpPr>
          <p:spPr>
            <a:xfrm>
              <a:off x="5437664" y="2191881"/>
              <a:ext cx="0" cy="1867813"/>
            </a:xfrm>
            <a:custGeom>
              <a:avLst/>
              <a:pathLst>
                <a:path w="0" h="1867813">
                  <a:moveTo>
                    <a:pt x="0" y="1867813"/>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117122" y="2191881"/>
              <a:ext cx="0" cy="1306448"/>
            </a:xfrm>
            <a:custGeom>
              <a:avLst/>
              <a:pathLst>
                <a:path w="0" h="1306448">
                  <a:moveTo>
                    <a:pt x="0" y="1306448"/>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796581" y="2191881"/>
              <a:ext cx="0" cy="1051282"/>
            </a:xfrm>
            <a:custGeom>
              <a:avLst/>
              <a:pathLst>
                <a:path w="0" h="1051282">
                  <a:moveTo>
                    <a:pt x="0" y="1051282"/>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7476039" y="2191881"/>
              <a:ext cx="0" cy="745083"/>
            </a:xfrm>
            <a:custGeom>
              <a:avLst/>
              <a:pathLst>
                <a:path w="0" h="745083">
                  <a:moveTo>
                    <a:pt x="0" y="745083"/>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019606" y="2191881"/>
              <a:ext cx="0" cy="336818"/>
            </a:xfrm>
            <a:custGeom>
              <a:avLst/>
              <a:pathLst>
                <a:path w="0" h="336818">
                  <a:moveTo>
                    <a:pt x="0" y="336818"/>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699065" y="2191881"/>
              <a:ext cx="0" cy="81653"/>
            </a:xfrm>
            <a:custGeom>
              <a:avLst/>
              <a:pathLst>
                <a:path w="0" h="81653">
                  <a:moveTo>
                    <a:pt x="0" y="81653"/>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834957" y="2191881"/>
              <a:ext cx="0" cy="81653"/>
            </a:xfrm>
            <a:custGeom>
              <a:avLst/>
              <a:pathLst>
                <a:path w="0" h="81653">
                  <a:moveTo>
                    <a:pt x="0" y="81653"/>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5437664" y="2273534"/>
              <a:ext cx="3397293" cy="1786160"/>
            </a:xfrm>
            <a:custGeom>
              <a:avLst/>
              <a:pathLst>
                <a:path w="3397293" h="1786160">
                  <a:moveTo>
                    <a:pt x="0" y="1786160"/>
                  </a:moveTo>
                  <a:lnTo>
                    <a:pt x="135891" y="1684093"/>
                  </a:lnTo>
                  <a:lnTo>
                    <a:pt x="271783" y="1530994"/>
                  </a:lnTo>
                  <a:lnTo>
                    <a:pt x="407675" y="1428928"/>
                  </a:lnTo>
                  <a:lnTo>
                    <a:pt x="543566" y="1326861"/>
                  </a:lnTo>
                  <a:lnTo>
                    <a:pt x="679458" y="1224795"/>
                  </a:lnTo>
                  <a:lnTo>
                    <a:pt x="815350" y="867563"/>
                  </a:lnTo>
                  <a:lnTo>
                    <a:pt x="951242" y="867563"/>
                  </a:lnTo>
                  <a:lnTo>
                    <a:pt x="1087133" y="1122729"/>
                  </a:lnTo>
                  <a:lnTo>
                    <a:pt x="1223025" y="765497"/>
                  </a:lnTo>
                  <a:lnTo>
                    <a:pt x="1358917" y="969629"/>
                  </a:lnTo>
                  <a:lnTo>
                    <a:pt x="1494809" y="867563"/>
                  </a:lnTo>
                  <a:lnTo>
                    <a:pt x="1630700" y="612397"/>
                  </a:lnTo>
                  <a:lnTo>
                    <a:pt x="1766592" y="459298"/>
                  </a:lnTo>
                  <a:lnTo>
                    <a:pt x="1902484" y="357232"/>
                  </a:lnTo>
                  <a:lnTo>
                    <a:pt x="2038375" y="663430"/>
                  </a:lnTo>
                  <a:lnTo>
                    <a:pt x="2174267" y="663430"/>
                  </a:lnTo>
                  <a:lnTo>
                    <a:pt x="2310159" y="459298"/>
                  </a:lnTo>
                  <a:lnTo>
                    <a:pt x="2446051" y="306198"/>
                  </a:lnTo>
                  <a:lnTo>
                    <a:pt x="2581942" y="255165"/>
                  </a:lnTo>
                  <a:lnTo>
                    <a:pt x="2717834" y="153099"/>
                  </a:lnTo>
                  <a:lnTo>
                    <a:pt x="2853726" y="102066"/>
                  </a:lnTo>
                  <a:lnTo>
                    <a:pt x="2989618" y="51033"/>
                  </a:lnTo>
                  <a:lnTo>
                    <a:pt x="3125509" y="51033"/>
                  </a:lnTo>
                  <a:lnTo>
                    <a:pt x="3261401" y="0"/>
                  </a:lnTo>
                  <a:lnTo>
                    <a:pt x="3397293" y="0"/>
                  </a:lnTo>
                </a:path>
              </a:pathLst>
            </a:custGeom>
            <a:ln w="27101" cap="flat">
              <a:solidFill>
                <a:srgbClr val="0058AB">
                  <a:alpha val="100000"/>
                </a:srgbClr>
              </a:solidFill>
              <a:prstDash val="solid"/>
              <a:round/>
            </a:ln>
          </p:spPr>
          <p:txBody>
            <a:bodyPr/>
            <a:lstStyle/>
            <a:p/>
          </p:txBody>
        </p:sp>
        <p:sp>
          <p:nvSpPr>
            <p:cNvPr id="93" name="tx93"/>
            <p:cNvSpPr/>
            <p:nvPr/>
          </p:nvSpPr>
          <p:spPr>
            <a:xfrm>
              <a:off x="5359324" y="2130975"/>
              <a:ext cx="1566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-30</a:t>
              </a:r>
            </a:p>
          </p:txBody>
        </p:sp>
        <p:sp>
          <p:nvSpPr>
            <p:cNvPr id="94" name="tx94"/>
            <p:cNvSpPr/>
            <p:nvPr/>
          </p:nvSpPr>
          <p:spPr>
            <a:xfrm>
              <a:off x="6038783" y="2131028"/>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-19</a:t>
              </a:r>
            </a:p>
          </p:txBody>
        </p:sp>
        <p:sp>
          <p:nvSpPr>
            <p:cNvPr id="95" name="tx95"/>
            <p:cNvSpPr/>
            <p:nvPr/>
          </p:nvSpPr>
          <p:spPr>
            <a:xfrm>
              <a:off x="6718241" y="2132351"/>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-14</a:t>
              </a:r>
            </a:p>
          </p:txBody>
        </p:sp>
        <p:sp>
          <p:nvSpPr>
            <p:cNvPr id="96" name="tx96"/>
            <p:cNvSpPr/>
            <p:nvPr/>
          </p:nvSpPr>
          <p:spPr>
            <a:xfrm>
              <a:off x="7427845" y="2131028"/>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97" name="tx97"/>
            <p:cNvSpPr/>
            <p:nvPr/>
          </p:nvSpPr>
          <p:spPr>
            <a:xfrm>
              <a:off x="7989462" y="213102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668920" y="2132404"/>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9" name="tx99"/>
            <p:cNvSpPr/>
            <p:nvPr/>
          </p:nvSpPr>
          <p:spPr>
            <a:xfrm>
              <a:off x="8804812" y="2132404"/>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100" name="tx100"/>
            <p:cNvSpPr/>
            <p:nvPr/>
          </p:nvSpPr>
          <p:spPr>
            <a:xfrm>
              <a:off x="8902429" y="259164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101" name="tx101"/>
            <p:cNvSpPr/>
            <p:nvPr/>
          </p:nvSpPr>
          <p:spPr>
            <a:xfrm>
              <a:off x="8902429" y="254061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2" name="tx102"/>
            <p:cNvSpPr/>
            <p:nvPr/>
          </p:nvSpPr>
          <p:spPr>
            <a:xfrm>
              <a:off x="5003259" y="4007512"/>
              <a:ext cx="201910"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03" name="tx103"/>
            <p:cNvSpPr/>
            <p:nvPr/>
          </p:nvSpPr>
          <p:spPr>
            <a:xfrm>
              <a:off x="5003259" y="3497248"/>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4" name="tx104"/>
            <p:cNvSpPr/>
            <p:nvPr/>
          </p:nvSpPr>
          <p:spPr>
            <a:xfrm>
              <a:off x="5003259" y="2986917"/>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a:off x="5127474" y="247658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6" name="tx106"/>
            <p:cNvSpPr/>
            <p:nvPr/>
          </p:nvSpPr>
          <p:spPr>
            <a:xfrm>
              <a:off x="5049780" y="196625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7" name="tx107"/>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8" name="tx108"/>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9" name="tx109"/>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0" name="tx110"/>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1" name="tx111"/>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2" name="tx112"/>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3" name="tx113"/>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4" name="tx114"/>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5" name="pl115"/>
            <p:cNvSpPr/>
            <p:nvPr/>
          </p:nvSpPr>
          <p:spPr>
            <a:xfrm>
              <a:off x="6018298"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6" name="pl116"/>
            <p:cNvSpPr/>
            <p:nvPr/>
          </p:nvSpPr>
          <p:spPr>
            <a:xfrm>
              <a:off x="6018298"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7" name="pl117"/>
            <p:cNvSpPr/>
            <p:nvPr/>
          </p:nvSpPr>
          <p:spPr>
            <a:xfrm>
              <a:off x="6866291"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8" name="pl118"/>
            <p:cNvSpPr/>
            <p:nvPr/>
          </p:nvSpPr>
          <p:spPr>
            <a:xfrm>
              <a:off x="7628745"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9" name="tx119"/>
            <p:cNvSpPr/>
            <p:nvPr/>
          </p:nvSpPr>
          <p:spPr>
            <a:xfrm>
              <a:off x="6285397" y="4962980"/>
              <a:ext cx="489359"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Uganda</a:t>
              </a:r>
            </a:p>
          </p:txBody>
        </p:sp>
        <p:sp>
          <p:nvSpPr>
            <p:cNvPr id="120" name="tx120"/>
            <p:cNvSpPr/>
            <p:nvPr/>
          </p:nvSpPr>
          <p:spPr>
            <a:xfrm>
              <a:off x="7133391"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1" name="tx121"/>
            <p:cNvSpPr/>
            <p:nvPr/>
          </p:nvSpPr>
          <p:spPr>
            <a:xfrm>
              <a:off x="7895845" y="4988970"/>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122" name="tx122"/>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3" name="pl123"/>
            <p:cNvSpPr/>
            <p:nvPr/>
          </p:nvSpPr>
          <p:spPr>
            <a:xfrm>
              <a:off x="2223142"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4035070"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5846997"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7658925"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3129106"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4941034"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6752961"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8564889"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5" name="rc135"/>
            <p:cNvSpPr/>
            <p:nvPr/>
          </p:nvSpPr>
          <p:spPr>
            <a:xfrm>
              <a:off x="1317178" y="5887395"/>
              <a:ext cx="7321564" cy="114824"/>
            </a:xfrm>
            <a:prstGeom prst="rect">
              <a:avLst/>
            </a:prstGeom>
            <a:solidFill>
              <a:srgbClr val="E2231A">
                <a:alpha val="80000"/>
              </a:srgbClr>
            </a:solidFill>
          </p:spPr>
          <p:txBody>
            <a:bodyPr/>
            <a:lstStyle/>
            <a:p/>
          </p:txBody>
        </p:sp>
        <p:sp>
          <p:nvSpPr>
            <p:cNvPr id="136" name="rc136"/>
            <p:cNvSpPr/>
            <p:nvPr/>
          </p:nvSpPr>
          <p:spPr>
            <a:xfrm>
              <a:off x="1317178" y="5743865"/>
              <a:ext cx="4871077" cy="114824"/>
            </a:xfrm>
            <a:prstGeom prst="rect">
              <a:avLst/>
            </a:prstGeom>
            <a:solidFill>
              <a:srgbClr val="E2231A">
                <a:alpha val="80000"/>
              </a:srgbClr>
            </a:solidFill>
          </p:spPr>
          <p:txBody>
            <a:bodyPr/>
            <a:lstStyle/>
            <a:p/>
          </p:txBody>
        </p:sp>
        <p:sp>
          <p:nvSpPr>
            <p:cNvPr id="137" name="rc137"/>
            <p:cNvSpPr/>
            <p:nvPr/>
          </p:nvSpPr>
          <p:spPr>
            <a:xfrm>
              <a:off x="1317178" y="5600334"/>
              <a:ext cx="4909236" cy="114824"/>
            </a:xfrm>
            <a:prstGeom prst="rect">
              <a:avLst/>
            </a:prstGeom>
            <a:solidFill>
              <a:srgbClr val="E2231A">
                <a:alpha val="80000"/>
              </a:srgbClr>
            </a:solidFill>
          </p:spPr>
          <p:txBody>
            <a:bodyPr/>
            <a:lstStyle/>
            <a:p/>
          </p:txBody>
        </p:sp>
        <p:sp>
          <p:nvSpPr>
            <p:cNvPr id="138" name="tx138"/>
            <p:cNvSpPr/>
            <p:nvPr/>
          </p:nvSpPr>
          <p:spPr>
            <a:xfrm>
              <a:off x="8129330" y="5890341"/>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202,000</a:t>
              </a:r>
            </a:p>
          </p:txBody>
        </p:sp>
        <p:sp>
          <p:nvSpPr>
            <p:cNvPr id="139" name="tx139"/>
            <p:cNvSpPr/>
            <p:nvPr/>
          </p:nvSpPr>
          <p:spPr>
            <a:xfrm>
              <a:off x="5678842" y="5746810"/>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134,000</a:t>
              </a:r>
            </a:p>
          </p:txBody>
        </p:sp>
        <p:sp>
          <p:nvSpPr>
            <p:cNvPr id="140" name="tx140"/>
            <p:cNvSpPr/>
            <p:nvPr/>
          </p:nvSpPr>
          <p:spPr>
            <a:xfrm>
              <a:off x="5717002" y="5603279"/>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135,000</a:t>
              </a:r>
            </a:p>
          </p:txBody>
        </p:sp>
        <p:sp>
          <p:nvSpPr>
            <p:cNvPr id="141" name="tx141"/>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2" name="tx142"/>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4" name="tx144"/>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5" name="tx145"/>
            <p:cNvSpPr/>
            <p:nvPr/>
          </p:nvSpPr>
          <p:spPr>
            <a:xfrm>
              <a:off x="2701820"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50,000</a:t>
              </a:r>
            </a:p>
          </p:txBody>
        </p:sp>
        <p:sp>
          <p:nvSpPr>
            <p:cNvPr id="146" name="tx146"/>
            <p:cNvSpPr/>
            <p:nvPr/>
          </p:nvSpPr>
          <p:spPr>
            <a:xfrm>
              <a:off x="4436054"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100,000</a:t>
              </a:r>
            </a:p>
          </p:txBody>
        </p:sp>
        <p:sp>
          <p:nvSpPr>
            <p:cNvPr id="147" name="tx147"/>
            <p:cNvSpPr/>
            <p:nvPr/>
          </p:nvSpPr>
          <p:spPr>
            <a:xfrm>
              <a:off x="6247981"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150,000</a:t>
              </a:r>
            </a:p>
          </p:txBody>
        </p:sp>
        <p:sp>
          <p:nvSpPr>
            <p:cNvPr id="148" name="tx148"/>
            <p:cNvSpPr/>
            <p:nvPr/>
          </p:nvSpPr>
          <p:spPr>
            <a:xfrm>
              <a:off x="8059909"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200,000</a:t>
              </a:r>
            </a:p>
          </p:txBody>
        </p:sp>
        <p:sp>
          <p:nvSpPr>
            <p:cNvPr id="149" name="tx149"/>
            <p:cNvSpPr/>
            <p:nvPr/>
          </p:nvSpPr>
          <p:spPr>
            <a:xfrm>
              <a:off x="951100" y="5326943"/>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2024 and 2025</a:t>
              </a:r>
            </a:p>
          </p:txBody>
        </p:sp>
        <p:sp>
          <p:nvSpPr>
            <p:cNvPr id="150" name="tx150"/>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51" name="tx151"/>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MCV1 coverage in Uganda (92%) was 8 percentage points higher than the global average (84%) and 15 percentage points higher than the average across all ESAR countries (77%).
National MCV1 coverage was 5 percentage points higher than in 2019 (87%).
This equates to 135,000 unvaccinated children in 2025 compared to 202,000 unvaccinated children in 2019.</a:t>
            </a:r>
          </a:p>
        </p:txBody>
      </p:sp>
      <p:sp>
        <p:nvSpPr>
          <p:cNvPr id="15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Uganda MCV1 coverage was 92% - this is 5 percentage points higher than in 2019 and higher than both the global and regional averages.</a:t>
            </a:r>
          </a:p>
        </p:txBody>
      </p:sp>
      <p:grpSp xmlns:pic="http://schemas.openxmlformats.org/drawingml/2006/picture">
        <p:nvGrpSpPr>
          <p:cNvPr id="154" name=""/>
          <p:cNvGrpSpPr/>
          <p:nvPr/>
        </p:nvGrpSpPr>
        <p:grpSpPr>
          <a:xfrm>
            <a:off x="292608" y="1005840"/>
            <a:ext cx="8595360" cy="28575"/>
            <a:chOff x="292608" y="1005840"/>
            <a:chExt cx="8595360" cy="28575"/>
          </a:xfrm>
        </p:grpSpPr>
        <p:sp>
          <p:nvSpPr>
            <p:cNvPr id="15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6"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ESAR from lowest to highest coverage, and the rank of the top 10 countries with the most unvaccinated children, based on absolute numbers.
In 2025, Uganda ranked number 18 out of 21 countries for lowest MCV1 coverage (based on tied ranks).
Uganda was in the top 10 countries with the most unvaccinated children (rank=9).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Uganda had MCV1 coverage of 92% and was among the top 10 countries with the highest number of unvaccinated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1200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11997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32794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5159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72395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193192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3817926"/>
              <a:ext cx="239888" cy="490095"/>
            </a:xfrm>
            <a:prstGeom prst="rect">
              <a:avLst/>
            </a:prstGeom>
            <a:solidFill>
              <a:srgbClr val="80BD41">
                <a:alpha val="100000"/>
              </a:srgbClr>
            </a:solidFill>
          </p:spPr>
          <p:txBody>
            <a:bodyPr/>
            <a:lstStyle/>
            <a:p/>
          </p:txBody>
        </p:sp>
        <p:sp>
          <p:nvSpPr>
            <p:cNvPr id="24" name="rc24"/>
            <p:cNvSpPr/>
            <p:nvPr/>
          </p:nvSpPr>
          <p:spPr>
            <a:xfrm>
              <a:off x="1296273" y="3448205"/>
              <a:ext cx="239888" cy="369721"/>
            </a:xfrm>
            <a:prstGeom prst="rect">
              <a:avLst/>
            </a:prstGeom>
            <a:solidFill>
              <a:srgbClr val="E2231A">
                <a:alpha val="100000"/>
              </a:srgbClr>
            </a:solidFill>
          </p:spPr>
          <p:txBody>
            <a:bodyPr/>
            <a:lstStyle/>
            <a:p/>
          </p:txBody>
        </p:sp>
        <p:sp>
          <p:nvSpPr>
            <p:cNvPr id="25" name="rc25"/>
            <p:cNvSpPr/>
            <p:nvPr/>
          </p:nvSpPr>
          <p:spPr>
            <a:xfrm>
              <a:off x="1562816" y="3787293"/>
              <a:ext cx="239888" cy="520728"/>
            </a:xfrm>
            <a:prstGeom prst="rect">
              <a:avLst/>
            </a:prstGeom>
            <a:solidFill>
              <a:srgbClr val="80BD41">
                <a:alpha val="100000"/>
              </a:srgbClr>
            </a:solidFill>
          </p:spPr>
          <p:txBody>
            <a:bodyPr/>
            <a:lstStyle/>
            <a:p/>
          </p:txBody>
        </p:sp>
        <p:sp>
          <p:nvSpPr>
            <p:cNvPr id="26" name="rc26"/>
            <p:cNvSpPr/>
            <p:nvPr/>
          </p:nvSpPr>
          <p:spPr>
            <a:xfrm>
              <a:off x="1562816" y="3425430"/>
              <a:ext cx="239888" cy="361862"/>
            </a:xfrm>
            <a:prstGeom prst="rect">
              <a:avLst/>
            </a:prstGeom>
            <a:solidFill>
              <a:srgbClr val="E2231A">
                <a:alpha val="100000"/>
              </a:srgbClr>
            </a:solidFill>
          </p:spPr>
          <p:txBody>
            <a:bodyPr/>
            <a:lstStyle/>
            <a:p/>
          </p:txBody>
        </p:sp>
        <p:sp>
          <p:nvSpPr>
            <p:cNvPr id="27" name="rc27"/>
            <p:cNvSpPr/>
            <p:nvPr/>
          </p:nvSpPr>
          <p:spPr>
            <a:xfrm>
              <a:off x="1829360" y="3747384"/>
              <a:ext cx="239888" cy="560637"/>
            </a:xfrm>
            <a:prstGeom prst="rect">
              <a:avLst/>
            </a:prstGeom>
            <a:solidFill>
              <a:srgbClr val="80BD41">
                <a:alpha val="100000"/>
              </a:srgbClr>
            </a:solidFill>
          </p:spPr>
          <p:txBody>
            <a:bodyPr/>
            <a:lstStyle/>
            <a:p/>
          </p:txBody>
        </p:sp>
        <p:sp>
          <p:nvSpPr>
            <p:cNvPr id="28" name="rc28"/>
            <p:cNvSpPr/>
            <p:nvPr/>
          </p:nvSpPr>
          <p:spPr>
            <a:xfrm>
              <a:off x="1829360" y="3403768"/>
              <a:ext cx="239888" cy="343615"/>
            </a:xfrm>
            <a:prstGeom prst="rect">
              <a:avLst/>
            </a:prstGeom>
            <a:solidFill>
              <a:srgbClr val="E2231A">
                <a:alpha val="100000"/>
              </a:srgbClr>
            </a:solidFill>
          </p:spPr>
          <p:txBody>
            <a:bodyPr/>
            <a:lstStyle/>
            <a:p/>
          </p:txBody>
        </p:sp>
        <p:sp>
          <p:nvSpPr>
            <p:cNvPr id="29" name="rc29"/>
            <p:cNvSpPr/>
            <p:nvPr/>
          </p:nvSpPr>
          <p:spPr>
            <a:xfrm>
              <a:off x="2095903" y="3715264"/>
              <a:ext cx="239888" cy="592756"/>
            </a:xfrm>
            <a:prstGeom prst="rect">
              <a:avLst/>
            </a:prstGeom>
            <a:solidFill>
              <a:srgbClr val="80BD41">
                <a:alpha val="100000"/>
              </a:srgbClr>
            </a:solidFill>
          </p:spPr>
          <p:txBody>
            <a:bodyPr/>
            <a:lstStyle/>
            <a:p/>
          </p:txBody>
        </p:sp>
        <p:sp>
          <p:nvSpPr>
            <p:cNvPr id="30" name="rc30"/>
            <p:cNvSpPr/>
            <p:nvPr/>
          </p:nvSpPr>
          <p:spPr>
            <a:xfrm>
              <a:off x="2095903" y="3381839"/>
              <a:ext cx="239888" cy="333425"/>
            </a:xfrm>
            <a:prstGeom prst="rect">
              <a:avLst/>
            </a:prstGeom>
            <a:solidFill>
              <a:srgbClr val="E2231A">
                <a:alpha val="100000"/>
              </a:srgbClr>
            </a:solidFill>
          </p:spPr>
          <p:txBody>
            <a:bodyPr/>
            <a:lstStyle/>
            <a:p/>
          </p:txBody>
        </p:sp>
        <p:sp>
          <p:nvSpPr>
            <p:cNvPr id="31" name="rc31"/>
            <p:cNvSpPr/>
            <p:nvPr/>
          </p:nvSpPr>
          <p:spPr>
            <a:xfrm>
              <a:off x="2362446" y="3682993"/>
              <a:ext cx="239888" cy="625028"/>
            </a:xfrm>
            <a:prstGeom prst="rect">
              <a:avLst/>
            </a:prstGeom>
            <a:solidFill>
              <a:srgbClr val="80BD41">
                <a:alpha val="100000"/>
              </a:srgbClr>
            </a:solidFill>
          </p:spPr>
          <p:txBody>
            <a:bodyPr/>
            <a:lstStyle/>
            <a:p/>
          </p:txBody>
        </p:sp>
        <p:sp>
          <p:nvSpPr>
            <p:cNvPr id="32" name="rc32"/>
            <p:cNvSpPr/>
            <p:nvPr/>
          </p:nvSpPr>
          <p:spPr>
            <a:xfrm>
              <a:off x="2362446" y="3361009"/>
              <a:ext cx="239888" cy="321983"/>
            </a:xfrm>
            <a:prstGeom prst="rect">
              <a:avLst/>
            </a:prstGeom>
            <a:solidFill>
              <a:srgbClr val="E2231A">
                <a:alpha val="100000"/>
              </a:srgbClr>
            </a:solidFill>
          </p:spPr>
          <p:txBody>
            <a:bodyPr/>
            <a:lstStyle/>
            <a:p/>
          </p:txBody>
        </p:sp>
        <p:sp>
          <p:nvSpPr>
            <p:cNvPr id="33" name="rc33"/>
            <p:cNvSpPr/>
            <p:nvPr/>
          </p:nvSpPr>
          <p:spPr>
            <a:xfrm>
              <a:off x="2628989" y="3653190"/>
              <a:ext cx="239888" cy="654830"/>
            </a:xfrm>
            <a:prstGeom prst="rect">
              <a:avLst/>
            </a:prstGeom>
            <a:solidFill>
              <a:srgbClr val="80BD41">
                <a:alpha val="100000"/>
              </a:srgbClr>
            </a:solidFill>
          </p:spPr>
          <p:txBody>
            <a:bodyPr/>
            <a:lstStyle/>
            <a:p/>
          </p:txBody>
        </p:sp>
        <p:sp>
          <p:nvSpPr>
            <p:cNvPr id="34" name="rc34"/>
            <p:cNvSpPr/>
            <p:nvPr/>
          </p:nvSpPr>
          <p:spPr>
            <a:xfrm>
              <a:off x="2628989" y="3345035"/>
              <a:ext cx="239888" cy="308155"/>
            </a:xfrm>
            <a:prstGeom prst="rect">
              <a:avLst/>
            </a:prstGeom>
            <a:solidFill>
              <a:srgbClr val="E2231A">
                <a:alpha val="100000"/>
              </a:srgbClr>
            </a:solidFill>
          </p:spPr>
          <p:txBody>
            <a:bodyPr/>
            <a:lstStyle/>
            <a:p/>
          </p:txBody>
        </p:sp>
        <p:sp>
          <p:nvSpPr>
            <p:cNvPr id="35" name="rc35"/>
            <p:cNvSpPr/>
            <p:nvPr/>
          </p:nvSpPr>
          <p:spPr>
            <a:xfrm>
              <a:off x="2895532" y="3573361"/>
              <a:ext cx="239888" cy="734660"/>
            </a:xfrm>
            <a:prstGeom prst="rect">
              <a:avLst/>
            </a:prstGeom>
            <a:solidFill>
              <a:srgbClr val="80BD41">
                <a:alpha val="100000"/>
              </a:srgbClr>
            </a:solidFill>
          </p:spPr>
          <p:txBody>
            <a:bodyPr/>
            <a:lstStyle/>
            <a:p/>
          </p:txBody>
        </p:sp>
        <p:sp>
          <p:nvSpPr>
            <p:cNvPr id="36" name="rc36"/>
            <p:cNvSpPr/>
            <p:nvPr/>
          </p:nvSpPr>
          <p:spPr>
            <a:xfrm>
              <a:off x="2895532" y="3328474"/>
              <a:ext cx="239888" cy="244886"/>
            </a:xfrm>
            <a:prstGeom prst="rect">
              <a:avLst/>
            </a:prstGeom>
            <a:solidFill>
              <a:srgbClr val="E2231A">
                <a:alpha val="100000"/>
              </a:srgbClr>
            </a:solidFill>
          </p:spPr>
          <p:txBody>
            <a:bodyPr/>
            <a:lstStyle/>
            <a:p/>
          </p:txBody>
        </p:sp>
        <p:sp>
          <p:nvSpPr>
            <p:cNvPr id="37" name="rc37"/>
            <p:cNvSpPr/>
            <p:nvPr/>
          </p:nvSpPr>
          <p:spPr>
            <a:xfrm>
              <a:off x="3162075" y="3560968"/>
              <a:ext cx="239888" cy="747053"/>
            </a:xfrm>
            <a:prstGeom prst="rect">
              <a:avLst/>
            </a:prstGeom>
            <a:solidFill>
              <a:srgbClr val="80BD41">
                <a:alpha val="100000"/>
              </a:srgbClr>
            </a:solidFill>
          </p:spPr>
          <p:txBody>
            <a:bodyPr/>
            <a:lstStyle/>
            <a:p/>
          </p:txBody>
        </p:sp>
        <p:sp>
          <p:nvSpPr>
            <p:cNvPr id="38" name="rc38"/>
            <p:cNvSpPr/>
            <p:nvPr/>
          </p:nvSpPr>
          <p:spPr>
            <a:xfrm>
              <a:off x="3162075" y="3311951"/>
              <a:ext cx="239888" cy="249017"/>
            </a:xfrm>
            <a:prstGeom prst="rect">
              <a:avLst/>
            </a:prstGeom>
            <a:solidFill>
              <a:srgbClr val="E2231A">
                <a:alpha val="100000"/>
              </a:srgbClr>
            </a:solidFill>
          </p:spPr>
          <p:txBody>
            <a:bodyPr/>
            <a:lstStyle/>
            <a:p/>
          </p:txBody>
        </p:sp>
        <p:sp>
          <p:nvSpPr>
            <p:cNvPr id="39" name="rc39"/>
            <p:cNvSpPr/>
            <p:nvPr/>
          </p:nvSpPr>
          <p:spPr>
            <a:xfrm>
              <a:off x="3428618" y="3600448"/>
              <a:ext cx="239888" cy="707572"/>
            </a:xfrm>
            <a:prstGeom prst="rect">
              <a:avLst/>
            </a:prstGeom>
            <a:solidFill>
              <a:srgbClr val="80BD41">
                <a:alpha val="100000"/>
              </a:srgbClr>
            </a:solidFill>
          </p:spPr>
          <p:txBody>
            <a:bodyPr/>
            <a:lstStyle/>
            <a:p/>
          </p:txBody>
        </p:sp>
        <p:sp>
          <p:nvSpPr>
            <p:cNvPr id="40" name="rc40"/>
            <p:cNvSpPr/>
            <p:nvPr/>
          </p:nvSpPr>
          <p:spPr>
            <a:xfrm>
              <a:off x="3428618" y="3297203"/>
              <a:ext cx="239888" cy="303245"/>
            </a:xfrm>
            <a:prstGeom prst="rect">
              <a:avLst/>
            </a:prstGeom>
            <a:solidFill>
              <a:srgbClr val="E2231A">
                <a:alpha val="100000"/>
              </a:srgbClr>
            </a:solidFill>
          </p:spPr>
          <p:txBody>
            <a:bodyPr/>
            <a:lstStyle/>
            <a:p/>
          </p:txBody>
        </p:sp>
        <p:sp>
          <p:nvSpPr>
            <p:cNvPr id="41" name="rc41"/>
            <p:cNvSpPr/>
            <p:nvPr/>
          </p:nvSpPr>
          <p:spPr>
            <a:xfrm>
              <a:off x="3695161" y="3512231"/>
              <a:ext cx="239888" cy="795790"/>
            </a:xfrm>
            <a:prstGeom prst="rect">
              <a:avLst/>
            </a:prstGeom>
            <a:solidFill>
              <a:srgbClr val="80BD41">
                <a:alpha val="100000"/>
              </a:srgbClr>
            </a:solidFill>
          </p:spPr>
          <p:txBody>
            <a:bodyPr/>
            <a:lstStyle/>
            <a:p/>
          </p:txBody>
        </p:sp>
        <p:sp>
          <p:nvSpPr>
            <p:cNvPr id="42" name="rc42"/>
            <p:cNvSpPr/>
            <p:nvPr/>
          </p:nvSpPr>
          <p:spPr>
            <a:xfrm>
              <a:off x="3695161" y="3274528"/>
              <a:ext cx="239888" cy="237703"/>
            </a:xfrm>
            <a:prstGeom prst="rect">
              <a:avLst/>
            </a:prstGeom>
            <a:solidFill>
              <a:srgbClr val="E2231A">
                <a:alpha val="100000"/>
              </a:srgbClr>
            </a:solidFill>
          </p:spPr>
          <p:txBody>
            <a:bodyPr/>
            <a:lstStyle/>
            <a:p/>
          </p:txBody>
        </p:sp>
        <p:sp>
          <p:nvSpPr>
            <p:cNvPr id="43" name="rc43"/>
            <p:cNvSpPr/>
            <p:nvPr/>
          </p:nvSpPr>
          <p:spPr>
            <a:xfrm>
              <a:off x="3961705" y="3538366"/>
              <a:ext cx="239888" cy="769654"/>
            </a:xfrm>
            <a:prstGeom prst="rect">
              <a:avLst/>
            </a:prstGeom>
            <a:solidFill>
              <a:srgbClr val="80BD41">
                <a:alpha val="100000"/>
              </a:srgbClr>
            </a:solidFill>
          </p:spPr>
          <p:txBody>
            <a:bodyPr/>
            <a:lstStyle/>
            <a:p/>
          </p:txBody>
        </p:sp>
        <p:sp>
          <p:nvSpPr>
            <p:cNvPr id="44" name="rc44"/>
            <p:cNvSpPr/>
            <p:nvPr/>
          </p:nvSpPr>
          <p:spPr>
            <a:xfrm>
              <a:off x="3961705" y="3253700"/>
              <a:ext cx="239888" cy="284666"/>
            </a:xfrm>
            <a:prstGeom prst="rect">
              <a:avLst/>
            </a:prstGeom>
            <a:solidFill>
              <a:srgbClr val="E2231A">
                <a:alpha val="100000"/>
              </a:srgbClr>
            </a:solidFill>
          </p:spPr>
          <p:txBody>
            <a:bodyPr/>
            <a:lstStyle/>
            <a:p/>
          </p:txBody>
        </p:sp>
        <p:sp>
          <p:nvSpPr>
            <p:cNvPr id="45" name="rc45"/>
            <p:cNvSpPr/>
            <p:nvPr/>
          </p:nvSpPr>
          <p:spPr>
            <a:xfrm>
              <a:off x="4228248" y="3504919"/>
              <a:ext cx="239888" cy="803102"/>
            </a:xfrm>
            <a:prstGeom prst="rect">
              <a:avLst/>
            </a:prstGeom>
            <a:solidFill>
              <a:srgbClr val="80BD41">
                <a:alpha val="100000"/>
              </a:srgbClr>
            </a:solidFill>
          </p:spPr>
          <p:txBody>
            <a:bodyPr/>
            <a:lstStyle/>
            <a:p/>
          </p:txBody>
        </p:sp>
        <p:sp>
          <p:nvSpPr>
            <p:cNvPr id="46" name="rc46"/>
            <p:cNvSpPr/>
            <p:nvPr/>
          </p:nvSpPr>
          <p:spPr>
            <a:xfrm>
              <a:off x="4228248" y="3237218"/>
              <a:ext cx="239888" cy="267700"/>
            </a:xfrm>
            <a:prstGeom prst="rect">
              <a:avLst/>
            </a:prstGeom>
            <a:solidFill>
              <a:srgbClr val="E2231A">
                <a:alpha val="100000"/>
              </a:srgbClr>
            </a:solidFill>
          </p:spPr>
          <p:txBody>
            <a:bodyPr/>
            <a:lstStyle/>
            <a:p/>
          </p:txBody>
        </p:sp>
        <p:sp>
          <p:nvSpPr>
            <p:cNvPr id="47" name="rc47"/>
            <p:cNvSpPr/>
            <p:nvPr/>
          </p:nvSpPr>
          <p:spPr>
            <a:xfrm>
              <a:off x="4494791" y="3441277"/>
              <a:ext cx="239888" cy="866744"/>
            </a:xfrm>
            <a:prstGeom prst="rect">
              <a:avLst/>
            </a:prstGeom>
            <a:solidFill>
              <a:srgbClr val="80BD41">
                <a:alpha val="100000"/>
              </a:srgbClr>
            </a:solidFill>
          </p:spPr>
          <p:txBody>
            <a:bodyPr/>
            <a:lstStyle/>
            <a:p/>
          </p:txBody>
        </p:sp>
        <p:sp>
          <p:nvSpPr>
            <p:cNvPr id="48" name="rc48"/>
            <p:cNvSpPr/>
            <p:nvPr/>
          </p:nvSpPr>
          <p:spPr>
            <a:xfrm>
              <a:off x="4494791" y="3224590"/>
              <a:ext cx="239888" cy="216686"/>
            </a:xfrm>
            <a:prstGeom prst="rect">
              <a:avLst/>
            </a:prstGeom>
            <a:solidFill>
              <a:srgbClr val="E2231A">
                <a:alpha val="100000"/>
              </a:srgbClr>
            </a:solidFill>
          </p:spPr>
          <p:txBody>
            <a:bodyPr/>
            <a:lstStyle/>
            <a:p/>
          </p:txBody>
        </p:sp>
        <p:sp>
          <p:nvSpPr>
            <p:cNvPr id="49" name="rc49"/>
            <p:cNvSpPr/>
            <p:nvPr/>
          </p:nvSpPr>
          <p:spPr>
            <a:xfrm>
              <a:off x="4761334" y="3400416"/>
              <a:ext cx="239888" cy="907605"/>
            </a:xfrm>
            <a:prstGeom prst="rect">
              <a:avLst/>
            </a:prstGeom>
            <a:solidFill>
              <a:srgbClr val="80BD41">
                <a:alpha val="100000"/>
              </a:srgbClr>
            </a:solidFill>
          </p:spPr>
          <p:txBody>
            <a:bodyPr/>
            <a:lstStyle/>
            <a:p/>
          </p:txBody>
        </p:sp>
        <p:sp>
          <p:nvSpPr>
            <p:cNvPr id="50" name="rc50"/>
            <p:cNvSpPr/>
            <p:nvPr/>
          </p:nvSpPr>
          <p:spPr>
            <a:xfrm>
              <a:off x="4761334" y="3214521"/>
              <a:ext cx="239888" cy="185894"/>
            </a:xfrm>
            <a:prstGeom prst="rect">
              <a:avLst/>
            </a:prstGeom>
            <a:solidFill>
              <a:srgbClr val="E2231A">
                <a:alpha val="100000"/>
              </a:srgbClr>
            </a:solidFill>
          </p:spPr>
          <p:txBody>
            <a:bodyPr/>
            <a:lstStyle/>
            <a:p/>
          </p:txBody>
        </p:sp>
        <p:sp>
          <p:nvSpPr>
            <p:cNvPr id="51" name="rc51"/>
            <p:cNvSpPr/>
            <p:nvPr/>
          </p:nvSpPr>
          <p:spPr>
            <a:xfrm>
              <a:off x="5027877" y="3368961"/>
              <a:ext cx="239888" cy="939060"/>
            </a:xfrm>
            <a:prstGeom prst="rect">
              <a:avLst/>
            </a:prstGeom>
            <a:solidFill>
              <a:srgbClr val="80BD41">
                <a:alpha val="100000"/>
              </a:srgbClr>
            </a:solidFill>
          </p:spPr>
          <p:txBody>
            <a:bodyPr/>
            <a:lstStyle/>
            <a:p/>
          </p:txBody>
        </p:sp>
        <p:sp>
          <p:nvSpPr>
            <p:cNvPr id="52" name="rc52"/>
            <p:cNvSpPr/>
            <p:nvPr/>
          </p:nvSpPr>
          <p:spPr>
            <a:xfrm>
              <a:off x="5027877" y="3203245"/>
              <a:ext cx="239888" cy="165716"/>
            </a:xfrm>
            <a:prstGeom prst="rect">
              <a:avLst/>
            </a:prstGeom>
            <a:solidFill>
              <a:srgbClr val="E2231A">
                <a:alpha val="100000"/>
              </a:srgbClr>
            </a:solidFill>
          </p:spPr>
          <p:txBody>
            <a:bodyPr/>
            <a:lstStyle/>
            <a:p/>
          </p:txBody>
        </p:sp>
        <p:sp>
          <p:nvSpPr>
            <p:cNvPr id="53" name="rc53"/>
            <p:cNvSpPr/>
            <p:nvPr/>
          </p:nvSpPr>
          <p:spPr>
            <a:xfrm>
              <a:off x="5294420" y="3422677"/>
              <a:ext cx="239888" cy="885344"/>
            </a:xfrm>
            <a:prstGeom prst="rect">
              <a:avLst/>
            </a:prstGeom>
            <a:solidFill>
              <a:srgbClr val="80BD41">
                <a:alpha val="100000"/>
              </a:srgbClr>
            </a:solidFill>
          </p:spPr>
          <p:txBody>
            <a:bodyPr/>
            <a:lstStyle/>
            <a:p/>
          </p:txBody>
        </p:sp>
        <p:sp>
          <p:nvSpPr>
            <p:cNvPr id="54" name="rc54"/>
            <p:cNvSpPr/>
            <p:nvPr/>
          </p:nvSpPr>
          <p:spPr>
            <a:xfrm>
              <a:off x="5294420" y="3187332"/>
              <a:ext cx="239888" cy="235344"/>
            </a:xfrm>
            <a:prstGeom prst="rect">
              <a:avLst/>
            </a:prstGeom>
            <a:solidFill>
              <a:srgbClr val="E2231A">
                <a:alpha val="100000"/>
              </a:srgbClr>
            </a:solidFill>
          </p:spPr>
          <p:txBody>
            <a:bodyPr/>
            <a:lstStyle/>
            <a:p/>
          </p:txBody>
        </p:sp>
        <p:sp>
          <p:nvSpPr>
            <p:cNvPr id="55" name="rc55"/>
            <p:cNvSpPr/>
            <p:nvPr/>
          </p:nvSpPr>
          <p:spPr>
            <a:xfrm>
              <a:off x="5560963" y="3408609"/>
              <a:ext cx="239888" cy="899412"/>
            </a:xfrm>
            <a:prstGeom prst="rect">
              <a:avLst/>
            </a:prstGeom>
            <a:solidFill>
              <a:srgbClr val="80BD41">
                <a:alpha val="100000"/>
              </a:srgbClr>
            </a:solidFill>
          </p:spPr>
          <p:txBody>
            <a:bodyPr/>
            <a:lstStyle/>
            <a:p/>
          </p:txBody>
        </p:sp>
        <p:sp>
          <p:nvSpPr>
            <p:cNvPr id="56" name="rc56"/>
            <p:cNvSpPr/>
            <p:nvPr/>
          </p:nvSpPr>
          <p:spPr>
            <a:xfrm>
              <a:off x="5560963" y="3169524"/>
              <a:ext cx="239888" cy="239084"/>
            </a:xfrm>
            <a:prstGeom prst="rect">
              <a:avLst/>
            </a:prstGeom>
            <a:solidFill>
              <a:srgbClr val="E2231A">
                <a:alpha val="100000"/>
              </a:srgbClr>
            </a:solidFill>
          </p:spPr>
          <p:txBody>
            <a:bodyPr/>
            <a:lstStyle/>
            <a:p/>
          </p:txBody>
        </p:sp>
        <p:sp>
          <p:nvSpPr>
            <p:cNvPr id="57" name="rc57"/>
            <p:cNvSpPr/>
            <p:nvPr/>
          </p:nvSpPr>
          <p:spPr>
            <a:xfrm>
              <a:off x="5827506" y="3336820"/>
              <a:ext cx="239888" cy="971201"/>
            </a:xfrm>
            <a:prstGeom prst="rect">
              <a:avLst/>
            </a:prstGeom>
            <a:solidFill>
              <a:srgbClr val="80BD41">
                <a:alpha val="100000"/>
              </a:srgbClr>
            </a:solidFill>
          </p:spPr>
          <p:txBody>
            <a:bodyPr/>
            <a:lstStyle/>
            <a:p/>
          </p:txBody>
        </p:sp>
        <p:sp>
          <p:nvSpPr>
            <p:cNvPr id="58" name="rc58"/>
            <p:cNvSpPr/>
            <p:nvPr/>
          </p:nvSpPr>
          <p:spPr>
            <a:xfrm>
              <a:off x="5827506" y="3137898"/>
              <a:ext cx="239888" cy="198921"/>
            </a:xfrm>
            <a:prstGeom prst="rect">
              <a:avLst/>
            </a:prstGeom>
            <a:solidFill>
              <a:srgbClr val="E2231A">
                <a:alpha val="100000"/>
              </a:srgbClr>
            </a:solidFill>
          </p:spPr>
          <p:txBody>
            <a:bodyPr/>
            <a:lstStyle/>
            <a:p/>
          </p:txBody>
        </p:sp>
        <p:sp>
          <p:nvSpPr>
            <p:cNvPr id="59" name="rc59"/>
            <p:cNvSpPr/>
            <p:nvPr/>
          </p:nvSpPr>
          <p:spPr>
            <a:xfrm>
              <a:off x="6094049" y="3273154"/>
              <a:ext cx="239888" cy="1034867"/>
            </a:xfrm>
            <a:prstGeom prst="rect">
              <a:avLst/>
            </a:prstGeom>
            <a:solidFill>
              <a:srgbClr val="80BD41">
                <a:alpha val="100000"/>
              </a:srgbClr>
            </a:solidFill>
          </p:spPr>
          <p:txBody>
            <a:bodyPr/>
            <a:lstStyle/>
            <a:p/>
          </p:txBody>
        </p:sp>
        <p:sp>
          <p:nvSpPr>
            <p:cNvPr id="60" name="rc60"/>
            <p:cNvSpPr/>
            <p:nvPr/>
          </p:nvSpPr>
          <p:spPr>
            <a:xfrm>
              <a:off x="6094049" y="3104687"/>
              <a:ext cx="239888" cy="168466"/>
            </a:xfrm>
            <a:prstGeom prst="rect">
              <a:avLst/>
            </a:prstGeom>
            <a:solidFill>
              <a:srgbClr val="E2231A">
                <a:alpha val="100000"/>
              </a:srgbClr>
            </a:solidFill>
          </p:spPr>
          <p:txBody>
            <a:bodyPr/>
            <a:lstStyle/>
            <a:p/>
          </p:txBody>
        </p:sp>
        <p:sp>
          <p:nvSpPr>
            <p:cNvPr id="61" name="rc61"/>
            <p:cNvSpPr/>
            <p:nvPr/>
          </p:nvSpPr>
          <p:spPr>
            <a:xfrm>
              <a:off x="6360593" y="3237115"/>
              <a:ext cx="239888" cy="1070905"/>
            </a:xfrm>
            <a:prstGeom prst="rect">
              <a:avLst/>
            </a:prstGeom>
            <a:solidFill>
              <a:srgbClr val="80BD41">
                <a:alpha val="100000"/>
              </a:srgbClr>
            </a:solidFill>
          </p:spPr>
          <p:txBody>
            <a:bodyPr/>
            <a:lstStyle/>
            <a:p/>
          </p:txBody>
        </p:sp>
        <p:sp>
          <p:nvSpPr>
            <p:cNvPr id="62" name="rc62"/>
            <p:cNvSpPr/>
            <p:nvPr/>
          </p:nvSpPr>
          <p:spPr>
            <a:xfrm>
              <a:off x="6360593" y="3077095"/>
              <a:ext cx="239888" cy="160020"/>
            </a:xfrm>
            <a:prstGeom prst="rect">
              <a:avLst/>
            </a:prstGeom>
            <a:solidFill>
              <a:srgbClr val="E2231A">
                <a:alpha val="100000"/>
              </a:srgbClr>
            </a:solidFill>
          </p:spPr>
          <p:txBody>
            <a:bodyPr/>
            <a:lstStyle/>
            <a:p/>
          </p:txBody>
        </p:sp>
        <p:sp>
          <p:nvSpPr>
            <p:cNvPr id="63" name="rc63"/>
            <p:cNvSpPr/>
            <p:nvPr/>
          </p:nvSpPr>
          <p:spPr>
            <a:xfrm>
              <a:off x="6627136" y="3186701"/>
              <a:ext cx="239888" cy="1121320"/>
            </a:xfrm>
            <a:prstGeom prst="rect">
              <a:avLst/>
            </a:prstGeom>
            <a:solidFill>
              <a:srgbClr val="80BD41">
                <a:alpha val="100000"/>
              </a:srgbClr>
            </a:solidFill>
          </p:spPr>
          <p:txBody>
            <a:bodyPr/>
            <a:lstStyle/>
            <a:p/>
          </p:txBody>
        </p:sp>
        <p:sp>
          <p:nvSpPr>
            <p:cNvPr id="64" name="rc64"/>
            <p:cNvSpPr/>
            <p:nvPr/>
          </p:nvSpPr>
          <p:spPr>
            <a:xfrm>
              <a:off x="6627136" y="3048111"/>
              <a:ext cx="239888" cy="138590"/>
            </a:xfrm>
            <a:prstGeom prst="rect">
              <a:avLst/>
            </a:prstGeom>
            <a:solidFill>
              <a:srgbClr val="E2231A">
                <a:alpha val="100000"/>
              </a:srgbClr>
            </a:solidFill>
          </p:spPr>
          <p:txBody>
            <a:bodyPr/>
            <a:lstStyle/>
            <a:p/>
          </p:txBody>
        </p:sp>
        <p:sp>
          <p:nvSpPr>
            <p:cNvPr id="65" name="rc65"/>
            <p:cNvSpPr/>
            <p:nvPr/>
          </p:nvSpPr>
          <p:spPr>
            <a:xfrm>
              <a:off x="6893679" y="3150640"/>
              <a:ext cx="239888" cy="1157381"/>
            </a:xfrm>
            <a:prstGeom prst="rect">
              <a:avLst/>
            </a:prstGeom>
            <a:solidFill>
              <a:srgbClr val="80BD41">
                <a:alpha val="100000"/>
              </a:srgbClr>
            </a:solidFill>
          </p:spPr>
          <p:txBody>
            <a:bodyPr/>
            <a:lstStyle/>
            <a:p/>
          </p:txBody>
        </p:sp>
        <p:sp>
          <p:nvSpPr>
            <p:cNvPr id="66" name="rc66"/>
            <p:cNvSpPr/>
            <p:nvPr/>
          </p:nvSpPr>
          <p:spPr>
            <a:xfrm>
              <a:off x="6893679" y="3022042"/>
              <a:ext cx="239888" cy="128597"/>
            </a:xfrm>
            <a:prstGeom prst="rect">
              <a:avLst/>
            </a:prstGeom>
            <a:solidFill>
              <a:srgbClr val="E2231A">
                <a:alpha val="100000"/>
              </a:srgbClr>
            </a:solidFill>
          </p:spPr>
          <p:txBody>
            <a:bodyPr/>
            <a:lstStyle/>
            <a:p/>
          </p:txBody>
        </p:sp>
        <p:sp>
          <p:nvSpPr>
            <p:cNvPr id="67" name="rc67"/>
            <p:cNvSpPr/>
            <p:nvPr/>
          </p:nvSpPr>
          <p:spPr>
            <a:xfrm>
              <a:off x="7160222" y="3119423"/>
              <a:ext cx="239888" cy="1188598"/>
            </a:xfrm>
            <a:prstGeom prst="rect">
              <a:avLst/>
            </a:prstGeom>
            <a:solidFill>
              <a:srgbClr val="80BD41">
                <a:alpha val="100000"/>
              </a:srgbClr>
            </a:solidFill>
          </p:spPr>
          <p:txBody>
            <a:bodyPr/>
            <a:lstStyle/>
            <a:p/>
          </p:txBody>
        </p:sp>
        <p:sp>
          <p:nvSpPr>
            <p:cNvPr id="68" name="rc68"/>
            <p:cNvSpPr/>
            <p:nvPr/>
          </p:nvSpPr>
          <p:spPr>
            <a:xfrm>
              <a:off x="7160222" y="3001869"/>
              <a:ext cx="239888" cy="117553"/>
            </a:xfrm>
            <a:prstGeom prst="rect">
              <a:avLst/>
            </a:prstGeom>
            <a:solidFill>
              <a:srgbClr val="E2231A">
                <a:alpha val="100000"/>
              </a:srgbClr>
            </a:solidFill>
          </p:spPr>
          <p:txBody>
            <a:bodyPr/>
            <a:lstStyle/>
            <a:p/>
          </p:txBody>
        </p:sp>
        <p:sp>
          <p:nvSpPr>
            <p:cNvPr id="69" name="rc69"/>
            <p:cNvSpPr/>
            <p:nvPr/>
          </p:nvSpPr>
          <p:spPr>
            <a:xfrm>
              <a:off x="7426765" y="3104684"/>
              <a:ext cx="239888" cy="1203337"/>
            </a:xfrm>
            <a:prstGeom prst="rect">
              <a:avLst/>
            </a:prstGeom>
            <a:solidFill>
              <a:srgbClr val="80BD41">
                <a:alpha val="100000"/>
              </a:srgbClr>
            </a:solidFill>
          </p:spPr>
          <p:txBody>
            <a:bodyPr/>
            <a:lstStyle/>
            <a:p/>
          </p:txBody>
        </p:sp>
        <p:sp>
          <p:nvSpPr>
            <p:cNvPr id="70" name="rc70"/>
            <p:cNvSpPr/>
            <p:nvPr/>
          </p:nvSpPr>
          <p:spPr>
            <a:xfrm>
              <a:off x="7426765" y="2985672"/>
              <a:ext cx="239888" cy="119011"/>
            </a:xfrm>
            <a:prstGeom prst="rect">
              <a:avLst/>
            </a:prstGeom>
            <a:solidFill>
              <a:srgbClr val="E2231A">
                <a:alpha val="100000"/>
              </a:srgbClr>
            </a:solidFill>
          </p:spPr>
          <p:txBody>
            <a:bodyPr/>
            <a:lstStyle/>
            <a:p/>
          </p:txBody>
        </p:sp>
        <p:sp>
          <p:nvSpPr>
            <p:cNvPr id="71" name="rc71"/>
            <p:cNvSpPr/>
            <p:nvPr/>
          </p:nvSpPr>
          <p:spPr>
            <a:xfrm>
              <a:off x="7693308" y="3083704"/>
              <a:ext cx="239888" cy="1224317"/>
            </a:xfrm>
            <a:prstGeom prst="rect">
              <a:avLst/>
            </a:prstGeom>
            <a:solidFill>
              <a:srgbClr val="80BD41">
                <a:alpha val="100000"/>
              </a:srgbClr>
            </a:solidFill>
          </p:spPr>
          <p:txBody>
            <a:bodyPr/>
            <a:lstStyle/>
            <a:p/>
          </p:txBody>
        </p:sp>
        <p:sp>
          <p:nvSpPr>
            <p:cNvPr id="72" name="rc72"/>
            <p:cNvSpPr/>
            <p:nvPr/>
          </p:nvSpPr>
          <p:spPr>
            <a:xfrm>
              <a:off x="7693308" y="2977241"/>
              <a:ext cx="239888" cy="106462"/>
            </a:xfrm>
            <a:prstGeom prst="rect">
              <a:avLst/>
            </a:prstGeom>
            <a:solidFill>
              <a:srgbClr val="E2231A">
                <a:alpha val="100000"/>
              </a:srgbClr>
            </a:solidFill>
          </p:spPr>
          <p:txBody>
            <a:bodyPr/>
            <a:lstStyle/>
            <a:p/>
          </p:txBody>
        </p:sp>
        <p:sp>
          <p:nvSpPr>
            <p:cNvPr id="73" name="rc73"/>
            <p:cNvSpPr/>
            <p:nvPr/>
          </p:nvSpPr>
          <p:spPr>
            <a:xfrm>
              <a:off x="7959851" y="3074107"/>
              <a:ext cx="239888" cy="1233914"/>
            </a:xfrm>
            <a:prstGeom prst="rect">
              <a:avLst/>
            </a:prstGeom>
            <a:solidFill>
              <a:srgbClr val="80BD41">
                <a:alpha val="100000"/>
              </a:srgbClr>
            </a:solidFill>
          </p:spPr>
          <p:txBody>
            <a:bodyPr/>
            <a:lstStyle/>
            <a:p/>
          </p:txBody>
        </p:sp>
        <p:sp>
          <p:nvSpPr>
            <p:cNvPr id="74" name="rc74"/>
            <p:cNvSpPr/>
            <p:nvPr/>
          </p:nvSpPr>
          <p:spPr>
            <a:xfrm>
              <a:off x="7959851" y="2966810"/>
              <a:ext cx="239888" cy="107296"/>
            </a:xfrm>
            <a:prstGeom prst="rect">
              <a:avLst/>
            </a:prstGeom>
            <a:solidFill>
              <a:srgbClr val="E2231A">
                <a:alpha val="100000"/>
              </a:srgbClr>
            </a:solidFill>
          </p:spPr>
          <p:txBody>
            <a:bodyPr/>
            <a:lstStyle/>
            <a:p/>
          </p:txBody>
        </p:sp>
        <p:sp>
          <p:nvSpPr>
            <p:cNvPr id="75" name="pl75"/>
            <p:cNvSpPr/>
            <p:nvPr/>
          </p:nvSpPr>
          <p:spPr>
            <a:xfrm>
              <a:off x="1416218" y="2251497"/>
              <a:ext cx="6663577" cy="782373"/>
            </a:xfrm>
            <a:custGeom>
              <a:avLst/>
              <a:pathLst>
                <a:path w="6663577" h="782373">
                  <a:moveTo>
                    <a:pt x="0" y="782373"/>
                  </a:moveTo>
                  <a:lnTo>
                    <a:pt x="266543" y="737666"/>
                  </a:lnTo>
                  <a:lnTo>
                    <a:pt x="533086" y="670605"/>
                  </a:lnTo>
                  <a:lnTo>
                    <a:pt x="799629" y="625898"/>
                  </a:lnTo>
                  <a:lnTo>
                    <a:pt x="1066172" y="581191"/>
                  </a:lnTo>
                  <a:lnTo>
                    <a:pt x="1332715" y="536484"/>
                  </a:lnTo>
                  <a:lnTo>
                    <a:pt x="1599258" y="380009"/>
                  </a:lnTo>
                  <a:lnTo>
                    <a:pt x="1865801" y="380009"/>
                  </a:lnTo>
                  <a:lnTo>
                    <a:pt x="2132344" y="491777"/>
                  </a:lnTo>
                  <a:lnTo>
                    <a:pt x="2398888" y="335302"/>
                  </a:lnTo>
                  <a:lnTo>
                    <a:pt x="2665431" y="424716"/>
                  </a:lnTo>
                  <a:lnTo>
                    <a:pt x="2931974" y="380009"/>
                  </a:lnTo>
                  <a:lnTo>
                    <a:pt x="3198517" y="268242"/>
                  </a:lnTo>
                  <a:lnTo>
                    <a:pt x="3465060" y="201181"/>
                  </a:lnTo>
                  <a:lnTo>
                    <a:pt x="3731603" y="156474"/>
                  </a:lnTo>
                  <a:lnTo>
                    <a:pt x="3998146" y="290595"/>
                  </a:lnTo>
                  <a:lnTo>
                    <a:pt x="4264689" y="290595"/>
                  </a:lnTo>
                  <a:lnTo>
                    <a:pt x="4531233" y="201181"/>
                  </a:lnTo>
                  <a:lnTo>
                    <a:pt x="4797776" y="134121"/>
                  </a:lnTo>
                  <a:lnTo>
                    <a:pt x="5064319" y="111767"/>
                  </a:lnTo>
                  <a:lnTo>
                    <a:pt x="5330862" y="67060"/>
                  </a:lnTo>
                  <a:lnTo>
                    <a:pt x="5597405" y="44707"/>
                  </a:lnTo>
                  <a:lnTo>
                    <a:pt x="5863948" y="22353"/>
                  </a:lnTo>
                  <a:lnTo>
                    <a:pt x="6130491" y="22353"/>
                  </a:lnTo>
                  <a:lnTo>
                    <a:pt x="6397034" y="0"/>
                  </a:lnTo>
                  <a:lnTo>
                    <a:pt x="6663577" y="0"/>
                  </a:lnTo>
                </a:path>
              </a:pathLst>
            </a:custGeom>
            <a:ln w="27101" cap="flat">
              <a:solidFill>
                <a:srgbClr val="0058AB">
                  <a:alpha val="100000"/>
                </a:srgbClr>
              </a:solidFill>
              <a:prstDash val="solid"/>
              <a:round/>
            </a:ln>
          </p:spPr>
          <p:txBody>
            <a:bodyPr/>
            <a:lstStyle/>
            <a:p/>
          </p:txBody>
        </p:sp>
        <p:sp>
          <p:nvSpPr>
            <p:cNvPr id="76" name="tx76"/>
            <p:cNvSpPr/>
            <p:nvPr/>
          </p:nvSpPr>
          <p:spPr>
            <a:xfrm>
              <a:off x="1355928" y="195004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57</a:t>
              </a:r>
            </a:p>
          </p:txBody>
        </p:sp>
        <p:sp>
          <p:nvSpPr>
            <p:cNvPr id="77" name="tx77"/>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68</a:t>
              </a:r>
            </a:p>
          </p:txBody>
        </p:sp>
        <p:sp>
          <p:nvSpPr>
            <p:cNvPr id="78" name="tx78"/>
            <p:cNvSpPr/>
            <p:nvPr/>
          </p:nvSpPr>
          <p:spPr>
            <a:xfrm>
              <a:off x="4021359"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73</a:t>
              </a:r>
            </a:p>
          </p:txBody>
        </p:sp>
        <p:sp>
          <p:nvSpPr>
            <p:cNvPr id="79" name="tx79"/>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80" name="tx80"/>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1" name="tx81"/>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2" name="tx82"/>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3" name="tx83"/>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4" name="tx84"/>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5" name="tx85"/>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6" name="tx86"/>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7" name="tx87"/>
            <p:cNvSpPr/>
            <p:nvPr/>
          </p:nvSpPr>
          <p:spPr>
            <a:xfrm>
              <a:off x="1324790" y="331227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1.09</a:t>
              </a:r>
            </a:p>
          </p:txBody>
        </p:sp>
        <p:sp>
          <p:nvSpPr>
            <p:cNvPr id="88" name="tx88"/>
            <p:cNvSpPr/>
            <p:nvPr/>
          </p:nvSpPr>
          <p:spPr>
            <a:xfrm>
              <a:off x="2657505" y="3210255"/>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1.22</a:t>
              </a:r>
            </a:p>
          </p:txBody>
        </p:sp>
        <p:sp>
          <p:nvSpPr>
            <p:cNvPr id="89" name="tx89"/>
            <p:cNvSpPr/>
            <p:nvPr/>
          </p:nvSpPr>
          <p:spPr>
            <a:xfrm>
              <a:off x="3990221" y="311772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1.33</a:t>
              </a:r>
            </a:p>
          </p:txBody>
        </p:sp>
        <p:sp>
          <p:nvSpPr>
            <p:cNvPr id="90" name="tx90"/>
            <p:cNvSpPr/>
            <p:nvPr/>
          </p:nvSpPr>
          <p:spPr>
            <a:xfrm>
              <a:off x="5322937" y="3052553"/>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1.41</a:t>
              </a:r>
            </a:p>
          </p:txBody>
        </p:sp>
        <p:sp>
          <p:nvSpPr>
            <p:cNvPr id="91" name="tx91"/>
            <p:cNvSpPr/>
            <p:nvPr/>
          </p:nvSpPr>
          <p:spPr>
            <a:xfrm>
              <a:off x="6389109" y="294116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1.55</a:t>
              </a:r>
            </a:p>
          </p:txBody>
        </p:sp>
        <p:sp>
          <p:nvSpPr>
            <p:cNvPr id="92" name="tx92"/>
            <p:cNvSpPr/>
            <p:nvPr/>
          </p:nvSpPr>
          <p:spPr>
            <a:xfrm>
              <a:off x="6655652" y="291218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1.59</a:t>
              </a:r>
            </a:p>
          </p:txBody>
        </p:sp>
        <p:sp>
          <p:nvSpPr>
            <p:cNvPr id="93" name="tx93"/>
            <p:cNvSpPr/>
            <p:nvPr/>
          </p:nvSpPr>
          <p:spPr>
            <a:xfrm>
              <a:off x="6922195" y="288611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1.62</a:t>
              </a:r>
            </a:p>
          </p:txBody>
        </p:sp>
        <p:sp>
          <p:nvSpPr>
            <p:cNvPr id="94" name="tx94"/>
            <p:cNvSpPr/>
            <p:nvPr/>
          </p:nvSpPr>
          <p:spPr>
            <a:xfrm>
              <a:off x="7188738" y="286594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1.65</a:t>
              </a:r>
            </a:p>
          </p:txBody>
        </p:sp>
        <p:sp>
          <p:nvSpPr>
            <p:cNvPr id="95" name="tx95"/>
            <p:cNvSpPr/>
            <p:nvPr/>
          </p:nvSpPr>
          <p:spPr>
            <a:xfrm>
              <a:off x="7455282" y="284974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1.67</a:t>
              </a:r>
            </a:p>
          </p:txBody>
        </p:sp>
        <p:sp>
          <p:nvSpPr>
            <p:cNvPr id="96" name="tx96"/>
            <p:cNvSpPr/>
            <p:nvPr/>
          </p:nvSpPr>
          <p:spPr>
            <a:xfrm>
              <a:off x="7721825" y="284131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1.68</a:t>
              </a:r>
            </a:p>
          </p:txBody>
        </p:sp>
        <p:sp>
          <p:nvSpPr>
            <p:cNvPr id="97" name="tx97"/>
            <p:cNvSpPr/>
            <p:nvPr/>
          </p:nvSpPr>
          <p:spPr>
            <a:xfrm>
              <a:off x="7988368" y="283088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1.69</a:t>
              </a:r>
            </a:p>
          </p:txBody>
        </p:sp>
        <p:sp>
          <p:nvSpPr>
            <p:cNvPr id="98" name="pl98"/>
            <p:cNvSpPr/>
            <p:nvPr/>
          </p:nvSpPr>
          <p:spPr>
            <a:xfrm>
              <a:off x="1416218" y="2072669"/>
              <a:ext cx="0" cy="961201"/>
            </a:xfrm>
            <a:custGeom>
              <a:avLst/>
              <a:pathLst>
                <a:path w="0" h="961201">
                  <a:moveTo>
                    <a:pt x="0" y="961201"/>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2748933" y="2072669"/>
              <a:ext cx="0" cy="715312"/>
            </a:xfrm>
            <a:custGeom>
              <a:avLst/>
              <a:pathLst>
                <a:path w="0" h="715312">
                  <a:moveTo>
                    <a:pt x="0" y="715312"/>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4081649" y="2072669"/>
              <a:ext cx="0" cy="603545"/>
            </a:xfrm>
            <a:custGeom>
              <a:avLst/>
              <a:pathLst>
                <a:path w="0" h="603545">
                  <a:moveTo>
                    <a:pt x="0" y="603545"/>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5414365" y="2072669"/>
              <a:ext cx="0" cy="469423"/>
            </a:xfrm>
            <a:custGeom>
              <a:avLst/>
              <a:pathLst>
                <a:path w="0" h="469423">
                  <a:moveTo>
                    <a:pt x="0" y="469423"/>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480537" y="2072669"/>
              <a:ext cx="0" cy="290595"/>
            </a:xfrm>
            <a:custGeom>
              <a:avLst/>
              <a:pathLst>
                <a:path w="0" h="290595">
                  <a:moveTo>
                    <a:pt x="0" y="290595"/>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747080" y="2072669"/>
              <a:ext cx="0" cy="245888"/>
            </a:xfrm>
            <a:custGeom>
              <a:avLst/>
              <a:pathLst>
                <a:path w="0" h="245888">
                  <a:moveTo>
                    <a:pt x="0" y="245888"/>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013623" y="2072669"/>
              <a:ext cx="0" cy="223535"/>
            </a:xfrm>
            <a:custGeom>
              <a:avLst/>
              <a:pathLst>
                <a:path w="0" h="223535">
                  <a:moveTo>
                    <a:pt x="0" y="223535"/>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280166" y="2072669"/>
              <a:ext cx="0" cy="201181"/>
            </a:xfrm>
            <a:custGeom>
              <a:avLst/>
              <a:pathLst>
                <a:path w="0" h="201181">
                  <a:moveTo>
                    <a:pt x="0" y="201181"/>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546709" y="2072669"/>
              <a:ext cx="0" cy="201181"/>
            </a:xfrm>
            <a:custGeom>
              <a:avLst/>
              <a:pathLst>
                <a:path w="0" h="201181">
                  <a:moveTo>
                    <a:pt x="0" y="201181"/>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813253" y="2072669"/>
              <a:ext cx="0" cy="178828"/>
            </a:xfrm>
            <a:custGeom>
              <a:avLst/>
              <a:pathLst>
                <a:path w="0" h="178828">
                  <a:moveTo>
                    <a:pt x="0" y="178828"/>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8079796" y="2072669"/>
              <a:ext cx="0" cy="178828"/>
            </a:xfrm>
            <a:custGeom>
              <a:avLst/>
              <a:pathLst>
                <a:path w="0" h="178828">
                  <a:moveTo>
                    <a:pt x="0" y="178828"/>
                  </a:moveTo>
                  <a:lnTo>
                    <a:pt x="0" y="0"/>
                  </a:lnTo>
                </a:path>
              </a:pathLst>
            </a:custGeom>
            <a:ln w="13550" cap="flat">
              <a:solidFill>
                <a:srgbClr val="0058AB">
                  <a:alpha val="100000"/>
                </a:srgbClr>
              </a:solidFill>
              <a:prstDash val="dot"/>
              <a:round/>
            </a:ln>
          </p:spPr>
          <p:txBody>
            <a:bodyPr/>
            <a:lstStyle/>
            <a:p/>
          </p:txBody>
        </p:sp>
        <p:sp>
          <p:nvSpPr>
            <p:cNvPr id="109" name="tx109"/>
            <p:cNvSpPr/>
            <p:nvPr/>
          </p:nvSpPr>
          <p:spPr>
            <a:xfrm>
              <a:off x="1324790" y="402792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0.62</a:t>
              </a:r>
            </a:p>
          </p:txBody>
        </p:sp>
        <p:sp>
          <p:nvSpPr>
            <p:cNvPr id="110" name="tx110"/>
            <p:cNvSpPr/>
            <p:nvPr/>
          </p:nvSpPr>
          <p:spPr>
            <a:xfrm>
              <a:off x="1324790" y="359801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0.47</a:t>
              </a:r>
            </a:p>
          </p:txBody>
        </p:sp>
        <p:sp>
          <p:nvSpPr>
            <p:cNvPr id="111" name="tx111"/>
            <p:cNvSpPr/>
            <p:nvPr/>
          </p:nvSpPr>
          <p:spPr>
            <a:xfrm>
              <a:off x="2657505" y="394551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0.83</a:t>
              </a:r>
            </a:p>
          </p:txBody>
        </p:sp>
        <p:sp>
          <p:nvSpPr>
            <p:cNvPr id="112" name="tx112"/>
            <p:cNvSpPr/>
            <p:nvPr/>
          </p:nvSpPr>
          <p:spPr>
            <a:xfrm>
              <a:off x="2657505" y="346401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0.39</a:t>
              </a:r>
            </a:p>
          </p:txBody>
        </p:sp>
        <p:sp>
          <p:nvSpPr>
            <p:cNvPr id="113" name="tx113"/>
            <p:cNvSpPr/>
            <p:nvPr/>
          </p:nvSpPr>
          <p:spPr>
            <a:xfrm>
              <a:off x="3990221" y="388814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0.97</a:t>
              </a:r>
            </a:p>
          </p:txBody>
        </p:sp>
        <p:sp>
          <p:nvSpPr>
            <p:cNvPr id="114" name="tx114"/>
            <p:cNvSpPr/>
            <p:nvPr/>
          </p:nvSpPr>
          <p:spPr>
            <a:xfrm>
              <a:off x="3990221" y="336093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0.36</a:t>
              </a:r>
            </a:p>
          </p:txBody>
        </p:sp>
        <p:sp>
          <p:nvSpPr>
            <p:cNvPr id="115" name="tx115"/>
            <p:cNvSpPr/>
            <p:nvPr/>
          </p:nvSpPr>
          <p:spPr>
            <a:xfrm>
              <a:off x="5322937" y="3831448"/>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1.12</a:t>
              </a:r>
            </a:p>
          </p:txBody>
        </p:sp>
        <p:sp>
          <p:nvSpPr>
            <p:cNvPr id="116" name="tx116"/>
            <p:cNvSpPr/>
            <p:nvPr/>
          </p:nvSpPr>
          <p:spPr>
            <a:xfrm>
              <a:off x="5349062" y="3269910"/>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0.3</a:t>
              </a:r>
            </a:p>
          </p:txBody>
        </p:sp>
        <p:sp>
          <p:nvSpPr>
            <p:cNvPr id="117" name="tx117"/>
            <p:cNvSpPr/>
            <p:nvPr/>
          </p:nvSpPr>
          <p:spPr>
            <a:xfrm>
              <a:off x="6389109" y="373747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1.35</a:t>
              </a:r>
            </a:p>
          </p:txBody>
        </p:sp>
        <p:sp>
          <p:nvSpPr>
            <p:cNvPr id="118" name="tx118"/>
            <p:cNvSpPr/>
            <p:nvPr/>
          </p:nvSpPr>
          <p:spPr>
            <a:xfrm>
              <a:off x="6415235" y="312205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0.2</a:t>
              </a:r>
            </a:p>
          </p:txBody>
        </p:sp>
        <p:sp>
          <p:nvSpPr>
            <p:cNvPr id="119" name="tx119"/>
            <p:cNvSpPr/>
            <p:nvPr/>
          </p:nvSpPr>
          <p:spPr>
            <a:xfrm>
              <a:off x="6655652" y="3713460"/>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1.42</a:t>
              </a:r>
            </a:p>
          </p:txBody>
        </p:sp>
        <p:sp>
          <p:nvSpPr>
            <p:cNvPr id="120" name="tx120"/>
            <p:cNvSpPr/>
            <p:nvPr/>
          </p:nvSpPr>
          <p:spPr>
            <a:xfrm>
              <a:off x="6655652" y="308235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0.17</a:t>
              </a:r>
            </a:p>
          </p:txBody>
        </p:sp>
        <p:sp>
          <p:nvSpPr>
            <p:cNvPr id="121" name="tx121"/>
            <p:cNvSpPr/>
            <p:nvPr/>
          </p:nvSpPr>
          <p:spPr>
            <a:xfrm>
              <a:off x="6922195" y="369428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1.46</a:t>
              </a:r>
            </a:p>
          </p:txBody>
        </p:sp>
        <p:sp>
          <p:nvSpPr>
            <p:cNvPr id="122" name="tx122"/>
            <p:cNvSpPr/>
            <p:nvPr/>
          </p:nvSpPr>
          <p:spPr>
            <a:xfrm>
              <a:off x="6922195" y="305129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0.16</a:t>
              </a:r>
            </a:p>
          </p:txBody>
        </p:sp>
        <p:sp>
          <p:nvSpPr>
            <p:cNvPr id="123" name="tx123"/>
            <p:cNvSpPr/>
            <p:nvPr/>
          </p:nvSpPr>
          <p:spPr>
            <a:xfrm>
              <a:off x="7214864" y="367867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a:t>
              </a:r>
            </a:p>
          </p:txBody>
        </p:sp>
        <p:sp>
          <p:nvSpPr>
            <p:cNvPr id="124" name="tx124"/>
            <p:cNvSpPr/>
            <p:nvPr/>
          </p:nvSpPr>
          <p:spPr>
            <a:xfrm>
              <a:off x="7188738" y="302559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0.15</a:t>
              </a:r>
            </a:p>
          </p:txBody>
        </p:sp>
        <p:sp>
          <p:nvSpPr>
            <p:cNvPr id="125" name="tx125"/>
            <p:cNvSpPr/>
            <p:nvPr/>
          </p:nvSpPr>
          <p:spPr>
            <a:xfrm>
              <a:off x="7455282" y="367130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1.52</a:t>
              </a:r>
            </a:p>
          </p:txBody>
        </p:sp>
        <p:sp>
          <p:nvSpPr>
            <p:cNvPr id="126" name="tx126"/>
            <p:cNvSpPr/>
            <p:nvPr/>
          </p:nvSpPr>
          <p:spPr>
            <a:xfrm>
              <a:off x="7455282" y="301013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0.15</a:t>
              </a:r>
            </a:p>
          </p:txBody>
        </p:sp>
        <p:sp>
          <p:nvSpPr>
            <p:cNvPr id="127" name="tx127"/>
            <p:cNvSpPr/>
            <p:nvPr/>
          </p:nvSpPr>
          <p:spPr>
            <a:xfrm>
              <a:off x="7721825" y="366081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1.55</a:t>
              </a:r>
            </a:p>
          </p:txBody>
        </p:sp>
        <p:sp>
          <p:nvSpPr>
            <p:cNvPr id="128" name="tx128"/>
            <p:cNvSpPr/>
            <p:nvPr/>
          </p:nvSpPr>
          <p:spPr>
            <a:xfrm>
              <a:off x="7721825" y="299537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0.13</a:t>
              </a:r>
            </a:p>
          </p:txBody>
        </p:sp>
        <p:sp>
          <p:nvSpPr>
            <p:cNvPr id="129" name="tx129"/>
            <p:cNvSpPr/>
            <p:nvPr/>
          </p:nvSpPr>
          <p:spPr>
            <a:xfrm>
              <a:off x="7988368" y="365601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1.56</a:t>
              </a:r>
            </a:p>
          </p:txBody>
        </p:sp>
        <p:sp>
          <p:nvSpPr>
            <p:cNvPr id="130" name="tx130"/>
            <p:cNvSpPr/>
            <p:nvPr/>
          </p:nvSpPr>
          <p:spPr>
            <a:xfrm>
              <a:off x="7988368" y="298541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0.14</a:t>
              </a:r>
            </a:p>
          </p:txBody>
        </p:sp>
        <p:sp>
          <p:nvSpPr>
            <p:cNvPr id="131" name="tx131"/>
            <p:cNvSpPr/>
            <p:nvPr/>
          </p:nvSpPr>
          <p:spPr>
            <a:xfrm>
              <a:off x="694404" y="4255907"/>
              <a:ext cx="19406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0M</a:t>
              </a:r>
            </a:p>
          </p:txBody>
        </p:sp>
        <p:sp>
          <p:nvSpPr>
            <p:cNvPr id="132" name="tx132"/>
            <p:cNvSpPr/>
            <p:nvPr/>
          </p:nvSpPr>
          <p:spPr>
            <a:xfrm>
              <a:off x="694404" y="3465580"/>
              <a:ext cx="194065"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1M</a:t>
              </a:r>
            </a:p>
          </p:txBody>
        </p:sp>
        <p:sp>
          <p:nvSpPr>
            <p:cNvPr id="133" name="tx133"/>
            <p:cNvSpPr/>
            <p:nvPr/>
          </p:nvSpPr>
          <p:spPr>
            <a:xfrm>
              <a:off x="694404" y="2673548"/>
              <a:ext cx="194065"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2M</a:t>
              </a:r>
            </a:p>
          </p:txBody>
        </p:sp>
        <p:sp>
          <p:nvSpPr>
            <p:cNvPr id="134" name="tx134"/>
            <p:cNvSpPr/>
            <p:nvPr/>
          </p:nvSpPr>
          <p:spPr>
            <a:xfrm>
              <a:off x="694404" y="1879742"/>
              <a:ext cx="194065"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3M</a:t>
              </a:r>
            </a:p>
          </p:txBody>
        </p:sp>
        <p:sp>
          <p:nvSpPr>
            <p:cNvPr id="135" name="tx135"/>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7" name="tx137"/>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8" name="tx138"/>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9" name="tx139"/>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0" name="tx140"/>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1" name="tx141"/>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2" name="tx142"/>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3" name="tx143"/>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4" name="tx144"/>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5" name="tx145"/>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6" name="tx146"/>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7" name="tx147"/>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8" name="tx148"/>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9" name="tx149"/>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0" name="tx150"/>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1" name="tx151"/>
            <p:cNvSpPr/>
            <p:nvPr/>
          </p:nvSpPr>
          <p:spPr>
            <a:xfrm rot="-5400000">
              <a:off x="-192539" y="3068909"/>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52" name="tx152"/>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3" name="pl153"/>
            <p:cNvSpPr/>
            <p:nvPr/>
          </p:nvSpPr>
          <p:spPr>
            <a:xfrm>
              <a:off x="2892766"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4" name="tx154"/>
            <p:cNvSpPr/>
            <p:nvPr/>
          </p:nvSpPr>
          <p:spPr>
            <a:xfrm>
              <a:off x="3159865" y="5200370"/>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55" name="rc155"/>
            <p:cNvSpPr/>
            <p:nvPr/>
          </p:nvSpPr>
          <p:spPr>
            <a:xfrm>
              <a:off x="4448859" y="5180747"/>
              <a:ext cx="201456" cy="201456"/>
            </a:xfrm>
            <a:prstGeom prst="rect">
              <a:avLst/>
            </a:prstGeom>
            <a:solidFill>
              <a:srgbClr val="E2231A">
                <a:alpha val="100000"/>
              </a:srgbClr>
            </a:solidFill>
          </p:spPr>
          <p:txBody>
            <a:bodyPr/>
            <a:lstStyle/>
            <a:p/>
          </p:txBody>
        </p:sp>
        <p:sp>
          <p:nvSpPr>
            <p:cNvPr id="156" name="rc156"/>
            <p:cNvSpPr/>
            <p:nvPr/>
          </p:nvSpPr>
          <p:spPr>
            <a:xfrm>
              <a:off x="5653947" y="5180747"/>
              <a:ext cx="201456" cy="201456"/>
            </a:xfrm>
            <a:prstGeom prst="rect">
              <a:avLst/>
            </a:prstGeom>
            <a:solidFill>
              <a:srgbClr val="80BD41">
                <a:alpha val="100000"/>
              </a:srgbClr>
            </a:solidFill>
          </p:spPr>
          <p:txBody>
            <a:bodyPr/>
            <a:lstStyle/>
            <a:p/>
          </p:txBody>
        </p:sp>
        <p:sp>
          <p:nvSpPr>
            <p:cNvPr id="157" name="tx157"/>
            <p:cNvSpPr/>
            <p:nvPr/>
          </p:nvSpPr>
          <p:spPr>
            <a:xfrm>
              <a:off x="4728904" y="5229769"/>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8" name="tx158"/>
            <p:cNvSpPr/>
            <p:nvPr/>
          </p:nvSpPr>
          <p:spPr>
            <a:xfrm>
              <a:off x="5933992"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9" name="tx159"/>
            <p:cNvSpPr/>
            <p:nvPr/>
          </p:nvSpPr>
          <p:spPr>
            <a:xfrm>
              <a:off x="951100" y="1400299"/>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60" name="tx160"/>
            <p:cNvSpPr/>
            <p:nvPr/>
          </p:nvSpPr>
          <p:spPr>
            <a:xfrm>
              <a:off x="951100" y="1582906"/>
              <a:ext cx="1482075"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Uganda, 2000-2025</a:t>
              </a:r>
            </a:p>
          </p:txBody>
        </p:sp>
        <p:sp>
          <p:nvSpPr>
            <p:cNvPr id="161" name="pl161"/>
            <p:cNvSpPr/>
            <p:nvPr/>
          </p:nvSpPr>
          <p:spPr>
            <a:xfrm>
              <a:off x="2266925"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4208229"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6149533"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8090837"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6" name="pl166"/>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7" name="pl167"/>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8" name="pl168"/>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3237577"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5178881"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7120185"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2" name="rc172"/>
            <p:cNvSpPr/>
            <p:nvPr/>
          </p:nvSpPr>
          <p:spPr>
            <a:xfrm>
              <a:off x="1296273" y="5954972"/>
              <a:ext cx="5249670" cy="129091"/>
            </a:xfrm>
            <a:prstGeom prst="rect">
              <a:avLst/>
            </a:prstGeom>
            <a:solidFill>
              <a:srgbClr val="80BD41">
                <a:alpha val="100000"/>
              </a:srgbClr>
            </a:solidFill>
          </p:spPr>
          <p:txBody>
            <a:bodyPr/>
            <a:lstStyle/>
            <a:p/>
          </p:txBody>
        </p:sp>
        <p:sp>
          <p:nvSpPr>
            <p:cNvPr id="173" name="rc173"/>
            <p:cNvSpPr/>
            <p:nvPr/>
          </p:nvSpPr>
          <p:spPr>
            <a:xfrm>
              <a:off x="6545943" y="5954972"/>
              <a:ext cx="784434" cy="129091"/>
            </a:xfrm>
            <a:prstGeom prst="rect">
              <a:avLst/>
            </a:prstGeom>
            <a:solidFill>
              <a:srgbClr val="E2231A">
                <a:alpha val="100000"/>
              </a:srgbClr>
            </a:solidFill>
          </p:spPr>
          <p:txBody>
            <a:bodyPr/>
            <a:lstStyle/>
            <a:p/>
          </p:txBody>
        </p:sp>
        <p:sp>
          <p:nvSpPr>
            <p:cNvPr id="174" name="rc174"/>
            <p:cNvSpPr/>
            <p:nvPr/>
          </p:nvSpPr>
          <p:spPr>
            <a:xfrm>
              <a:off x="1296273" y="5793607"/>
              <a:ext cx="6001707" cy="129091"/>
            </a:xfrm>
            <a:prstGeom prst="rect">
              <a:avLst/>
            </a:prstGeom>
            <a:solidFill>
              <a:srgbClr val="80BD41">
                <a:alpha val="100000"/>
              </a:srgbClr>
            </a:solidFill>
          </p:spPr>
          <p:txBody>
            <a:bodyPr/>
            <a:lstStyle/>
            <a:p/>
          </p:txBody>
        </p:sp>
        <p:sp>
          <p:nvSpPr>
            <p:cNvPr id="175" name="rc175"/>
            <p:cNvSpPr/>
            <p:nvPr/>
          </p:nvSpPr>
          <p:spPr>
            <a:xfrm>
              <a:off x="7297981" y="5793607"/>
              <a:ext cx="521888" cy="129091"/>
            </a:xfrm>
            <a:prstGeom prst="rect">
              <a:avLst/>
            </a:prstGeom>
            <a:solidFill>
              <a:srgbClr val="E2231A">
                <a:alpha val="100000"/>
              </a:srgbClr>
            </a:solidFill>
          </p:spPr>
          <p:txBody>
            <a:bodyPr/>
            <a:lstStyle/>
            <a:p/>
          </p:txBody>
        </p:sp>
        <p:sp>
          <p:nvSpPr>
            <p:cNvPr id="176" name="rc176"/>
            <p:cNvSpPr/>
            <p:nvPr/>
          </p:nvSpPr>
          <p:spPr>
            <a:xfrm>
              <a:off x="1296273" y="5632243"/>
              <a:ext cx="6048753" cy="129091"/>
            </a:xfrm>
            <a:prstGeom prst="rect">
              <a:avLst/>
            </a:prstGeom>
            <a:solidFill>
              <a:srgbClr val="80BD41">
                <a:alpha val="100000"/>
              </a:srgbClr>
            </a:solidFill>
          </p:spPr>
          <p:txBody>
            <a:bodyPr/>
            <a:lstStyle/>
            <a:p/>
          </p:txBody>
        </p:sp>
        <p:sp>
          <p:nvSpPr>
            <p:cNvPr id="177" name="rc177"/>
            <p:cNvSpPr/>
            <p:nvPr/>
          </p:nvSpPr>
          <p:spPr>
            <a:xfrm>
              <a:off x="7345027" y="5632243"/>
              <a:ext cx="525976" cy="129091"/>
            </a:xfrm>
            <a:prstGeom prst="rect">
              <a:avLst/>
            </a:prstGeom>
            <a:solidFill>
              <a:srgbClr val="E2231A">
                <a:alpha val="100000"/>
              </a:srgbClr>
            </a:solidFill>
          </p:spPr>
          <p:txBody>
            <a:bodyPr/>
            <a:lstStyle/>
            <a:p/>
          </p:txBody>
        </p:sp>
        <p:sp>
          <p:nvSpPr>
            <p:cNvPr id="178" name="tx178"/>
            <p:cNvSpPr/>
            <p:nvPr/>
          </p:nvSpPr>
          <p:spPr>
            <a:xfrm>
              <a:off x="7519556" y="5976381"/>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1.55</a:t>
              </a:r>
            </a:p>
          </p:txBody>
        </p:sp>
        <p:sp>
          <p:nvSpPr>
            <p:cNvPr id="179" name="tx179"/>
            <p:cNvSpPr/>
            <p:nvPr/>
          </p:nvSpPr>
          <p:spPr>
            <a:xfrm>
              <a:off x="8033523" y="5815017"/>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1.68</a:t>
              </a:r>
            </a:p>
          </p:txBody>
        </p:sp>
        <p:sp>
          <p:nvSpPr>
            <p:cNvPr id="180" name="tx180"/>
            <p:cNvSpPr/>
            <p:nvPr/>
          </p:nvSpPr>
          <p:spPr>
            <a:xfrm>
              <a:off x="8087213" y="565365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1.69</a:t>
              </a:r>
            </a:p>
          </p:txBody>
        </p:sp>
        <p:sp>
          <p:nvSpPr>
            <p:cNvPr id="181" name="tx181"/>
            <p:cNvSpPr/>
            <p:nvPr/>
          </p:nvSpPr>
          <p:spPr>
            <a:xfrm>
              <a:off x="3815615" y="5979024"/>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1.35</a:t>
              </a:r>
            </a:p>
          </p:txBody>
        </p:sp>
        <p:sp>
          <p:nvSpPr>
            <p:cNvPr id="182" name="tx182"/>
            <p:cNvSpPr/>
            <p:nvPr/>
          </p:nvSpPr>
          <p:spPr>
            <a:xfrm>
              <a:off x="6862812" y="597907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0.2</a:t>
              </a:r>
            </a:p>
          </p:txBody>
        </p:sp>
        <p:sp>
          <p:nvSpPr>
            <p:cNvPr id="183" name="tx183"/>
            <p:cNvSpPr/>
            <p:nvPr/>
          </p:nvSpPr>
          <p:spPr>
            <a:xfrm>
              <a:off x="4191634" y="581771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1.55</a:t>
              </a:r>
            </a:p>
          </p:txBody>
        </p:sp>
        <p:sp>
          <p:nvSpPr>
            <p:cNvPr id="184" name="tx184"/>
            <p:cNvSpPr/>
            <p:nvPr/>
          </p:nvSpPr>
          <p:spPr>
            <a:xfrm>
              <a:off x="7453432" y="5817660"/>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0.13</a:t>
              </a:r>
            </a:p>
          </p:txBody>
        </p:sp>
        <p:sp>
          <p:nvSpPr>
            <p:cNvPr id="185" name="tx185"/>
            <p:cNvSpPr/>
            <p:nvPr/>
          </p:nvSpPr>
          <p:spPr>
            <a:xfrm>
              <a:off x="4215156" y="56563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1.56</a:t>
              </a:r>
            </a:p>
          </p:txBody>
        </p:sp>
        <p:sp>
          <p:nvSpPr>
            <p:cNvPr id="186" name="tx186"/>
            <p:cNvSpPr/>
            <p:nvPr/>
          </p:nvSpPr>
          <p:spPr>
            <a:xfrm>
              <a:off x="7502521" y="56563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0.14</a:t>
              </a:r>
            </a:p>
          </p:txBody>
        </p:sp>
        <p:sp>
          <p:nvSpPr>
            <p:cNvPr id="187" name="tx187"/>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8" name="tx188"/>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9" name="tx189"/>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0" name="tx190"/>
            <p:cNvSpPr/>
            <p:nvPr/>
          </p:nvSpPr>
          <p:spPr>
            <a:xfrm>
              <a:off x="1121580" y="6176852"/>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 M</a:t>
              </a:r>
            </a:p>
          </p:txBody>
        </p:sp>
        <p:sp>
          <p:nvSpPr>
            <p:cNvPr id="191" name="tx191"/>
            <p:cNvSpPr/>
            <p:nvPr/>
          </p:nvSpPr>
          <p:spPr>
            <a:xfrm>
              <a:off x="3062884" y="6176852"/>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 M</a:t>
              </a:r>
            </a:p>
          </p:txBody>
        </p:sp>
        <p:sp>
          <p:nvSpPr>
            <p:cNvPr id="192" name="tx192"/>
            <p:cNvSpPr/>
            <p:nvPr/>
          </p:nvSpPr>
          <p:spPr>
            <a:xfrm>
              <a:off x="5004188" y="6176852"/>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 M</a:t>
              </a:r>
            </a:p>
          </p:txBody>
        </p:sp>
        <p:sp>
          <p:nvSpPr>
            <p:cNvPr id="193" name="tx193"/>
            <p:cNvSpPr/>
            <p:nvPr/>
          </p:nvSpPr>
          <p:spPr>
            <a:xfrm>
              <a:off x="6945492" y="6176852"/>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 M</a:t>
              </a:r>
            </a:p>
          </p:txBody>
        </p:sp>
        <p:sp>
          <p:nvSpPr>
            <p:cNvPr id="194" name="tx194"/>
            <p:cNvSpPr/>
            <p:nvPr/>
          </p:nvSpPr>
          <p:spPr>
            <a:xfrm>
              <a:off x="4107522" y="6312056"/>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95" name="tx195"/>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9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2025 (92%) was higher than in 2019 (87%).
The number of children vaccinated with MCV1 increased 15% compared to in 2019.
The number of surviving infants increased approximately 9% compared to in 2019.
In 2025, 200,000 more children were vaccinated than in 2019.
In 2025, there were 100,000 more surviving infants (target population) than in 2019.
For vaccine coverage to increase, the number of children vaccinated must increase at a faster rate than the population increases.</a:t>
            </a:r>
          </a:p>
        </p:txBody>
      </p:sp>
      <p:sp>
        <p:nvSpPr>
          <p:cNvPr id="19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must increase at a faster rate than the population increases.</a:t>
            </a:r>
          </a:p>
        </p:txBody>
      </p:sp>
      <p:grpSp xmlns:pic="http://schemas.openxmlformats.org/drawingml/2006/picture">
        <p:nvGrpSpPr>
          <p:cNvPr id="198" name=""/>
          <p:cNvGrpSpPr/>
          <p:nvPr/>
        </p:nvGrpSpPr>
        <p:grpSpPr>
          <a:xfrm>
            <a:off x="292608" y="1005840"/>
            <a:ext cx="8595360" cy="28575"/>
            <a:chOff x="292608" y="1005840"/>
            <a:chExt cx="8595360" cy="28575"/>
          </a:xfrm>
        </p:grpSpPr>
        <p:sp>
          <p:nvSpPr>
            <p:cNvPr id="19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0"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WHO/UNICEF Estimates of National Immunization Coverage (WUENIC), 2025 revision</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reviewing each country’s data independently, without borrowing from other countries when data are missing. The estimates are not ad hoc adjustments to reported figures and may rely on a single empirical source, typically nationally reported coverage. When no data exist for a specific country-vaccine-year, earlier and later data are interpolated. If sources conflict or vary widely, the most plausible estimate is selected after considering potential biases.
This slide deck presents the latest WUENIC estimates (published 15 July 2026), using UNPD World Population Prospects (WPP 2024) for population-weighted averages and to derive absolute numbers of vaccinated and unvaccinated/zero-dose children.</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3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88543" y="4509172"/>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5" name="pl5"/>
            <p:cNvSpPr/>
            <p:nvPr/>
          </p:nvSpPr>
          <p:spPr>
            <a:xfrm>
              <a:off x="888543" y="3622251"/>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6" name="pl6"/>
            <p:cNvSpPr/>
            <p:nvPr/>
          </p:nvSpPr>
          <p:spPr>
            <a:xfrm>
              <a:off x="888543" y="2735330"/>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7" name="pl7"/>
            <p:cNvSpPr/>
            <p:nvPr/>
          </p:nvSpPr>
          <p:spPr>
            <a:xfrm>
              <a:off x="888543" y="1848409"/>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8" name="pl8"/>
            <p:cNvSpPr/>
            <p:nvPr/>
          </p:nvSpPr>
          <p:spPr>
            <a:xfrm>
              <a:off x="888543" y="4952633"/>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9" name="pl9"/>
            <p:cNvSpPr/>
            <p:nvPr/>
          </p:nvSpPr>
          <p:spPr>
            <a:xfrm>
              <a:off x="888543" y="4065712"/>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0" name="pl10"/>
            <p:cNvSpPr/>
            <p:nvPr/>
          </p:nvSpPr>
          <p:spPr>
            <a:xfrm>
              <a:off x="888543" y="3178791"/>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1" name="pl11"/>
            <p:cNvSpPr/>
            <p:nvPr/>
          </p:nvSpPr>
          <p:spPr>
            <a:xfrm>
              <a:off x="888543" y="2291870"/>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2" name="pl12"/>
            <p:cNvSpPr/>
            <p:nvPr/>
          </p:nvSpPr>
          <p:spPr>
            <a:xfrm>
              <a:off x="1168561"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635256"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101952"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568648"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035343"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502039"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968735"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435431"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902126"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368822"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5835518"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302213"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768909"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235605"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958547" y="4703585"/>
              <a:ext cx="420026" cy="249047"/>
            </a:xfrm>
            <a:prstGeom prst="rect">
              <a:avLst/>
            </a:prstGeom>
            <a:solidFill>
              <a:srgbClr val="1CABE2">
                <a:alpha val="100000"/>
              </a:srgbClr>
            </a:solidFill>
          </p:spPr>
          <p:txBody>
            <a:bodyPr/>
            <a:lstStyle/>
            <a:p/>
          </p:txBody>
        </p:sp>
        <p:sp>
          <p:nvSpPr>
            <p:cNvPr id="27" name="rc27"/>
            <p:cNvSpPr/>
            <p:nvPr/>
          </p:nvSpPr>
          <p:spPr>
            <a:xfrm>
              <a:off x="1425243" y="4789439"/>
              <a:ext cx="420026" cy="163193"/>
            </a:xfrm>
            <a:prstGeom prst="rect">
              <a:avLst/>
            </a:prstGeom>
            <a:solidFill>
              <a:srgbClr val="1CABE2">
                <a:alpha val="100000"/>
              </a:srgbClr>
            </a:solidFill>
          </p:spPr>
          <p:txBody>
            <a:bodyPr/>
            <a:lstStyle/>
            <a:p/>
          </p:txBody>
        </p:sp>
        <p:sp>
          <p:nvSpPr>
            <p:cNvPr id="28" name="rc28"/>
            <p:cNvSpPr/>
            <p:nvPr/>
          </p:nvSpPr>
          <p:spPr>
            <a:xfrm>
              <a:off x="1891939" y="4841235"/>
              <a:ext cx="420026" cy="111397"/>
            </a:xfrm>
            <a:prstGeom prst="rect">
              <a:avLst/>
            </a:prstGeom>
            <a:solidFill>
              <a:srgbClr val="1CABE2">
                <a:alpha val="100000"/>
              </a:srgbClr>
            </a:solidFill>
          </p:spPr>
          <p:txBody>
            <a:bodyPr/>
            <a:lstStyle/>
            <a:p/>
          </p:txBody>
        </p:sp>
        <p:sp>
          <p:nvSpPr>
            <p:cNvPr id="29" name="rc29"/>
            <p:cNvSpPr/>
            <p:nvPr/>
          </p:nvSpPr>
          <p:spPr>
            <a:xfrm>
              <a:off x="2358635" y="4787311"/>
              <a:ext cx="420026" cy="165322"/>
            </a:xfrm>
            <a:prstGeom prst="rect">
              <a:avLst/>
            </a:prstGeom>
            <a:solidFill>
              <a:srgbClr val="1CABE2">
                <a:alpha val="100000"/>
              </a:srgbClr>
            </a:solidFill>
          </p:spPr>
          <p:txBody>
            <a:bodyPr/>
            <a:lstStyle/>
            <a:p/>
          </p:txBody>
        </p:sp>
        <p:sp>
          <p:nvSpPr>
            <p:cNvPr id="30" name="rc30"/>
            <p:cNvSpPr/>
            <p:nvPr/>
          </p:nvSpPr>
          <p:spPr>
            <a:xfrm>
              <a:off x="2825330" y="4863231"/>
              <a:ext cx="420026" cy="89401"/>
            </a:xfrm>
            <a:prstGeom prst="rect">
              <a:avLst/>
            </a:prstGeom>
            <a:solidFill>
              <a:srgbClr val="1CABE2">
                <a:alpha val="100000"/>
              </a:srgbClr>
            </a:solidFill>
          </p:spPr>
          <p:txBody>
            <a:bodyPr/>
            <a:lstStyle/>
            <a:p/>
          </p:txBody>
        </p:sp>
        <p:sp>
          <p:nvSpPr>
            <p:cNvPr id="31" name="rc31"/>
            <p:cNvSpPr/>
            <p:nvPr/>
          </p:nvSpPr>
          <p:spPr>
            <a:xfrm>
              <a:off x="3292026" y="4636179"/>
              <a:ext cx="420026" cy="316453"/>
            </a:xfrm>
            <a:prstGeom prst="rect">
              <a:avLst/>
            </a:prstGeom>
            <a:solidFill>
              <a:srgbClr val="1CABE2">
                <a:alpha val="100000"/>
              </a:srgbClr>
            </a:solidFill>
          </p:spPr>
          <p:txBody>
            <a:bodyPr/>
            <a:lstStyle/>
            <a:p/>
          </p:txBody>
        </p:sp>
        <p:sp>
          <p:nvSpPr>
            <p:cNvPr id="32" name="rc32"/>
            <p:cNvSpPr/>
            <p:nvPr/>
          </p:nvSpPr>
          <p:spPr>
            <a:xfrm>
              <a:off x="3758722" y="4016754"/>
              <a:ext cx="420026" cy="935878"/>
            </a:xfrm>
            <a:prstGeom prst="rect">
              <a:avLst/>
            </a:prstGeom>
            <a:solidFill>
              <a:srgbClr val="1CABE2">
                <a:alpha val="100000"/>
              </a:srgbClr>
            </a:solidFill>
          </p:spPr>
          <p:txBody>
            <a:bodyPr/>
            <a:lstStyle/>
            <a:p/>
          </p:txBody>
        </p:sp>
        <p:sp>
          <p:nvSpPr>
            <p:cNvPr id="33" name="rc33"/>
            <p:cNvSpPr/>
            <p:nvPr/>
          </p:nvSpPr>
          <p:spPr>
            <a:xfrm>
              <a:off x="4225417" y="4635115"/>
              <a:ext cx="420026" cy="317517"/>
            </a:xfrm>
            <a:prstGeom prst="rect">
              <a:avLst/>
            </a:prstGeom>
            <a:solidFill>
              <a:srgbClr val="1CABE2">
                <a:alpha val="100000"/>
              </a:srgbClr>
            </a:solidFill>
          </p:spPr>
          <p:txBody>
            <a:bodyPr/>
            <a:lstStyle/>
            <a:p/>
          </p:txBody>
        </p:sp>
        <p:sp>
          <p:nvSpPr>
            <p:cNvPr id="34" name="rc34"/>
            <p:cNvSpPr/>
            <p:nvPr/>
          </p:nvSpPr>
          <p:spPr>
            <a:xfrm>
              <a:off x="4692113" y="4843364"/>
              <a:ext cx="420026" cy="109268"/>
            </a:xfrm>
            <a:prstGeom prst="rect">
              <a:avLst/>
            </a:prstGeom>
            <a:solidFill>
              <a:srgbClr val="1CABE2">
                <a:alpha val="100000"/>
              </a:srgbClr>
            </a:solidFill>
          </p:spPr>
          <p:txBody>
            <a:bodyPr/>
            <a:lstStyle/>
            <a:p/>
          </p:txBody>
        </p:sp>
        <p:sp>
          <p:nvSpPr>
            <p:cNvPr id="35" name="rc35"/>
            <p:cNvSpPr/>
            <p:nvPr/>
          </p:nvSpPr>
          <p:spPr>
            <a:xfrm>
              <a:off x="5158809" y="4928508"/>
              <a:ext cx="420026" cy="24124"/>
            </a:xfrm>
            <a:prstGeom prst="rect">
              <a:avLst/>
            </a:prstGeom>
            <a:solidFill>
              <a:srgbClr val="1CABE2">
                <a:alpha val="100000"/>
              </a:srgbClr>
            </a:solidFill>
          </p:spPr>
          <p:txBody>
            <a:bodyPr/>
            <a:lstStyle/>
            <a:p/>
          </p:txBody>
        </p:sp>
        <p:sp>
          <p:nvSpPr>
            <p:cNvPr id="36" name="rc36"/>
            <p:cNvSpPr/>
            <p:nvPr/>
          </p:nvSpPr>
          <p:spPr>
            <a:xfrm>
              <a:off x="5625505" y="4885936"/>
              <a:ext cx="420026" cy="66696"/>
            </a:xfrm>
            <a:prstGeom prst="rect">
              <a:avLst/>
            </a:prstGeom>
            <a:solidFill>
              <a:srgbClr val="1CABE2">
                <a:alpha val="100000"/>
              </a:srgbClr>
            </a:solidFill>
          </p:spPr>
          <p:txBody>
            <a:bodyPr/>
            <a:lstStyle/>
            <a:p/>
          </p:txBody>
        </p:sp>
        <p:sp>
          <p:nvSpPr>
            <p:cNvPr id="37" name="rc37"/>
            <p:cNvSpPr/>
            <p:nvPr/>
          </p:nvSpPr>
          <p:spPr>
            <a:xfrm>
              <a:off x="6092200" y="4810370"/>
              <a:ext cx="420026" cy="142262"/>
            </a:xfrm>
            <a:prstGeom prst="rect">
              <a:avLst/>
            </a:prstGeom>
            <a:solidFill>
              <a:srgbClr val="1CABE2">
                <a:alpha val="100000"/>
              </a:srgbClr>
            </a:solidFill>
          </p:spPr>
          <p:txBody>
            <a:bodyPr/>
            <a:lstStyle/>
            <a:p/>
          </p:txBody>
        </p:sp>
        <p:sp>
          <p:nvSpPr>
            <p:cNvPr id="38" name="rc38"/>
            <p:cNvSpPr/>
            <p:nvPr/>
          </p:nvSpPr>
          <p:spPr>
            <a:xfrm>
              <a:off x="6558896" y="4572676"/>
              <a:ext cx="420026" cy="379956"/>
            </a:xfrm>
            <a:prstGeom prst="rect">
              <a:avLst/>
            </a:prstGeom>
            <a:solidFill>
              <a:srgbClr val="1CABE2">
                <a:alpha val="100000"/>
              </a:srgbClr>
            </a:solidFill>
          </p:spPr>
          <p:txBody>
            <a:bodyPr/>
            <a:lstStyle/>
            <a:p/>
          </p:txBody>
        </p:sp>
        <p:sp>
          <p:nvSpPr>
            <p:cNvPr id="39" name="rc39"/>
            <p:cNvSpPr/>
            <p:nvPr/>
          </p:nvSpPr>
          <p:spPr>
            <a:xfrm>
              <a:off x="7025592" y="4595026"/>
              <a:ext cx="420026" cy="357606"/>
            </a:xfrm>
            <a:prstGeom prst="rect">
              <a:avLst/>
            </a:prstGeom>
            <a:solidFill>
              <a:srgbClr val="1CABE2">
                <a:alpha val="100000"/>
              </a:srgbClr>
            </a:solidFill>
          </p:spPr>
          <p:txBody>
            <a:bodyPr/>
            <a:lstStyle/>
            <a:p/>
          </p:txBody>
        </p:sp>
        <p:sp>
          <p:nvSpPr>
            <p:cNvPr id="40" name="pl40"/>
            <p:cNvSpPr/>
            <p:nvPr/>
          </p:nvSpPr>
          <p:spPr>
            <a:xfrm>
              <a:off x="1168561" y="2082604"/>
              <a:ext cx="6067044" cy="405547"/>
            </a:xfrm>
            <a:custGeom>
              <a:avLst/>
              <a:pathLst>
                <a:path w="6067044" h="405547">
                  <a:moveTo>
                    <a:pt x="0" y="374351"/>
                  </a:moveTo>
                  <a:lnTo>
                    <a:pt x="466695" y="280763"/>
                  </a:lnTo>
                  <a:lnTo>
                    <a:pt x="933391" y="218371"/>
                  </a:lnTo>
                  <a:lnTo>
                    <a:pt x="1400087" y="405547"/>
                  </a:lnTo>
                  <a:lnTo>
                    <a:pt x="1866782" y="405547"/>
                  </a:lnTo>
                  <a:lnTo>
                    <a:pt x="2333478" y="280763"/>
                  </a:lnTo>
                  <a:lnTo>
                    <a:pt x="2800174" y="187175"/>
                  </a:lnTo>
                  <a:lnTo>
                    <a:pt x="3266869" y="155979"/>
                  </a:lnTo>
                  <a:lnTo>
                    <a:pt x="3733565" y="93587"/>
                  </a:lnTo>
                  <a:lnTo>
                    <a:pt x="4200261" y="62391"/>
                  </a:lnTo>
                  <a:lnTo>
                    <a:pt x="4666957" y="31195"/>
                  </a:lnTo>
                  <a:lnTo>
                    <a:pt x="5133652" y="31195"/>
                  </a:lnTo>
                  <a:lnTo>
                    <a:pt x="5600348" y="0"/>
                  </a:lnTo>
                  <a:lnTo>
                    <a:pt x="6067044" y="0"/>
                  </a:lnTo>
                </a:path>
              </a:pathLst>
            </a:custGeom>
            <a:ln w="27101" cap="flat">
              <a:solidFill>
                <a:srgbClr val="00833D">
                  <a:alpha val="100000"/>
                </a:srgbClr>
              </a:solidFill>
              <a:prstDash val="solid"/>
              <a:round/>
            </a:ln>
          </p:spPr>
          <p:txBody>
            <a:bodyPr/>
            <a:lstStyle/>
            <a:p/>
          </p:txBody>
        </p:sp>
        <p:sp>
          <p:nvSpPr>
            <p:cNvPr id="41" name="pl41"/>
            <p:cNvSpPr/>
            <p:nvPr/>
          </p:nvSpPr>
          <p:spPr>
            <a:xfrm>
              <a:off x="5835518" y="2893699"/>
              <a:ext cx="1400087" cy="1403818"/>
            </a:xfrm>
            <a:custGeom>
              <a:avLst/>
              <a:pathLst>
                <a:path w="1400087" h="1403818">
                  <a:moveTo>
                    <a:pt x="0" y="530331"/>
                  </a:moveTo>
                  <a:lnTo>
                    <a:pt x="466695" y="1403818"/>
                  </a:lnTo>
                  <a:lnTo>
                    <a:pt x="933391" y="499135"/>
                  </a:lnTo>
                  <a:lnTo>
                    <a:pt x="1400087" y="0"/>
                  </a:lnTo>
                </a:path>
              </a:pathLst>
            </a:custGeom>
            <a:ln w="27101" cap="flat">
              <a:solidFill>
                <a:srgbClr val="002759">
                  <a:alpha val="100000"/>
                </a:srgbClr>
              </a:solidFill>
              <a:prstDash val="solid"/>
              <a:round/>
            </a:ln>
          </p:spPr>
          <p:txBody>
            <a:bodyPr/>
            <a:lstStyle/>
            <a:p/>
          </p:txBody>
        </p:sp>
        <p:sp>
          <p:nvSpPr>
            <p:cNvPr id="42" name="pt42"/>
            <p:cNvSpPr/>
            <p:nvPr/>
          </p:nvSpPr>
          <p:spPr>
            <a:xfrm>
              <a:off x="1136959" y="242535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1603655" y="233176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2070351" y="226937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2537046" y="245655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3003742" y="245655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3470438" y="233176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3937134" y="223817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4403829" y="220698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4870525" y="214459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5337221" y="211339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5803916" y="208219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3" name="pt53"/>
            <p:cNvSpPr/>
            <p:nvPr/>
          </p:nvSpPr>
          <p:spPr>
            <a:xfrm>
              <a:off x="6270612" y="208219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4" name="pt54"/>
            <p:cNvSpPr/>
            <p:nvPr/>
          </p:nvSpPr>
          <p:spPr>
            <a:xfrm>
              <a:off x="6737308" y="205100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5" name="pt55"/>
            <p:cNvSpPr/>
            <p:nvPr/>
          </p:nvSpPr>
          <p:spPr>
            <a:xfrm>
              <a:off x="7204004" y="205100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6" name="pt56"/>
            <p:cNvSpPr/>
            <p:nvPr/>
          </p:nvSpPr>
          <p:spPr>
            <a:xfrm>
              <a:off x="5803916" y="339242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6270612" y="426591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6737308" y="336123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7204004" y="286209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tx60"/>
            <p:cNvSpPr/>
            <p:nvPr/>
          </p:nvSpPr>
          <p:spPr>
            <a:xfrm>
              <a:off x="1069083" y="4573743"/>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702</a:t>
              </a:r>
            </a:p>
          </p:txBody>
        </p:sp>
        <p:sp>
          <p:nvSpPr>
            <p:cNvPr id="61" name="tx61"/>
            <p:cNvSpPr/>
            <p:nvPr/>
          </p:nvSpPr>
          <p:spPr>
            <a:xfrm>
              <a:off x="1535778" y="4659597"/>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460</a:t>
              </a:r>
            </a:p>
          </p:txBody>
        </p:sp>
        <p:sp>
          <p:nvSpPr>
            <p:cNvPr id="62" name="tx62"/>
            <p:cNvSpPr/>
            <p:nvPr/>
          </p:nvSpPr>
          <p:spPr>
            <a:xfrm>
              <a:off x="2002474" y="4711335"/>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314</a:t>
              </a:r>
            </a:p>
          </p:txBody>
        </p:sp>
        <p:sp>
          <p:nvSpPr>
            <p:cNvPr id="63" name="tx63"/>
            <p:cNvSpPr/>
            <p:nvPr/>
          </p:nvSpPr>
          <p:spPr>
            <a:xfrm>
              <a:off x="2469170" y="4657468"/>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466</a:t>
              </a:r>
            </a:p>
          </p:txBody>
        </p:sp>
        <p:sp>
          <p:nvSpPr>
            <p:cNvPr id="64" name="tx64"/>
            <p:cNvSpPr/>
            <p:nvPr/>
          </p:nvSpPr>
          <p:spPr>
            <a:xfrm>
              <a:off x="2935865" y="4733388"/>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252</a:t>
              </a:r>
            </a:p>
          </p:txBody>
        </p:sp>
        <p:sp>
          <p:nvSpPr>
            <p:cNvPr id="65" name="tx65"/>
            <p:cNvSpPr/>
            <p:nvPr/>
          </p:nvSpPr>
          <p:spPr>
            <a:xfrm>
              <a:off x="3402561" y="4506337"/>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892</a:t>
              </a:r>
            </a:p>
          </p:txBody>
        </p:sp>
        <p:sp>
          <p:nvSpPr>
            <p:cNvPr id="66" name="tx66"/>
            <p:cNvSpPr/>
            <p:nvPr/>
          </p:nvSpPr>
          <p:spPr>
            <a:xfrm>
              <a:off x="3819532" y="3871481"/>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2,638</a:t>
              </a:r>
            </a:p>
          </p:txBody>
        </p:sp>
        <p:sp>
          <p:nvSpPr>
            <p:cNvPr id="67" name="tx67"/>
            <p:cNvSpPr/>
            <p:nvPr/>
          </p:nvSpPr>
          <p:spPr>
            <a:xfrm>
              <a:off x="4335953" y="4505272"/>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895</a:t>
              </a:r>
            </a:p>
          </p:txBody>
        </p:sp>
        <p:sp>
          <p:nvSpPr>
            <p:cNvPr id="68" name="tx68"/>
            <p:cNvSpPr/>
            <p:nvPr/>
          </p:nvSpPr>
          <p:spPr>
            <a:xfrm>
              <a:off x="4802648" y="4713463"/>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308</a:t>
              </a:r>
            </a:p>
          </p:txBody>
        </p:sp>
        <p:sp>
          <p:nvSpPr>
            <p:cNvPr id="69" name="tx69"/>
            <p:cNvSpPr/>
            <p:nvPr/>
          </p:nvSpPr>
          <p:spPr>
            <a:xfrm>
              <a:off x="5302503" y="4798666"/>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68</a:t>
              </a:r>
            </a:p>
          </p:txBody>
        </p:sp>
        <p:sp>
          <p:nvSpPr>
            <p:cNvPr id="70" name="tx70"/>
            <p:cNvSpPr/>
            <p:nvPr/>
          </p:nvSpPr>
          <p:spPr>
            <a:xfrm>
              <a:off x="5736040" y="4756094"/>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188</a:t>
              </a:r>
            </a:p>
          </p:txBody>
        </p:sp>
        <p:sp>
          <p:nvSpPr>
            <p:cNvPr id="71" name="tx71"/>
            <p:cNvSpPr/>
            <p:nvPr/>
          </p:nvSpPr>
          <p:spPr>
            <a:xfrm>
              <a:off x="6202735" y="4680528"/>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401</a:t>
              </a:r>
            </a:p>
          </p:txBody>
        </p:sp>
        <p:sp>
          <p:nvSpPr>
            <p:cNvPr id="72" name="tx72"/>
            <p:cNvSpPr/>
            <p:nvPr/>
          </p:nvSpPr>
          <p:spPr>
            <a:xfrm>
              <a:off x="6619707" y="4427403"/>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1,071</a:t>
              </a:r>
            </a:p>
          </p:txBody>
        </p:sp>
        <p:sp>
          <p:nvSpPr>
            <p:cNvPr id="73" name="tx73"/>
            <p:cNvSpPr/>
            <p:nvPr/>
          </p:nvSpPr>
          <p:spPr>
            <a:xfrm>
              <a:off x="7086402" y="4449754"/>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1,008</a:t>
              </a:r>
            </a:p>
          </p:txBody>
        </p:sp>
        <p:sp>
          <p:nvSpPr>
            <p:cNvPr id="74" name="pl74"/>
            <p:cNvSpPr/>
            <p:nvPr/>
          </p:nvSpPr>
          <p:spPr>
            <a:xfrm>
              <a:off x="7254811" y="2082626"/>
              <a:ext cx="607493" cy="688"/>
            </a:xfrm>
            <a:custGeom>
              <a:avLst/>
              <a:pathLst>
                <a:path w="607493" h="688">
                  <a:moveTo>
                    <a:pt x="607493" y="688"/>
                  </a:moveTo>
                  <a:lnTo>
                    <a:pt x="0" y="0"/>
                  </a:lnTo>
                </a:path>
              </a:pathLst>
            </a:custGeom>
          </p:spPr>
          <p:txBody>
            <a:bodyPr/>
            <a:lstStyle/>
            <a:p/>
          </p:txBody>
        </p:sp>
        <p:sp>
          <p:nvSpPr>
            <p:cNvPr id="75" name="pl75"/>
            <p:cNvSpPr/>
            <p:nvPr/>
          </p:nvSpPr>
          <p:spPr>
            <a:xfrm>
              <a:off x="7254811" y="2893730"/>
              <a:ext cx="607493" cy="995"/>
            </a:xfrm>
            <a:custGeom>
              <a:avLst/>
              <a:pathLst>
                <a:path w="607493" h="995">
                  <a:moveTo>
                    <a:pt x="607493" y="995"/>
                  </a:moveTo>
                  <a:lnTo>
                    <a:pt x="0" y="0"/>
                  </a:lnTo>
                </a:path>
              </a:pathLst>
            </a:custGeom>
          </p:spPr>
          <p:txBody>
            <a:bodyPr/>
            <a:lstStyle/>
            <a:p/>
          </p:txBody>
        </p:sp>
        <p:sp>
          <p:nvSpPr>
            <p:cNvPr id="76" name="pg76"/>
            <p:cNvSpPr/>
            <p:nvPr/>
          </p:nvSpPr>
          <p:spPr>
            <a:xfrm>
              <a:off x="7793724" y="1994915"/>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77" name="tx77"/>
            <p:cNvSpPr/>
            <p:nvPr/>
          </p:nvSpPr>
          <p:spPr>
            <a:xfrm>
              <a:off x="7816584" y="2036036"/>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92%</a:t>
              </a:r>
            </a:p>
          </p:txBody>
        </p:sp>
        <p:sp>
          <p:nvSpPr>
            <p:cNvPr id="78" name="pg78"/>
            <p:cNvSpPr/>
            <p:nvPr/>
          </p:nvSpPr>
          <p:spPr>
            <a:xfrm>
              <a:off x="7793724" y="2806327"/>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79" name="tx79"/>
            <p:cNvSpPr/>
            <p:nvPr/>
          </p:nvSpPr>
          <p:spPr>
            <a:xfrm>
              <a:off x="7816584" y="2847447"/>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66%</a:t>
              </a:r>
            </a:p>
          </p:txBody>
        </p:sp>
        <p:sp>
          <p:nvSpPr>
            <p:cNvPr id="80" name="rc80"/>
            <p:cNvSpPr/>
            <p:nvPr/>
          </p:nvSpPr>
          <p:spPr>
            <a:xfrm>
              <a:off x="888543" y="1578789"/>
              <a:ext cx="7747148" cy="3534502"/>
            </a:xfrm>
            <a:prstGeom prst="rect">
              <a:avLst/>
            </a:prstGeom>
            <a:ln w="13550" cap="rnd">
              <a:solidFill>
                <a:srgbClr val="BEBEBE">
                  <a:alpha val="100000"/>
                </a:srgbClr>
              </a:solidFill>
              <a:prstDash val="solid"/>
              <a:round/>
            </a:ln>
          </p:spPr>
          <p:txBody>
            <a:bodyPr/>
            <a:lstStyle/>
            <a:p/>
          </p:txBody>
        </p:sp>
        <p:sp>
          <p:nvSpPr>
            <p:cNvPr id="81" name="tx81"/>
            <p:cNvSpPr/>
            <p:nvPr/>
          </p:nvSpPr>
          <p:spPr>
            <a:xfrm>
              <a:off x="755282" y="4905256"/>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2" name="tx82"/>
            <p:cNvSpPr/>
            <p:nvPr/>
          </p:nvSpPr>
          <p:spPr>
            <a:xfrm>
              <a:off x="508103" y="4001902"/>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2,500</a:t>
              </a:r>
            </a:p>
          </p:txBody>
        </p:sp>
        <p:sp>
          <p:nvSpPr>
            <p:cNvPr id="83" name="tx83"/>
            <p:cNvSpPr/>
            <p:nvPr/>
          </p:nvSpPr>
          <p:spPr>
            <a:xfrm>
              <a:off x="508103" y="3114981"/>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5,000</a:t>
              </a:r>
            </a:p>
          </p:txBody>
        </p:sp>
        <p:sp>
          <p:nvSpPr>
            <p:cNvPr id="84" name="tx84"/>
            <p:cNvSpPr/>
            <p:nvPr/>
          </p:nvSpPr>
          <p:spPr>
            <a:xfrm>
              <a:off x="508103" y="2228060"/>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7,500</a:t>
              </a:r>
            </a:p>
          </p:txBody>
        </p:sp>
        <p:sp>
          <p:nvSpPr>
            <p:cNvPr id="85" name="tx85"/>
            <p:cNvSpPr/>
            <p:nvPr/>
          </p:nvSpPr>
          <p:spPr>
            <a:xfrm>
              <a:off x="8698322" y="4905256"/>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6" name="tx86"/>
            <p:cNvSpPr/>
            <p:nvPr/>
          </p:nvSpPr>
          <p:spPr>
            <a:xfrm>
              <a:off x="8698322" y="459329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87" name="tx87"/>
            <p:cNvSpPr/>
            <p:nvPr/>
          </p:nvSpPr>
          <p:spPr>
            <a:xfrm>
              <a:off x="8698322" y="428133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88" name="tx88"/>
            <p:cNvSpPr/>
            <p:nvPr/>
          </p:nvSpPr>
          <p:spPr>
            <a:xfrm>
              <a:off x="8698322" y="3969315"/>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89" name="tx89"/>
            <p:cNvSpPr/>
            <p:nvPr/>
          </p:nvSpPr>
          <p:spPr>
            <a:xfrm>
              <a:off x="8698322" y="3657417"/>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90" name="tx90"/>
            <p:cNvSpPr/>
            <p:nvPr/>
          </p:nvSpPr>
          <p:spPr>
            <a:xfrm>
              <a:off x="8698322" y="3345457"/>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91" name="tx91"/>
            <p:cNvSpPr/>
            <p:nvPr/>
          </p:nvSpPr>
          <p:spPr>
            <a:xfrm>
              <a:off x="8698322" y="303349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92" name="tx92"/>
            <p:cNvSpPr/>
            <p:nvPr/>
          </p:nvSpPr>
          <p:spPr>
            <a:xfrm>
              <a:off x="8698322" y="272153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93" name="tx93"/>
            <p:cNvSpPr/>
            <p:nvPr/>
          </p:nvSpPr>
          <p:spPr>
            <a:xfrm>
              <a:off x="8698322" y="240957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94" name="tx94"/>
            <p:cNvSpPr/>
            <p:nvPr/>
          </p:nvSpPr>
          <p:spPr>
            <a:xfrm>
              <a:off x="8698322" y="209761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95" name="tx95"/>
            <p:cNvSpPr/>
            <p:nvPr/>
          </p:nvSpPr>
          <p:spPr>
            <a:xfrm>
              <a:off x="8698322" y="1785659"/>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96" name="tx96"/>
            <p:cNvSpPr/>
            <p:nvPr/>
          </p:nvSpPr>
          <p:spPr>
            <a:xfrm rot="-5400000">
              <a:off x="1001036" y="5294891"/>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97" name="tx97"/>
            <p:cNvSpPr/>
            <p:nvPr/>
          </p:nvSpPr>
          <p:spPr>
            <a:xfrm rot="-5400000">
              <a:off x="1493001" y="5270738"/>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98" name="tx98"/>
            <p:cNvSpPr/>
            <p:nvPr/>
          </p:nvSpPr>
          <p:spPr>
            <a:xfrm rot="-5400000">
              <a:off x="1934427" y="5294891"/>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99" name="tx99"/>
            <p:cNvSpPr/>
            <p:nvPr/>
          </p:nvSpPr>
          <p:spPr>
            <a:xfrm rot="-5400000">
              <a:off x="2401123" y="5294891"/>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100" name="tx100"/>
            <p:cNvSpPr/>
            <p:nvPr/>
          </p:nvSpPr>
          <p:spPr>
            <a:xfrm rot="-5400000">
              <a:off x="2867819" y="5294891"/>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101" name="tx101"/>
            <p:cNvSpPr/>
            <p:nvPr/>
          </p:nvSpPr>
          <p:spPr>
            <a:xfrm rot="-5400000">
              <a:off x="3359815"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02" name="tx102"/>
            <p:cNvSpPr/>
            <p:nvPr/>
          </p:nvSpPr>
          <p:spPr>
            <a:xfrm rot="-5400000">
              <a:off x="3826511"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03" name="tx103"/>
            <p:cNvSpPr/>
            <p:nvPr/>
          </p:nvSpPr>
          <p:spPr>
            <a:xfrm rot="-5400000">
              <a:off x="4293207"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04" name="tx104"/>
            <p:cNvSpPr/>
            <p:nvPr/>
          </p:nvSpPr>
          <p:spPr>
            <a:xfrm rot="-5400000">
              <a:off x="4759902"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05" name="tx105"/>
            <p:cNvSpPr/>
            <p:nvPr/>
          </p:nvSpPr>
          <p:spPr>
            <a:xfrm rot="-5400000">
              <a:off x="5226598"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06" name="tx106"/>
            <p:cNvSpPr/>
            <p:nvPr/>
          </p:nvSpPr>
          <p:spPr>
            <a:xfrm rot="-5400000">
              <a:off x="5662908" y="5299976"/>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07" name="tx107"/>
            <p:cNvSpPr/>
            <p:nvPr/>
          </p:nvSpPr>
          <p:spPr>
            <a:xfrm rot="-5400000">
              <a:off x="6159958" y="5270738"/>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08" name="tx108"/>
            <p:cNvSpPr/>
            <p:nvPr/>
          </p:nvSpPr>
          <p:spPr>
            <a:xfrm rot="-5400000">
              <a:off x="6596299" y="5299976"/>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09" name="tx109"/>
            <p:cNvSpPr/>
            <p:nvPr/>
          </p:nvSpPr>
          <p:spPr>
            <a:xfrm rot="-5400000">
              <a:off x="7062995" y="5299976"/>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2025^</a:t>
              </a:r>
            </a:p>
          </p:txBody>
        </p:sp>
        <p:sp>
          <p:nvSpPr>
            <p:cNvPr id="110" name="tx110"/>
            <p:cNvSpPr/>
            <p:nvPr/>
          </p:nvSpPr>
          <p:spPr>
            <a:xfrm rot="-5400000">
              <a:off x="-415232" y="3294369"/>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11" name="tx111"/>
            <p:cNvSpPr/>
            <p:nvPr/>
          </p:nvSpPr>
          <p:spPr>
            <a:xfrm rot="5400000">
              <a:off x="8341156" y="3280488"/>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12" name="pl112"/>
            <p:cNvSpPr/>
            <p:nvPr/>
          </p:nvSpPr>
          <p:spPr>
            <a:xfrm>
              <a:off x="2712913" y="6000730"/>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13" name="pt113"/>
            <p:cNvSpPr/>
            <p:nvPr/>
          </p:nvSpPr>
          <p:spPr>
            <a:xfrm>
              <a:off x="2769094" y="596912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14" name="pl114"/>
            <p:cNvSpPr/>
            <p:nvPr/>
          </p:nvSpPr>
          <p:spPr>
            <a:xfrm>
              <a:off x="4073185" y="6000730"/>
              <a:ext cx="175564" cy="0"/>
            </a:xfrm>
            <a:custGeom>
              <a:avLst/>
              <a:pathLst>
                <a:path w="175564" h="0">
                  <a:moveTo>
                    <a:pt x="0" y="0"/>
                  </a:moveTo>
                  <a:lnTo>
                    <a:pt x="175564" y="0"/>
                  </a:lnTo>
                </a:path>
              </a:pathLst>
            </a:custGeom>
            <a:ln w="27101" cap="flat">
              <a:solidFill>
                <a:srgbClr val="002759">
                  <a:alpha val="100000"/>
                </a:srgbClr>
              </a:solidFill>
              <a:prstDash val="solid"/>
              <a:round/>
            </a:ln>
          </p:spPr>
          <p:txBody>
            <a:bodyPr/>
            <a:lstStyle/>
            <a:p/>
          </p:txBody>
        </p:sp>
        <p:sp>
          <p:nvSpPr>
            <p:cNvPr id="115" name="pt115"/>
            <p:cNvSpPr/>
            <p:nvPr/>
          </p:nvSpPr>
          <p:spPr>
            <a:xfrm>
              <a:off x="4129366" y="596912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116" name="tx116"/>
            <p:cNvSpPr/>
            <p:nvPr/>
          </p:nvSpPr>
          <p:spPr>
            <a:xfrm>
              <a:off x="2980012"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17" name="tx117"/>
            <p:cNvSpPr/>
            <p:nvPr/>
          </p:nvSpPr>
          <p:spPr>
            <a:xfrm>
              <a:off x="4340285"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 coverage</a:t>
              </a:r>
            </a:p>
          </p:txBody>
        </p:sp>
        <p:sp>
          <p:nvSpPr>
            <p:cNvPr id="118" name="rc118"/>
            <p:cNvSpPr/>
            <p:nvPr/>
          </p:nvSpPr>
          <p:spPr>
            <a:xfrm>
              <a:off x="5629279" y="5900002"/>
              <a:ext cx="201456" cy="201456"/>
            </a:xfrm>
            <a:prstGeom prst="rect">
              <a:avLst/>
            </a:prstGeom>
            <a:solidFill>
              <a:srgbClr val="1CABE2">
                <a:alpha val="100000"/>
              </a:srgbClr>
            </a:solidFill>
          </p:spPr>
          <p:txBody>
            <a:bodyPr/>
            <a:lstStyle/>
            <a:p/>
          </p:txBody>
        </p:sp>
        <p:sp>
          <p:nvSpPr>
            <p:cNvPr id="119" name="tx119"/>
            <p:cNvSpPr/>
            <p:nvPr/>
          </p:nvSpPr>
          <p:spPr>
            <a:xfrm>
              <a:off x="5909324" y="5949093"/>
              <a:ext cx="92394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Measles cases</a:t>
              </a:r>
            </a:p>
          </p:txBody>
        </p:sp>
        <p:sp>
          <p:nvSpPr>
            <p:cNvPr id="120" name="tx120"/>
            <p:cNvSpPr/>
            <p:nvPr/>
          </p:nvSpPr>
          <p:spPr>
            <a:xfrm>
              <a:off x="2038526" y="1334104"/>
              <a:ext cx="5447183"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Uganda, 2012-2025</a:t>
              </a:r>
            </a:p>
          </p:txBody>
        </p:sp>
        <p:sp>
          <p:nvSpPr>
            <p:cNvPr id="121" name="tx121"/>
            <p:cNvSpPr/>
            <p:nvPr/>
          </p:nvSpPr>
          <p:spPr>
            <a:xfrm>
              <a:off x="4443055" y="6224698"/>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22" name="tx122"/>
            <p:cNvSpPr/>
            <p:nvPr/>
          </p:nvSpPr>
          <p:spPr>
            <a:xfrm>
              <a:off x="3535441" y="6345398"/>
              <a:ext cx="510025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12 June 2026.</a:t>
              </a:r>
            </a:p>
          </p:txBody>
        </p:sp>
        <p:sp>
          <p:nvSpPr>
            <p:cNvPr id="123" name="tx123"/>
            <p:cNvSpPr/>
            <p:nvPr/>
          </p:nvSpPr>
          <p:spPr>
            <a:xfrm>
              <a:off x="4293150" y="6466099"/>
              <a:ext cx="4342541"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12 June 2026.</a:t>
              </a:r>
            </a:p>
          </p:txBody>
        </p:sp>
        <p:sp>
          <p:nvSpPr>
            <p:cNvPr id="124" name="tx124"/>
            <p:cNvSpPr/>
            <p:nvPr/>
          </p:nvSpPr>
          <p:spPr>
            <a:xfrm>
              <a:off x="837321" y="6586855"/>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2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there was a total of 1,008 confirmed measles cases in Uganda. In the same year, MCV1 coverage was 92% and MCV2 coverage was 66%.
The number of cases in 2025 was 6% lower than in 2024 (n=1,071).
The highest number of measles cases was reported in 2018 (n=2,638). In this year, MCV1 coverage was 86%.
Uganda reported measles vaccine stockouts in 2006, 2007, 2008, 2009, 2010, 2011, 2012, 2014, 2015, and 2016.
There were measles-containing vaccine supplementary immunization activities/campaigns in 2022, 2024, and 2025.</a:t>
            </a:r>
          </a:p>
        </p:txBody>
      </p:sp>
      <p:sp>
        <p:nvSpPr>
          <p:cNvPr id="12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Uganda saw a decrease in measles cases compared with 2024, while MCV1 coverage was 92% and MCV2 coverage was 66%.</a:t>
            </a:r>
          </a:p>
        </p:txBody>
      </p:sp>
      <p:grpSp xmlns:pic="http://schemas.openxmlformats.org/drawingml/2006/picture">
        <p:nvGrpSpPr>
          <p:cNvPr id="127" name=""/>
          <p:cNvGrpSpPr/>
          <p:nvPr/>
        </p:nvGrpSpPr>
        <p:grpSpPr>
          <a:xfrm>
            <a:off x="292608" y="1097280"/>
            <a:ext cx="8595360" cy="28575"/>
            <a:chOff x="292608" y="1097280"/>
            <a:chExt cx="8595360" cy="28575"/>
          </a:xfrm>
        </p:grpSpPr>
        <p:sp>
          <p:nvSpPr>
            <p:cNvPr id="128"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9"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838892"/>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4036282"/>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323367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243106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524019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0" name="pl10"/>
            <p:cNvSpPr/>
            <p:nvPr/>
          </p:nvSpPr>
          <p:spPr>
            <a:xfrm>
              <a:off x="767459" y="443758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363497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767459" y="283236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3" name="pl13"/>
            <p:cNvSpPr/>
            <p:nvPr/>
          </p:nvSpPr>
          <p:spPr>
            <a:xfrm>
              <a:off x="767459" y="202975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4" name="pl14"/>
            <p:cNvSpPr/>
            <p:nvPr/>
          </p:nvSpPr>
          <p:spPr>
            <a:xfrm>
              <a:off x="94346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64748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35150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05552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61874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32276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46356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943464" y="2431061"/>
              <a:ext cx="3520101" cy="2728874"/>
            </a:xfrm>
            <a:custGeom>
              <a:avLst/>
              <a:pathLst>
                <a:path w="3520101" h="2728874">
                  <a:moveTo>
                    <a:pt x="0" y="0"/>
                  </a:moveTo>
                  <a:lnTo>
                    <a:pt x="140804" y="160522"/>
                  </a:lnTo>
                  <a:lnTo>
                    <a:pt x="281608" y="240783"/>
                  </a:lnTo>
                  <a:lnTo>
                    <a:pt x="422412" y="321044"/>
                  </a:lnTo>
                  <a:lnTo>
                    <a:pt x="563216" y="401305"/>
                  </a:lnTo>
                  <a:lnTo>
                    <a:pt x="704020" y="481566"/>
                  </a:lnTo>
                  <a:lnTo>
                    <a:pt x="844824" y="802610"/>
                  </a:lnTo>
                  <a:lnTo>
                    <a:pt x="985628" y="1043393"/>
                  </a:lnTo>
                  <a:lnTo>
                    <a:pt x="1126432" y="1364437"/>
                  </a:lnTo>
                  <a:lnTo>
                    <a:pt x="1267236" y="1364437"/>
                  </a:lnTo>
                  <a:lnTo>
                    <a:pt x="1408040" y="2167047"/>
                  </a:lnTo>
                  <a:lnTo>
                    <a:pt x="1548844" y="2006525"/>
                  </a:lnTo>
                  <a:lnTo>
                    <a:pt x="1689648" y="2006525"/>
                  </a:lnTo>
                  <a:lnTo>
                    <a:pt x="1830452" y="2086786"/>
                  </a:lnTo>
                  <a:lnTo>
                    <a:pt x="1971256" y="2086786"/>
                  </a:lnTo>
                  <a:lnTo>
                    <a:pt x="2112061" y="2167047"/>
                  </a:lnTo>
                  <a:lnTo>
                    <a:pt x="2252865" y="2327569"/>
                  </a:lnTo>
                  <a:lnTo>
                    <a:pt x="2393669" y="2407830"/>
                  </a:lnTo>
                  <a:lnTo>
                    <a:pt x="2534473" y="2488091"/>
                  </a:lnTo>
                  <a:lnTo>
                    <a:pt x="2675277" y="2568352"/>
                  </a:lnTo>
                  <a:lnTo>
                    <a:pt x="2816081" y="2407830"/>
                  </a:lnTo>
                  <a:lnTo>
                    <a:pt x="2956885" y="2327569"/>
                  </a:lnTo>
                  <a:lnTo>
                    <a:pt x="3097689" y="2407830"/>
                  </a:lnTo>
                  <a:lnTo>
                    <a:pt x="3238493" y="2488091"/>
                  </a:lnTo>
                  <a:lnTo>
                    <a:pt x="3379297" y="2568352"/>
                  </a:lnTo>
                  <a:lnTo>
                    <a:pt x="3520101" y="2728874"/>
                  </a:lnTo>
                </a:path>
              </a:pathLst>
            </a:custGeom>
            <a:ln w="27101" cap="flat">
              <a:solidFill>
                <a:srgbClr val="0058AB">
                  <a:alpha val="80000"/>
                </a:srgbClr>
              </a:solidFill>
              <a:prstDash val="solid"/>
              <a:round/>
            </a:ln>
          </p:spPr>
          <p:txBody>
            <a:bodyPr/>
            <a:lstStyle/>
            <a:p/>
          </p:txBody>
        </p:sp>
        <p:sp>
          <p:nvSpPr>
            <p:cNvPr id="22" name="pl22"/>
            <p:cNvSpPr/>
            <p:nvPr/>
          </p:nvSpPr>
          <p:spPr>
            <a:xfrm>
              <a:off x="943464" y="4196804"/>
              <a:ext cx="3520101" cy="722349"/>
            </a:xfrm>
            <a:custGeom>
              <a:avLst/>
              <a:pathLst>
                <a:path w="3520101" h="722349">
                  <a:moveTo>
                    <a:pt x="0" y="0"/>
                  </a:moveTo>
                  <a:lnTo>
                    <a:pt x="140804" y="80261"/>
                  </a:lnTo>
                  <a:lnTo>
                    <a:pt x="281608" y="0"/>
                  </a:lnTo>
                  <a:lnTo>
                    <a:pt x="422412" y="160522"/>
                  </a:lnTo>
                  <a:lnTo>
                    <a:pt x="563216" y="240783"/>
                  </a:lnTo>
                  <a:lnTo>
                    <a:pt x="704020" y="160522"/>
                  </a:lnTo>
                  <a:lnTo>
                    <a:pt x="844824" y="240783"/>
                  </a:lnTo>
                  <a:lnTo>
                    <a:pt x="985628" y="240783"/>
                  </a:lnTo>
                  <a:lnTo>
                    <a:pt x="1126432" y="401305"/>
                  </a:lnTo>
                  <a:lnTo>
                    <a:pt x="1267236" y="481566"/>
                  </a:lnTo>
                  <a:lnTo>
                    <a:pt x="1408040" y="561827"/>
                  </a:lnTo>
                  <a:lnTo>
                    <a:pt x="1548844" y="561827"/>
                  </a:lnTo>
                  <a:lnTo>
                    <a:pt x="1689648" y="561827"/>
                  </a:lnTo>
                  <a:lnTo>
                    <a:pt x="1830452" y="561827"/>
                  </a:lnTo>
                  <a:lnTo>
                    <a:pt x="1971256" y="642088"/>
                  </a:lnTo>
                  <a:lnTo>
                    <a:pt x="2112061" y="642088"/>
                  </a:lnTo>
                  <a:lnTo>
                    <a:pt x="2252865" y="642088"/>
                  </a:lnTo>
                  <a:lnTo>
                    <a:pt x="2393669" y="642088"/>
                  </a:lnTo>
                  <a:lnTo>
                    <a:pt x="2534473" y="722349"/>
                  </a:lnTo>
                  <a:lnTo>
                    <a:pt x="2675277" y="722349"/>
                  </a:lnTo>
                  <a:lnTo>
                    <a:pt x="2816081" y="642088"/>
                  </a:lnTo>
                  <a:lnTo>
                    <a:pt x="2956885" y="561827"/>
                  </a:lnTo>
                  <a:lnTo>
                    <a:pt x="3097689" y="561827"/>
                  </a:lnTo>
                  <a:lnTo>
                    <a:pt x="3238493" y="561827"/>
                  </a:lnTo>
                  <a:lnTo>
                    <a:pt x="3379297" y="642088"/>
                  </a:lnTo>
                  <a:lnTo>
                    <a:pt x="3520101" y="642088"/>
                  </a:lnTo>
                </a:path>
              </a:pathLst>
            </a:custGeom>
            <a:ln w="27101" cap="flat">
              <a:solidFill>
                <a:srgbClr val="1CABE2">
                  <a:alpha val="80000"/>
                </a:srgbClr>
              </a:solidFill>
              <a:prstDash val="solid"/>
              <a:round/>
            </a:ln>
          </p:spPr>
          <p:txBody>
            <a:bodyPr/>
            <a:lstStyle/>
            <a:p/>
          </p:txBody>
        </p:sp>
        <p:sp>
          <p:nvSpPr>
            <p:cNvPr id="23" name="pl23"/>
            <p:cNvSpPr/>
            <p:nvPr/>
          </p:nvSpPr>
          <p:spPr>
            <a:xfrm>
              <a:off x="943464" y="3715238"/>
              <a:ext cx="3520101" cy="1123654"/>
            </a:xfrm>
            <a:custGeom>
              <a:avLst/>
              <a:pathLst>
                <a:path w="3520101" h="1123654">
                  <a:moveTo>
                    <a:pt x="0" y="0"/>
                  </a:moveTo>
                  <a:lnTo>
                    <a:pt x="140804" y="80261"/>
                  </a:lnTo>
                  <a:lnTo>
                    <a:pt x="281608" y="80261"/>
                  </a:lnTo>
                  <a:lnTo>
                    <a:pt x="422412" y="80261"/>
                  </a:lnTo>
                  <a:lnTo>
                    <a:pt x="563216" y="160522"/>
                  </a:lnTo>
                  <a:lnTo>
                    <a:pt x="704020" y="401305"/>
                  </a:lnTo>
                  <a:lnTo>
                    <a:pt x="844824" y="321044"/>
                  </a:lnTo>
                  <a:lnTo>
                    <a:pt x="985628" y="321044"/>
                  </a:lnTo>
                  <a:lnTo>
                    <a:pt x="1126432" y="481566"/>
                  </a:lnTo>
                  <a:lnTo>
                    <a:pt x="1267236" y="642088"/>
                  </a:lnTo>
                  <a:lnTo>
                    <a:pt x="1408040" y="642088"/>
                  </a:lnTo>
                  <a:lnTo>
                    <a:pt x="1548844" y="722349"/>
                  </a:lnTo>
                  <a:lnTo>
                    <a:pt x="1689648" y="722349"/>
                  </a:lnTo>
                  <a:lnTo>
                    <a:pt x="1830452" y="802610"/>
                  </a:lnTo>
                  <a:lnTo>
                    <a:pt x="1971256" y="802610"/>
                  </a:lnTo>
                  <a:lnTo>
                    <a:pt x="2112061" y="802610"/>
                  </a:lnTo>
                  <a:lnTo>
                    <a:pt x="2252865" y="963132"/>
                  </a:lnTo>
                  <a:lnTo>
                    <a:pt x="2393669" y="963132"/>
                  </a:lnTo>
                  <a:lnTo>
                    <a:pt x="2534473" y="1043393"/>
                  </a:lnTo>
                  <a:lnTo>
                    <a:pt x="2675277" y="1123654"/>
                  </a:lnTo>
                  <a:lnTo>
                    <a:pt x="2816081" y="963132"/>
                  </a:lnTo>
                  <a:lnTo>
                    <a:pt x="2956885" y="882871"/>
                  </a:lnTo>
                  <a:lnTo>
                    <a:pt x="3097689" y="882871"/>
                  </a:lnTo>
                  <a:lnTo>
                    <a:pt x="3238493" y="963132"/>
                  </a:lnTo>
                  <a:lnTo>
                    <a:pt x="3379297" y="963132"/>
                  </a:lnTo>
                  <a:lnTo>
                    <a:pt x="3520101" y="1043393"/>
                  </a:lnTo>
                </a:path>
              </a:pathLst>
            </a:custGeom>
            <a:ln w="27101" cap="flat">
              <a:solidFill>
                <a:srgbClr val="00833D">
                  <a:alpha val="80000"/>
                </a:srgbClr>
              </a:solidFill>
              <a:prstDash val="solid"/>
              <a:round/>
            </a:ln>
          </p:spPr>
          <p:txBody>
            <a:bodyPr/>
            <a:lstStyle/>
            <a:p/>
          </p:txBody>
        </p:sp>
        <p:sp>
          <p:nvSpPr>
            <p:cNvPr id="24" name="pl24"/>
            <p:cNvSpPr/>
            <p:nvPr/>
          </p:nvSpPr>
          <p:spPr>
            <a:xfrm>
              <a:off x="943464" y="2431061"/>
              <a:ext cx="3520101" cy="2728874"/>
            </a:xfrm>
            <a:custGeom>
              <a:avLst/>
              <a:pathLst>
                <a:path w="3520101" h="2728874">
                  <a:moveTo>
                    <a:pt x="0" y="0"/>
                  </a:moveTo>
                  <a:lnTo>
                    <a:pt x="140804" y="160522"/>
                  </a:lnTo>
                  <a:lnTo>
                    <a:pt x="281608" y="240783"/>
                  </a:lnTo>
                  <a:lnTo>
                    <a:pt x="422412" y="321044"/>
                  </a:lnTo>
                  <a:lnTo>
                    <a:pt x="563216" y="401305"/>
                  </a:lnTo>
                  <a:lnTo>
                    <a:pt x="704020" y="481566"/>
                  </a:lnTo>
                  <a:lnTo>
                    <a:pt x="844824" y="802610"/>
                  </a:lnTo>
                  <a:lnTo>
                    <a:pt x="985628" y="1043393"/>
                  </a:lnTo>
                  <a:lnTo>
                    <a:pt x="1126432" y="1364437"/>
                  </a:lnTo>
                  <a:lnTo>
                    <a:pt x="1267236" y="1364437"/>
                  </a:lnTo>
                  <a:lnTo>
                    <a:pt x="1408040" y="2167047"/>
                  </a:lnTo>
                  <a:lnTo>
                    <a:pt x="1548844" y="2006525"/>
                  </a:lnTo>
                  <a:lnTo>
                    <a:pt x="1689648" y="2006525"/>
                  </a:lnTo>
                  <a:lnTo>
                    <a:pt x="1830452" y="2086786"/>
                  </a:lnTo>
                  <a:lnTo>
                    <a:pt x="1971256" y="2086786"/>
                  </a:lnTo>
                  <a:lnTo>
                    <a:pt x="2112061" y="2167047"/>
                  </a:lnTo>
                  <a:lnTo>
                    <a:pt x="2252865" y="2327569"/>
                  </a:lnTo>
                  <a:lnTo>
                    <a:pt x="2393669" y="2407830"/>
                  </a:lnTo>
                  <a:lnTo>
                    <a:pt x="2534473" y="2488091"/>
                  </a:lnTo>
                  <a:lnTo>
                    <a:pt x="2675277" y="2568352"/>
                  </a:lnTo>
                  <a:lnTo>
                    <a:pt x="2816081" y="2407830"/>
                  </a:lnTo>
                  <a:lnTo>
                    <a:pt x="2956885" y="2327569"/>
                  </a:lnTo>
                  <a:lnTo>
                    <a:pt x="3097689" y="2407830"/>
                  </a:lnTo>
                  <a:lnTo>
                    <a:pt x="3238493" y="2488091"/>
                  </a:lnTo>
                  <a:lnTo>
                    <a:pt x="3379297" y="2568352"/>
                  </a:lnTo>
                  <a:lnTo>
                    <a:pt x="3520101" y="2728874"/>
                  </a:lnTo>
                </a:path>
              </a:pathLst>
            </a:custGeom>
            <a:ln w="43362" cap="flat">
              <a:solidFill>
                <a:srgbClr val="000000">
                  <a:alpha val="100000"/>
                </a:srgbClr>
              </a:solidFill>
              <a:prstDash val="solid"/>
              <a:round/>
            </a:ln>
          </p:spPr>
          <p:txBody>
            <a:bodyPr/>
            <a:lstStyle/>
            <a:p/>
          </p:txBody>
        </p:sp>
        <p:sp>
          <p:nvSpPr>
            <p:cNvPr id="25" name="pl25"/>
            <p:cNvSpPr/>
            <p:nvPr/>
          </p:nvSpPr>
          <p:spPr>
            <a:xfrm>
              <a:off x="943464" y="2431061"/>
              <a:ext cx="3520101" cy="2728874"/>
            </a:xfrm>
            <a:custGeom>
              <a:avLst/>
              <a:pathLst>
                <a:path w="3520101" h="2728874">
                  <a:moveTo>
                    <a:pt x="0" y="0"/>
                  </a:moveTo>
                  <a:lnTo>
                    <a:pt x="140804" y="160522"/>
                  </a:lnTo>
                  <a:lnTo>
                    <a:pt x="281608" y="240783"/>
                  </a:lnTo>
                  <a:lnTo>
                    <a:pt x="422412" y="321044"/>
                  </a:lnTo>
                  <a:lnTo>
                    <a:pt x="563216" y="401305"/>
                  </a:lnTo>
                  <a:lnTo>
                    <a:pt x="704020" y="481566"/>
                  </a:lnTo>
                  <a:lnTo>
                    <a:pt x="844824" y="802610"/>
                  </a:lnTo>
                  <a:lnTo>
                    <a:pt x="985628" y="1043393"/>
                  </a:lnTo>
                  <a:lnTo>
                    <a:pt x="1126432" y="1364437"/>
                  </a:lnTo>
                  <a:lnTo>
                    <a:pt x="1267236" y="1364437"/>
                  </a:lnTo>
                  <a:lnTo>
                    <a:pt x="1408040" y="2167047"/>
                  </a:lnTo>
                  <a:lnTo>
                    <a:pt x="1548844" y="2006525"/>
                  </a:lnTo>
                  <a:lnTo>
                    <a:pt x="1689648" y="2006525"/>
                  </a:lnTo>
                  <a:lnTo>
                    <a:pt x="1830452" y="2086786"/>
                  </a:lnTo>
                  <a:lnTo>
                    <a:pt x="1971256" y="2086786"/>
                  </a:lnTo>
                  <a:lnTo>
                    <a:pt x="2112061" y="2167047"/>
                  </a:lnTo>
                  <a:lnTo>
                    <a:pt x="2252865" y="2327569"/>
                  </a:lnTo>
                  <a:lnTo>
                    <a:pt x="2393669" y="2407830"/>
                  </a:lnTo>
                  <a:lnTo>
                    <a:pt x="2534473" y="2488091"/>
                  </a:lnTo>
                  <a:lnTo>
                    <a:pt x="2675277" y="2568352"/>
                  </a:lnTo>
                  <a:lnTo>
                    <a:pt x="2816081" y="2407830"/>
                  </a:lnTo>
                  <a:lnTo>
                    <a:pt x="2956885" y="2327569"/>
                  </a:lnTo>
                  <a:lnTo>
                    <a:pt x="3097689" y="2407830"/>
                  </a:lnTo>
                  <a:lnTo>
                    <a:pt x="3238493" y="2488091"/>
                  </a:lnTo>
                  <a:lnTo>
                    <a:pt x="3379297" y="2568352"/>
                  </a:lnTo>
                  <a:lnTo>
                    <a:pt x="3520101" y="2728874"/>
                  </a:lnTo>
                </a:path>
              </a:pathLst>
            </a:custGeom>
            <a:ln w="27101" cap="flat">
              <a:solidFill>
                <a:srgbClr val="0058AB">
                  <a:alpha val="100000"/>
                </a:srgbClr>
              </a:solidFill>
              <a:prstDash val="solid"/>
              <a:round/>
            </a:ln>
          </p:spPr>
          <p:txBody>
            <a:bodyPr/>
            <a:lstStyle/>
            <a:p/>
          </p:txBody>
        </p:sp>
        <p:sp>
          <p:nvSpPr>
            <p:cNvPr id="26" name="pl26"/>
            <p:cNvSpPr/>
            <p:nvPr/>
          </p:nvSpPr>
          <p:spPr>
            <a:xfrm>
              <a:off x="943464" y="2190278"/>
              <a:ext cx="0" cy="240783"/>
            </a:xfrm>
            <a:custGeom>
              <a:avLst/>
              <a:pathLst>
                <a:path w="0" h="240783">
                  <a:moveTo>
                    <a:pt x="0" y="240783"/>
                  </a:moveTo>
                  <a:lnTo>
                    <a:pt x="0" y="0"/>
                  </a:lnTo>
                </a:path>
              </a:pathLst>
            </a:custGeom>
            <a:ln w="13550" cap="flat">
              <a:solidFill>
                <a:srgbClr val="0058AB">
                  <a:alpha val="100000"/>
                </a:srgbClr>
              </a:solidFill>
              <a:prstDash val="dot"/>
              <a:round/>
            </a:ln>
          </p:spPr>
          <p:txBody>
            <a:bodyPr/>
            <a:lstStyle/>
            <a:p/>
          </p:txBody>
        </p:sp>
        <p:sp>
          <p:nvSpPr>
            <p:cNvPr id="27" name="pl27"/>
            <p:cNvSpPr/>
            <p:nvPr/>
          </p:nvSpPr>
          <p:spPr>
            <a:xfrm>
              <a:off x="1647484" y="2671844"/>
              <a:ext cx="0" cy="240783"/>
            </a:xfrm>
            <a:custGeom>
              <a:avLst/>
              <a:pathLst>
                <a:path w="0" h="240783">
                  <a:moveTo>
                    <a:pt x="0" y="240783"/>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2351504" y="4357326"/>
              <a:ext cx="0" cy="240783"/>
            </a:xfrm>
            <a:custGeom>
              <a:avLst/>
              <a:pathLst>
                <a:path w="0" h="240783">
                  <a:moveTo>
                    <a:pt x="0" y="240783"/>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3055525" y="4357326"/>
              <a:ext cx="0" cy="240783"/>
            </a:xfrm>
            <a:custGeom>
              <a:avLst/>
              <a:pathLst>
                <a:path w="0" h="240783">
                  <a:moveTo>
                    <a:pt x="0" y="240783"/>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3618741" y="4758631"/>
              <a:ext cx="0" cy="240783"/>
            </a:xfrm>
            <a:custGeom>
              <a:avLst/>
              <a:pathLst>
                <a:path w="0" h="240783">
                  <a:moveTo>
                    <a:pt x="0" y="240783"/>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4322761" y="4758631"/>
              <a:ext cx="0" cy="240783"/>
            </a:xfrm>
            <a:custGeom>
              <a:avLst/>
              <a:pathLst>
                <a:path w="0" h="240783">
                  <a:moveTo>
                    <a:pt x="0" y="240783"/>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4463565" y="4919153"/>
              <a:ext cx="0" cy="240783"/>
            </a:xfrm>
            <a:custGeom>
              <a:avLst/>
              <a:pathLst>
                <a:path w="0" h="240783">
                  <a:moveTo>
                    <a:pt x="0" y="240783"/>
                  </a:moveTo>
                  <a:lnTo>
                    <a:pt x="0" y="0"/>
                  </a:lnTo>
                </a:path>
              </a:pathLst>
            </a:custGeom>
            <a:ln w="13550" cap="flat">
              <a:solidFill>
                <a:srgbClr val="0058AB">
                  <a:alpha val="100000"/>
                </a:srgbClr>
              </a:solidFill>
              <a:prstDash val="dot"/>
              <a:round/>
            </a:ln>
          </p:spPr>
          <p:txBody>
            <a:bodyPr/>
            <a:lstStyle/>
            <a:p/>
          </p:txBody>
        </p:sp>
        <p:sp>
          <p:nvSpPr>
            <p:cNvPr id="33" name="pg33"/>
            <p:cNvSpPr/>
            <p:nvPr/>
          </p:nvSpPr>
          <p:spPr>
            <a:xfrm>
              <a:off x="856840" y="2123712"/>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 name="tx34"/>
            <p:cNvSpPr/>
            <p:nvPr/>
          </p:nvSpPr>
          <p:spPr>
            <a:xfrm>
              <a:off x="887193" y="2152484"/>
              <a:ext cx="11254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35</a:t>
              </a:r>
            </a:p>
          </p:txBody>
        </p:sp>
        <p:sp>
          <p:nvSpPr>
            <p:cNvPr id="35" name="pg35"/>
            <p:cNvSpPr/>
            <p:nvPr/>
          </p:nvSpPr>
          <p:spPr>
            <a:xfrm>
              <a:off x="1560860" y="2605278"/>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 name="tx36"/>
            <p:cNvSpPr/>
            <p:nvPr/>
          </p:nvSpPr>
          <p:spPr>
            <a:xfrm>
              <a:off x="1591214" y="2634100"/>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29</a:t>
              </a:r>
            </a:p>
          </p:txBody>
        </p:sp>
        <p:sp>
          <p:nvSpPr>
            <p:cNvPr id="37" name="pg37"/>
            <p:cNvSpPr/>
            <p:nvPr/>
          </p:nvSpPr>
          <p:spPr>
            <a:xfrm>
              <a:off x="2293016" y="429076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2323369" y="4319582"/>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8</a:t>
              </a:r>
            </a:p>
          </p:txBody>
        </p:sp>
        <p:sp>
          <p:nvSpPr>
            <p:cNvPr id="39" name="pg39"/>
            <p:cNvSpPr/>
            <p:nvPr/>
          </p:nvSpPr>
          <p:spPr>
            <a:xfrm>
              <a:off x="2997036" y="429076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3027389" y="4319582"/>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8</a:t>
              </a:r>
            </a:p>
          </p:txBody>
        </p:sp>
        <p:sp>
          <p:nvSpPr>
            <p:cNvPr id="41" name="pg41"/>
            <p:cNvSpPr/>
            <p:nvPr/>
          </p:nvSpPr>
          <p:spPr>
            <a:xfrm>
              <a:off x="3560252" y="469206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3590606" y="4720837"/>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43" name="pg43"/>
            <p:cNvSpPr/>
            <p:nvPr/>
          </p:nvSpPr>
          <p:spPr>
            <a:xfrm>
              <a:off x="4264273" y="469206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4294626" y="4720837"/>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45" name="pg45"/>
            <p:cNvSpPr/>
            <p:nvPr/>
          </p:nvSpPr>
          <p:spPr>
            <a:xfrm>
              <a:off x="4405077" y="485258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6" name="tx46"/>
            <p:cNvSpPr/>
            <p:nvPr/>
          </p:nvSpPr>
          <p:spPr>
            <a:xfrm>
              <a:off x="4435430" y="4882644"/>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47" name="tx47"/>
            <p:cNvSpPr/>
            <p:nvPr/>
          </p:nvSpPr>
          <p:spPr>
            <a:xfrm>
              <a:off x="4523855" y="4799828"/>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8" name="tx48"/>
            <p:cNvSpPr/>
            <p:nvPr/>
          </p:nvSpPr>
          <p:spPr>
            <a:xfrm>
              <a:off x="4523855" y="471819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6</a:t>
              </a:r>
            </a:p>
          </p:txBody>
        </p:sp>
        <p:sp>
          <p:nvSpPr>
            <p:cNvPr id="49" name="tx49"/>
            <p:cNvSpPr/>
            <p:nvPr/>
          </p:nvSpPr>
          <p:spPr>
            <a:xfrm>
              <a:off x="641260" y="5197558"/>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0" name="tx50"/>
            <p:cNvSpPr/>
            <p:nvPr/>
          </p:nvSpPr>
          <p:spPr>
            <a:xfrm>
              <a:off x="577692" y="439494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1" name="tx51"/>
            <p:cNvSpPr/>
            <p:nvPr/>
          </p:nvSpPr>
          <p:spPr>
            <a:xfrm>
              <a:off x="577692" y="359233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2" name="tx52"/>
            <p:cNvSpPr/>
            <p:nvPr/>
          </p:nvSpPr>
          <p:spPr>
            <a:xfrm>
              <a:off x="577692" y="2789671"/>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53" name="tx53"/>
            <p:cNvSpPr/>
            <p:nvPr/>
          </p:nvSpPr>
          <p:spPr>
            <a:xfrm>
              <a:off x="577692" y="198711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54" name="tx54"/>
            <p:cNvSpPr/>
            <p:nvPr/>
          </p:nvSpPr>
          <p:spPr>
            <a:xfrm rot="-5400000">
              <a:off x="787017"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5" name="tx55"/>
            <p:cNvSpPr/>
            <p:nvPr/>
          </p:nvSpPr>
          <p:spPr>
            <a:xfrm rot="-5400000">
              <a:off x="149103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6" name="tx56"/>
            <p:cNvSpPr/>
            <p:nvPr/>
          </p:nvSpPr>
          <p:spPr>
            <a:xfrm rot="-5400000">
              <a:off x="219505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7" name="tx57"/>
            <p:cNvSpPr/>
            <p:nvPr/>
          </p:nvSpPr>
          <p:spPr>
            <a:xfrm rot="-5400000">
              <a:off x="289907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8" name="tx58"/>
            <p:cNvSpPr/>
            <p:nvPr/>
          </p:nvSpPr>
          <p:spPr>
            <a:xfrm rot="-5400000">
              <a:off x="346229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9" name="tx59"/>
            <p:cNvSpPr/>
            <p:nvPr/>
          </p:nvSpPr>
          <p:spPr>
            <a:xfrm rot="-5400000">
              <a:off x="416631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0" name="tx60"/>
            <p:cNvSpPr/>
            <p:nvPr/>
          </p:nvSpPr>
          <p:spPr>
            <a:xfrm rot="-5400000">
              <a:off x="430711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61" name="tx61"/>
            <p:cNvSpPr/>
            <p:nvPr/>
          </p:nvSpPr>
          <p:spPr>
            <a:xfrm rot="-5400000">
              <a:off x="-91618"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2" name="pl62"/>
            <p:cNvSpPr/>
            <p:nvPr/>
          </p:nvSpPr>
          <p:spPr>
            <a:xfrm>
              <a:off x="1585502"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3" name="pl63"/>
            <p:cNvSpPr/>
            <p:nvPr/>
          </p:nvSpPr>
          <p:spPr>
            <a:xfrm>
              <a:off x="1585502"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4" name="pl64"/>
            <p:cNvSpPr/>
            <p:nvPr/>
          </p:nvSpPr>
          <p:spPr>
            <a:xfrm>
              <a:off x="2433495"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5" name="pl65"/>
            <p:cNvSpPr/>
            <p:nvPr/>
          </p:nvSpPr>
          <p:spPr>
            <a:xfrm>
              <a:off x="3195950"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6" name="tx66"/>
            <p:cNvSpPr/>
            <p:nvPr/>
          </p:nvSpPr>
          <p:spPr>
            <a:xfrm>
              <a:off x="1852601" y="6093143"/>
              <a:ext cx="489359"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Uganda</a:t>
              </a:r>
            </a:p>
          </p:txBody>
        </p:sp>
        <p:sp>
          <p:nvSpPr>
            <p:cNvPr id="67" name="tx67"/>
            <p:cNvSpPr/>
            <p:nvPr/>
          </p:nvSpPr>
          <p:spPr>
            <a:xfrm>
              <a:off x="2700595"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8" name="tx68"/>
            <p:cNvSpPr/>
            <p:nvPr/>
          </p:nvSpPr>
          <p:spPr>
            <a:xfrm>
              <a:off x="3463049" y="6119132"/>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69" name="tx69"/>
            <p:cNvSpPr/>
            <p:nvPr/>
          </p:nvSpPr>
          <p:spPr>
            <a:xfrm>
              <a:off x="2144479" y="1660113"/>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70" name="pl70"/>
            <p:cNvSpPr/>
            <p:nvPr/>
          </p:nvSpPr>
          <p:spPr>
            <a:xfrm>
              <a:off x="5132709" y="4838892"/>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1" name="pl71"/>
            <p:cNvSpPr/>
            <p:nvPr/>
          </p:nvSpPr>
          <p:spPr>
            <a:xfrm>
              <a:off x="5132709" y="4036282"/>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2" name="pl72"/>
            <p:cNvSpPr/>
            <p:nvPr/>
          </p:nvSpPr>
          <p:spPr>
            <a:xfrm>
              <a:off x="5132709" y="323367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3" name="pl73"/>
            <p:cNvSpPr/>
            <p:nvPr/>
          </p:nvSpPr>
          <p:spPr>
            <a:xfrm>
              <a:off x="5132709" y="243106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4" name="pl74"/>
            <p:cNvSpPr/>
            <p:nvPr/>
          </p:nvSpPr>
          <p:spPr>
            <a:xfrm>
              <a:off x="5132709" y="524019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5" name="pl75"/>
            <p:cNvSpPr/>
            <p:nvPr/>
          </p:nvSpPr>
          <p:spPr>
            <a:xfrm>
              <a:off x="5132709" y="443758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6" name="pl76"/>
            <p:cNvSpPr/>
            <p:nvPr/>
          </p:nvSpPr>
          <p:spPr>
            <a:xfrm>
              <a:off x="5132709" y="363497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7" name="pl77"/>
            <p:cNvSpPr/>
            <p:nvPr/>
          </p:nvSpPr>
          <p:spPr>
            <a:xfrm>
              <a:off x="5132709" y="283236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8" name="pl78"/>
            <p:cNvSpPr/>
            <p:nvPr/>
          </p:nvSpPr>
          <p:spPr>
            <a:xfrm>
              <a:off x="5132709" y="202975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9" name="pl79"/>
            <p:cNvSpPr/>
            <p:nvPr/>
          </p:nvSpPr>
          <p:spPr>
            <a:xfrm>
              <a:off x="530871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601273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671675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742077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798399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868801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882881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5308715" y="2912627"/>
              <a:ext cx="3520101" cy="2086786"/>
            </a:xfrm>
            <a:custGeom>
              <a:avLst/>
              <a:pathLst>
                <a:path w="3520101" h="2086786">
                  <a:moveTo>
                    <a:pt x="0" y="0"/>
                  </a:moveTo>
                  <a:lnTo>
                    <a:pt x="140804" y="80261"/>
                  </a:lnTo>
                  <a:lnTo>
                    <a:pt x="281608" y="240783"/>
                  </a:lnTo>
                  <a:lnTo>
                    <a:pt x="422412" y="240783"/>
                  </a:lnTo>
                  <a:lnTo>
                    <a:pt x="563216" y="321044"/>
                  </a:lnTo>
                  <a:lnTo>
                    <a:pt x="704020" y="401305"/>
                  </a:lnTo>
                  <a:lnTo>
                    <a:pt x="844824" y="1364437"/>
                  </a:lnTo>
                  <a:lnTo>
                    <a:pt x="985628" y="802610"/>
                  </a:lnTo>
                  <a:lnTo>
                    <a:pt x="1126432" y="722349"/>
                  </a:lnTo>
                  <a:lnTo>
                    <a:pt x="1267236" y="722349"/>
                  </a:lnTo>
                  <a:lnTo>
                    <a:pt x="1408040" y="1043393"/>
                  </a:lnTo>
                  <a:lnTo>
                    <a:pt x="1548844" y="882871"/>
                  </a:lnTo>
                  <a:lnTo>
                    <a:pt x="1689648" y="1284176"/>
                  </a:lnTo>
                  <a:lnTo>
                    <a:pt x="1830452" y="1524959"/>
                  </a:lnTo>
                  <a:lnTo>
                    <a:pt x="1971256" y="1605220"/>
                  </a:lnTo>
                  <a:lnTo>
                    <a:pt x="2112061" y="802610"/>
                  </a:lnTo>
                  <a:lnTo>
                    <a:pt x="2252865" y="722349"/>
                  </a:lnTo>
                  <a:lnTo>
                    <a:pt x="2393669" y="1043393"/>
                  </a:lnTo>
                  <a:lnTo>
                    <a:pt x="2534473" y="1444698"/>
                  </a:lnTo>
                  <a:lnTo>
                    <a:pt x="2675277" y="1605220"/>
                  </a:lnTo>
                  <a:lnTo>
                    <a:pt x="2816081" y="1926264"/>
                  </a:lnTo>
                  <a:lnTo>
                    <a:pt x="2956885" y="1765742"/>
                  </a:lnTo>
                  <a:lnTo>
                    <a:pt x="3097689" y="2086786"/>
                  </a:lnTo>
                  <a:lnTo>
                    <a:pt x="3238493" y="2006525"/>
                  </a:lnTo>
                  <a:lnTo>
                    <a:pt x="3379297" y="1926264"/>
                  </a:lnTo>
                  <a:lnTo>
                    <a:pt x="3520101" y="1846003"/>
                  </a:lnTo>
                </a:path>
              </a:pathLst>
            </a:custGeom>
            <a:ln w="27101" cap="flat">
              <a:solidFill>
                <a:srgbClr val="0058AB">
                  <a:alpha val="80000"/>
                </a:srgbClr>
              </a:solidFill>
              <a:prstDash val="solid"/>
              <a:round/>
            </a:ln>
          </p:spPr>
          <p:txBody>
            <a:bodyPr/>
            <a:lstStyle/>
            <a:p/>
          </p:txBody>
        </p:sp>
        <p:sp>
          <p:nvSpPr>
            <p:cNvPr id="87" name="pl87"/>
            <p:cNvSpPr/>
            <p:nvPr/>
          </p:nvSpPr>
          <p:spPr>
            <a:xfrm>
              <a:off x="5308715" y="4116543"/>
              <a:ext cx="3520101" cy="722349"/>
            </a:xfrm>
            <a:custGeom>
              <a:avLst/>
              <a:pathLst>
                <a:path w="3520101" h="722349">
                  <a:moveTo>
                    <a:pt x="0" y="0"/>
                  </a:moveTo>
                  <a:lnTo>
                    <a:pt x="140804" y="80261"/>
                  </a:lnTo>
                  <a:lnTo>
                    <a:pt x="281608" y="80261"/>
                  </a:lnTo>
                  <a:lnTo>
                    <a:pt x="422412" y="160522"/>
                  </a:lnTo>
                  <a:lnTo>
                    <a:pt x="563216" y="240783"/>
                  </a:lnTo>
                  <a:lnTo>
                    <a:pt x="704020" y="240783"/>
                  </a:lnTo>
                  <a:lnTo>
                    <a:pt x="844824" y="321044"/>
                  </a:lnTo>
                  <a:lnTo>
                    <a:pt x="985628" y="401305"/>
                  </a:lnTo>
                  <a:lnTo>
                    <a:pt x="1126432" y="481566"/>
                  </a:lnTo>
                  <a:lnTo>
                    <a:pt x="1267236" y="561827"/>
                  </a:lnTo>
                  <a:lnTo>
                    <a:pt x="1408040" y="642088"/>
                  </a:lnTo>
                  <a:lnTo>
                    <a:pt x="1548844" y="642088"/>
                  </a:lnTo>
                  <a:lnTo>
                    <a:pt x="1689648" y="642088"/>
                  </a:lnTo>
                  <a:lnTo>
                    <a:pt x="1830452" y="642088"/>
                  </a:lnTo>
                  <a:lnTo>
                    <a:pt x="1971256" y="642088"/>
                  </a:lnTo>
                  <a:lnTo>
                    <a:pt x="2112061" y="722349"/>
                  </a:lnTo>
                  <a:lnTo>
                    <a:pt x="2252865" y="642088"/>
                  </a:lnTo>
                  <a:lnTo>
                    <a:pt x="2393669" y="642088"/>
                  </a:lnTo>
                  <a:lnTo>
                    <a:pt x="2534473" y="722349"/>
                  </a:lnTo>
                  <a:lnTo>
                    <a:pt x="2675277" y="722349"/>
                  </a:lnTo>
                  <a:lnTo>
                    <a:pt x="2816081" y="722349"/>
                  </a:lnTo>
                  <a:lnTo>
                    <a:pt x="2956885" y="642088"/>
                  </a:lnTo>
                  <a:lnTo>
                    <a:pt x="3097689" y="561827"/>
                  </a:lnTo>
                  <a:lnTo>
                    <a:pt x="3238493" y="561827"/>
                  </a:lnTo>
                  <a:lnTo>
                    <a:pt x="3379297" y="642088"/>
                  </a:lnTo>
                  <a:lnTo>
                    <a:pt x="3520101" y="642088"/>
                  </a:lnTo>
                </a:path>
              </a:pathLst>
            </a:custGeom>
            <a:ln w="27101" cap="flat">
              <a:solidFill>
                <a:srgbClr val="1CABE2">
                  <a:alpha val="80000"/>
                </a:srgbClr>
              </a:solidFill>
              <a:prstDash val="solid"/>
              <a:round/>
            </a:ln>
          </p:spPr>
          <p:txBody>
            <a:bodyPr/>
            <a:lstStyle/>
            <a:p/>
          </p:txBody>
        </p:sp>
        <p:sp>
          <p:nvSpPr>
            <p:cNvPr id="88" name="pl88"/>
            <p:cNvSpPr/>
            <p:nvPr/>
          </p:nvSpPr>
          <p:spPr>
            <a:xfrm>
              <a:off x="5308715" y="3554716"/>
              <a:ext cx="3520101" cy="1043393"/>
            </a:xfrm>
            <a:custGeom>
              <a:avLst/>
              <a:pathLst>
                <a:path w="3520101" h="1043393">
                  <a:moveTo>
                    <a:pt x="0" y="0"/>
                  </a:moveTo>
                  <a:lnTo>
                    <a:pt x="140804" y="160522"/>
                  </a:lnTo>
                  <a:lnTo>
                    <a:pt x="281608" y="240783"/>
                  </a:lnTo>
                  <a:lnTo>
                    <a:pt x="422412" y="160522"/>
                  </a:lnTo>
                  <a:lnTo>
                    <a:pt x="563216" y="240783"/>
                  </a:lnTo>
                  <a:lnTo>
                    <a:pt x="704020" y="160522"/>
                  </a:lnTo>
                  <a:lnTo>
                    <a:pt x="844824" y="321044"/>
                  </a:lnTo>
                  <a:lnTo>
                    <a:pt x="985628" y="481566"/>
                  </a:lnTo>
                  <a:lnTo>
                    <a:pt x="1126432" y="642088"/>
                  </a:lnTo>
                  <a:lnTo>
                    <a:pt x="1267236" y="802610"/>
                  </a:lnTo>
                  <a:lnTo>
                    <a:pt x="1408040" y="882871"/>
                  </a:lnTo>
                  <a:lnTo>
                    <a:pt x="1548844" y="882871"/>
                  </a:lnTo>
                  <a:lnTo>
                    <a:pt x="1689648" y="1043393"/>
                  </a:lnTo>
                  <a:lnTo>
                    <a:pt x="1830452" y="1043393"/>
                  </a:lnTo>
                  <a:lnTo>
                    <a:pt x="1971256" y="802610"/>
                  </a:lnTo>
                  <a:lnTo>
                    <a:pt x="2112061" y="802610"/>
                  </a:lnTo>
                  <a:lnTo>
                    <a:pt x="2252865" y="722349"/>
                  </a:lnTo>
                  <a:lnTo>
                    <a:pt x="2393669" y="802610"/>
                  </a:lnTo>
                  <a:lnTo>
                    <a:pt x="2534473" y="882871"/>
                  </a:lnTo>
                  <a:lnTo>
                    <a:pt x="2675277" y="963132"/>
                  </a:lnTo>
                  <a:lnTo>
                    <a:pt x="2816081" y="963132"/>
                  </a:lnTo>
                  <a:lnTo>
                    <a:pt x="2956885" y="802610"/>
                  </a:lnTo>
                  <a:lnTo>
                    <a:pt x="3097689" y="802610"/>
                  </a:lnTo>
                  <a:lnTo>
                    <a:pt x="3238493" y="802610"/>
                  </a:lnTo>
                  <a:lnTo>
                    <a:pt x="3379297" y="882871"/>
                  </a:lnTo>
                  <a:lnTo>
                    <a:pt x="3520101" y="963132"/>
                  </a:lnTo>
                </a:path>
              </a:pathLst>
            </a:custGeom>
            <a:ln w="27101" cap="flat">
              <a:solidFill>
                <a:srgbClr val="00833D">
                  <a:alpha val="80000"/>
                </a:srgbClr>
              </a:solidFill>
              <a:prstDash val="solid"/>
              <a:round/>
            </a:ln>
          </p:spPr>
          <p:txBody>
            <a:bodyPr/>
            <a:lstStyle/>
            <a:p/>
          </p:txBody>
        </p:sp>
        <p:sp>
          <p:nvSpPr>
            <p:cNvPr id="89" name="pl89"/>
            <p:cNvSpPr/>
            <p:nvPr/>
          </p:nvSpPr>
          <p:spPr>
            <a:xfrm>
              <a:off x="5308715" y="2912627"/>
              <a:ext cx="3520101" cy="2086786"/>
            </a:xfrm>
            <a:custGeom>
              <a:avLst/>
              <a:pathLst>
                <a:path w="3520101" h="2086786">
                  <a:moveTo>
                    <a:pt x="0" y="0"/>
                  </a:moveTo>
                  <a:lnTo>
                    <a:pt x="140804" y="80261"/>
                  </a:lnTo>
                  <a:lnTo>
                    <a:pt x="281608" y="240783"/>
                  </a:lnTo>
                  <a:lnTo>
                    <a:pt x="422412" y="240783"/>
                  </a:lnTo>
                  <a:lnTo>
                    <a:pt x="563216" y="321044"/>
                  </a:lnTo>
                  <a:lnTo>
                    <a:pt x="704020" y="401305"/>
                  </a:lnTo>
                  <a:lnTo>
                    <a:pt x="844824" y="1364437"/>
                  </a:lnTo>
                  <a:lnTo>
                    <a:pt x="985628" y="802610"/>
                  </a:lnTo>
                  <a:lnTo>
                    <a:pt x="1126432" y="722349"/>
                  </a:lnTo>
                  <a:lnTo>
                    <a:pt x="1267236" y="722349"/>
                  </a:lnTo>
                  <a:lnTo>
                    <a:pt x="1408040" y="1043393"/>
                  </a:lnTo>
                  <a:lnTo>
                    <a:pt x="1548844" y="882871"/>
                  </a:lnTo>
                  <a:lnTo>
                    <a:pt x="1689648" y="1284176"/>
                  </a:lnTo>
                  <a:lnTo>
                    <a:pt x="1830452" y="1524959"/>
                  </a:lnTo>
                  <a:lnTo>
                    <a:pt x="1971256" y="1605220"/>
                  </a:lnTo>
                  <a:lnTo>
                    <a:pt x="2112061" y="802610"/>
                  </a:lnTo>
                  <a:lnTo>
                    <a:pt x="2252865" y="722349"/>
                  </a:lnTo>
                  <a:lnTo>
                    <a:pt x="2393669" y="1043393"/>
                  </a:lnTo>
                  <a:lnTo>
                    <a:pt x="2534473" y="1444698"/>
                  </a:lnTo>
                  <a:lnTo>
                    <a:pt x="2675277" y="1605220"/>
                  </a:lnTo>
                  <a:lnTo>
                    <a:pt x="2816081" y="1926264"/>
                  </a:lnTo>
                  <a:lnTo>
                    <a:pt x="2956885" y="1765742"/>
                  </a:lnTo>
                  <a:lnTo>
                    <a:pt x="3097689" y="2086786"/>
                  </a:lnTo>
                  <a:lnTo>
                    <a:pt x="3238493" y="2006525"/>
                  </a:lnTo>
                  <a:lnTo>
                    <a:pt x="3379297" y="1926264"/>
                  </a:lnTo>
                  <a:lnTo>
                    <a:pt x="3520101" y="1846003"/>
                  </a:lnTo>
                </a:path>
              </a:pathLst>
            </a:custGeom>
            <a:ln w="43362" cap="flat">
              <a:solidFill>
                <a:srgbClr val="000000">
                  <a:alpha val="100000"/>
                </a:srgbClr>
              </a:solidFill>
              <a:prstDash val="solid"/>
              <a:round/>
            </a:ln>
          </p:spPr>
          <p:txBody>
            <a:bodyPr/>
            <a:lstStyle/>
            <a:p/>
          </p:txBody>
        </p:sp>
        <p:sp>
          <p:nvSpPr>
            <p:cNvPr id="90" name="pl90"/>
            <p:cNvSpPr/>
            <p:nvPr/>
          </p:nvSpPr>
          <p:spPr>
            <a:xfrm>
              <a:off x="5308715" y="2912627"/>
              <a:ext cx="3520101" cy="2086786"/>
            </a:xfrm>
            <a:custGeom>
              <a:avLst/>
              <a:pathLst>
                <a:path w="3520101" h="2086786">
                  <a:moveTo>
                    <a:pt x="0" y="0"/>
                  </a:moveTo>
                  <a:lnTo>
                    <a:pt x="140804" y="80261"/>
                  </a:lnTo>
                  <a:lnTo>
                    <a:pt x="281608" y="240783"/>
                  </a:lnTo>
                  <a:lnTo>
                    <a:pt x="422412" y="240783"/>
                  </a:lnTo>
                  <a:lnTo>
                    <a:pt x="563216" y="321044"/>
                  </a:lnTo>
                  <a:lnTo>
                    <a:pt x="704020" y="401305"/>
                  </a:lnTo>
                  <a:lnTo>
                    <a:pt x="844824" y="1364437"/>
                  </a:lnTo>
                  <a:lnTo>
                    <a:pt x="985628" y="802610"/>
                  </a:lnTo>
                  <a:lnTo>
                    <a:pt x="1126432" y="722349"/>
                  </a:lnTo>
                  <a:lnTo>
                    <a:pt x="1267236" y="722349"/>
                  </a:lnTo>
                  <a:lnTo>
                    <a:pt x="1408040" y="1043393"/>
                  </a:lnTo>
                  <a:lnTo>
                    <a:pt x="1548844" y="882871"/>
                  </a:lnTo>
                  <a:lnTo>
                    <a:pt x="1689648" y="1284176"/>
                  </a:lnTo>
                  <a:lnTo>
                    <a:pt x="1830452" y="1524959"/>
                  </a:lnTo>
                  <a:lnTo>
                    <a:pt x="1971256" y="1605220"/>
                  </a:lnTo>
                  <a:lnTo>
                    <a:pt x="2112061" y="802610"/>
                  </a:lnTo>
                  <a:lnTo>
                    <a:pt x="2252865" y="722349"/>
                  </a:lnTo>
                  <a:lnTo>
                    <a:pt x="2393669" y="1043393"/>
                  </a:lnTo>
                  <a:lnTo>
                    <a:pt x="2534473" y="1444698"/>
                  </a:lnTo>
                  <a:lnTo>
                    <a:pt x="2675277" y="1605220"/>
                  </a:lnTo>
                  <a:lnTo>
                    <a:pt x="2816081" y="1926264"/>
                  </a:lnTo>
                  <a:lnTo>
                    <a:pt x="2956885" y="1765742"/>
                  </a:lnTo>
                  <a:lnTo>
                    <a:pt x="3097689" y="2086786"/>
                  </a:lnTo>
                  <a:lnTo>
                    <a:pt x="3238493" y="2006525"/>
                  </a:lnTo>
                  <a:lnTo>
                    <a:pt x="3379297" y="1926264"/>
                  </a:lnTo>
                  <a:lnTo>
                    <a:pt x="3520101" y="1846003"/>
                  </a:lnTo>
                </a:path>
              </a:pathLst>
            </a:custGeom>
            <a:ln w="27101" cap="flat">
              <a:solidFill>
                <a:srgbClr val="0058AB">
                  <a:alpha val="100000"/>
                </a:srgbClr>
              </a:solidFill>
              <a:prstDash val="solid"/>
              <a:round/>
            </a:ln>
          </p:spPr>
          <p:txBody>
            <a:bodyPr/>
            <a:lstStyle/>
            <a:p/>
          </p:txBody>
        </p:sp>
        <p:sp>
          <p:nvSpPr>
            <p:cNvPr id="91" name="pl91"/>
            <p:cNvSpPr/>
            <p:nvPr/>
          </p:nvSpPr>
          <p:spPr>
            <a:xfrm>
              <a:off x="5308715" y="2671844"/>
              <a:ext cx="0" cy="240783"/>
            </a:xfrm>
            <a:custGeom>
              <a:avLst/>
              <a:pathLst>
                <a:path w="0" h="240783">
                  <a:moveTo>
                    <a:pt x="0" y="240783"/>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6012735" y="3073149"/>
              <a:ext cx="0" cy="240783"/>
            </a:xfrm>
            <a:custGeom>
              <a:avLst/>
              <a:pathLst>
                <a:path w="0" h="240783">
                  <a:moveTo>
                    <a:pt x="0" y="240783"/>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6716755" y="3715238"/>
              <a:ext cx="0" cy="240783"/>
            </a:xfrm>
            <a:custGeom>
              <a:avLst/>
              <a:pathLst>
                <a:path w="0" h="240783">
                  <a:moveTo>
                    <a:pt x="0" y="240783"/>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7420776" y="3474454"/>
              <a:ext cx="0" cy="240783"/>
            </a:xfrm>
            <a:custGeom>
              <a:avLst/>
              <a:pathLst>
                <a:path w="0" h="240783">
                  <a:moveTo>
                    <a:pt x="0" y="240783"/>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7983992" y="4277065"/>
              <a:ext cx="0" cy="240783"/>
            </a:xfrm>
            <a:custGeom>
              <a:avLst/>
              <a:pathLst>
                <a:path w="0" h="240783">
                  <a:moveTo>
                    <a:pt x="0" y="240783"/>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8688012" y="4598109"/>
              <a:ext cx="0" cy="240783"/>
            </a:xfrm>
            <a:custGeom>
              <a:avLst/>
              <a:pathLst>
                <a:path w="0" h="240783">
                  <a:moveTo>
                    <a:pt x="0" y="240783"/>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8828816" y="4517848"/>
              <a:ext cx="0" cy="240783"/>
            </a:xfrm>
            <a:custGeom>
              <a:avLst/>
              <a:pathLst>
                <a:path w="0" h="240783">
                  <a:moveTo>
                    <a:pt x="0" y="240783"/>
                  </a:moveTo>
                  <a:lnTo>
                    <a:pt x="0" y="0"/>
                  </a:lnTo>
                </a:path>
              </a:pathLst>
            </a:custGeom>
            <a:ln w="13550" cap="flat">
              <a:solidFill>
                <a:srgbClr val="0058AB">
                  <a:alpha val="100000"/>
                </a:srgbClr>
              </a:solidFill>
              <a:prstDash val="dot"/>
              <a:round/>
            </a:ln>
          </p:spPr>
          <p:txBody>
            <a:bodyPr/>
            <a:lstStyle/>
            <a:p/>
          </p:txBody>
        </p:sp>
        <p:sp>
          <p:nvSpPr>
            <p:cNvPr id="98" name="pg98"/>
            <p:cNvSpPr/>
            <p:nvPr/>
          </p:nvSpPr>
          <p:spPr>
            <a:xfrm>
              <a:off x="5222091" y="2605278"/>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9" name="tx99"/>
            <p:cNvSpPr/>
            <p:nvPr/>
          </p:nvSpPr>
          <p:spPr>
            <a:xfrm>
              <a:off x="5252444" y="2634100"/>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29</a:t>
              </a:r>
            </a:p>
          </p:txBody>
        </p:sp>
        <p:sp>
          <p:nvSpPr>
            <p:cNvPr id="100" name="pg100"/>
            <p:cNvSpPr/>
            <p:nvPr/>
          </p:nvSpPr>
          <p:spPr>
            <a:xfrm>
              <a:off x="5926111" y="3006583"/>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1" name="tx101"/>
            <p:cNvSpPr/>
            <p:nvPr/>
          </p:nvSpPr>
          <p:spPr>
            <a:xfrm>
              <a:off x="5956465" y="3036640"/>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24</a:t>
              </a:r>
            </a:p>
          </p:txBody>
        </p:sp>
        <p:sp>
          <p:nvSpPr>
            <p:cNvPr id="102" name="pg102"/>
            <p:cNvSpPr/>
            <p:nvPr/>
          </p:nvSpPr>
          <p:spPr>
            <a:xfrm>
              <a:off x="6630131" y="3648672"/>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3" name="tx103"/>
            <p:cNvSpPr/>
            <p:nvPr/>
          </p:nvSpPr>
          <p:spPr>
            <a:xfrm>
              <a:off x="6660485" y="3677493"/>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16</a:t>
              </a:r>
            </a:p>
          </p:txBody>
        </p:sp>
        <p:sp>
          <p:nvSpPr>
            <p:cNvPr id="104" name="pg104"/>
            <p:cNvSpPr/>
            <p:nvPr/>
          </p:nvSpPr>
          <p:spPr>
            <a:xfrm>
              <a:off x="7334152" y="3407888"/>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5" name="tx105"/>
            <p:cNvSpPr/>
            <p:nvPr/>
          </p:nvSpPr>
          <p:spPr>
            <a:xfrm>
              <a:off x="7364505" y="3436710"/>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19</a:t>
              </a:r>
            </a:p>
          </p:txBody>
        </p:sp>
        <p:sp>
          <p:nvSpPr>
            <p:cNvPr id="106" name="pg106"/>
            <p:cNvSpPr/>
            <p:nvPr/>
          </p:nvSpPr>
          <p:spPr>
            <a:xfrm>
              <a:off x="7925503" y="421049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7" name="tx107"/>
            <p:cNvSpPr/>
            <p:nvPr/>
          </p:nvSpPr>
          <p:spPr>
            <a:xfrm>
              <a:off x="7955857" y="4239321"/>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9</a:t>
              </a:r>
            </a:p>
          </p:txBody>
        </p:sp>
        <p:sp>
          <p:nvSpPr>
            <p:cNvPr id="108" name="pg108"/>
            <p:cNvSpPr/>
            <p:nvPr/>
          </p:nvSpPr>
          <p:spPr>
            <a:xfrm>
              <a:off x="8629524" y="453154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9" name="tx109"/>
            <p:cNvSpPr/>
            <p:nvPr/>
          </p:nvSpPr>
          <p:spPr>
            <a:xfrm>
              <a:off x="8659877" y="4561649"/>
              <a:ext cx="56270" cy="72672"/>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a:t>
              </a:r>
            </a:p>
          </p:txBody>
        </p:sp>
        <p:sp>
          <p:nvSpPr>
            <p:cNvPr id="110" name="pg110"/>
            <p:cNvSpPr/>
            <p:nvPr/>
          </p:nvSpPr>
          <p:spPr>
            <a:xfrm>
              <a:off x="8770328" y="445128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1" name="tx111"/>
            <p:cNvSpPr/>
            <p:nvPr/>
          </p:nvSpPr>
          <p:spPr>
            <a:xfrm>
              <a:off x="8800681" y="4480104"/>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6</a:t>
              </a:r>
            </a:p>
          </p:txBody>
        </p:sp>
        <p:sp>
          <p:nvSpPr>
            <p:cNvPr id="112" name="tx112"/>
            <p:cNvSpPr/>
            <p:nvPr/>
          </p:nvSpPr>
          <p:spPr>
            <a:xfrm>
              <a:off x="8889106" y="471819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3" name="tx113"/>
            <p:cNvSpPr/>
            <p:nvPr/>
          </p:nvSpPr>
          <p:spPr>
            <a:xfrm>
              <a:off x="8889106" y="447740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9</a:t>
              </a:r>
            </a:p>
          </p:txBody>
        </p:sp>
        <p:sp>
          <p:nvSpPr>
            <p:cNvPr id="114" name="tx114"/>
            <p:cNvSpPr/>
            <p:nvPr/>
          </p:nvSpPr>
          <p:spPr>
            <a:xfrm>
              <a:off x="5006511" y="5197558"/>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5" name="tx115"/>
            <p:cNvSpPr/>
            <p:nvPr/>
          </p:nvSpPr>
          <p:spPr>
            <a:xfrm>
              <a:off x="4942943" y="439494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6" name="tx116"/>
            <p:cNvSpPr/>
            <p:nvPr/>
          </p:nvSpPr>
          <p:spPr>
            <a:xfrm>
              <a:off x="4942943" y="359233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17" name="tx117"/>
            <p:cNvSpPr/>
            <p:nvPr/>
          </p:nvSpPr>
          <p:spPr>
            <a:xfrm>
              <a:off x="4942943" y="2789671"/>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118" name="tx118"/>
            <p:cNvSpPr/>
            <p:nvPr/>
          </p:nvSpPr>
          <p:spPr>
            <a:xfrm>
              <a:off x="4942943" y="198711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119" name="tx119"/>
            <p:cNvSpPr/>
            <p:nvPr/>
          </p:nvSpPr>
          <p:spPr>
            <a:xfrm rot="-5400000">
              <a:off x="515226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0" name="tx120"/>
            <p:cNvSpPr/>
            <p:nvPr/>
          </p:nvSpPr>
          <p:spPr>
            <a:xfrm rot="-5400000">
              <a:off x="585628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1" name="tx121"/>
            <p:cNvSpPr/>
            <p:nvPr/>
          </p:nvSpPr>
          <p:spPr>
            <a:xfrm rot="-5400000">
              <a:off x="656030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2" name="tx122"/>
            <p:cNvSpPr/>
            <p:nvPr/>
          </p:nvSpPr>
          <p:spPr>
            <a:xfrm rot="-5400000">
              <a:off x="726432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3" name="tx123"/>
            <p:cNvSpPr/>
            <p:nvPr/>
          </p:nvSpPr>
          <p:spPr>
            <a:xfrm rot="-5400000">
              <a:off x="782754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4" name="tx124"/>
            <p:cNvSpPr/>
            <p:nvPr/>
          </p:nvSpPr>
          <p:spPr>
            <a:xfrm rot="-5400000">
              <a:off x="853156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5" name="tx125"/>
            <p:cNvSpPr/>
            <p:nvPr/>
          </p:nvSpPr>
          <p:spPr>
            <a:xfrm rot="-5400000">
              <a:off x="867237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26" name="tx126"/>
            <p:cNvSpPr/>
            <p:nvPr/>
          </p:nvSpPr>
          <p:spPr>
            <a:xfrm rot="-5400000">
              <a:off x="4273632"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27" name="pl127"/>
            <p:cNvSpPr/>
            <p:nvPr/>
          </p:nvSpPr>
          <p:spPr>
            <a:xfrm>
              <a:off x="5950753"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28" name="pl128"/>
            <p:cNvSpPr/>
            <p:nvPr/>
          </p:nvSpPr>
          <p:spPr>
            <a:xfrm>
              <a:off x="5950753"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9" name="pl129"/>
            <p:cNvSpPr/>
            <p:nvPr/>
          </p:nvSpPr>
          <p:spPr>
            <a:xfrm>
              <a:off x="6798746"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30" name="pl130"/>
            <p:cNvSpPr/>
            <p:nvPr/>
          </p:nvSpPr>
          <p:spPr>
            <a:xfrm>
              <a:off x="7561201"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31" name="tx131"/>
            <p:cNvSpPr/>
            <p:nvPr/>
          </p:nvSpPr>
          <p:spPr>
            <a:xfrm>
              <a:off x="6217852" y="6093143"/>
              <a:ext cx="489359"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Uganda</a:t>
              </a:r>
            </a:p>
          </p:txBody>
        </p:sp>
        <p:sp>
          <p:nvSpPr>
            <p:cNvPr id="132" name="tx132"/>
            <p:cNvSpPr/>
            <p:nvPr/>
          </p:nvSpPr>
          <p:spPr>
            <a:xfrm>
              <a:off x="7065846"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33" name="tx133"/>
            <p:cNvSpPr/>
            <p:nvPr/>
          </p:nvSpPr>
          <p:spPr>
            <a:xfrm>
              <a:off x="7828300" y="6119132"/>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134" name="tx134"/>
            <p:cNvSpPr/>
            <p:nvPr/>
          </p:nvSpPr>
          <p:spPr>
            <a:xfrm>
              <a:off x="6492801" y="1658774"/>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35" name="tx135"/>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36" name="tx136"/>
            <p:cNvSpPr/>
            <p:nvPr/>
          </p:nvSpPr>
          <p:spPr>
            <a:xfrm>
              <a:off x="5721708" y="6517265"/>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37" name="tx137"/>
            <p:cNvSpPr/>
            <p:nvPr/>
          </p:nvSpPr>
          <p:spPr>
            <a:xfrm>
              <a:off x="2631217" y="1365581"/>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3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2025, 1% of children who received DTP1 did not receive DTP3 (left), and 6% of children who received DTP1 did not receive MCV1 (right).
The low DTP drop-out rate implies good ability to provide a complete series of vaccines early in life. The medium DTP-MCV drop-out rate implies moderate retention in immunization programmes and ability to provide a full course of vaccines in infancy (up to one year).
In 2025, Uganda DTP drop-out was lower than the global rate, while DTP-MCV drop-out was the same as the global rate.</a:t>
            </a:r>
          </a:p>
        </p:txBody>
      </p:sp>
      <p:sp>
        <p:nvSpPr>
          <p:cNvPr id="13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00" i="0" b="0" u="none">
                <a:solidFill>
                  <a:srgbClr val="000000">
                    <a:alpha val="100000"/>
                  </a:srgbClr>
                </a:solidFill>
                <a:latin typeface="Arial"/>
                <a:cs typeface="Arial"/>
                <a:ea typeface="Arial"/>
                <a:sym typeface="Arial"/>
              </a:rPr>
              <a:t>In 2025, DTP1-DTP3 drop-out was low (1%) and DTP1-MCV1 drop-out was moderate (6%) in Uganda, indicating good ability to deliver the primary series early on, but moderate ability to provide the full course of vaccines in infacy.</a:t>
            </a:r>
          </a:p>
        </p:txBody>
      </p:sp>
      <p:grpSp xmlns:pic="http://schemas.openxmlformats.org/drawingml/2006/picture">
        <p:nvGrpSpPr>
          <p:cNvPr id="140" name=""/>
          <p:cNvGrpSpPr/>
          <p:nvPr/>
        </p:nvGrpSpPr>
        <p:grpSpPr>
          <a:xfrm>
            <a:off x="292608" y="1097280"/>
            <a:ext cx="8595360" cy="28575"/>
            <a:chOff x="292608" y="1097280"/>
            <a:chExt cx="8595360" cy="28575"/>
          </a:xfrm>
        </p:grpSpPr>
        <p:sp>
          <p:nvSpPr>
            <p:cNvPr id="141"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2"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5610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4831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1021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3726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7890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0595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9136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56104" y="1956252"/>
              <a:ext cx="2135265" cy="135757"/>
            </a:xfrm>
            <a:custGeom>
              <a:avLst/>
              <a:pathLst>
                <a:path w="2135265" h="135757">
                  <a:moveTo>
                    <a:pt x="0" y="135757"/>
                  </a:moveTo>
                  <a:lnTo>
                    <a:pt x="85410" y="127272"/>
                  </a:lnTo>
                  <a:lnTo>
                    <a:pt x="170821" y="110302"/>
                  </a:lnTo>
                  <a:lnTo>
                    <a:pt x="256231" y="93333"/>
                  </a:lnTo>
                  <a:lnTo>
                    <a:pt x="341642" y="84848"/>
                  </a:lnTo>
                  <a:lnTo>
                    <a:pt x="427053" y="67878"/>
                  </a:lnTo>
                  <a:lnTo>
                    <a:pt x="512463" y="127272"/>
                  </a:lnTo>
                  <a:lnTo>
                    <a:pt x="597874" y="93333"/>
                  </a:lnTo>
                  <a:lnTo>
                    <a:pt x="683284" y="101818"/>
                  </a:lnTo>
                  <a:lnTo>
                    <a:pt x="768695" y="67878"/>
                  </a:lnTo>
                  <a:lnTo>
                    <a:pt x="854106" y="101818"/>
                  </a:lnTo>
                  <a:lnTo>
                    <a:pt x="939516" y="8484"/>
                  </a:lnTo>
                  <a:lnTo>
                    <a:pt x="1024927" y="25454"/>
                  </a:lnTo>
                  <a:lnTo>
                    <a:pt x="1110337" y="42424"/>
                  </a:lnTo>
                  <a:lnTo>
                    <a:pt x="1195748" y="59393"/>
                  </a:lnTo>
                  <a:lnTo>
                    <a:pt x="1281159" y="25454"/>
                  </a:lnTo>
                  <a:lnTo>
                    <a:pt x="1366569" y="33939"/>
                  </a:lnTo>
                  <a:lnTo>
                    <a:pt x="1451980" y="76363"/>
                  </a:lnTo>
                  <a:lnTo>
                    <a:pt x="1537390" y="84848"/>
                  </a:lnTo>
                  <a:lnTo>
                    <a:pt x="1622801" y="84848"/>
                  </a:lnTo>
                  <a:lnTo>
                    <a:pt x="1708212" y="59393"/>
                  </a:lnTo>
                  <a:lnTo>
                    <a:pt x="1793622" y="8484"/>
                  </a:lnTo>
                  <a:lnTo>
                    <a:pt x="1879033" y="42424"/>
                  </a:lnTo>
                  <a:lnTo>
                    <a:pt x="1964443" y="50909"/>
                  </a:lnTo>
                  <a:lnTo>
                    <a:pt x="2049854" y="25454"/>
                  </a:lnTo>
                  <a:lnTo>
                    <a:pt x="2135265" y="0"/>
                  </a:lnTo>
                </a:path>
              </a:pathLst>
            </a:custGeom>
            <a:ln w="27101" cap="flat">
              <a:solidFill>
                <a:srgbClr val="1CABE2">
                  <a:alpha val="100000"/>
                </a:srgbClr>
              </a:solidFill>
              <a:prstDash val="solid"/>
              <a:round/>
            </a:ln>
          </p:spPr>
          <p:txBody>
            <a:bodyPr/>
            <a:lstStyle/>
            <a:p/>
          </p:txBody>
        </p:sp>
        <p:sp>
          <p:nvSpPr>
            <p:cNvPr id="24" name="pt24"/>
            <p:cNvSpPr/>
            <p:nvPr/>
          </p:nvSpPr>
          <p:spPr>
            <a:xfrm>
              <a:off x="1038054" y="207395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 name="pt25"/>
            <p:cNvSpPr/>
            <p:nvPr/>
          </p:nvSpPr>
          <p:spPr>
            <a:xfrm>
              <a:off x="1123464" y="206547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 name="pt26"/>
            <p:cNvSpPr/>
            <p:nvPr/>
          </p:nvSpPr>
          <p:spPr>
            <a:xfrm>
              <a:off x="1208875" y="204850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 name="pt27"/>
            <p:cNvSpPr/>
            <p:nvPr/>
          </p:nvSpPr>
          <p:spPr>
            <a:xfrm>
              <a:off x="1294285" y="20315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 name="pt28"/>
            <p:cNvSpPr/>
            <p:nvPr/>
          </p:nvSpPr>
          <p:spPr>
            <a:xfrm>
              <a:off x="1379696" y="202305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9" name="pt29"/>
            <p:cNvSpPr/>
            <p:nvPr/>
          </p:nvSpPr>
          <p:spPr>
            <a:xfrm>
              <a:off x="1465107"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 name="pt30"/>
            <p:cNvSpPr/>
            <p:nvPr/>
          </p:nvSpPr>
          <p:spPr>
            <a:xfrm>
              <a:off x="1550517" y="206547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 name="pt31"/>
            <p:cNvSpPr/>
            <p:nvPr/>
          </p:nvSpPr>
          <p:spPr>
            <a:xfrm>
              <a:off x="1635928" y="203153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2" name="pt32"/>
            <p:cNvSpPr/>
            <p:nvPr/>
          </p:nvSpPr>
          <p:spPr>
            <a:xfrm>
              <a:off x="1721338" y="204002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3" name="pt33"/>
            <p:cNvSpPr/>
            <p:nvPr/>
          </p:nvSpPr>
          <p:spPr>
            <a:xfrm>
              <a:off x="1806749" y="200608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4" name="pt34"/>
            <p:cNvSpPr/>
            <p:nvPr/>
          </p:nvSpPr>
          <p:spPr>
            <a:xfrm>
              <a:off x="1892160" y="204002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 name="pt35"/>
            <p:cNvSpPr/>
            <p:nvPr/>
          </p:nvSpPr>
          <p:spPr>
            <a:xfrm>
              <a:off x="1977570" y="194668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6" name="pt36"/>
            <p:cNvSpPr/>
            <p:nvPr/>
          </p:nvSpPr>
          <p:spPr>
            <a:xfrm>
              <a:off x="2062981" y="196365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7" name="pt37"/>
            <p:cNvSpPr/>
            <p:nvPr/>
          </p:nvSpPr>
          <p:spPr>
            <a:xfrm>
              <a:off x="2148391" y="198062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8" name="pt38"/>
            <p:cNvSpPr/>
            <p:nvPr/>
          </p:nvSpPr>
          <p:spPr>
            <a:xfrm>
              <a:off x="2233802" y="199759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9" name="pt39"/>
            <p:cNvSpPr/>
            <p:nvPr/>
          </p:nvSpPr>
          <p:spPr>
            <a:xfrm>
              <a:off x="2319213" y="196365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0" name="pt40"/>
            <p:cNvSpPr/>
            <p:nvPr/>
          </p:nvSpPr>
          <p:spPr>
            <a:xfrm>
              <a:off x="2404623" y="197214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1" name="pt41"/>
            <p:cNvSpPr/>
            <p:nvPr/>
          </p:nvSpPr>
          <p:spPr>
            <a:xfrm>
              <a:off x="2490034" y="201456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2" name="pt42"/>
            <p:cNvSpPr/>
            <p:nvPr/>
          </p:nvSpPr>
          <p:spPr>
            <a:xfrm>
              <a:off x="2575444" y="202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3" name="pt43"/>
            <p:cNvSpPr/>
            <p:nvPr/>
          </p:nvSpPr>
          <p:spPr>
            <a:xfrm>
              <a:off x="2660855" y="202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4" name="pt44"/>
            <p:cNvSpPr/>
            <p:nvPr/>
          </p:nvSpPr>
          <p:spPr>
            <a:xfrm>
              <a:off x="2746266"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5" name="pt45"/>
            <p:cNvSpPr/>
            <p:nvPr/>
          </p:nvSpPr>
          <p:spPr>
            <a:xfrm>
              <a:off x="2831676" y="194668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6" name="pt46"/>
            <p:cNvSpPr/>
            <p:nvPr/>
          </p:nvSpPr>
          <p:spPr>
            <a:xfrm>
              <a:off x="2917087"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7" name="pt47"/>
            <p:cNvSpPr/>
            <p:nvPr/>
          </p:nvSpPr>
          <p:spPr>
            <a:xfrm>
              <a:off x="3002498"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8" name="pt48"/>
            <p:cNvSpPr/>
            <p:nvPr/>
          </p:nvSpPr>
          <p:spPr>
            <a:xfrm>
              <a:off x="3087908" y="196365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9" name="pt49"/>
            <p:cNvSpPr/>
            <p:nvPr/>
          </p:nvSpPr>
          <p:spPr>
            <a:xfrm>
              <a:off x="3173319" y="193820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50" name="tx50"/>
            <p:cNvSpPr/>
            <p:nvPr/>
          </p:nvSpPr>
          <p:spPr>
            <a:xfrm>
              <a:off x="904174" y="199974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82</a:t>
              </a:r>
            </a:p>
          </p:txBody>
        </p:sp>
        <p:sp>
          <p:nvSpPr>
            <p:cNvPr id="51" name="tx51"/>
            <p:cNvSpPr/>
            <p:nvPr/>
          </p:nvSpPr>
          <p:spPr>
            <a:xfrm>
              <a:off x="3223926" y="186398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52" name="tx52"/>
            <p:cNvSpPr/>
            <p:nvPr/>
          </p:nvSpPr>
          <p:spPr>
            <a:xfrm>
              <a:off x="2624645" y="189994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53" name="tx53"/>
            <p:cNvSpPr/>
            <p:nvPr/>
          </p:nvSpPr>
          <p:spPr>
            <a:xfrm>
              <a:off x="3051698" y="184055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54" name="pl54"/>
            <p:cNvSpPr/>
            <p:nvPr/>
          </p:nvSpPr>
          <p:spPr>
            <a:xfrm>
              <a:off x="761438"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9" name="pl59"/>
            <p:cNvSpPr/>
            <p:nvPr/>
          </p:nvSpPr>
          <p:spPr>
            <a:xfrm>
              <a:off x="761438"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0" name="pl60"/>
            <p:cNvSpPr/>
            <p:nvPr/>
          </p:nvSpPr>
          <p:spPr>
            <a:xfrm>
              <a:off x="761438"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761438"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5" name="pl65"/>
            <p:cNvSpPr/>
            <p:nvPr/>
          </p:nvSpPr>
          <p:spPr>
            <a:xfrm>
              <a:off x="761438"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6" name="pl66"/>
            <p:cNvSpPr/>
            <p:nvPr/>
          </p:nvSpPr>
          <p:spPr>
            <a:xfrm>
              <a:off x="105610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14831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191021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33726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67890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310595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319136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2422674" y="3267369"/>
              <a:ext cx="768695" cy="458181"/>
            </a:xfrm>
            <a:custGeom>
              <a:avLst/>
              <a:pathLst>
                <a:path w="768695" h="458181">
                  <a:moveTo>
                    <a:pt x="0" y="458181"/>
                  </a:moveTo>
                  <a:lnTo>
                    <a:pt x="85410" y="237575"/>
                  </a:lnTo>
                  <a:lnTo>
                    <a:pt x="170821" y="118787"/>
                  </a:lnTo>
                  <a:lnTo>
                    <a:pt x="256231" y="84848"/>
                  </a:lnTo>
                  <a:lnTo>
                    <a:pt x="341642" y="76363"/>
                  </a:lnTo>
                  <a:lnTo>
                    <a:pt x="427053" y="67878"/>
                  </a:lnTo>
                  <a:lnTo>
                    <a:pt x="512463" y="25454"/>
                  </a:lnTo>
                  <a:lnTo>
                    <a:pt x="597874" y="25454"/>
                  </a:lnTo>
                  <a:lnTo>
                    <a:pt x="683284" y="8484"/>
                  </a:lnTo>
                  <a:lnTo>
                    <a:pt x="768695" y="0"/>
                  </a:lnTo>
                </a:path>
              </a:pathLst>
            </a:custGeom>
            <a:ln w="27101" cap="flat">
              <a:solidFill>
                <a:srgbClr val="1CABE2">
                  <a:alpha val="100000"/>
                </a:srgbClr>
              </a:solidFill>
              <a:prstDash val="solid"/>
              <a:round/>
            </a:ln>
          </p:spPr>
          <p:txBody>
            <a:bodyPr/>
            <a:lstStyle/>
            <a:p/>
          </p:txBody>
        </p:sp>
        <p:sp>
          <p:nvSpPr>
            <p:cNvPr id="74" name="pt74"/>
            <p:cNvSpPr/>
            <p:nvPr/>
          </p:nvSpPr>
          <p:spPr>
            <a:xfrm>
              <a:off x="2404623" y="370749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75" name="pt75"/>
            <p:cNvSpPr/>
            <p:nvPr/>
          </p:nvSpPr>
          <p:spPr>
            <a:xfrm>
              <a:off x="2490034" y="348689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76" name="pt76"/>
            <p:cNvSpPr/>
            <p:nvPr/>
          </p:nvSpPr>
          <p:spPr>
            <a:xfrm>
              <a:off x="2575444" y="336810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7" name="pt77"/>
            <p:cNvSpPr/>
            <p:nvPr/>
          </p:nvSpPr>
          <p:spPr>
            <a:xfrm>
              <a:off x="2660855" y="333416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8" name="pt78"/>
            <p:cNvSpPr/>
            <p:nvPr/>
          </p:nvSpPr>
          <p:spPr>
            <a:xfrm>
              <a:off x="2746266" y="332568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9" name="pt79"/>
            <p:cNvSpPr/>
            <p:nvPr/>
          </p:nvSpPr>
          <p:spPr>
            <a:xfrm>
              <a:off x="2831676" y="331719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80" name="pt80"/>
            <p:cNvSpPr/>
            <p:nvPr/>
          </p:nvSpPr>
          <p:spPr>
            <a:xfrm>
              <a:off x="2917087"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1" name="pt81"/>
            <p:cNvSpPr/>
            <p:nvPr/>
          </p:nvSpPr>
          <p:spPr>
            <a:xfrm>
              <a:off x="3002498"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2" name="pt82"/>
            <p:cNvSpPr/>
            <p:nvPr/>
          </p:nvSpPr>
          <p:spPr>
            <a:xfrm>
              <a:off x="3087908"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3" name="pt83"/>
            <p:cNvSpPr/>
            <p:nvPr/>
          </p:nvSpPr>
          <p:spPr>
            <a:xfrm>
              <a:off x="3173319"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4" name="tx84"/>
            <p:cNvSpPr/>
            <p:nvPr/>
          </p:nvSpPr>
          <p:spPr>
            <a:xfrm>
              <a:off x="2270744" y="3634760"/>
              <a:ext cx="108521"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44</a:t>
              </a:r>
            </a:p>
          </p:txBody>
        </p:sp>
        <p:sp>
          <p:nvSpPr>
            <p:cNvPr id="85" name="tx85"/>
            <p:cNvSpPr/>
            <p:nvPr/>
          </p:nvSpPr>
          <p:spPr>
            <a:xfrm>
              <a:off x="3223926" y="317510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86" name="tx86"/>
            <p:cNvSpPr/>
            <p:nvPr/>
          </p:nvSpPr>
          <p:spPr>
            <a:xfrm>
              <a:off x="2624645" y="321106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87" name="tx87"/>
            <p:cNvSpPr/>
            <p:nvPr/>
          </p:nvSpPr>
          <p:spPr>
            <a:xfrm>
              <a:off x="3051698" y="313469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88" name="pl88"/>
            <p:cNvSpPr/>
            <p:nvPr/>
          </p:nvSpPr>
          <p:spPr>
            <a:xfrm>
              <a:off x="761438" y="53251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9" name="pl89"/>
            <p:cNvSpPr/>
            <p:nvPr/>
          </p:nvSpPr>
          <p:spPr>
            <a:xfrm>
              <a:off x="761438" y="515545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0" name="pl90"/>
            <p:cNvSpPr/>
            <p:nvPr/>
          </p:nvSpPr>
          <p:spPr>
            <a:xfrm>
              <a:off x="761438" y="49857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1" name="pl91"/>
            <p:cNvSpPr/>
            <p:nvPr/>
          </p:nvSpPr>
          <p:spPr>
            <a:xfrm>
              <a:off x="761438" y="48160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2" name="pl92"/>
            <p:cNvSpPr/>
            <p:nvPr/>
          </p:nvSpPr>
          <p:spPr>
            <a:xfrm>
              <a:off x="761438" y="464636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3" name="pl93"/>
            <p:cNvSpPr/>
            <p:nvPr/>
          </p:nvSpPr>
          <p:spPr>
            <a:xfrm>
              <a:off x="761438" y="44766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4" name="pl94"/>
            <p:cNvSpPr/>
            <p:nvPr/>
          </p:nvSpPr>
          <p:spPr>
            <a:xfrm>
              <a:off x="761438" y="54099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5" name="pl95"/>
            <p:cNvSpPr/>
            <p:nvPr/>
          </p:nvSpPr>
          <p:spPr>
            <a:xfrm>
              <a:off x="761438" y="524030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6" name="pl96"/>
            <p:cNvSpPr/>
            <p:nvPr/>
          </p:nvSpPr>
          <p:spPr>
            <a:xfrm>
              <a:off x="761438" y="507060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7" name="pl97"/>
            <p:cNvSpPr/>
            <p:nvPr/>
          </p:nvSpPr>
          <p:spPr>
            <a:xfrm>
              <a:off x="761438" y="49009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8" name="pl98"/>
            <p:cNvSpPr/>
            <p:nvPr/>
          </p:nvSpPr>
          <p:spPr>
            <a:xfrm>
              <a:off x="761438" y="47312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9" name="pl99"/>
            <p:cNvSpPr/>
            <p:nvPr/>
          </p:nvSpPr>
          <p:spPr>
            <a:xfrm>
              <a:off x="761438" y="456151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0" name="pl100"/>
            <p:cNvSpPr/>
            <p:nvPr/>
          </p:nvSpPr>
          <p:spPr>
            <a:xfrm>
              <a:off x="1056104"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1" name="pl101"/>
            <p:cNvSpPr/>
            <p:nvPr/>
          </p:nvSpPr>
          <p:spPr>
            <a:xfrm>
              <a:off x="1483157"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1910210"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2337263"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2678906"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310595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6" name="pl106"/>
            <p:cNvSpPr/>
            <p:nvPr/>
          </p:nvSpPr>
          <p:spPr>
            <a:xfrm>
              <a:off x="319136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2593495" y="4663333"/>
              <a:ext cx="597874" cy="441211"/>
            </a:xfrm>
            <a:custGeom>
              <a:avLst/>
              <a:pathLst>
                <a:path w="597874" h="441211">
                  <a:moveTo>
                    <a:pt x="0" y="441211"/>
                  </a:moveTo>
                  <a:lnTo>
                    <a:pt x="85410" y="8484"/>
                  </a:lnTo>
                  <a:lnTo>
                    <a:pt x="170821" y="0"/>
                  </a:lnTo>
                  <a:lnTo>
                    <a:pt x="256231" y="8484"/>
                  </a:lnTo>
                  <a:lnTo>
                    <a:pt x="341642" y="33939"/>
                  </a:lnTo>
                  <a:lnTo>
                    <a:pt x="427053" y="16969"/>
                  </a:lnTo>
                  <a:lnTo>
                    <a:pt x="512463" y="67878"/>
                  </a:lnTo>
                  <a:lnTo>
                    <a:pt x="597874" y="127272"/>
                  </a:lnTo>
                </a:path>
              </a:pathLst>
            </a:custGeom>
            <a:ln w="27101" cap="flat">
              <a:solidFill>
                <a:srgbClr val="1CABE2">
                  <a:alpha val="100000"/>
                </a:srgbClr>
              </a:solidFill>
              <a:prstDash val="solid"/>
              <a:round/>
            </a:ln>
          </p:spPr>
          <p:txBody>
            <a:bodyPr/>
            <a:lstStyle/>
            <a:p/>
          </p:txBody>
        </p:sp>
        <p:sp>
          <p:nvSpPr>
            <p:cNvPr id="108" name="pt108"/>
            <p:cNvSpPr/>
            <p:nvPr/>
          </p:nvSpPr>
          <p:spPr>
            <a:xfrm>
              <a:off x="2575444" y="5086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09" name="pt109"/>
            <p:cNvSpPr/>
            <p:nvPr/>
          </p:nvSpPr>
          <p:spPr>
            <a:xfrm>
              <a:off x="2660855" y="465376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0" name="pt110"/>
            <p:cNvSpPr/>
            <p:nvPr/>
          </p:nvSpPr>
          <p:spPr>
            <a:xfrm>
              <a:off x="2746266" y="464528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1" name="pt111"/>
            <p:cNvSpPr/>
            <p:nvPr/>
          </p:nvSpPr>
          <p:spPr>
            <a:xfrm>
              <a:off x="2831676" y="465376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2" name="pt112"/>
            <p:cNvSpPr/>
            <p:nvPr/>
          </p:nvSpPr>
          <p:spPr>
            <a:xfrm>
              <a:off x="2917087" y="46792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3" name="pt113"/>
            <p:cNvSpPr/>
            <p:nvPr/>
          </p:nvSpPr>
          <p:spPr>
            <a:xfrm>
              <a:off x="3002498" y="466225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4" name="pt114"/>
            <p:cNvSpPr/>
            <p:nvPr/>
          </p:nvSpPr>
          <p:spPr>
            <a:xfrm>
              <a:off x="3087908" y="471316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5" name="pt115"/>
            <p:cNvSpPr/>
            <p:nvPr/>
          </p:nvSpPr>
          <p:spPr>
            <a:xfrm>
              <a:off x="3173319" y="477255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6" name="tx116"/>
            <p:cNvSpPr/>
            <p:nvPr/>
          </p:nvSpPr>
          <p:spPr>
            <a:xfrm>
              <a:off x="2441565" y="5012230"/>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36</a:t>
              </a:r>
            </a:p>
          </p:txBody>
        </p:sp>
        <p:sp>
          <p:nvSpPr>
            <p:cNvPr id="117" name="tx117"/>
            <p:cNvSpPr/>
            <p:nvPr/>
          </p:nvSpPr>
          <p:spPr>
            <a:xfrm>
              <a:off x="3223926" y="4698291"/>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73</a:t>
              </a:r>
            </a:p>
          </p:txBody>
        </p:sp>
        <p:sp>
          <p:nvSpPr>
            <p:cNvPr id="118" name="tx118"/>
            <p:cNvSpPr/>
            <p:nvPr/>
          </p:nvSpPr>
          <p:spPr>
            <a:xfrm>
              <a:off x="2624645" y="453066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119" name="tx119"/>
            <p:cNvSpPr/>
            <p:nvPr/>
          </p:nvSpPr>
          <p:spPr>
            <a:xfrm>
              <a:off x="3051698" y="459005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80</a:t>
              </a:r>
            </a:p>
          </p:txBody>
        </p:sp>
        <p:sp>
          <p:nvSpPr>
            <p:cNvPr id="120" name="pl120"/>
            <p:cNvSpPr/>
            <p:nvPr/>
          </p:nvSpPr>
          <p:spPr>
            <a:xfrm>
              <a:off x="3555625"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1" name="pl121"/>
            <p:cNvSpPr/>
            <p:nvPr/>
          </p:nvSpPr>
          <p:spPr>
            <a:xfrm>
              <a:off x="3555625"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2" name="pl122"/>
            <p:cNvSpPr/>
            <p:nvPr/>
          </p:nvSpPr>
          <p:spPr>
            <a:xfrm>
              <a:off x="3555625"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3" name="pl123"/>
            <p:cNvSpPr/>
            <p:nvPr/>
          </p:nvSpPr>
          <p:spPr>
            <a:xfrm>
              <a:off x="3555625"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4" name="pl124"/>
            <p:cNvSpPr/>
            <p:nvPr/>
          </p:nvSpPr>
          <p:spPr>
            <a:xfrm>
              <a:off x="3555625"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5" name="pl125"/>
            <p:cNvSpPr/>
            <p:nvPr/>
          </p:nvSpPr>
          <p:spPr>
            <a:xfrm>
              <a:off x="3555625"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6" name="pl126"/>
            <p:cNvSpPr/>
            <p:nvPr/>
          </p:nvSpPr>
          <p:spPr>
            <a:xfrm>
              <a:off x="3555625"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7" name="pl127"/>
            <p:cNvSpPr/>
            <p:nvPr/>
          </p:nvSpPr>
          <p:spPr>
            <a:xfrm>
              <a:off x="3555625"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8" name="pl128"/>
            <p:cNvSpPr/>
            <p:nvPr/>
          </p:nvSpPr>
          <p:spPr>
            <a:xfrm>
              <a:off x="3555625"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9" name="pl129"/>
            <p:cNvSpPr/>
            <p:nvPr/>
          </p:nvSpPr>
          <p:spPr>
            <a:xfrm>
              <a:off x="3555625"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0" name="pl130"/>
            <p:cNvSpPr/>
            <p:nvPr/>
          </p:nvSpPr>
          <p:spPr>
            <a:xfrm>
              <a:off x="3555625"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1" name="pl131"/>
            <p:cNvSpPr/>
            <p:nvPr/>
          </p:nvSpPr>
          <p:spPr>
            <a:xfrm>
              <a:off x="3555625"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2" name="pl132"/>
            <p:cNvSpPr/>
            <p:nvPr/>
          </p:nvSpPr>
          <p:spPr>
            <a:xfrm>
              <a:off x="385029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427734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470439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5131451"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547309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590014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59855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3850292" y="1947768"/>
              <a:ext cx="2135265" cy="161211"/>
            </a:xfrm>
            <a:custGeom>
              <a:avLst/>
              <a:pathLst>
                <a:path w="2135265" h="161211">
                  <a:moveTo>
                    <a:pt x="0" y="161211"/>
                  </a:moveTo>
                  <a:lnTo>
                    <a:pt x="85410" y="144242"/>
                  </a:lnTo>
                  <a:lnTo>
                    <a:pt x="170821" y="127272"/>
                  </a:lnTo>
                  <a:lnTo>
                    <a:pt x="256231" y="110302"/>
                  </a:lnTo>
                  <a:lnTo>
                    <a:pt x="341642" y="93333"/>
                  </a:lnTo>
                  <a:lnTo>
                    <a:pt x="427053" y="76363"/>
                  </a:lnTo>
                  <a:lnTo>
                    <a:pt x="512463" y="118787"/>
                  </a:lnTo>
                  <a:lnTo>
                    <a:pt x="597874" y="50909"/>
                  </a:lnTo>
                  <a:lnTo>
                    <a:pt x="683284" y="101818"/>
                  </a:lnTo>
                  <a:lnTo>
                    <a:pt x="768695" y="25454"/>
                  </a:lnTo>
                  <a:lnTo>
                    <a:pt x="854106" y="101818"/>
                  </a:lnTo>
                  <a:lnTo>
                    <a:pt x="939516" y="67878"/>
                  </a:lnTo>
                  <a:lnTo>
                    <a:pt x="1024927" y="59393"/>
                  </a:lnTo>
                  <a:lnTo>
                    <a:pt x="1110337" y="59393"/>
                  </a:lnTo>
                  <a:lnTo>
                    <a:pt x="1195748" y="50909"/>
                  </a:lnTo>
                  <a:lnTo>
                    <a:pt x="1281159" y="16969"/>
                  </a:lnTo>
                  <a:lnTo>
                    <a:pt x="1366569" y="0"/>
                  </a:lnTo>
                  <a:lnTo>
                    <a:pt x="1451980" y="0"/>
                  </a:lnTo>
                  <a:lnTo>
                    <a:pt x="1537390" y="16969"/>
                  </a:lnTo>
                  <a:lnTo>
                    <a:pt x="1622801" y="25454"/>
                  </a:lnTo>
                  <a:lnTo>
                    <a:pt x="1708212" y="42424"/>
                  </a:lnTo>
                  <a:lnTo>
                    <a:pt x="1793622" y="16969"/>
                  </a:lnTo>
                  <a:lnTo>
                    <a:pt x="1879033" y="42424"/>
                  </a:lnTo>
                  <a:lnTo>
                    <a:pt x="1964443" y="33939"/>
                  </a:lnTo>
                  <a:lnTo>
                    <a:pt x="2049854" y="16969"/>
                  </a:lnTo>
                  <a:lnTo>
                    <a:pt x="2135265" y="8484"/>
                  </a:lnTo>
                </a:path>
              </a:pathLst>
            </a:custGeom>
            <a:ln w="27101" cap="flat">
              <a:solidFill>
                <a:srgbClr val="1CABE2">
                  <a:alpha val="100000"/>
                </a:srgbClr>
              </a:solidFill>
              <a:prstDash val="solid"/>
              <a:round/>
            </a:ln>
          </p:spPr>
          <p:txBody>
            <a:bodyPr/>
            <a:lstStyle/>
            <a:p/>
          </p:txBody>
        </p:sp>
        <p:sp>
          <p:nvSpPr>
            <p:cNvPr id="140" name="pt140"/>
            <p:cNvSpPr/>
            <p:nvPr/>
          </p:nvSpPr>
          <p:spPr>
            <a:xfrm>
              <a:off x="3832241" y="209092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1" name="pt141"/>
            <p:cNvSpPr/>
            <p:nvPr/>
          </p:nvSpPr>
          <p:spPr>
            <a:xfrm>
              <a:off x="3917652" y="207395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2" name="pt142"/>
            <p:cNvSpPr/>
            <p:nvPr/>
          </p:nvSpPr>
          <p:spPr>
            <a:xfrm>
              <a:off x="4003062" y="20569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3" name="pt143"/>
            <p:cNvSpPr/>
            <p:nvPr/>
          </p:nvSpPr>
          <p:spPr>
            <a:xfrm>
              <a:off x="4088473" y="20400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4" name="pt144"/>
            <p:cNvSpPr/>
            <p:nvPr/>
          </p:nvSpPr>
          <p:spPr>
            <a:xfrm>
              <a:off x="4173883" y="202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5" name="pt145"/>
            <p:cNvSpPr/>
            <p:nvPr/>
          </p:nvSpPr>
          <p:spPr>
            <a:xfrm>
              <a:off x="4259294"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6" name="pt146"/>
            <p:cNvSpPr/>
            <p:nvPr/>
          </p:nvSpPr>
          <p:spPr>
            <a:xfrm>
              <a:off x="4344705" y="204850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47" name="pt147"/>
            <p:cNvSpPr/>
            <p:nvPr/>
          </p:nvSpPr>
          <p:spPr>
            <a:xfrm>
              <a:off x="4430115" y="198062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48" name="pt148"/>
            <p:cNvSpPr/>
            <p:nvPr/>
          </p:nvSpPr>
          <p:spPr>
            <a:xfrm>
              <a:off x="4515526" y="203153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49" name="pt149"/>
            <p:cNvSpPr/>
            <p:nvPr/>
          </p:nvSpPr>
          <p:spPr>
            <a:xfrm>
              <a:off x="4600936" y="195517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50" name="pt150"/>
            <p:cNvSpPr/>
            <p:nvPr/>
          </p:nvSpPr>
          <p:spPr>
            <a:xfrm>
              <a:off x="4686347" y="203153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51" name="pt151"/>
            <p:cNvSpPr/>
            <p:nvPr/>
          </p:nvSpPr>
          <p:spPr>
            <a:xfrm>
              <a:off x="4771758" y="199759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52" name="pt152"/>
            <p:cNvSpPr/>
            <p:nvPr/>
          </p:nvSpPr>
          <p:spPr>
            <a:xfrm>
              <a:off x="4857168" y="198911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53" name="pt153"/>
            <p:cNvSpPr/>
            <p:nvPr/>
          </p:nvSpPr>
          <p:spPr>
            <a:xfrm>
              <a:off x="4942579"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4" name="pt154"/>
            <p:cNvSpPr/>
            <p:nvPr/>
          </p:nvSpPr>
          <p:spPr>
            <a:xfrm>
              <a:off x="5027989"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5" name="pt155"/>
            <p:cNvSpPr/>
            <p:nvPr/>
          </p:nvSpPr>
          <p:spPr>
            <a:xfrm>
              <a:off x="5113400" y="194668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56" name="pt156"/>
            <p:cNvSpPr/>
            <p:nvPr/>
          </p:nvSpPr>
          <p:spPr>
            <a:xfrm>
              <a:off x="5198811" y="192971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57" name="pt157"/>
            <p:cNvSpPr/>
            <p:nvPr/>
          </p:nvSpPr>
          <p:spPr>
            <a:xfrm>
              <a:off x="5284221"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8" name="pt158"/>
            <p:cNvSpPr/>
            <p:nvPr/>
          </p:nvSpPr>
          <p:spPr>
            <a:xfrm>
              <a:off x="5369632"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9" name="pt159"/>
            <p:cNvSpPr/>
            <p:nvPr/>
          </p:nvSpPr>
          <p:spPr>
            <a:xfrm>
              <a:off x="5455042"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0" name="pt160"/>
            <p:cNvSpPr/>
            <p:nvPr/>
          </p:nvSpPr>
          <p:spPr>
            <a:xfrm>
              <a:off x="5540453"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1" name="pt161"/>
            <p:cNvSpPr/>
            <p:nvPr/>
          </p:nvSpPr>
          <p:spPr>
            <a:xfrm>
              <a:off x="5625864"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2" name="pt162"/>
            <p:cNvSpPr/>
            <p:nvPr/>
          </p:nvSpPr>
          <p:spPr>
            <a:xfrm>
              <a:off x="5711274"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3" name="pt163"/>
            <p:cNvSpPr/>
            <p:nvPr/>
          </p:nvSpPr>
          <p:spPr>
            <a:xfrm>
              <a:off x="5796685"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4" name="pt164"/>
            <p:cNvSpPr/>
            <p:nvPr/>
          </p:nvSpPr>
          <p:spPr>
            <a:xfrm>
              <a:off x="5882095"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5" name="pt165"/>
            <p:cNvSpPr/>
            <p:nvPr/>
          </p:nvSpPr>
          <p:spPr>
            <a:xfrm>
              <a:off x="5967506"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6" name="tx166"/>
            <p:cNvSpPr/>
            <p:nvPr/>
          </p:nvSpPr>
          <p:spPr>
            <a:xfrm>
              <a:off x="3698362" y="201671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80</a:t>
              </a:r>
            </a:p>
          </p:txBody>
        </p:sp>
        <p:sp>
          <p:nvSpPr>
            <p:cNvPr id="167" name="tx167"/>
            <p:cNvSpPr/>
            <p:nvPr/>
          </p:nvSpPr>
          <p:spPr>
            <a:xfrm>
              <a:off x="6018113" y="186398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68" name="tx168"/>
            <p:cNvSpPr/>
            <p:nvPr/>
          </p:nvSpPr>
          <p:spPr>
            <a:xfrm>
              <a:off x="5418832" y="183206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69" name="tx169"/>
            <p:cNvSpPr/>
            <p:nvPr/>
          </p:nvSpPr>
          <p:spPr>
            <a:xfrm>
              <a:off x="5845885" y="182358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70" name="pl170"/>
            <p:cNvSpPr/>
            <p:nvPr/>
          </p:nvSpPr>
          <p:spPr>
            <a:xfrm>
              <a:off x="3555625"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1" name="pl171"/>
            <p:cNvSpPr/>
            <p:nvPr/>
          </p:nvSpPr>
          <p:spPr>
            <a:xfrm>
              <a:off x="3555625"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2" name="pl172"/>
            <p:cNvSpPr/>
            <p:nvPr/>
          </p:nvSpPr>
          <p:spPr>
            <a:xfrm>
              <a:off x="3555625"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3" name="pl173"/>
            <p:cNvSpPr/>
            <p:nvPr/>
          </p:nvSpPr>
          <p:spPr>
            <a:xfrm>
              <a:off x="3555625"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4" name="pl174"/>
            <p:cNvSpPr/>
            <p:nvPr/>
          </p:nvSpPr>
          <p:spPr>
            <a:xfrm>
              <a:off x="3555625"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5" name="pl175"/>
            <p:cNvSpPr/>
            <p:nvPr/>
          </p:nvSpPr>
          <p:spPr>
            <a:xfrm>
              <a:off x="3555625"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6" name="pl176"/>
            <p:cNvSpPr/>
            <p:nvPr/>
          </p:nvSpPr>
          <p:spPr>
            <a:xfrm>
              <a:off x="3555625"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7" name="pl177"/>
            <p:cNvSpPr/>
            <p:nvPr/>
          </p:nvSpPr>
          <p:spPr>
            <a:xfrm>
              <a:off x="3555625"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8" name="pl178"/>
            <p:cNvSpPr/>
            <p:nvPr/>
          </p:nvSpPr>
          <p:spPr>
            <a:xfrm>
              <a:off x="3555625"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9" name="pl179"/>
            <p:cNvSpPr/>
            <p:nvPr/>
          </p:nvSpPr>
          <p:spPr>
            <a:xfrm>
              <a:off x="3555625"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0" name="pl180"/>
            <p:cNvSpPr/>
            <p:nvPr/>
          </p:nvSpPr>
          <p:spPr>
            <a:xfrm>
              <a:off x="3555625"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1" name="pl181"/>
            <p:cNvSpPr/>
            <p:nvPr/>
          </p:nvSpPr>
          <p:spPr>
            <a:xfrm>
              <a:off x="3555625"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2" name="pl182"/>
            <p:cNvSpPr/>
            <p:nvPr/>
          </p:nvSpPr>
          <p:spPr>
            <a:xfrm>
              <a:off x="385029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3" name="pl183"/>
            <p:cNvSpPr/>
            <p:nvPr/>
          </p:nvSpPr>
          <p:spPr>
            <a:xfrm>
              <a:off x="427734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4" name="pl184"/>
            <p:cNvSpPr/>
            <p:nvPr/>
          </p:nvSpPr>
          <p:spPr>
            <a:xfrm>
              <a:off x="470439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5" name="pl185"/>
            <p:cNvSpPr/>
            <p:nvPr/>
          </p:nvSpPr>
          <p:spPr>
            <a:xfrm>
              <a:off x="5131451"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6" name="pl186"/>
            <p:cNvSpPr/>
            <p:nvPr/>
          </p:nvSpPr>
          <p:spPr>
            <a:xfrm>
              <a:off x="547309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590014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59855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3850292" y="3318278"/>
              <a:ext cx="2135265" cy="296969"/>
            </a:xfrm>
            <a:custGeom>
              <a:avLst/>
              <a:pathLst>
                <a:path w="2135265" h="296969">
                  <a:moveTo>
                    <a:pt x="0" y="296969"/>
                  </a:moveTo>
                  <a:lnTo>
                    <a:pt x="85410" y="279999"/>
                  </a:lnTo>
                  <a:lnTo>
                    <a:pt x="170821" y="254545"/>
                  </a:lnTo>
                  <a:lnTo>
                    <a:pt x="256231" y="237575"/>
                  </a:lnTo>
                  <a:lnTo>
                    <a:pt x="341642" y="220605"/>
                  </a:lnTo>
                  <a:lnTo>
                    <a:pt x="427053" y="203636"/>
                  </a:lnTo>
                  <a:lnTo>
                    <a:pt x="512463" y="144242"/>
                  </a:lnTo>
                  <a:lnTo>
                    <a:pt x="597874" y="144242"/>
                  </a:lnTo>
                  <a:lnTo>
                    <a:pt x="683284" y="186666"/>
                  </a:lnTo>
                  <a:lnTo>
                    <a:pt x="768695" y="127272"/>
                  </a:lnTo>
                  <a:lnTo>
                    <a:pt x="854106" y="161211"/>
                  </a:lnTo>
                  <a:lnTo>
                    <a:pt x="939516" y="144242"/>
                  </a:lnTo>
                  <a:lnTo>
                    <a:pt x="1024927" y="101818"/>
                  </a:lnTo>
                  <a:lnTo>
                    <a:pt x="1110337" y="76363"/>
                  </a:lnTo>
                  <a:lnTo>
                    <a:pt x="1195748" y="59393"/>
                  </a:lnTo>
                  <a:lnTo>
                    <a:pt x="1281159" y="110302"/>
                  </a:lnTo>
                  <a:lnTo>
                    <a:pt x="1366569" y="110302"/>
                  </a:lnTo>
                  <a:lnTo>
                    <a:pt x="1451980" y="76363"/>
                  </a:lnTo>
                  <a:lnTo>
                    <a:pt x="1537390" y="50909"/>
                  </a:lnTo>
                  <a:lnTo>
                    <a:pt x="1622801" y="42424"/>
                  </a:lnTo>
                  <a:lnTo>
                    <a:pt x="1708212" y="25454"/>
                  </a:lnTo>
                  <a:lnTo>
                    <a:pt x="1793622" y="16969"/>
                  </a:lnTo>
                  <a:lnTo>
                    <a:pt x="1879033" y="8484"/>
                  </a:lnTo>
                  <a:lnTo>
                    <a:pt x="1964443" y="8484"/>
                  </a:lnTo>
                  <a:lnTo>
                    <a:pt x="2049854" y="0"/>
                  </a:lnTo>
                  <a:lnTo>
                    <a:pt x="2135265" y="0"/>
                  </a:lnTo>
                </a:path>
              </a:pathLst>
            </a:custGeom>
            <a:ln w="27101" cap="flat">
              <a:solidFill>
                <a:srgbClr val="1CABE2">
                  <a:alpha val="100000"/>
                </a:srgbClr>
              </a:solidFill>
              <a:prstDash val="solid"/>
              <a:round/>
            </a:ln>
          </p:spPr>
          <p:txBody>
            <a:bodyPr/>
            <a:lstStyle/>
            <a:p/>
          </p:txBody>
        </p:sp>
        <p:sp>
          <p:nvSpPr>
            <p:cNvPr id="190" name="pt190"/>
            <p:cNvSpPr/>
            <p:nvPr/>
          </p:nvSpPr>
          <p:spPr>
            <a:xfrm>
              <a:off x="3832241" y="35971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1" name="pt191"/>
            <p:cNvSpPr/>
            <p:nvPr/>
          </p:nvSpPr>
          <p:spPr>
            <a:xfrm>
              <a:off x="3917652" y="358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2" name="pt192"/>
            <p:cNvSpPr/>
            <p:nvPr/>
          </p:nvSpPr>
          <p:spPr>
            <a:xfrm>
              <a:off x="4003062" y="355477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3" name="pt193"/>
            <p:cNvSpPr/>
            <p:nvPr/>
          </p:nvSpPr>
          <p:spPr>
            <a:xfrm>
              <a:off x="4088473" y="35378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4" name="pt194"/>
            <p:cNvSpPr/>
            <p:nvPr/>
          </p:nvSpPr>
          <p:spPr>
            <a:xfrm>
              <a:off x="4173883" y="352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5" name="pt195"/>
            <p:cNvSpPr/>
            <p:nvPr/>
          </p:nvSpPr>
          <p:spPr>
            <a:xfrm>
              <a:off x="4259294" y="350386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6" name="pt196"/>
            <p:cNvSpPr/>
            <p:nvPr/>
          </p:nvSpPr>
          <p:spPr>
            <a:xfrm>
              <a:off x="4344705" y="344446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97" name="pt197"/>
            <p:cNvSpPr/>
            <p:nvPr/>
          </p:nvSpPr>
          <p:spPr>
            <a:xfrm>
              <a:off x="4430115" y="344446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98" name="pt198"/>
            <p:cNvSpPr/>
            <p:nvPr/>
          </p:nvSpPr>
          <p:spPr>
            <a:xfrm>
              <a:off x="4515526" y="348689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99" name="pt199"/>
            <p:cNvSpPr/>
            <p:nvPr/>
          </p:nvSpPr>
          <p:spPr>
            <a:xfrm>
              <a:off x="4600936" y="342750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00" name="pt200"/>
            <p:cNvSpPr/>
            <p:nvPr/>
          </p:nvSpPr>
          <p:spPr>
            <a:xfrm>
              <a:off x="4686347" y="346143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01" name="pt201"/>
            <p:cNvSpPr/>
            <p:nvPr/>
          </p:nvSpPr>
          <p:spPr>
            <a:xfrm>
              <a:off x="4771758" y="344446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02" name="pt202"/>
            <p:cNvSpPr/>
            <p:nvPr/>
          </p:nvSpPr>
          <p:spPr>
            <a:xfrm>
              <a:off x="4857168" y="340204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03" name="pt203"/>
            <p:cNvSpPr/>
            <p:nvPr/>
          </p:nvSpPr>
          <p:spPr>
            <a:xfrm>
              <a:off x="4942579" y="3376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4" name="pt204"/>
            <p:cNvSpPr/>
            <p:nvPr/>
          </p:nvSpPr>
          <p:spPr>
            <a:xfrm>
              <a:off x="5027989" y="335962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05" name="pt205"/>
            <p:cNvSpPr/>
            <p:nvPr/>
          </p:nvSpPr>
          <p:spPr>
            <a:xfrm>
              <a:off x="5113400" y="341053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06" name="pt206"/>
            <p:cNvSpPr/>
            <p:nvPr/>
          </p:nvSpPr>
          <p:spPr>
            <a:xfrm>
              <a:off x="5198811" y="341053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07" name="pt207"/>
            <p:cNvSpPr/>
            <p:nvPr/>
          </p:nvSpPr>
          <p:spPr>
            <a:xfrm>
              <a:off x="5284221" y="3376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8" name="pt208"/>
            <p:cNvSpPr/>
            <p:nvPr/>
          </p:nvSpPr>
          <p:spPr>
            <a:xfrm>
              <a:off x="5369632" y="335113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9" name="pt209"/>
            <p:cNvSpPr/>
            <p:nvPr/>
          </p:nvSpPr>
          <p:spPr>
            <a:xfrm>
              <a:off x="5455042" y="334265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0" name="pt210"/>
            <p:cNvSpPr/>
            <p:nvPr/>
          </p:nvSpPr>
          <p:spPr>
            <a:xfrm>
              <a:off x="5540453" y="332568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1" name="pt211"/>
            <p:cNvSpPr/>
            <p:nvPr/>
          </p:nvSpPr>
          <p:spPr>
            <a:xfrm>
              <a:off x="5625864" y="331719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2" name="pt212"/>
            <p:cNvSpPr/>
            <p:nvPr/>
          </p:nvSpPr>
          <p:spPr>
            <a:xfrm>
              <a:off x="5711274" y="33087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3" name="pt213"/>
            <p:cNvSpPr/>
            <p:nvPr/>
          </p:nvSpPr>
          <p:spPr>
            <a:xfrm>
              <a:off x="5796685" y="33087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4" name="pt214"/>
            <p:cNvSpPr/>
            <p:nvPr/>
          </p:nvSpPr>
          <p:spPr>
            <a:xfrm>
              <a:off x="5882095" y="330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5" name="pt215"/>
            <p:cNvSpPr/>
            <p:nvPr/>
          </p:nvSpPr>
          <p:spPr>
            <a:xfrm>
              <a:off x="5967506" y="330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6" name="tx216"/>
            <p:cNvSpPr/>
            <p:nvPr/>
          </p:nvSpPr>
          <p:spPr>
            <a:xfrm>
              <a:off x="3698362" y="3524171"/>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57</a:t>
              </a:r>
            </a:p>
          </p:txBody>
        </p:sp>
        <p:sp>
          <p:nvSpPr>
            <p:cNvPr id="217" name="tx217"/>
            <p:cNvSpPr/>
            <p:nvPr/>
          </p:nvSpPr>
          <p:spPr>
            <a:xfrm>
              <a:off x="6018113" y="322601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218" name="tx218"/>
            <p:cNvSpPr/>
            <p:nvPr/>
          </p:nvSpPr>
          <p:spPr>
            <a:xfrm>
              <a:off x="5418832" y="321954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219" name="tx219"/>
            <p:cNvSpPr/>
            <p:nvPr/>
          </p:nvSpPr>
          <p:spPr>
            <a:xfrm>
              <a:off x="5845885" y="317712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220" name="pl220"/>
            <p:cNvSpPr/>
            <p:nvPr/>
          </p:nvSpPr>
          <p:spPr>
            <a:xfrm>
              <a:off x="3555625" y="53251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1" name="pl221"/>
            <p:cNvSpPr/>
            <p:nvPr/>
          </p:nvSpPr>
          <p:spPr>
            <a:xfrm>
              <a:off x="3555625" y="515545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2" name="pl222"/>
            <p:cNvSpPr/>
            <p:nvPr/>
          </p:nvSpPr>
          <p:spPr>
            <a:xfrm>
              <a:off x="3555625" y="49857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3" name="pl223"/>
            <p:cNvSpPr/>
            <p:nvPr/>
          </p:nvSpPr>
          <p:spPr>
            <a:xfrm>
              <a:off x="3555625" y="48160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4" name="pl224"/>
            <p:cNvSpPr/>
            <p:nvPr/>
          </p:nvSpPr>
          <p:spPr>
            <a:xfrm>
              <a:off x="3555625" y="464636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5" name="pl225"/>
            <p:cNvSpPr/>
            <p:nvPr/>
          </p:nvSpPr>
          <p:spPr>
            <a:xfrm>
              <a:off x="3555625" y="44766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6" name="pl226"/>
            <p:cNvSpPr/>
            <p:nvPr/>
          </p:nvSpPr>
          <p:spPr>
            <a:xfrm>
              <a:off x="3555625" y="54099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7" name="pl227"/>
            <p:cNvSpPr/>
            <p:nvPr/>
          </p:nvSpPr>
          <p:spPr>
            <a:xfrm>
              <a:off x="3555625" y="524030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8" name="pl228"/>
            <p:cNvSpPr/>
            <p:nvPr/>
          </p:nvSpPr>
          <p:spPr>
            <a:xfrm>
              <a:off x="3555625" y="507060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9" name="pl229"/>
            <p:cNvSpPr/>
            <p:nvPr/>
          </p:nvSpPr>
          <p:spPr>
            <a:xfrm>
              <a:off x="3555625" y="49009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0" name="pl230"/>
            <p:cNvSpPr/>
            <p:nvPr/>
          </p:nvSpPr>
          <p:spPr>
            <a:xfrm>
              <a:off x="3555625" y="47312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1" name="pl231"/>
            <p:cNvSpPr/>
            <p:nvPr/>
          </p:nvSpPr>
          <p:spPr>
            <a:xfrm>
              <a:off x="3555625" y="456151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2" name="pl232"/>
            <p:cNvSpPr/>
            <p:nvPr/>
          </p:nvSpPr>
          <p:spPr>
            <a:xfrm>
              <a:off x="3850292"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3" name="pl233"/>
            <p:cNvSpPr/>
            <p:nvPr/>
          </p:nvSpPr>
          <p:spPr>
            <a:xfrm>
              <a:off x="4277345"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4" name="pl234"/>
            <p:cNvSpPr/>
            <p:nvPr/>
          </p:nvSpPr>
          <p:spPr>
            <a:xfrm>
              <a:off x="4704398"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5" name="pl235"/>
            <p:cNvSpPr/>
            <p:nvPr/>
          </p:nvSpPr>
          <p:spPr>
            <a:xfrm>
              <a:off x="5131451"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6" name="pl236"/>
            <p:cNvSpPr/>
            <p:nvPr/>
          </p:nvSpPr>
          <p:spPr>
            <a:xfrm>
              <a:off x="5473093"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7" name="pl237"/>
            <p:cNvSpPr/>
            <p:nvPr/>
          </p:nvSpPr>
          <p:spPr>
            <a:xfrm>
              <a:off x="5900146"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8" name="pl238"/>
            <p:cNvSpPr/>
            <p:nvPr/>
          </p:nvSpPr>
          <p:spPr>
            <a:xfrm>
              <a:off x="5985557"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9" name="pl239"/>
            <p:cNvSpPr/>
            <p:nvPr/>
          </p:nvSpPr>
          <p:spPr>
            <a:xfrm>
              <a:off x="5729325" y="4824545"/>
              <a:ext cx="256231" cy="551514"/>
            </a:xfrm>
            <a:custGeom>
              <a:avLst/>
              <a:pathLst>
                <a:path w="256231" h="551514">
                  <a:moveTo>
                    <a:pt x="0" y="551514"/>
                  </a:moveTo>
                  <a:lnTo>
                    <a:pt x="85410" y="254545"/>
                  </a:lnTo>
                  <a:lnTo>
                    <a:pt x="170821" y="33939"/>
                  </a:lnTo>
                  <a:lnTo>
                    <a:pt x="256231" y="0"/>
                  </a:lnTo>
                </a:path>
              </a:pathLst>
            </a:custGeom>
            <a:ln w="27101" cap="flat">
              <a:solidFill>
                <a:srgbClr val="1CABE2">
                  <a:alpha val="100000"/>
                </a:srgbClr>
              </a:solidFill>
              <a:prstDash val="solid"/>
              <a:round/>
            </a:ln>
          </p:spPr>
          <p:txBody>
            <a:bodyPr/>
            <a:lstStyle/>
            <a:p/>
          </p:txBody>
        </p:sp>
        <p:sp>
          <p:nvSpPr>
            <p:cNvPr id="240" name="pt240"/>
            <p:cNvSpPr/>
            <p:nvPr/>
          </p:nvSpPr>
          <p:spPr>
            <a:xfrm>
              <a:off x="5711274" y="535800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1" name="pt241"/>
            <p:cNvSpPr/>
            <p:nvPr/>
          </p:nvSpPr>
          <p:spPr>
            <a:xfrm>
              <a:off x="5796685" y="506104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2" name="pt242"/>
            <p:cNvSpPr/>
            <p:nvPr/>
          </p:nvSpPr>
          <p:spPr>
            <a:xfrm>
              <a:off x="5882095" y="484043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3" name="pt243"/>
            <p:cNvSpPr/>
            <p:nvPr/>
          </p:nvSpPr>
          <p:spPr>
            <a:xfrm>
              <a:off x="5967506" y="480649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44" name="tx244"/>
            <p:cNvSpPr/>
            <p:nvPr/>
          </p:nvSpPr>
          <p:spPr>
            <a:xfrm>
              <a:off x="5653360" y="5285269"/>
              <a:ext cx="54260"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a:t>
              </a:r>
            </a:p>
          </p:txBody>
        </p:sp>
        <p:sp>
          <p:nvSpPr>
            <p:cNvPr id="245" name="tx245"/>
            <p:cNvSpPr/>
            <p:nvPr/>
          </p:nvSpPr>
          <p:spPr>
            <a:xfrm>
              <a:off x="6018113" y="473227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69</a:t>
              </a:r>
            </a:p>
          </p:txBody>
        </p:sp>
        <p:sp>
          <p:nvSpPr>
            <p:cNvPr id="246" name="tx246"/>
            <p:cNvSpPr/>
            <p:nvPr/>
          </p:nvSpPr>
          <p:spPr>
            <a:xfrm>
              <a:off x="5845885" y="471733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65</a:t>
              </a:r>
            </a:p>
          </p:txBody>
        </p:sp>
        <p:sp>
          <p:nvSpPr>
            <p:cNvPr id="247" name="pl247"/>
            <p:cNvSpPr/>
            <p:nvPr/>
          </p:nvSpPr>
          <p:spPr>
            <a:xfrm>
              <a:off x="6349812"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8" name="pl248"/>
            <p:cNvSpPr/>
            <p:nvPr/>
          </p:nvSpPr>
          <p:spPr>
            <a:xfrm>
              <a:off x="6349812"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9" name="pl249"/>
            <p:cNvSpPr/>
            <p:nvPr/>
          </p:nvSpPr>
          <p:spPr>
            <a:xfrm>
              <a:off x="6349812"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50" name="pl250"/>
            <p:cNvSpPr/>
            <p:nvPr/>
          </p:nvSpPr>
          <p:spPr>
            <a:xfrm>
              <a:off x="6349812"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51" name="pl251"/>
            <p:cNvSpPr/>
            <p:nvPr/>
          </p:nvSpPr>
          <p:spPr>
            <a:xfrm>
              <a:off x="6349812"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52" name="pl252"/>
            <p:cNvSpPr/>
            <p:nvPr/>
          </p:nvSpPr>
          <p:spPr>
            <a:xfrm>
              <a:off x="6349812"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53" name="pl253"/>
            <p:cNvSpPr/>
            <p:nvPr/>
          </p:nvSpPr>
          <p:spPr>
            <a:xfrm>
              <a:off x="6349812"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54" name="pl254"/>
            <p:cNvSpPr/>
            <p:nvPr/>
          </p:nvSpPr>
          <p:spPr>
            <a:xfrm>
              <a:off x="6349812"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55" name="pl255"/>
            <p:cNvSpPr/>
            <p:nvPr/>
          </p:nvSpPr>
          <p:spPr>
            <a:xfrm>
              <a:off x="6349812"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56" name="pl256"/>
            <p:cNvSpPr/>
            <p:nvPr/>
          </p:nvSpPr>
          <p:spPr>
            <a:xfrm>
              <a:off x="6349812"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57" name="pl257"/>
            <p:cNvSpPr/>
            <p:nvPr/>
          </p:nvSpPr>
          <p:spPr>
            <a:xfrm>
              <a:off x="6349812"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58" name="pl258"/>
            <p:cNvSpPr/>
            <p:nvPr/>
          </p:nvSpPr>
          <p:spPr>
            <a:xfrm>
              <a:off x="6349812"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59" name="pl259"/>
            <p:cNvSpPr/>
            <p:nvPr/>
          </p:nvSpPr>
          <p:spPr>
            <a:xfrm>
              <a:off x="664447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60" name="pl260"/>
            <p:cNvSpPr/>
            <p:nvPr/>
          </p:nvSpPr>
          <p:spPr>
            <a:xfrm>
              <a:off x="707153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61" name="pl261"/>
            <p:cNvSpPr/>
            <p:nvPr/>
          </p:nvSpPr>
          <p:spPr>
            <a:xfrm>
              <a:off x="749858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62" name="pl262"/>
            <p:cNvSpPr/>
            <p:nvPr/>
          </p:nvSpPr>
          <p:spPr>
            <a:xfrm>
              <a:off x="792563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63" name="pl263"/>
            <p:cNvSpPr/>
            <p:nvPr/>
          </p:nvSpPr>
          <p:spPr>
            <a:xfrm>
              <a:off x="826728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64" name="pl264"/>
            <p:cNvSpPr/>
            <p:nvPr/>
          </p:nvSpPr>
          <p:spPr>
            <a:xfrm>
              <a:off x="869433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65" name="pl265"/>
            <p:cNvSpPr/>
            <p:nvPr/>
          </p:nvSpPr>
          <p:spPr>
            <a:xfrm>
              <a:off x="877974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66" name="pl266"/>
            <p:cNvSpPr/>
            <p:nvPr/>
          </p:nvSpPr>
          <p:spPr>
            <a:xfrm>
              <a:off x="6644479" y="1964737"/>
              <a:ext cx="2135265" cy="381817"/>
            </a:xfrm>
            <a:custGeom>
              <a:avLst/>
              <a:pathLst>
                <a:path w="2135265" h="381817">
                  <a:moveTo>
                    <a:pt x="0" y="381817"/>
                  </a:moveTo>
                  <a:lnTo>
                    <a:pt x="85410" y="356363"/>
                  </a:lnTo>
                  <a:lnTo>
                    <a:pt x="170821" y="339393"/>
                  </a:lnTo>
                  <a:lnTo>
                    <a:pt x="256231" y="322423"/>
                  </a:lnTo>
                  <a:lnTo>
                    <a:pt x="341642" y="296969"/>
                  </a:lnTo>
                  <a:lnTo>
                    <a:pt x="427053" y="279999"/>
                  </a:lnTo>
                  <a:lnTo>
                    <a:pt x="512463" y="279999"/>
                  </a:lnTo>
                  <a:lnTo>
                    <a:pt x="597874" y="203636"/>
                  </a:lnTo>
                  <a:lnTo>
                    <a:pt x="683284" y="220605"/>
                  </a:lnTo>
                  <a:lnTo>
                    <a:pt x="768695" y="152727"/>
                  </a:lnTo>
                  <a:lnTo>
                    <a:pt x="854106" y="144242"/>
                  </a:lnTo>
                  <a:lnTo>
                    <a:pt x="939516" y="127272"/>
                  </a:lnTo>
                  <a:lnTo>
                    <a:pt x="1024927" y="118787"/>
                  </a:lnTo>
                  <a:lnTo>
                    <a:pt x="1110337" y="110302"/>
                  </a:lnTo>
                  <a:lnTo>
                    <a:pt x="1195748" y="101818"/>
                  </a:lnTo>
                  <a:lnTo>
                    <a:pt x="1281159" y="67878"/>
                  </a:lnTo>
                  <a:lnTo>
                    <a:pt x="1366569" y="33939"/>
                  </a:lnTo>
                  <a:lnTo>
                    <a:pt x="1451980" y="25454"/>
                  </a:lnTo>
                  <a:lnTo>
                    <a:pt x="1537390" y="33939"/>
                  </a:lnTo>
                  <a:lnTo>
                    <a:pt x="1622801" y="33939"/>
                  </a:lnTo>
                  <a:lnTo>
                    <a:pt x="1708212" y="67878"/>
                  </a:lnTo>
                  <a:lnTo>
                    <a:pt x="1793622" y="50909"/>
                  </a:lnTo>
                  <a:lnTo>
                    <a:pt x="1879033" y="67878"/>
                  </a:lnTo>
                  <a:lnTo>
                    <a:pt x="1964443" y="50909"/>
                  </a:lnTo>
                  <a:lnTo>
                    <a:pt x="2049854" y="25454"/>
                  </a:lnTo>
                  <a:lnTo>
                    <a:pt x="2135265" y="0"/>
                  </a:lnTo>
                </a:path>
              </a:pathLst>
            </a:custGeom>
            <a:ln w="27101" cap="flat">
              <a:solidFill>
                <a:srgbClr val="1CABE2">
                  <a:alpha val="100000"/>
                </a:srgbClr>
              </a:solidFill>
              <a:prstDash val="solid"/>
              <a:round/>
            </a:ln>
          </p:spPr>
          <p:txBody>
            <a:bodyPr/>
            <a:lstStyle/>
            <a:p/>
          </p:txBody>
        </p:sp>
        <p:sp>
          <p:nvSpPr>
            <p:cNvPr id="267" name="pt267"/>
            <p:cNvSpPr/>
            <p:nvPr/>
          </p:nvSpPr>
          <p:spPr>
            <a:xfrm>
              <a:off x="6626428" y="232850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8" name="pt268"/>
            <p:cNvSpPr/>
            <p:nvPr/>
          </p:nvSpPr>
          <p:spPr>
            <a:xfrm>
              <a:off x="6711839" y="230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9" name="pt269"/>
            <p:cNvSpPr/>
            <p:nvPr/>
          </p:nvSpPr>
          <p:spPr>
            <a:xfrm>
              <a:off x="6797249" y="228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0" name="pt270"/>
            <p:cNvSpPr/>
            <p:nvPr/>
          </p:nvSpPr>
          <p:spPr>
            <a:xfrm>
              <a:off x="6882660" y="226911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1" name="pt271"/>
            <p:cNvSpPr/>
            <p:nvPr/>
          </p:nvSpPr>
          <p:spPr>
            <a:xfrm>
              <a:off x="6968071" y="224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2" name="pt272"/>
            <p:cNvSpPr/>
            <p:nvPr/>
          </p:nvSpPr>
          <p:spPr>
            <a:xfrm>
              <a:off x="7053481" y="22266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3" name="pt273"/>
            <p:cNvSpPr/>
            <p:nvPr/>
          </p:nvSpPr>
          <p:spPr>
            <a:xfrm>
              <a:off x="7138892" y="222668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74" name="pt274"/>
            <p:cNvSpPr/>
            <p:nvPr/>
          </p:nvSpPr>
          <p:spPr>
            <a:xfrm>
              <a:off x="7224302" y="215032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75" name="pt275"/>
            <p:cNvSpPr/>
            <p:nvPr/>
          </p:nvSpPr>
          <p:spPr>
            <a:xfrm>
              <a:off x="7309713" y="216729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76" name="pt276"/>
            <p:cNvSpPr/>
            <p:nvPr/>
          </p:nvSpPr>
          <p:spPr>
            <a:xfrm>
              <a:off x="7395124" y="209941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77" name="pt277"/>
            <p:cNvSpPr/>
            <p:nvPr/>
          </p:nvSpPr>
          <p:spPr>
            <a:xfrm>
              <a:off x="7480534" y="209092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78" name="pt278"/>
            <p:cNvSpPr/>
            <p:nvPr/>
          </p:nvSpPr>
          <p:spPr>
            <a:xfrm>
              <a:off x="7565945" y="207395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79" name="pt279"/>
            <p:cNvSpPr/>
            <p:nvPr/>
          </p:nvSpPr>
          <p:spPr>
            <a:xfrm>
              <a:off x="7651355" y="206547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80" name="pt280"/>
            <p:cNvSpPr/>
            <p:nvPr/>
          </p:nvSpPr>
          <p:spPr>
            <a:xfrm>
              <a:off x="7736766" y="20569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1" name="pt281"/>
            <p:cNvSpPr/>
            <p:nvPr/>
          </p:nvSpPr>
          <p:spPr>
            <a:xfrm>
              <a:off x="7822177" y="204850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2" name="pt282"/>
            <p:cNvSpPr/>
            <p:nvPr/>
          </p:nvSpPr>
          <p:spPr>
            <a:xfrm>
              <a:off x="7907587" y="201456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83" name="pt283"/>
            <p:cNvSpPr/>
            <p:nvPr/>
          </p:nvSpPr>
          <p:spPr>
            <a:xfrm>
              <a:off x="7992998" y="198062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84" name="pt284"/>
            <p:cNvSpPr/>
            <p:nvPr/>
          </p:nvSpPr>
          <p:spPr>
            <a:xfrm>
              <a:off x="8078408"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5" name="pt285"/>
            <p:cNvSpPr/>
            <p:nvPr/>
          </p:nvSpPr>
          <p:spPr>
            <a:xfrm>
              <a:off x="8163819"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6" name="pt286"/>
            <p:cNvSpPr/>
            <p:nvPr/>
          </p:nvSpPr>
          <p:spPr>
            <a:xfrm>
              <a:off x="8249230"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7" name="pt287"/>
            <p:cNvSpPr/>
            <p:nvPr/>
          </p:nvSpPr>
          <p:spPr>
            <a:xfrm>
              <a:off x="8334640" y="20145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8" name="pt288"/>
            <p:cNvSpPr/>
            <p:nvPr/>
          </p:nvSpPr>
          <p:spPr>
            <a:xfrm>
              <a:off x="8420051"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9" name="pt289"/>
            <p:cNvSpPr/>
            <p:nvPr/>
          </p:nvSpPr>
          <p:spPr>
            <a:xfrm>
              <a:off x="8505461" y="20145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0" name="pt290"/>
            <p:cNvSpPr/>
            <p:nvPr/>
          </p:nvSpPr>
          <p:spPr>
            <a:xfrm>
              <a:off x="8590872"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1" name="pt291"/>
            <p:cNvSpPr/>
            <p:nvPr/>
          </p:nvSpPr>
          <p:spPr>
            <a:xfrm>
              <a:off x="8676283"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2" name="pt292"/>
            <p:cNvSpPr/>
            <p:nvPr/>
          </p:nvSpPr>
          <p:spPr>
            <a:xfrm>
              <a:off x="8761693"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3" name="tx293"/>
            <p:cNvSpPr/>
            <p:nvPr/>
          </p:nvSpPr>
          <p:spPr>
            <a:xfrm>
              <a:off x="6492549" y="225428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52</a:t>
              </a:r>
            </a:p>
          </p:txBody>
        </p:sp>
        <p:sp>
          <p:nvSpPr>
            <p:cNvPr id="294" name="tx294"/>
            <p:cNvSpPr/>
            <p:nvPr/>
          </p:nvSpPr>
          <p:spPr>
            <a:xfrm>
              <a:off x="8812300" y="187247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295" name="tx295"/>
            <p:cNvSpPr/>
            <p:nvPr/>
          </p:nvSpPr>
          <p:spPr>
            <a:xfrm>
              <a:off x="8213020" y="1857475"/>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296" name="tx296"/>
            <p:cNvSpPr/>
            <p:nvPr/>
          </p:nvSpPr>
          <p:spPr>
            <a:xfrm>
              <a:off x="8640073" y="184903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297" name="pl297"/>
            <p:cNvSpPr/>
            <p:nvPr/>
          </p:nvSpPr>
          <p:spPr>
            <a:xfrm>
              <a:off x="6349812"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98" name="pl298"/>
            <p:cNvSpPr/>
            <p:nvPr/>
          </p:nvSpPr>
          <p:spPr>
            <a:xfrm>
              <a:off x="6349812"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99" name="pl299"/>
            <p:cNvSpPr/>
            <p:nvPr/>
          </p:nvSpPr>
          <p:spPr>
            <a:xfrm>
              <a:off x="6349812"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00" name="pl300"/>
            <p:cNvSpPr/>
            <p:nvPr/>
          </p:nvSpPr>
          <p:spPr>
            <a:xfrm>
              <a:off x="6349812"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01" name="pl301"/>
            <p:cNvSpPr/>
            <p:nvPr/>
          </p:nvSpPr>
          <p:spPr>
            <a:xfrm>
              <a:off x="6349812"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02" name="pl302"/>
            <p:cNvSpPr/>
            <p:nvPr/>
          </p:nvSpPr>
          <p:spPr>
            <a:xfrm>
              <a:off x="6349812"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03" name="pl303"/>
            <p:cNvSpPr/>
            <p:nvPr/>
          </p:nvSpPr>
          <p:spPr>
            <a:xfrm>
              <a:off x="6349812"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04" name="pl304"/>
            <p:cNvSpPr/>
            <p:nvPr/>
          </p:nvSpPr>
          <p:spPr>
            <a:xfrm>
              <a:off x="6349812"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05" name="pl305"/>
            <p:cNvSpPr/>
            <p:nvPr/>
          </p:nvSpPr>
          <p:spPr>
            <a:xfrm>
              <a:off x="6349812"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06" name="pl306"/>
            <p:cNvSpPr/>
            <p:nvPr/>
          </p:nvSpPr>
          <p:spPr>
            <a:xfrm>
              <a:off x="6349812"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07" name="pl307"/>
            <p:cNvSpPr/>
            <p:nvPr/>
          </p:nvSpPr>
          <p:spPr>
            <a:xfrm>
              <a:off x="6349812"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08" name="pl308"/>
            <p:cNvSpPr/>
            <p:nvPr/>
          </p:nvSpPr>
          <p:spPr>
            <a:xfrm>
              <a:off x="6349812"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09" name="pl309"/>
            <p:cNvSpPr/>
            <p:nvPr/>
          </p:nvSpPr>
          <p:spPr>
            <a:xfrm>
              <a:off x="664447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10" name="pl310"/>
            <p:cNvSpPr/>
            <p:nvPr/>
          </p:nvSpPr>
          <p:spPr>
            <a:xfrm>
              <a:off x="707153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11" name="pl311"/>
            <p:cNvSpPr/>
            <p:nvPr/>
          </p:nvSpPr>
          <p:spPr>
            <a:xfrm>
              <a:off x="749858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12" name="pl312"/>
            <p:cNvSpPr/>
            <p:nvPr/>
          </p:nvSpPr>
          <p:spPr>
            <a:xfrm>
              <a:off x="792563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13" name="pl313"/>
            <p:cNvSpPr/>
            <p:nvPr/>
          </p:nvSpPr>
          <p:spPr>
            <a:xfrm>
              <a:off x="826728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14" name="pl314"/>
            <p:cNvSpPr/>
            <p:nvPr/>
          </p:nvSpPr>
          <p:spPr>
            <a:xfrm>
              <a:off x="869433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15" name="pl315"/>
            <p:cNvSpPr/>
            <p:nvPr/>
          </p:nvSpPr>
          <p:spPr>
            <a:xfrm>
              <a:off x="877974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16" name="pl316"/>
            <p:cNvSpPr/>
            <p:nvPr/>
          </p:nvSpPr>
          <p:spPr>
            <a:xfrm>
              <a:off x="8523512" y="3538883"/>
              <a:ext cx="256231" cy="381817"/>
            </a:xfrm>
            <a:custGeom>
              <a:avLst/>
              <a:pathLst>
                <a:path w="256231" h="381817">
                  <a:moveTo>
                    <a:pt x="0" y="144242"/>
                  </a:moveTo>
                  <a:lnTo>
                    <a:pt x="85410" y="381817"/>
                  </a:lnTo>
                  <a:lnTo>
                    <a:pt x="170821" y="135757"/>
                  </a:lnTo>
                  <a:lnTo>
                    <a:pt x="256231" y="0"/>
                  </a:lnTo>
                </a:path>
              </a:pathLst>
            </a:custGeom>
            <a:ln w="27101" cap="flat">
              <a:solidFill>
                <a:srgbClr val="1CABE2">
                  <a:alpha val="100000"/>
                </a:srgbClr>
              </a:solidFill>
              <a:prstDash val="solid"/>
              <a:round/>
            </a:ln>
          </p:spPr>
          <p:txBody>
            <a:bodyPr/>
            <a:lstStyle/>
            <a:p/>
          </p:txBody>
        </p:sp>
        <p:sp>
          <p:nvSpPr>
            <p:cNvPr id="317" name="pt317"/>
            <p:cNvSpPr/>
            <p:nvPr/>
          </p:nvSpPr>
          <p:spPr>
            <a:xfrm>
              <a:off x="8505461" y="366507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8" name="pt318"/>
            <p:cNvSpPr/>
            <p:nvPr/>
          </p:nvSpPr>
          <p:spPr>
            <a:xfrm>
              <a:off x="8590872" y="39026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9" name="pt319"/>
            <p:cNvSpPr/>
            <p:nvPr/>
          </p:nvSpPr>
          <p:spPr>
            <a:xfrm>
              <a:off x="8676283" y="365659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0" name="pt320"/>
            <p:cNvSpPr/>
            <p:nvPr/>
          </p:nvSpPr>
          <p:spPr>
            <a:xfrm>
              <a:off x="8761693" y="352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1" name="tx321"/>
            <p:cNvSpPr/>
            <p:nvPr/>
          </p:nvSpPr>
          <p:spPr>
            <a:xfrm>
              <a:off x="8371582" y="359085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49</a:t>
              </a:r>
            </a:p>
          </p:txBody>
        </p:sp>
        <p:sp>
          <p:nvSpPr>
            <p:cNvPr id="322" name="tx322"/>
            <p:cNvSpPr/>
            <p:nvPr/>
          </p:nvSpPr>
          <p:spPr>
            <a:xfrm>
              <a:off x="8812300" y="344661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66</a:t>
              </a:r>
            </a:p>
          </p:txBody>
        </p:sp>
        <p:sp>
          <p:nvSpPr>
            <p:cNvPr id="323" name="tx323"/>
            <p:cNvSpPr/>
            <p:nvPr/>
          </p:nvSpPr>
          <p:spPr>
            <a:xfrm>
              <a:off x="8640073" y="353348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50</a:t>
              </a:r>
            </a:p>
          </p:txBody>
        </p:sp>
        <p:sp>
          <p:nvSpPr>
            <p:cNvPr id="324" name="tx324"/>
            <p:cNvSpPr/>
            <p:nvPr/>
          </p:nvSpPr>
          <p:spPr>
            <a:xfrm>
              <a:off x="1928157" y="4279786"/>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325" name="tx325"/>
            <p:cNvSpPr/>
            <p:nvPr/>
          </p:nvSpPr>
          <p:spPr>
            <a:xfrm>
              <a:off x="4809247" y="4282569"/>
              <a:ext cx="217353"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YFV</a:t>
              </a:r>
            </a:p>
          </p:txBody>
        </p:sp>
        <p:sp>
          <p:nvSpPr>
            <p:cNvPr id="326" name="tx326"/>
            <p:cNvSpPr/>
            <p:nvPr/>
          </p:nvSpPr>
          <p:spPr>
            <a:xfrm>
              <a:off x="2002591" y="297112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327" name="tx327"/>
            <p:cNvSpPr/>
            <p:nvPr/>
          </p:nvSpPr>
          <p:spPr>
            <a:xfrm>
              <a:off x="4762672"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328" name="tx328"/>
            <p:cNvSpPr/>
            <p:nvPr/>
          </p:nvSpPr>
          <p:spPr>
            <a:xfrm>
              <a:off x="7556859"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329" name="tx329"/>
            <p:cNvSpPr/>
            <p:nvPr/>
          </p:nvSpPr>
          <p:spPr>
            <a:xfrm>
              <a:off x="2002645" y="1657608"/>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330" name="tx330"/>
            <p:cNvSpPr/>
            <p:nvPr/>
          </p:nvSpPr>
          <p:spPr>
            <a:xfrm>
              <a:off x="4775086" y="1660009"/>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331" name="tx331"/>
            <p:cNvSpPr/>
            <p:nvPr/>
          </p:nvSpPr>
          <p:spPr>
            <a:xfrm>
              <a:off x="7569274" y="1658590"/>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332" name="tx332"/>
            <p:cNvSpPr/>
            <p:nvPr/>
          </p:nvSpPr>
          <p:spPr>
            <a:xfrm rot="-5400000">
              <a:off x="93521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33" name="tx333"/>
            <p:cNvSpPr/>
            <p:nvPr/>
          </p:nvSpPr>
          <p:spPr>
            <a:xfrm rot="-5400000">
              <a:off x="136226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34" name="tx334"/>
            <p:cNvSpPr/>
            <p:nvPr/>
          </p:nvSpPr>
          <p:spPr>
            <a:xfrm rot="-5400000">
              <a:off x="178932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35" name="tx335"/>
            <p:cNvSpPr/>
            <p:nvPr/>
          </p:nvSpPr>
          <p:spPr>
            <a:xfrm rot="-5400000">
              <a:off x="221637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36" name="tx336"/>
            <p:cNvSpPr/>
            <p:nvPr/>
          </p:nvSpPr>
          <p:spPr>
            <a:xfrm rot="-5400000">
              <a:off x="255801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37" name="tx337"/>
            <p:cNvSpPr/>
            <p:nvPr/>
          </p:nvSpPr>
          <p:spPr>
            <a:xfrm rot="-5400000">
              <a:off x="298506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38" name="tx338"/>
            <p:cNvSpPr/>
            <p:nvPr/>
          </p:nvSpPr>
          <p:spPr>
            <a:xfrm rot="-5400000">
              <a:off x="307047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39" name="tx339"/>
            <p:cNvSpPr/>
            <p:nvPr/>
          </p:nvSpPr>
          <p:spPr>
            <a:xfrm rot="-5400000">
              <a:off x="3729401"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40" name="tx340"/>
            <p:cNvSpPr/>
            <p:nvPr/>
          </p:nvSpPr>
          <p:spPr>
            <a:xfrm rot="-5400000">
              <a:off x="415645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41" name="tx341"/>
            <p:cNvSpPr/>
            <p:nvPr/>
          </p:nvSpPr>
          <p:spPr>
            <a:xfrm rot="-5400000">
              <a:off x="458350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42" name="tx342"/>
            <p:cNvSpPr/>
            <p:nvPr/>
          </p:nvSpPr>
          <p:spPr>
            <a:xfrm rot="-5400000">
              <a:off x="501056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43" name="tx343"/>
            <p:cNvSpPr/>
            <p:nvPr/>
          </p:nvSpPr>
          <p:spPr>
            <a:xfrm rot="-5400000">
              <a:off x="535220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44" name="tx344"/>
            <p:cNvSpPr/>
            <p:nvPr/>
          </p:nvSpPr>
          <p:spPr>
            <a:xfrm rot="-5400000">
              <a:off x="577925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45" name="tx345"/>
            <p:cNvSpPr/>
            <p:nvPr/>
          </p:nvSpPr>
          <p:spPr>
            <a:xfrm rot="-5400000">
              <a:off x="586466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46" name="tx346"/>
            <p:cNvSpPr/>
            <p:nvPr/>
          </p:nvSpPr>
          <p:spPr>
            <a:xfrm rot="-5400000">
              <a:off x="6523589"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47" name="tx347"/>
            <p:cNvSpPr/>
            <p:nvPr/>
          </p:nvSpPr>
          <p:spPr>
            <a:xfrm rot="-5400000">
              <a:off x="6950642"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48" name="tx348"/>
            <p:cNvSpPr/>
            <p:nvPr/>
          </p:nvSpPr>
          <p:spPr>
            <a:xfrm rot="-5400000">
              <a:off x="7377695"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49" name="tx349"/>
            <p:cNvSpPr/>
            <p:nvPr/>
          </p:nvSpPr>
          <p:spPr>
            <a:xfrm rot="-5400000">
              <a:off x="7804748"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50" name="tx350"/>
            <p:cNvSpPr/>
            <p:nvPr/>
          </p:nvSpPr>
          <p:spPr>
            <a:xfrm rot="-5400000">
              <a:off x="8146390"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51" name="tx351"/>
            <p:cNvSpPr/>
            <p:nvPr/>
          </p:nvSpPr>
          <p:spPr>
            <a:xfrm rot="-5400000">
              <a:off x="8573443"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52" name="tx352"/>
            <p:cNvSpPr/>
            <p:nvPr/>
          </p:nvSpPr>
          <p:spPr>
            <a:xfrm rot="-5400000">
              <a:off x="8658854"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53" name="tx353"/>
            <p:cNvSpPr/>
            <p:nvPr/>
          </p:nvSpPr>
          <p:spPr>
            <a:xfrm>
              <a:off x="635239" y="274512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54" name="tx354"/>
            <p:cNvSpPr/>
            <p:nvPr/>
          </p:nvSpPr>
          <p:spPr>
            <a:xfrm>
              <a:off x="571671" y="257543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55" name="tx355"/>
            <p:cNvSpPr/>
            <p:nvPr/>
          </p:nvSpPr>
          <p:spPr>
            <a:xfrm>
              <a:off x="571671" y="24057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56" name="tx356"/>
            <p:cNvSpPr/>
            <p:nvPr/>
          </p:nvSpPr>
          <p:spPr>
            <a:xfrm>
              <a:off x="571671" y="223603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57" name="tx357"/>
            <p:cNvSpPr/>
            <p:nvPr/>
          </p:nvSpPr>
          <p:spPr>
            <a:xfrm>
              <a:off x="571671" y="206634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58" name="tx358"/>
            <p:cNvSpPr/>
            <p:nvPr/>
          </p:nvSpPr>
          <p:spPr>
            <a:xfrm>
              <a:off x="508103" y="1896643"/>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59" name="tx359"/>
            <p:cNvSpPr/>
            <p:nvPr/>
          </p:nvSpPr>
          <p:spPr>
            <a:xfrm>
              <a:off x="635239" y="405624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60" name="tx360"/>
            <p:cNvSpPr/>
            <p:nvPr/>
          </p:nvSpPr>
          <p:spPr>
            <a:xfrm>
              <a:off x="571671" y="388654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61" name="tx361"/>
            <p:cNvSpPr/>
            <p:nvPr/>
          </p:nvSpPr>
          <p:spPr>
            <a:xfrm>
              <a:off x="571671" y="371685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62" name="tx362"/>
            <p:cNvSpPr/>
            <p:nvPr/>
          </p:nvSpPr>
          <p:spPr>
            <a:xfrm>
              <a:off x="571671" y="354715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63" name="tx363"/>
            <p:cNvSpPr/>
            <p:nvPr/>
          </p:nvSpPr>
          <p:spPr>
            <a:xfrm>
              <a:off x="571671" y="337745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64" name="tx364"/>
            <p:cNvSpPr/>
            <p:nvPr/>
          </p:nvSpPr>
          <p:spPr>
            <a:xfrm>
              <a:off x="508103" y="320776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65" name="tx365"/>
            <p:cNvSpPr/>
            <p:nvPr/>
          </p:nvSpPr>
          <p:spPr>
            <a:xfrm>
              <a:off x="635239" y="536736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66" name="tx366"/>
            <p:cNvSpPr/>
            <p:nvPr/>
          </p:nvSpPr>
          <p:spPr>
            <a:xfrm>
              <a:off x="571671" y="519766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67" name="tx367"/>
            <p:cNvSpPr/>
            <p:nvPr/>
          </p:nvSpPr>
          <p:spPr>
            <a:xfrm>
              <a:off x="571671" y="50279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68" name="tx368"/>
            <p:cNvSpPr/>
            <p:nvPr/>
          </p:nvSpPr>
          <p:spPr>
            <a:xfrm>
              <a:off x="571671" y="48582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69" name="tx369"/>
            <p:cNvSpPr/>
            <p:nvPr/>
          </p:nvSpPr>
          <p:spPr>
            <a:xfrm>
              <a:off x="571671" y="46885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70" name="tx370"/>
            <p:cNvSpPr/>
            <p:nvPr/>
          </p:nvSpPr>
          <p:spPr>
            <a:xfrm>
              <a:off x="508103" y="4518876"/>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71" name="tx371"/>
            <p:cNvSpPr/>
            <p:nvPr/>
          </p:nvSpPr>
          <p:spPr>
            <a:xfrm rot="-5400000">
              <a:off x="-52544" y="356666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72" name="pt372"/>
            <p:cNvSpPr/>
            <p:nvPr/>
          </p:nvSpPr>
          <p:spPr>
            <a:xfrm>
              <a:off x="3889935" y="6196980"/>
              <a:ext cx="90303" cy="90303"/>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73" name="pt373"/>
            <p:cNvSpPr/>
            <p:nvPr/>
          </p:nvSpPr>
          <p:spPr>
            <a:xfrm>
              <a:off x="4986224" y="6196980"/>
              <a:ext cx="90303" cy="90303"/>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74" name="tx374"/>
            <p:cNvSpPr/>
            <p:nvPr/>
          </p:nvSpPr>
          <p:spPr>
            <a:xfrm>
              <a:off x="4114404" y="6190495"/>
              <a:ext cx="73765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stockout</a:t>
              </a:r>
            </a:p>
          </p:txBody>
        </p:sp>
        <p:sp>
          <p:nvSpPr>
            <p:cNvPr id="375" name="tx375"/>
            <p:cNvSpPr/>
            <p:nvPr/>
          </p:nvSpPr>
          <p:spPr>
            <a:xfrm>
              <a:off x="5210693" y="6162732"/>
              <a:ext cx="7997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Any stockout</a:t>
              </a:r>
            </a:p>
          </p:txBody>
        </p:sp>
        <p:sp>
          <p:nvSpPr>
            <p:cNvPr id="376" name="tx376"/>
            <p:cNvSpPr/>
            <p:nvPr/>
          </p:nvSpPr>
          <p:spPr>
            <a:xfrm>
              <a:off x="2383065" y="1330710"/>
              <a:ext cx="506971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Uganda, 2000-2025</a:t>
              </a:r>
            </a:p>
          </p:txBody>
        </p:sp>
        <p:sp>
          <p:nvSpPr>
            <p:cNvPr id="377" name="tx377"/>
            <p:cNvSpPr/>
            <p:nvPr/>
          </p:nvSpPr>
          <p:spPr>
            <a:xfrm>
              <a:off x="4912824" y="646609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378" name="tx378"/>
            <p:cNvSpPr/>
            <p:nvPr/>
          </p:nvSpPr>
          <p:spPr>
            <a:xfrm>
              <a:off x="5160573" y="6586855"/>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2025</a:t>
              </a:r>
            </a:p>
          </p:txBody>
        </p:sp>
      </p:grpSp>
      <p:sp>
        <p:nvSpPr>
          <p:cNvPr id="37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2025, MCV2 had the lowest coverage (66%), followed by YFV (69%).
Compared to 2019, coverage of 5 vaccines increased (BCG, DTP1, DTP3, IPV1 and MCV1) and one vaccine decreased (ROTAC).
Compared to 2024, coverage of 6 vaccines increased (BCG, DTP1, DTP3, IPV1, MCV2 and YFV), one vaccine remained constant (MCV1), and one vaccine decreased (ROTAC).</a:t>
            </a:r>
          </a:p>
        </p:txBody>
      </p:sp>
      <p:sp>
        <p:nvSpPr>
          <p:cNvPr id="38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Uganda had its lowest coverage in MCV2 (66%), while most other routine vaccines clustered around 69-98%; 5 antigens increased since 2019, and 6 antigens increased since 2024.</a:t>
            </a:r>
          </a:p>
        </p:txBody>
      </p:sp>
      <p:grpSp xmlns:pic="http://schemas.openxmlformats.org/drawingml/2006/picture">
        <p:nvGrpSpPr>
          <p:cNvPr id="381" name=""/>
          <p:cNvGrpSpPr/>
          <p:nvPr/>
        </p:nvGrpSpPr>
        <p:grpSpPr>
          <a:xfrm>
            <a:off x="292608" y="1097280"/>
            <a:ext cx="8595360" cy="28575"/>
            <a:chOff x="292608" y="1097280"/>
            <a:chExt cx="8595360" cy="28575"/>
          </a:xfrm>
        </p:grpSpPr>
        <p:sp>
          <p:nvSpPr>
            <p:cNvPr id="382"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383"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38893"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74253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04616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08907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34980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1053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7126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3199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271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65344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1135255" y="1025698"/>
              <a:ext cx="6518190" cy="2135232"/>
            </a:xfrm>
            <a:custGeom>
              <a:avLst/>
              <a:pathLst>
                <a:path w="6518190" h="2135232">
                  <a:moveTo>
                    <a:pt x="0" y="2135232"/>
                  </a:moveTo>
                  <a:lnTo>
                    <a:pt x="260727" y="1992883"/>
                  </a:lnTo>
                  <a:lnTo>
                    <a:pt x="521455" y="1897984"/>
                  </a:lnTo>
                  <a:lnTo>
                    <a:pt x="782182" y="1803085"/>
                  </a:lnTo>
                  <a:lnTo>
                    <a:pt x="1042910" y="1660736"/>
                  </a:lnTo>
                  <a:lnTo>
                    <a:pt x="1303638" y="1565837"/>
                  </a:lnTo>
                  <a:lnTo>
                    <a:pt x="1564365" y="1565837"/>
                  </a:lnTo>
                  <a:lnTo>
                    <a:pt x="1825093" y="1138790"/>
                  </a:lnTo>
                  <a:lnTo>
                    <a:pt x="2085820" y="1233689"/>
                  </a:lnTo>
                  <a:lnTo>
                    <a:pt x="2346548" y="854093"/>
                  </a:lnTo>
                  <a:lnTo>
                    <a:pt x="2607276" y="806643"/>
                  </a:lnTo>
                  <a:lnTo>
                    <a:pt x="2868003" y="711744"/>
                  </a:lnTo>
                  <a:lnTo>
                    <a:pt x="3128731" y="664294"/>
                  </a:lnTo>
                  <a:lnTo>
                    <a:pt x="3389458" y="616844"/>
                  </a:lnTo>
                  <a:lnTo>
                    <a:pt x="3650186" y="569395"/>
                  </a:lnTo>
                  <a:lnTo>
                    <a:pt x="3910914" y="379596"/>
                  </a:lnTo>
                  <a:lnTo>
                    <a:pt x="4171641" y="189798"/>
                  </a:lnTo>
                  <a:lnTo>
                    <a:pt x="4432369" y="142348"/>
                  </a:lnTo>
                  <a:lnTo>
                    <a:pt x="4693096" y="189798"/>
                  </a:lnTo>
                  <a:lnTo>
                    <a:pt x="4953824" y="189798"/>
                  </a:lnTo>
                  <a:lnTo>
                    <a:pt x="5214552" y="379596"/>
                  </a:lnTo>
                  <a:lnTo>
                    <a:pt x="5475279" y="284697"/>
                  </a:lnTo>
                  <a:lnTo>
                    <a:pt x="5736007" y="379596"/>
                  </a:lnTo>
                  <a:lnTo>
                    <a:pt x="5996734" y="284697"/>
                  </a:lnTo>
                  <a:lnTo>
                    <a:pt x="6257462" y="142348"/>
                  </a:lnTo>
                  <a:lnTo>
                    <a:pt x="6518190" y="0"/>
                  </a:lnTo>
                </a:path>
              </a:pathLst>
            </a:custGeom>
            <a:ln w="27101" cap="flat">
              <a:solidFill>
                <a:srgbClr val="1C86EE">
                  <a:alpha val="100000"/>
                </a:srgbClr>
              </a:solidFill>
              <a:prstDash val="solid"/>
              <a:round/>
            </a:ln>
          </p:spPr>
          <p:txBody>
            <a:bodyPr/>
            <a:lstStyle/>
            <a:p/>
          </p:txBody>
        </p:sp>
        <p:sp>
          <p:nvSpPr>
            <p:cNvPr id="39" name="pl39"/>
            <p:cNvSpPr/>
            <p:nvPr/>
          </p:nvSpPr>
          <p:spPr>
            <a:xfrm>
              <a:off x="1656710" y="1025698"/>
              <a:ext cx="5996734" cy="3226573"/>
            </a:xfrm>
            <a:custGeom>
              <a:avLst/>
              <a:pathLst>
                <a:path w="5996734" h="3226573">
                  <a:moveTo>
                    <a:pt x="0" y="3226573"/>
                  </a:moveTo>
                  <a:lnTo>
                    <a:pt x="260727" y="2514829"/>
                  </a:lnTo>
                  <a:lnTo>
                    <a:pt x="521455" y="1660736"/>
                  </a:lnTo>
                  <a:lnTo>
                    <a:pt x="782182" y="1565837"/>
                  </a:lnTo>
                  <a:lnTo>
                    <a:pt x="1042910" y="1565837"/>
                  </a:lnTo>
                  <a:lnTo>
                    <a:pt x="1303638" y="1138790"/>
                  </a:lnTo>
                  <a:lnTo>
                    <a:pt x="1564365" y="1233689"/>
                  </a:lnTo>
                  <a:lnTo>
                    <a:pt x="1825093" y="854093"/>
                  </a:lnTo>
                  <a:lnTo>
                    <a:pt x="2085820" y="806643"/>
                  </a:lnTo>
                  <a:lnTo>
                    <a:pt x="2346548" y="711744"/>
                  </a:lnTo>
                  <a:lnTo>
                    <a:pt x="2607276" y="664294"/>
                  </a:lnTo>
                  <a:lnTo>
                    <a:pt x="2868003" y="616844"/>
                  </a:lnTo>
                  <a:lnTo>
                    <a:pt x="3128731" y="569395"/>
                  </a:lnTo>
                  <a:lnTo>
                    <a:pt x="3389458" y="379596"/>
                  </a:lnTo>
                  <a:lnTo>
                    <a:pt x="3650186" y="189798"/>
                  </a:lnTo>
                  <a:lnTo>
                    <a:pt x="3910914" y="142348"/>
                  </a:lnTo>
                  <a:lnTo>
                    <a:pt x="4171641" y="189798"/>
                  </a:lnTo>
                  <a:lnTo>
                    <a:pt x="4432369" y="189798"/>
                  </a:lnTo>
                  <a:lnTo>
                    <a:pt x="4693096" y="379596"/>
                  </a:lnTo>
                  <a:lnTo>
                    <a:pt x="4953824" y="284697"/>
                  </a:lnTo>
                  <a:lnTo>
                    <a:pt x="5214552" y="379596"/>
                  </a:lnTo>
                  <a:lnTo>
                    <a:pt x="5475279" y="284697"/>
                  </a:lnTo>
                  <a:lnTo>
                    <a:pt x="5736007" y="142348"/>
                  </a:lnTo>
                  <a:lnTo>
                    <a:pt x="5996734" y="0"/>
                  </a:lnTo>
                </a:path>
              </a:pathLst>
            </a:custGeom>
            <a:ln w="27101" cap="flat">
              <a:solidFill>
                <a:srgbClr val="80BD41">
                  <a:alpha val="100000"/>
                </a:srgbClr>
              </a:solidFill>
              <a:prstDash val="solid"/>
              <a:round/>
            </a:ln>
          </p:spPr>
          <p:txBody>
            <a:bodyPr/>
            <a:lstStyle/>
            <a:p/>
          </p:txBody>
        </p:sp>
        <p:sp>
          <p:nvSpPr>
            <p:cNvPr id="40" name="pl40"/>
            <p:cNvSpPr/>
            <p:nvPr/>
          </p:nvSpPr>
          <p:spPr>
            <a:xfrm>
              <a:off x="1656710" y="1025698"/>
              <a:ext cx="5996734" cy="3226573"/>
            </a:xfrm>
            <a:custGeom>
              <a:avLst/>
              <a:pathLst>
                <a:path w="5996734" h="3226573">
                  <a:moveTo>
                    <a:pt x="0" y="3226573"/>
                  </a:moveTo>
                  <a:lnTo>
                    <a:pt x="260727" y="2514829"/>
                  </a:lnTo>
                  <a:lnTo>
                    <a:pt x="521455" y="1660736"/>
                  </a:lnTo>
                  <a:lnTo>
                    <a:pt x="782182" y="1565837"/>
                  </a:lnTo>
                  <a:lnTo>
                    <a:pt x="1042910" y="1565837"/>
                  </a:lnTo>
                  <a:lnTo>
                    <a:pt x="1303638" y="1138790"/>
                  </a:lnTo>
                  <a:lnTo>
                    <a:pt x="1564365" y="1233689"/>
                  </a:lnTo>
                  <a:lnTo>
                    <a:pt x="1825093" y="854093"/>
                  </a:lnTo>
                  <a:lnTo>
                    <a:pt x="2085820" y="806643"/>
                  </a:lnTo>
                  <a:lnTo>
                    <a:pt x="2346548" y="711744"/>
                  </a:lnTo>
                  <a:lnTo>
                    <a:pt x="2607276" y="664294"/>
                  </a:lnTo>
                  <a:lnTo>
                    <a:pt x="2868003" y="616844"/>
                  </a:lnTo>
                  <a:lnTo>
                    <a:pt x="3128731" y="569395"/>
                  </a:lnTo>
                  <a:lnTo>
                    <a:pt x="3389458" y="379596"/>
                  </a:lnTo>
                  <a:lnTo>
                    <a:pt x="3650186" y="189798"/>
                  </a:lnTo>
                  <a:lnTo>
                    <a:pt x="3910914" y="142348"/>
                  </a:lnTo>
                  <a:lnTo>
                    <a:pt x="4171641" y="189798"/>
                  </a:lnTo>
                  <a:lnTo>
                    <a:pt x="4432369" y="189798"/>
                  </a:lnTo>
                  <a:lnTo>
                    <a:pt x="4693096" y="379596"/>
                  </a:lnTo>
                  <a:lnTo>
                    <a:pt x="4953824" y="284697"/>
                  </a:lnTo>
                  <a:lnTo>
                    <a:pt x="5214552" y="379596"/>
                  </a:lnTo>
                  <a:lnTo>
                    <a:pt x="5475279" y="284697"/>
                  </a:lnTo>
                  <a:lnTo>
                    <a:pt x="5736007" y="142348"/>
                  </a:lnTo>
                  <a:lnTo>
                    <a:pt x="5996734" y="0"/>
                  </a:lnTo>
                </a:path>
              </a:pathLst>
            </a:custGeom>
            <a:ln w="27101" cap="flat">
              <a:solidFill>
                <a:srgbClr val="EE00EE">
                  <a:alpha val="100000"/>
                </a:srgbClr>
              </a:solidFill>
              <a:prstDash val="solid"/>
              <a:round/>
            </a:ln>
          </p:spPr>
          <p:txBody>
            <a:bodyPr/>
            <a:lstStyle/>
            <a:p/>
          </p:txBody>
        </p:sp>
        <p:sp>
          <p:nvSpPr>
            <p:cNvPr id="41" name="pl41"/>
            <p:cNvSpPr/>
            <p:nvPr/>
          </p:nvSpPr>
          <p:spPr>
            <a:xfrm>
              <a:off x="5306897" y="978248"/>
              <a:ext cx="2346548" cy="3226573"/>
            </a:xfrm>
            <a:custGeom>
              <a:avLst/>
              <a:pathLst>
                <a:path w="2346548" h="3226573">
                  <a:moveTo>
                    <a:pt x="0" y="3226573"/>
                  </a:moveTo>
                  <a:lnTo>
                    <a:pt x="260727" y="1897984"/>
                  </a:lnTo>
                  <a:lnTo>
                    <a:pt x="521455" y="1091341"/>
                  </a:lnTo>
                  <a:lnTo>
                    <a:pt x="782182" y="1518387"/>
                  </a:lnTo>
                  <a:lnTo>
                    <a:pt x="1042910" y="3179123"/>
                  </a:lnTo>
                  <a:lnTo>
                    <a:pt x="1303638" y="2467379"/>
                  </a:lnTo>
                  <a:lnTo>
                    <a:pt x="1564365" y="2989325"/>
                  </a:lnTo>
                  <a:lnTo>
                    <a:pt x="1825093" y="0"/>
                  </a:lnTo>
                  <a:lnTo>
                    <a:pt x="2085820" y="142348"/>
                  </a:lnTo>
                  <a:lnTo>
                    <a:pt x="2346548" y="1376038"/>
                  </a:lnTo>
                </a:path>
              </a:pathLst>
            </a:custGeom>
            <a:ln w="27101" cap="flat">
              <a:solidFill>
                <a:srgbClr val="6A3D9A">
                  <a:alpha val="100000"/>
                </a:srgbClr>
              </a:solidFill>
              <a:prstDash val="solid"/>
              <a:round/>
            </a:ln>
          </p:spPr>
          <p:txBody>
            <a:bodyPr/>
            <a:lstStyle/>
            <a:p/>
          </p:txBody>
        </p:sp>
        <p:sp>
          <p:nvSpPr>
            <p:cNvPr id="42" name="pl42"/>
            <p:cNvSpPr/>
            <p:nvPr/>
          </p:nvSpPr>
          <p:spPr>
            <a:xfrm>
              <a:off x="5306897" y="978248"/>
              <a:ext cx="2346548" cy="2562279"/>
            </a:xfrm>
            <a:custGeom>
              <a:avLst/>
              <a:pathLst>
                <a:path w="2346548" h="2562279">
                  <a:moveTo>
                    <a:pt x="0" y="2562279"/>
                  </a:moveTo>
                  <a:lnTo>
                    <a:pt x="260727" y="1328589"/>
                  </a:lnTo>
                  <a:lnTo>
                    <a:pt x="521455" y="664294"/>
                  </a:lnTo>
                  <a:lnTo>
                    <a:pt x="782182" y="474496"/>
                  </a:lnTo>
                  <a:lnTo>
                    <a:pt x="1042910" y="427046"/>
                  </a:lnTo>
                  <a:lnTo>
                    <a:pt x="1303638" y="379596"/>
                  </a:lnTo>
                  <a:lnTo>
                    <a:pt x="1564365" y="142348"/>
                  </a:lnTo>
                  <a:lnTo>
                    <a:pt x="1825093" y="142348"/>
                  </a:lnTo>
                  <a:lnTo>
                    <a:pt x="2085820" y="47449"/>
                  </a:lnTo>
                  <a:lnTo>
                    <a:pt x="2346548" y="0"/>
                  </a:lnTo>
                </a:path>
              </a:pathLst>
            </a:custGeom>
            <a:ln w="27101" cap="flat">
              <a:solidFill>
                <a:srgbClr val="E31A1C">
                  <a:alpha val="100000"/>
                </a:srgbClr>
              </a:solidFill>
              <a:prstDash val="solid"/>
              <a:round/>
            </a:ln>
          </p:spPr>
          <p:txBody>
            <a:bodyPr/>
            <a:lstStyle/>
            <a:p/>
          </p:txBody>
        </p:sp>
        <p:sp>
          <p:nvSpPr>
            <p:cNvPr id="43" name="pl43"/>
            <p:cNvSpPr/>
            <p:nvPr/>
          </p:nvSpPr>
          <p:spPr>
            <a:xfrm>
              <a:off x="6871262" y="1737442"/>
              <a:ext cx="782182" cy="3558720"/>
            </a:xfrm>
            <a:custGeom>
              <a:avLst/>
              <a:pathLst>
                <a:path w="782182" h="3558720">
                  <a:moveTo>
                    <a:pt x="0" y="3558720"/>
                  </a:moveTo>
                  <a:lnTo>
                    <a:pt x="260727" y="1945434"/>
                  </a:lnTo>
                  <a:lnTo>
                    <a:pt x="521455" y="474496"/>
                  </a:lnTo>
                  <a:lnTo>
                    <a:pt x="782182" y="0"/>
                  </a:lnTo>
                </a:path>
              </a:pathLst>
            </a:custGeom>
            <a:ln w="27101" cap="flat">
              <a:solidFill>
                <a:srgbClr val="FF7F00">
                  <a:alpha val="100000"/>
                </a:srgbClr>
              </a:solidFill>
              <a:prstDash val="solid"/>
              <a:round/>
            </a:ln>
          </p:spPr>
          <p:txBody>
            <a:bodyPr/>
            <a:lstStyle/>
            <a:p/>
          </p:txBody>
        </p:sp>
        <p:sp>
          <p:nvSpPr>
            <p:cNvPr id="44" name="pl44"/>
            <p:cNvSpPr/>
            <p:nvPr/>
          </p:nvSpPr>
          <p:spPr>
            <a:xfrm>
              <a:off x="1135255" y="1262946"/>
              <a:ext cx="6518190" cy="1660736"/>
            </a:xfrm>
            <a:custGeom>
              <a:avLst/>
              <a:pathLst>
                <a:path w="6518190" h="1660736">
                  <a:moveTo>
                    <a:pt x="0" y="1660736"/>
                  </a:moveTo>
                  <a:lnTo>
                    <a:pt x="260727" y="1565837"/>
                  </a:lnTo>
                  <a:lnTo>
                    <a:pt x="521455" y="1423488"/>
                  </a:lnTo>
                  <a:lnTo>
                    <a:pt x="782182" y="1328589"/>
                  </a:lnTo>
                  <a:lnTo>
                    <a:pt x="1042910" y="1233689"/>
                  </a:lnTo>
                  <a:lnTo>
                    <a:pt x="1303638" y="1138790"/>
                  </a:lnTo>
                  <a:lnTo>
                    <a:pt x="1564365" y="806643"/>
                  </a:lnTo>
                  <a:lnTo>
                    <a:pt x="1825093" y="806643"/>
                  </a:lnTo>
                  <a:lnTo>
                    <a:pt x="2085820" y="1043891"/>
                  </a:lnTo>
                  <a:lnTo>
                    <a:pt x="2346548" y="711744"/>
                  </a:lnTo>
                  <a:lnTo>
                    <a:pt x="2607276" y="901542"/>
                  </a:lnTo>
                  <a:lnTo>
                    <a:pt x="2868003" y="806643"/>
                  </a:lnTo>
                  <a:lnTo>
                    <a:pt x="3128731" y="569395"/>
                  </a:lnTo>
                  <a:lnTo>
                    <a:pt x="3389458" y="427046"/>
                  </a:lnTo>
                  <a:lnTo>
                    <a:pt x="3650186" y="332147"/>
                  </a:lnTo>
                  <a:lnTo>
                    <a:pt x="3910914" y="616844"/>
                  </a:lnTo>
                  <a:lnTo>
                    <a:pt x="4171641" y="616844"/>
                  </a:lnTo>
                  <a:lnTo>
                    <a:pt x="4432369" y="427046"/>
                  </a:lnTo>
                  <a:lnTo>
                    <a:pt x="4693096" y="284697"/>
                  </a:lnTo>
                  <a:lnTo>
                    <a:pt x="4953824" y="237248"/>
                  </a:lnTo>
                  <a:lnTo>
                    <a:pt x="5214552" y="142348"/>
                  </a:lnTo>
                  <a:lnTo>
                    <a:pt x="5475279" y="94899"/>
                  </a:lnTo>
                  <a:lnTo>
                    <a:pt x="5736007" y="47449"/>
                  </a:lnTo>
                  <a:lnTo>
                    <a:pt x="5996734" y="47449"/>
                  </a:lnTo>
                  <a:lnTo>
                    <a:pt x="6257462" y="0"/>
                  </a:lnTo>
                  <a:lnTo>
                    <a:pt x="6518190" y="0"/>
                  </a:lnTo>
                </a:path>
              </a:pathLst>
            </a:custGeom>
            <a:ln w="27101" cap="flat">
              <a:solidFill>
                <a:srgbClr val="FFC20E">
                  <a:alpha val="100000"/>
                </a:srgbClr>
              </a:solidFill>
              <a:prstDash val="solid"/>
              <a:round/>
            </a:ln>
          </p:spPr>
          <p:txBody>
            <a:bodyPr/>
            <a:lstStyle/>
            <a:p/>
          </p:txBody>
        </p:sp>
        <p:sp>
          <p:nvSpPr>
            <p:cNvPr id="45" name="pl45"/>
            <p:cNvSpPr/>
            <p:nvPr/>
          </p:nvSpPr>
          <p:spPr>
            <a:xfrm>
              <a:off x="6871262" y="2496636"/>
              <a:ext cx="782182" cy="2135232"/>
            </a:xfrm>
            <a:custGeom>
              <a:avLst/>
              <a:pathLst>
                <a:path w="782182" h="2135232">
                  <a:moveTo>
                    <a:pt x="0" y="806643"/>
                  </a:moveTo>
                  <a:lnTo>
                    <a:pt x="260727" y="2135232"/>
                  </a:lnTo>
                  <a:lnTo>
                    <a:pt x="521455" y="759193"/>
                  </a:lnTo>
                  <a:lnTo>
                    <a:pt x="782182" y="0"/>
                  </a:lnTo>
                </a:path>
              </a:pathLst>
            </a:custGeom>
            <a:ln w="27101" cap="flat">
              <a:solidFill>
                <a:srgbClr val="008B00">
                  <a:alpha val="100000"/>
                </a:srgbClr>
              </a:solidFill>
              <a:prstDash val="solid"/>
              <a:round/>
            </a:ln>
          </p:spPr>
          <p:txBody>
            <a:bodyPr/>
            <a:lstStyle/>
            <a:p/>
          </p:txBody>
        </p:sp>
        <p:sp>
          <p:nvSpPr>
            <p:cNvPr id="46" name="pl46"/>
            <p:cNvSpPr/>
            <p:nvPr/>
          </p:nvSpPr>
          <p:spPr>
            <a:xfrm>
              <a:off x="4785441" y="1025698"/>
              <a:ext cx="2868003" cy="1755635"/>
            </a:xfrm>
            <a:custGeom>
              <a:avLst/>
              <a:pathLst>
                <a:path w="2868003" h="1755635">
                  <a:moveTo>
                    <a:pt x="0" y="1755635"/>
                  </a:moveTo>
                  <a:lnTo>
                    <a:pt x="260727" y="1565837"/>
                  </a:lnTo>
                  <a:lnTo>
                    <a:pt x="521455" y="948992"/>
                  </a:lnTo>
                  <a:lnTo>
                    <a:pt x="782182" y="332147"/>
                  </a:lnTo>
                  <a:lnTo>
                    <a:pt x="1042910" y="237248"/>
                  </a:lnTo>
                  <a:lnTo>
                    <a:pt x="1303638" y="237248"/>
                  </a:lnTo>
                  <a:lnTo>
                    <a:pt x="1564365" y="379596"/>
                  </a:lnTo>
                  <a:lnTo>
                    <a:pt x="1825093" y="284697"/>
                  </a:lnTo>
                  <a:lnTo>
                    <a:pt x="2085820" y="332147"/>
                  </a:lnTo>
                  <a:lnTo>
                    <a:pt x="2346548" y="284697"/>
                  </a:lnTo>
                  <a:lnTo>
                    <a:pt x="2607276" y="142348"/>
                  </a:lnTo>
                  <a:lnTo>
                    <a:pt x="2868003" y="0"/>
                  </a:lnTo>
                </a:path>
              </a:pathLst>
            </a:custGeom>
            <a:ln w="27101" cap="flat">
              <a:solidFill>
                <a:srgbClr val="9A32CD">
                  <a:alpha val="100000"/>
                </a:srgbClr>
              </a:solidFill>
              <a:prstDash val="solid"/>
              <a:round/>
            </a:ln>
          </p:spPr>
          <p:txBody>
            <a:bodyPr/>
            <a:lstStyle/>
            <a:p/>
          </p:txBody>
        </p:sp>
        <p:sp>
          <p:nvSpPr>
            <p:cNvPr id="47" name="pl47"/>
            <p:cNvSpPr/>
            <p:nvPr/>
          </p:nvSpPr>
          <p:spPr>
            <a:xfrm>
              <a:off x="5828352" y="1452744"/>
              <a:ext cx="1825093" cy="2467379"/>
            </a:xfrm>
            <a:custGeom>
              <a:avLst/>
              <a:pathLst>
                <a:path w="1825093" h="2467379">
                  <a:moveTo>
                    <a:pt x="0" y="2467379"/>
                  </a:moveTo>
                  <a:lnTo>
                    <a:pt x="260727" y="47449"/>
                  </a:lnTo>
                  <a:lnTo>
                    <a:pt x="521455" y="0"/>
                  </a:lnTo>
                  <a:lnTo>
                    <a:pt x="782182" y="47449"/>
                  </a:lnTo>
                  <a:lnTo>
                    <a:pt x="1042910" y="189798"/>
                  </a:lnTo>
                  <a:lnTo>
                    <a:pt x="1303638" y="94899"/>
                  </a:lnTo>
                  <a:lnTo>
                    <a:pt x="1564365" y="379596"/>
                  </a:lnTo>
                  <a:lnTo>
                    <a:pt x="1825093" y="711744"/>
                  </a:lnTo>
                </a:path>
              </a:pathLst>
            </a:custGeom>
            <a:ln w="27101" cap="flat">
              <a:solidFill>
                <a:srgbClr val="836FFF">
                  <a:alpha val="100000"/>
                </a:srgbClr>
              </a:solidFill>
              <a:prstDash val="solid"/>
              <a:round/>
            </a:ln>
          </p:spPr>
          <p:txBody>
            <a:bodyPr/>
            <a:lstStyle/>
            <a:p/>
          </p:txBody>
        </p:sp>
        <p:sp>
          <p:nvSpPr>
            <p:cNvPr id="48" name="pl48"/>
            <p:cNvSpPr/>
            <p:nvPr/>
          </p:nvSpPr>
          <p:spPr>
            <a:xfrm>
              <a:off x="6349807" y="1262946"/>
              <a:ext cx="1303638" cy="142348"/>
            </a:xfrm>
            <a:custGeom>
              <a:avLst/>
              <a:pathLst>
                <a:path w="1303638" h="142348">
                  <a:moveTo>
                    <a:pt x="0" y="142348"/>
                  </a:moveTo>
                  <a:lnTo>
                    <a:pt x="260727" y="94899"/>
                  </a:lnTo>
                  <a:lnTo>
                    <a:pt x="521455" y="47449"/>
                  </a:lnTo>
                  <a:lnTo>
                    <a:pt x="782182" y="47449"/>
                  </a:lnTo>
                  <a:lnTo>
                    <a:pt x="1042910" y="0"/>
                  </a:lnTo>
                  <a:lnTo>
                    <a:pt x="1303638" y="0"/>
                  </a:lnTo>
                </a:path>
              </a:pathLst>
            </a:custGeom>
            <a:ln w="27101" cap="flat">
              <a:solidFill>
                <a:srgbClr val="FB9A99">
                  <a:alpha val="100000"/>
                </a:srgbClr>
              </a:solidFill>
              <a:prstDash val="solid"/>
              <a:round/>
            </a:ln>
          </p:spPr>
          <p:txBody>
            <a:bodyPr/>
            <a:lstStyle/>
            <a:p/>
          </p:txBody>
        </p:sp>
        <p:sp>
          <p:nvSpPr>
            <p:cNvPr id="49" name="pl49"/>
            <p:cNvSpPr/>
            <p:nvPr/>
          </p:nvSpPr>
          <p:spPr>
            <a:xfrm>
              <a:off x="7670277" y="783675"/>
              <a:ext cx="754748" cy="190329"/>
            </a:xfrm>
            <a:custGeom>
              <a:avLst/>
              <a:pathLst>
                <a:path w="754748" h="190329">
                  <a:moveTo>
                    <a:pt x="754748" y="0"/>
                  </a:moveTo>
                  <a:lnTo>
                    <a:pt x="0" y="190329"/>
                  </a:lnTo>
                </a:path>
              </a:pathLst>
            </a:custGeom>
          </p:spPr>
          <p:txBody>
            <a:bodyPr/>
            <a:lstStyle/>
            <a:p/>
          </p:txBody>
        </p:sp>
        <p:sp>
          <p:nvSpPr>
            <p:cNvPr id="50" name="pl50"/>
            <p:cNvSpPr/>
            <p:nvPr/>
          </p:nvSpPr>
          <p:spPr>
            <a:xfrm>
              <a:off x="7671577" y="1026055"/>
              <a:ext cx="711368" cy="14001"/>
            </a:xfrm>
            <a:custGeom>
              <a:avLst/>
              <a:pathLst>
                <a:path w="711368" h="14001">
                  <a:moveTo>
                    <a:pt x="711368" y="14001"/>
                  </a:moveTo>
                  <a:lnTo>
                    <a:pt x="0" y="0"/>
                  </a:lnTo>
                </a:path>
              </a:pathLst>
            </a:custGeom>
          </p:spPr>
          <p:txBody>
            <a:bodyPr/>
            <a:lstStyle/>
            <a:p/>
          </p:txBody>
        </p:sp>
        <p:sp>
          <p:nvSpPr>
            <p:cNvPr id="51" name="pl51"/>
            <p:cNvSpPr/>
            <p:nvPr/>
          </p:nvSpPr>
          <p:spPr>
            <a:xfrm>
              <a:off x="7661999" y="1035737"/>
              <a:ext cx="666585" cy="782349"/>
            </a:xfrm>
            <a:custGeom>
              <a:avLst/>
              <a:pathLst>
                <a:path w="666585" h="782349">
                  <a:moveTo>
                    <a:pt x="666585" y="782349"/>
                  </a:moveTo>
                  <a:lnTo>
                    <a:pt x="0" y="0"/>
                  </a:lnTo>
                </a:path>
              </a:pathLst>
            </a:custGeom>
          </p:spPr>
          <p:txBody>
            <a:bodyPr/>
            <a:lstStyle/>
            <a:p/>
          </p:txBody>
        </p:sp>
        <p:sp>
          <p:nvSpPr>
            <p:cNvPr id="52" name="pl52"/>
            <p:cNvSpPr/>
            <p:nvPr/>
          </p:nvSpPr>
          <p:spPr>
            <a:xfrm>
              <a:off x="7669374" y="1031145"/>
              <a:ext cx="767720" cy="262500"/>
            </a:xfrm>
            <a:custGeom>
              <a:avLst/>
              <a:pathLst>
                <a:path w="767720" h="262500">
                  <a:moveTo>
                    <a:pt x="767720" y="262500"/>
                  </a:moveTo>
                  <a:lnTo>
                    <a:pt x="0" y="0"/>
                  </a:lnTo>
                </a:path>
              </a:pathLst>
            </a:custGeom>
          </p:spPr>
          <p:txBody>
            <a:bodyPr/>
            <a:lstStyle/>
            <a:p/>
          </p:txBody>
        </p:sp>
        <p:sp>
          <p:nvSpPr>
            <p:cNvPr id="53" name="pl53"/>
            <p:cNvSpPr/>
            <p:nvPr/>
          </p:nvSpPr>
          <p:spPr>
            <a:xfrm>
              <a:off x="7665369" y="1034277"/>
              <a:ext cx="717576" cy="516297"/>
            </a:xfrm>
            <a:custGeom>
              <a:avLst/>
              <a:pathLst>
                <a:path w="717576" h="516297">
                  <a:moveTo>
                    <a:pt x="717576" y="516297"/>
                  </a:moveTo>
                  <a:lnTo>
                    <a:pt x="0" y="0"/>
                  </a:lnTo>
                </a:path>
              </a:pathLst>
            </a:custGeom>
          </p:spPr>
          <p:txBody>
            <a:bodyPr/>
            <a:lstStyle/>
            <a:p/>
          </p:txBody>
        </p:sp>
        <p:sp>
          <p:nvSpPr>
            <p:cNvPr id="54" name="pl54"/>
            <p:cNvSpPr/>
            <p:nvPr/>
          </p:nvSpPr>
          <p:spPr>
            <a:xfrm>
              <a:off x="7662075" y="1272959"/>
              <a:ext cx="696785" cy="808448"/>
            </a:xfrm>
            <a:custGeom>
              <a:avLst/>
              <a:pathLst>
                <a:path w="696785" h="808448">
                  <a:moveTo>
                    <a:pt x="696785" y="808448"/>
                  </a:moveTo>
                  <a:lnTo>
                    <a:pt x="0" y="0"/>
                  </a:lnTo>
                </a:path>
              </a:pathLst>
            </a:custGeom>
          </p:spPr>
          <p:txBody>
            <a:bodyPr/>
            <a:lstStyle/>
            <a:p/>
          </p:txBody>
        </p:sp>
        <p:sp>
          <p:nvSpPr>
            <p:cNvPr id="55" name="pl55"/>
            <p:cNvSpPr/>
            <p:nvPr/>
          </p:nvSpPr>
          <p:spPr>
            <a:xfrm>
              <a:off x="7659765" y="1273617"/>
              <a:ext cx="632666" cy="1068301"/>
            </a:xfrm>
            <a:custGeom>
              <a:avLst/>
              <a:pathLst>
                <a:path w="632666" h="1068301">
                  <a:moveTo>
                    <a:pt x="632666" y="1068301"/>
                  </a:moveTo>
                  <a:lnTo>
                    <a:pt x="0" y="0"/>
                  </a:lnTo>
                </a:path>
              </a:pathLst>
            </a:custGeom>
          </p:spPr>
          <p:txBody>
            <a:bodyPr/>
            <a:lstStyle/>
            <a:p/>
          </p:txBody>
        </p:sp>
        <p:sp>
          <p:nvSpPr>
            <p:cNvPr id="56" name="pl56"/>
            <p:cNvSpPr/>
            <p:nvPr/>
          </p:nvSpPr>
          <p:spPr>
            <a:xfrm>
              <a:off x="7662138" y="1747434"/>
              <a:ext cx="744891" cy="856217"/>
            </a:xfrm>
            <a:custGeom>
              <a:avLst/>
              <a:pathLst>
                <a:path w="744891" h="856217">
                  <a:moveTo>
                    <a:pt x="744891" y="856217"/>
                  </a:moveTo>
                  <a:lnTo>
                    <a:pt x="0" y="0"/>
                  </a:lnTo>
                </a:path>
              </a:pathLst>
            </a:custGeom>
          </p:spPr>
          <p:txBody>
            <a:bodyPr/>
            <a:lstStyle/>
            <a:p/>
          </p:txBody>
        </p:sp>
        <p:sp>
          <p:nvSpPr>
            <p:cNvPr id="57" name="pl57"/>
            <p:cNvSpPr/>
            <p:nvPr/>
          </p:nvSpPr>
          <p:spPr>
            <a:xfrm>
              <a:off x="7663036" y="2174151"/>
              <a:ext cx="689738" cy="694916"/>
            </a:xfrm>
            <a:custGeom>
              <a:avLst/>
              <a:pathLst>
                <a:path w="689738" h="694916">
                  <a:moveTo>
                    <a:pt x="689738" y="694916"/>
                  </a:moveTo>
                  <a:lnTo>
                    <a:pt x="0" y="0"/>
                  </a:lnTo>
                </a:path>
              </a:pathLst>
            </a:custGeom>
          </p:spPr>
          <p:txBody>
            <a:bodyPr/>
            <a:lstStyle/>
            <a:p/>
          </p:txBody>
        </p:sp>
        <p:sp>
          <p:nvSpPr>
            <p:cNvPr id="58" name="pl58"/>
            <p:cNvSpPr/>
            <p:nvPr/>
          </p:nvSpPr>
          <p:spPr>
            <a:xfrm>
              <a:off x="7662657" y="2364094"/>
              <a:ext cx="720288" cy="766847"/>
            </a:xfrm>
            <a:custGeom>
              <a:avLst/>
              <a:pathLst>
                <a:path w="720288" h="766847">
                  <a:moveTo>
                    <a:pt x="720288" y="766847"/>
                  </a:moveTo>
                  <a:lnTo>
                    <a:pt x="0" y="0"/>
                  </a:lnTo>
                </a:path>
              </a:pathLst>
            </a:custGeom>
          </p:spPr>
          <p:txBody>
            <a:bodyPr/>
            <a:lstStyle/>
            <a:p/>
          </p:txBody>
        </p:sp>
        <p:sp>
          <p:nvSpPr>
            <p:cNvPr id="59" name="pl59"/>
            <p:cNvSpPr/>
            <p:nvPr/>
          </p:nvSpPr>
          <p:spPr>
            <a:xfrm>
              <a:off x="7661474" y="2506844"/>
              <a:ext cx="697387" cy="886713"/>
            </a:xfrm>
            <a:custGeom>
              <a:avLst/>
              <a:pathLst>
                <a:path w="697387" h="886713">
                  <a:moveTo>
                    <a:pt x="697387" y="886713"/>
                  </a:moveTo>
                  <a:lnTo>
                    <a:pt x="0" y="0"/>
                  </a:lnTo>
                </a:path>
              </a:pathLst>
            </a:custGeom>
          </p:spPr>
          <p:txBody>
            <a:bodyPr/>
            <a:lstStyle/>
            <a:p/>
          </p:txBody>
        </p:sp>
        <p:sp>
          <p:nvSpPr>
            <p:cNvPr id="60" name="pg60"/>
            <p:cNvSpPr/>
            <p:nvPr/>
          </p:nvSpPr>
          <p:spPr>
            <a:xfrm>
              <a:off x="8356446" y="694971"/>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1" name="tx61"/>
            <p:cNvSpPr/>
            <p:nvPr/>
          </p:nvSpPr>
          <p:spPr>
            <a:xfrm>
              <a:off x="8379306" y="736509"/>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98%</a:t>
              </a:r>
            </a:p>
          </p:txBody>
        </p:sp>
        <p:sp>
          <p:nvSpPr>
            <p:cNvPr id="62" name="pg62"/>
            <p:cNvSpPr/>
            <p:nvPr/>
          </p:nvSpPr>
          <p:spPr>
            <a:xfrm>
              <a:off x="8314365" y="955544"/>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3" name="tx63"/>
            <p:cNvSpPr/>
            <p:nvPr/>
          </p:nvSpPr>
          <p:spPr>
            <a:xfrm>
              <a:off x="8337225" y="997083"/>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97%</a:t>
              </a:r>
            </a:p>
          </p:txBody>
        </p:sp>
        <p:sp>
          <p:nvSpPr>
            <p:cNvPr id="64" name="pg64"/>
            <p:cNvSpPr/>
            <p:nvPr/>
          </p:nvSpPr>
          <p:spPr>
            <a:xfrm>
              <a:off x="8260004" y="1740456"/>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5" name="tx65"/>
            <p:cNvSpPr/>
            <p:nvPr/>
          </p:nvSpPr>
          <p:spPr>
            <a:xfrm>
              <a:off x="8282864" y="1763309"/>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97%</a:t>
              </a:r>
            </a:p>
          </p:txBody>
        </p:sp>
        <p:sp>
          <p:nvSpPr>
            <p:cNvPr id="66" name="pg66"/>
            <p:cNvSpPr/>
            <p:nvPr/>
          </p:nvSpPr>
          <p:spPr>
            <a:xfrm>
              <a:off x="8368515" y="1214511"/>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7" name="tx67"/>
            <p:cNvSpPr/>
            <p:nvPr/>
          </p:nvSpPr>
          <p:spPr>
            <a:xfrm>
              <a:off x="8391375" y="1256050"/>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97%</a:t>
              </a:r>
            </a:p>
          </p:txBody>
        </p:sp>
        <p:sp>
          <p:nvSpPr>
            <p:cNvPr id="68" name="pg68"/>
            <p:cNvSpPr/>
            <p:nvPr/>
          </p:nvSpPr>
          <p:spPr>
            <a:xfrm>
              <a:off x="8314365" y="1473484"/>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69" name="tx69"/>
            <p:cNvSpPr/>
            <p:nvPr/>
          </p:nvSpPr>
          <p:spPr>
            <a:xfrm>
              <a:off x="8337225" y="1515022"/>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PcVC: 97%</a:t>
              </a:r>
            </a:p>
          </p:txBody>
        </p:sp>
        <p:sp>
          <p:nvSpPr>
            <p:cNvPr id="70" name="pg70"/>
            <p:cNvSpPr/>
            <p:nvPr/>
          </p:nvSpPr>
          <p:spPr>
            <a:xfrm>
              <a:off x="8290281" y="2003527"/>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71" name="tx71"/>
            <p:cNvSpPr/>
            <p:nvPr/>
          </p:nvSpPr>
          <p:spPr>
            <a:xfrm>
              <a:off x="8313141" y="2045066"/>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MCV1: 92%</a:t>
              </a:r>
            </a:p>
          </p:txBody>
        </p:sp>
        <p:sp>
          <p:nvSpPr>
            <p:cNvPr id="72" name="pg72"/>
            <p:cNvSpPr/>
            <p:nvPr/>
          </p:nvSpPr>
          <p:spPr>
            <a:xfrm>
              <a:off x="8223851" y="2263163"/>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B9A99">
                  <a:alpha val="100000"/>
                </a:srgbClr>
              </a:solidFill>
              <a:prstDash val="solid"/>
              <a:round/>
            </a:ln>
          </p:spPr>
          <p:txBody>
            <a:bodyPr/>
            <a:lstStyle/>
            <a:p/>
          </p:txBody>
        </p:sp>
        <p:sp>
          <p:nvSpPr>
            <p:cNvPr id="73" name="tx73"/>
            <p:cNvSpPr/>
            <p:nvPr/>
          </p:nvSpPr>
          <p:spPr>
            <a:xfrm>
              <a:off x="8246711" y="2304702"/>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B9A99">
                      <a:alpha val="100000"/>
                    </a:srgbClr>
                  </a:solidFill>
                  <a:latin typeface="Arial"/>
                  <a:cs typeface="Arial"/>
                </a:rPr>
                <a:t>Rubella: 92%</a:t>
              </a:r>
            </a:p>
          </p:txBody>
        </p:sp>
        <p:sp>
          <p:nvSpPr>
            <p:cNvPr id="74" name="pg74"/>
            <p:cNvSpPr/>
            <p:nvPr/>
          </p:nvSpPr>
          <p:spPr>
            <a:xfrm>
              <a:off x="8338449" y="2525385"/>
              <a:ext cx="621661" cy="169038"/>
            </a:xfrm>
            <a:custGeom>
              <a:avLst/>
              <a:pathLst>
                <a:path w="621661" h="169038">
                  <a:moveTo>
                    <a:pt x="27431" y="169038"/>
                  </a:moveTo>
                  <a:lnTo>
                    <a:pt x="594229" y="169038"/>
                  </a:lnTo>
                  <a:lnTo>
                    <a:pt x="593124" y="169016"/>
                  </a:lnTo>
                  <a:lnTo>
                    <a:pt x="597535" y="168838"/>
                  </a:lnTo>
                  <a:lnTo>
                    <a:pt x="601861" y="167955"/>
                  </a:lnTo>
                  <a:lnTo>
                    <a:pt x="605989" y="166389"/>
                  </a:lnTo>
                  <a:lnTo>
                    <a:pt x="609812" y="164182"/>
                  </a:lnTo>
                  <a:lnTo>
                    <a:pt x="613231" y="161390"/>
                  </a:lnTo>
                  <a:lnTo>
                    <a:pt x="616159" y="158086"/>
                  </a:lnTo>
                  <a:lnTo>
                    <a:pt x="618518" y="154354"/>
                  </a:lnTo>
                  <a:lnTo>
                    <a:pt x="620249" y="150293"/>
                  </a:lnTo>
                  <a:lnTo>
                    <a:pt x="621305" y="146006"/>
                  </a:lnTo>
                  <a:lnTo>
                    <a:pt x="621661" y="141606"/>
                  </a:lnTo>
                  <a:lnTo>
                    <a:pt x="621661" y="27431"/>
                  </a:lnTo>
                  <a:lnTo>
                    <a:pt x="621305" y="23031"/>
                  </a:lnTo>
                  <a:lnTo>
                    <a:pt x="620249" y="18745"/>
                  </a:lnTo>
                  <a:lnTo>
                    <a:pt x="618518" y="14683"/>
                  </a:lnTo>
                  <a:lnTo>
                    <a:pt x="616159" y="10952"/>
                  </a:lnTo>
                  <a:lnTo>
                    <a:pt x="613231" y="7647"/>
                  </a:lnTo>
                  <a:lnTo>
                    <a:pt x="609812" y="4855"/>
                  </a:lnTo>
                  <a:lnTo>
                    <a:pt x="605989" y="2648"/>
                  </a:lnTo>
                  <a:lnTo>
                    <a:pt x="601861" y="1083"/>
                  </a:lnTo>
                  <a:lnTo>
                    <a:pt x="597535" y="200"/>
                  </a:lnTo>
                  <a:lnTo>
                    <a:pt x="594229"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75" name="tx75"/>
            <p:cNvSpPr/>
            <p:nvPr/>
          </p:nvSpPr>
          <p:spPr>
            <a:xfrm>
              <a:off x="8361309" y="2566923"/>
              <a:ext cx="530221"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IPVC: 82%</a:t>
              </a:r>
            </a:p>
          </p:txBody>
        </p:sp>
        <p:sp>
          <p:nvSpPr>
            <p:cNvPr id="76" name="pg76"/>
            <p:cNvSpPr/>
            <p:nvPr/>
          </p:nvSpPr>
          <p:spPr>
            <a:xfrm>
              <a:off x="8284194" y="2791690"/>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1"/>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77" name="tx77"/>
            <p:cNvSpPr/>
            <p:nvPr/>
          </p:nvSpPr>
          <p:spPr>
            <a:xfrm>
              <a:off x="8307054" y="2833229"/>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RotaC: 73%</a:t>
              </a:r>
            </a:p>
          </p:txBody>
        </p:sp>
        <p:sp>
          <p:nvSpPr>
            <p:cNvPr id="78" name="pg78"/>
            <p:cNvSpPr/>
            <p:nvPr/>
          </p:nvSpPr>
          <p:spPr>
            <a:xfrm>
              <a:off x="8314365" y="3053119"/>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2"/>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79" name="tx79"/>
            <p:cNvSpPr/>
            <p:nvPr/>
          </p:nvSpPr>
          <p:spPr>
            <a:xfrm>
              <a:off x="8337225" y="3094657"/>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69%</a:t>
              </a:r>
            </a:p>
          </p:txBody>
        </p:sp>
        <p:sp>
          <p:nvSpPr>
            <p:cNvPr id="80" name="pg80"/>
            <p:cNvSpPr/>
            <p:nvPr/>
          </p:nvSpPr>
          <p:spPr>
            <a:xfrm>
              <a:off x="8290281" y="3315353"/>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2"/>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81" name="tx81"/>
            <p:cNvSpPr/>
            <p:nvPr/>
          </p:nvSpPr>
          <p:spPr>
            <a:xfrm>
              <a:off x="8313141" y="3356892"/>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MCV2: 66%</a:t>
              </a:r>
            </a:p>
          </p:txBody>
        </p:sp>
        <p:sp>
          <p:nvSpPr>
            <p:cNvPr id="82" name="pl82"/>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83" name="rc83"/>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4" name="tx84"/>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5" name="tx85"/>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6" name="tx86"/>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7" name="tx87"/>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8" name="tx88"/>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9" name="tx89"/>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90" name="tx90"/>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91" name="tx91"/>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92" name="tx92"/>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93" name="tx93"/>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4" name="tx94"/>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5" name="tx95"/>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6" name="tx96"/>
            <p:cNvSpPr/>
            <p:nvPr/>
          </p:nvSpPr>
          <p:spPr>
            <a:xfrm rot="-5400000">
              <a:off x="2282447"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7" name="tx97"/>
            <p:cNvSpPr/>
            <p:nvPr/>
          </p:nvSpPr>
          <p:spPr>
            <a:xfrm rot="-5400000">
              <a:off x="358608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8" name="tx98"/>
            <p:cNvSpPr/>
            <p:nvPr/>
          </p:nvSpPr>
          <p:spPr>
            <a:xfrm rot="-5400000">
              <a:off x="488972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9" name="tx99"/>
            <p:cNvSpPr/>
            <p:nvPr/>
          </p:nvSpPr>
          <p:spPr>
            <a:xfrm rot="-5400000">
              <a:off x="593263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0" name="tx100"/>
            <p:cNvSpPr/>
            <p:nvPr/>
          </p:nvSpPr>
          <p:spPr>
            <a:xfrm rot="-5400000">
              <a:off x="619336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1" name="tx101"/>
            <p:cNvSpPr/>
            <p:nvPr/>
          </p:nvSpPr>
          <p:spPr>
            <a:xfrm rot="-5400000">
              <a:off x="645408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2" name="tx102"/>
            <p:cNvSpPr/>
            <p:nvPr/>
          </p:nvSpPr>
          <p:spPr>
            <a:xfrm rot="-5400000">
              <a:off x="6714816"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3" name="tx103"/>
            <p:cNvSpPr/>
            <p:nvPr/>
          </p:nvSpPr>
          <p:spPr>
            <a:xfrm rot="-5400000">
              <a:off x="697550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4" name="tx104"/>
            <p:cNvSpPr/>
            <p:nvPr/>
          </p:nvSpPr>
          <p:spPr>
            <a:xfrm rot="-5400000">
              <a:off x="723627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5" name="tx105"/>
            <p:cNvSpPr/>
            <p:nvPr/>
          </p:nvSpPr>
          <p:spPr>
            <a:xfrm rot="-5400000">
              <a:off x="749699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6" name="tx106"/>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7" name="tx107"/>
            <p:cNvSpPr/>
            <p:nvPr/>
          </p:nvSpPr>
          <p:spPr>
            <a:xfrm>
              <a:off x="3454387" y="401416"/>
              <a:ext cx="292283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Uganda, 2000-2025</a:t>
              </a:r>
            </a:p>
          </p:txBody>
        </p:sp>
        <p:sp>
          <p:nvSpPr>
            <p:cNvPr id="108" name="tx10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09" name="tx109"/>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1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10 vaccines (complete series).
In 2025, MCV2 had the lowest coverage of all vaccines (66%), followed by HPVc (69%).
Coverage of 6 vaccines increased (DTP3, HEPB3, HIB3, HPVC, IPV1 and MCV1) and 1 vaccine decreased (ROTAC) compared to respective coverage in 2019.
Coverage of 6 vaccines increased (DTP3, HEPB3, HIB3, IPV1, IPVC and MCV2), 2 vaccines decreased (HPVC and ROTAC), and 2 vaccines were the same (MCV1 and RUBELLA) compared to respective coverage in 2024.</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075546" y="4982632"/>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5" name="pl5"/>
            <p:cNvSpPr/>
            <p:nvPr/>
          </p:nvSpPr>
          <p:spPr>
            <a:xfrm>
              <a:off x="1075546" y="4480025"/>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6" name="pl6"/>
            <p:cNvSpPr/>
            <p:nvPr/>
          </p:nvSpPr>
          <p:spPr>
            <a:xfrm>
              <a:off x="1075546" y="3977419"/>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7" name="pl7"/>
            <p:cNvSpPr/>
            <p:nvPr/>
          </p:nvSpPr>
          <p:spPr>
            <a:xfrm>
              <a:off x="1075546" y="3474813"/>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8" name="pl8"/>
            <p:cNvSpPr/>
            <p:nvPr/>
          </p:nvSpPr>
          <p:spPr>
            <a:xfrm>
              <a:off x="1075546" y="2972206"/>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9" name="pl9"/>
            <p:cNvSpPr/>
            <p:nvPr/>
          </p:nvSpPr>
          <p:spPr>
            <a:xfrm>
              <a:off x="1075546" y="2469600"/>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10" name="pl10"/>
            <p:cNvSpPr/>
            <p:nvPr/>
          </p:nvSpPr>
          <p:spPr>
            <a:xfrm>
              <a:off x="1075546" y="1966994"/>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11" name="pl11"/>
            <p:cNvSpPr/>
            <p:nvPr/>
          </p:nvSpPr>
          <p:spPr>
            <a:xfrm>
              <a:off x="1075546" y="1464387"/>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12" name="pl12"/>
            <p:cNvSpPr/>
            <p:nvPr/>
          </p:nvSpPr>
          <p:spPr>
            <a:xfrm>
              <a:off x="1075546" y="961781"/>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13" name="pl13"/>
            <p:cNvSpPr/>
            <p:nvPr/>
          </p:nvSpPr>
          <p:spPr>
            <a:xfrm>
              <a:off x="1439130"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3257054"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07497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892902"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8710826"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838222" y="961781"/>
              <a:ext cx="727169" cy="0"/>
            </a:xfrm>
            <a:custGeom>
              <a:avLst/>
              <a:pathLst>
                <a:path w="727169" h="0">
                  <a:moveTo>
                    <a:pt x="0" y="0"/>
                  </a:moveTo>
                  <a:lnTo>
                    <a:pt x="218150" y="0"/>
                  </a:lnTo>
                  <a:lnTo>
                    <a:pt x="290867" y="0"/>
                  </a:lnTo>
                  <a:lnTo>
                    <a:pt x="363584" y="0"/>
                  </a:lnTo>
                  <a:lnTo>
                    <a:pt x="509018" y="0"/>
                  </a:lnTo>
                  <a:lnTo>
                    <a:pt x="654452" y="0"/>
                  </a:lnTo>
                  <a:lnTo>
                    <a:pt x="727169" y="0"/>
                  </a:lnTo>
                </a:path>
              </a:pathLst>
            </a:custGeom>
            <a:ln w="116535" cap="flat">
              <a:solidFill>
                <a:srgbClr val="E8E8E8">
                  <a:alpha val="100000"/>
                </a:srgbClr>
              </a:solidFill>
              <a:prstDash val="solid"/>
              <a:round/>
            </a:ln>
          </p:spPr>
          <p:txBody>
            <a:bodyPr/>
            <a:lstStyle/>
            <a:p/>
          </p:txBody>
        </p:sp>
        <p:sp>
          <p:nvSpPr>
            <p:cNvPr id="19" name="pl19"/>
            <p:cNvSpPr/>
            <p:nvPr/>
          </p:nvSpPr>
          <p:spPr>
            <a:xfrm>
              <a:off x="8274524" y="1464387"/>
              <a:ext cx="290867" cy="0"/>
            </a:xfrm>
            <a:custGeom>
              <a:avLst/>
              <a:pathLst>
                <a:path w="290867" h="0">
                  <a:moveTo>
                    <a:pt x="0" y="0"/>
                  </a:moveTo>
                  <a:lnTo>
                    <a:pt x="0" y="0"/>
                  </a:lnTo>
                  <a:lnTo>
                    <a:pt x="72716" y="0"/>
                  </a:lnTo>
                  <a:lnTo>
                    <a:pt x="145433" y="0"/>
                  </a:lnTo>
                  <a:lnTo>
                    <a:pt x="218150" y="0"/>
                  </a:lnTo>
                  <a:lnTo>
                    <a:pt x="218150" y="0"/>
                  </a:lnTo>
                  <a:lnTo>
                    <a:pt x="290867" y="0"/>
                  </a:lnTo>
                </a:path>
              </a:pathLst>
            </a:custGeom>
            <a:ln w="116535" cap="flat">
              <a:solidFill>
                <a:srgbClr val="E8E8E8">
                  <a:alpha val="100000"/>
                </a:srgbClr>
              </a:solidFill>
              <a:prstDash val="solid"/>
              <a:round/>
            </a:ln>
          </p:spPr>
          <p:txBody>
            <a:bodyPr/>
            <a:lstStyle/>
            <a:p/>
          </p:txBody>
        </p:sp>
        <p:sp>
          <p:nvSpPr>
            <p:cNvPr id="20" name="pl20"/>
            <p:cNvSpPr/>
            <p:nvPr/>
          </p:nvSpPr>
          <p:spPr>
            <a:xfrm>
              <a:off x="7910939" y="1966994"/>
              <a:ext cx="581735" cy="0"/>
            </a:xfrm>
            <a:custGeom>
              <a:avLst/>
              <a:pathLst>
                <a:path w="581735" h="0">
                  <a:moveTo>
                    <a:pt x="0" y="0"/>
                  </a:moveTo>
                  <a:lnTo>
                    <a:pt x="0" y="0"/>
                  </a:lnTo>
                  <a:lnTo>
                    <a:pt x="145433" y="0"/>
                  </a:lnTo>
                  <a:lnTo>
                    <a:pt x="145433" y="0"/>
                  </a:lnTo>
                  <a:lnTo>
                    <a:pt x="290867" y="0"/>
                  </a:lnTo>
                  <a:lnTo>
                    <a:pt x="363584" y="0"/>
                  </a:lnTo>
                  <a:lnTo>
                    <a:pt x="581735" y="0"/>
                  </a:lnTo>
                </a:path>
              </a:pathLst>
            </a:custGeom>
            <a:ln w="116535" cap="flat">
              <a:solidFill>
                <a:srgbClr val="E8E8E8">
                  <a:alpha val="100000"/>
                </a:srgbClr>
              </a:solidFill>
              <a:prstDash val="solid"/>
              <a:round/>
            </a:ln>
          </p:spPr>
          <p:txBody>
            <a:bodyPr/>
            <a:lstStyle/>
            <a:p/>
          </p:txBody>
        </p:sp>
        <p:sp>
          <p:nvSpPr>
            <p:cNvPr id="21" name="pl21"/>
            <p:cNvSpPr/>
            <p:nvPr/>
          </p:nvSpPr>
          <p:spPr>
            <a:xfrm>
              <a:off x="7910939" y="2469600"/>
              <a:ext cx="581735" cy="0"/>
            </a:xfrm>
            <a:custGeom>
              <a:avLst/>
              <a:pathLst>
                <a:path w="581735" h="0">
                  <a:moveTo>
                    <a:pt x="0" y="0"/>
                  </a:moveTo>
                  <a:lnTo>
                    <a:pt x="0" y="0"/>
                  </a:lnTo>
                  <a:lnTo>
                    <a:pt x="145433" y="0"/>
                  </a:lnTo>
                  <a:lnTo>
                    <a:pt x="145433" y="0"/>
                  </a:lnTo>
                  <a:lnTo>
                    <a:pt x="290867" y="0"/>
                  </a:lnTo>
                  <a:lnTo>
                    <a:pt x="363584" y="0"/>
                  </a:lnTo>
                  <a:lnTo>
                    <a:pt x="581735" y="0"/>
                  </a:lnTo>
                </a:path>
              </a:pathLst>
            </a:custGeom>
            <a:ln w="116535" cap="flat">
              <a:solidFill>
                <a:srgbClr val="E8E8E8">
                  <a:alpha val="100000"/>
                </a:srgbClr>
              </a:solidFill>
              <a:prstDash val="solid"/>
              <a:round/>
            </a:ln>
          </p:spPr>
          <p:txBody>
            <a:bodyPr/>
            <a:lstStyle/>
            <a:p/>
          </p:txBody>
        </p:sp>
        <p:sp>
          <p:nvSpPr>
            <p:cNvPr id="22" name="pl22"/>
            <p:cNvSpPr/>
            <p:nvPr/>
          </p:nvSpPr>
          <p:spPr>
            <a:xfrm>
              <a:off x="7910939" y="2972206"/>
              <a:ext cx="581735" cy="0"/>
            </a:xfrm>
            <a:custGeom>
              <a:avLst/>
              <a:pathLst>
                <a:path w="581735" h="0">
                  <a:moveTo>
                    <a:pt x="0" y="0"/>
                  </a:moveTo>
                  <a:lnTo>
                    <a:pt x="0" y="0"/>
                  </a:lnTo>
                  <a:lnTo>
                    <a:pt x="145433" y="0"/>
                  </a:lnTo>
                  <a:lnTo>
                    <a:pt x="145433" y="0"/>
                  </a:lnTo>
                  <a:lnTo>
                    <a:pt x="290867" y="0"/>
                  </a:lnTo>
                  <a:lnTo>
                    <a:pt x="363584" y="0"/>
                  </a:lnTo>
                  <a:lnTo>
                    <a:pt x="581735" y="0"/>
                  </a:lnTo>
                </a:path>
              </a:pathLst>
            </a:custGeom>
            <a:ln w="116535" cap="flat">
              <a:solidFill>
                <a:srgbClr val="E8E8E8">
                  <a:alpha val="100000"/>
                </a:srgbClr>
              </a:solidFill>
              <a:prstDash val="solid"/>
              <a:round/>
            </a:ln>
          </p:spPr>
          <p:txBody>
            <a:bodyPr/>
            <a:lstStyle/>
            <a:p/>
          </p:txBody>
        </p:sp>
        <p:sp>
          <p:nvSpPr>
            <p:cNvPr id="23" name="pl23"/>
            <p:cNvSpPr/>
            <p:nvPr/>
          </p:nvSpPr>
          <p:spPr>
            <a:xfrm>
              <a:off x="7838222" y="3474813"/>
              <a:ext cx="727169" cy="0"/>
            </a:xfrm>
            <a:custGeom>
              <a:avLst/>
              <a:pathLst>
                <a:path w="727169" h="0">
                  <a:moveTo>
                    <a:pt x="0" y="0"/>
                  </a:moveTo>
                  <a:lnTo>
                    <a:pt x="72716" y="0"/>
                  </a:lnTo>
                  <a:lnTo>
                    <a:pt x="145433" y="0"/>
                  </a:lnTo>
                  <a:lnTo>
                    <a:pt x="509018" y="0"/>
                  </a:lnTo>
                  <a:lnTo>
                    <a:pt x="509018" y="0"/>
                  </a:lnTo>
                  <a:lnTo>
                    <a:pt x="654452" y="0"/>
                  </a:lnTo>
                  <a:lnTo>
                    <a:pt x="727169" y="0"/>
                  </a:lnTo>
                </a:path>
              </a:pathLst>
            </a:custGeom>
            <a:ln w="116535" cap="flat">
              <a:solidFill>
                <a:srgbClr val="E8E8E8">
                  <a:alpha val="100000"/>
                </a:srgbClr>
              </a:solidFill>
              <a:prstDash val="solid"/>
              <a:round/>
            </a:ln>
          </p:spPr>
          <p:txBody>
            <a:bodyPr/>
            <a:lstStyle/>
            <a:p/>
          </p:txBody>
        </p:sp>
        <p:sp>
          <p:nvSpPr>
            <p:cNvPr id="24" name="pl24"/>
            <p:cNvSpPr/>
            <p:nvPr/>
          </p:nvSpPr>
          <p:spPr>
            <a:xfrm>
              <a:off x="7765505" y="3977419"/>
              <a:ext cx="363584" cy="0"/>
            </a:xfrm>
            <a:custGeom>
              <a:avLst/>
              <a:pathLst>
                <a:path w="363584" h="0">
                  <a:moveTo>
                    <a:pt x="0" y="0"/>
                  </a:moveTo>
                  <a:lnTo>
                    <a:pt x="145433" y="0"/>
                  </a:lnTo>
                  <a:lnTo>
                    <a:pt x="218150" y="0"/>
                  </a:lnTo>
                  <a:lnTo>
                    <a:pt x="290867" y="0"/>
                  </a:lnTo>
                  <a:lnTo>
                    <a:pt x="290867" y="0"/>
                  </a:lnTo>
                  <a:lnTo>
                    <a:pt x="363584" y="0"/>
                  </a:lnTo>
                  <a:lnTo>
                    <a:pt x="363584" y="0"/>
                  </a:lnTo>
                </a:path>
              </a:pathLst>
            </a:custGeom>
            <a:ln w="116535" cap="flat">
              <a:solidFill>
                <a:srgbClr val="E8E8E8">
                  <a:alpha val="100000"/>
                </a:srgbClr>
              </a:solidFill>
              <a:prstDash val="solid"/>
              <a:round/>
            </a:ln>
          </p:spPr>
          <p:txBody>
            <a:bodyPr/>
            <a:lstStyle/>
            <a:p/>
          </p:txBody>
        </p:sp>
        <p:sp>
          <p:nvSpPr>
            <p:cNvPr id="25" name="pl25"/>
            <p:cNvSpPr/>
            <p:nvPr/>
          </p:nvSpPr>
          <p:spPr>
            <a:xfrm>
              <a:off x="7910939" y="4480025"/>
              <a:ext cx="581735" cy="0"/>
            </a:xfrm>
            <a:custGeom>
              <a:avLst/>
              <a:pathLst>
                <a:path w="581735" h="0">
                  <a:moveTo>
                    <a:pt x="0" y="0"/>
                  </a:moveTo>
                  <a:lnTo>
                    <a:pt x="72716" y="0"/>
                  </a:lnTo>
                  <a:lnTo>
                    <a:pt x="145433" y="0"/>
                  </a:lnTo>
                  <a:lnTo>
                    <a:pt x="145433" y="0"/>
                  </a:lnTo>
                  <a:lnTo>
                    <a:pt x="218150" y="0"/>
                  </a:lnTo>
                  <a:lnTo>
                    <a:pt x="363584" y="0"/>
                  </a:lnTo>
                  <a:lnTo>
                    <a:pt x="581735" y="0"/>
                  </a:lnTo>
                </a:path>
              </a:pathLst>
            </a:custGeom>
            <a:ln w="116535" cap="flat">
              <a:solidFill>
                <a:srgbClr val="E8E8E8">
                  <a:alpha val="100000"/>
                </a:srgbClr>
              </a:solidFill>
              <a:prstDash val="solid"/>
              <a:round/>
            </a:ln>
          </p:spPr>
          <p:txBody>
            <a:bodyPr/>
            <a:lstStyle/>
            <a:p/>
          </p:txBody>
        </p:sp>
        <p:sp>
          <p:nvSpPr>
            <p:cNvPr id="26" name="pl26"/>
            <p:cNvSpPr/>
            <p:nvPr/>
          </p:nvSpPr>
          <p:spPr>
            <a:xfrm>
              <a:off x="6747468" y="4982632"/>
              <a:ext cx="1090754" cy="0"/>
            </a:xfrm>
            <a:custGeom>
              <a:avLst/>
              <a:pathLst>
                <a:path w="1090754" h="0">
                  <a:moveTo>
                    <a:pt x="0" y="0"/>
                  </a:moveTo>
                  <a:lnTo>
                    <a:pt x="509018" y="0"/>
                  </a:lnTo>
                  <a:lnTo>
                    <a:pt x="799886" y="0"/>
                  </a:lnTo>
                  <a:lnTo>
                    <a:pt x="945320" y="0"/>
                  </a:lnTo>
                  <a:lnTo>
                    <a:pt x="1018037" y="0"/>
                  </a:lnTo>
                  <a:lnTo>
                    <a:pt x="1018037" y="0"/>
                  </a:lnTo>
                  <a:lnTo>
                    <a:pt x="1090754" y="0"/>
                  </a:lnTo>
                </a:path>
              </a:pathLst>
            </a:custGeom>
            <a:ln w="116535" cap="flat">
              <a:solidFill>
                <a:srgbClr val="E8E8E8">
                  <a:alpha val="100000"/>
                </a:srgbClr>
              </a:solidFill>
              <a:prstDash val="solid"/>
              <a:round/>
            </a:ln>
          </p:spPr>
          <p:txBody>
            <a:bodyPr/>
            <a:lstStyle/>
            <a:p/>
          </p:txBody>
        </p:sp>
        <p:sp>
          <p:nvSpPr>
            <p:cNvPr id="27" name="pt27"/>
            <p:cNvSpPr/>
            <p:nvPr/>
          </p:nvSpPr>
          <p:spPr>
            <a:xfrm>
              <a:off x="7833722" y="9572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 name="pt28"/>
            <p:cNvSpPr/>
            <p:nvPr/>
          </p:nvSpPr>
          <p:spPr>
            <a:xfrm>
              <a:off x="8051873" y="9572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9" name="pt29"/>
            <p:cNvSpPr/>
            <p:nvPr/>
          </p:nvSpPr>
          <p:spPr>
            <a:xfrm>
              <a:off x="8488175" y="9572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0" name="pt30"/>
            <p:cNvSpPr/>
            <p:nvPr/>
          </p:nvSpPr>
          <p:spPr>
            <a:xfrm>
              <a:off x="8197307" y="9572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1" name="pt31"/>
            <p:cNvSpPr/>
            <p:nvPr/>
          </p:nvSpPr>
          <p:spPr>
            <a:xfrm>
              <a:off x="8124590" y="9572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8342741" y="9572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8560892" y="9572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8415458" y="1459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8270024" y="1459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8488175" y="1459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8270024" y="1459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342741" y="1459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488175" y="1459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560892" y="1459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197307" y="19624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7906439" y="19624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8051873" y="19624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7906439" y="19624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8051873" y="19624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8270024" y="19624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8488175" y="19624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8197307" y="24651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7906439" y="24651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8051873" y="24651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7906439" y="24651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8051873" y="24651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8270024" y="24651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8488175" y="24651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8197307"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7906439"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8051873"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7906439"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8051873"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8270024"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8488175"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7833722" y="3470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7906439" y="3470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7979156" y="3470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8342741" y="3470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8342741" y="3470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8488175" y="3470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8560892" y="3470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7761005" y="39729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906439" y="39729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7979156" y="39729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8051873" y="39729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8051873" y="39729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8124590" y="39729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8124590" y="39729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8124590" y="4475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7906439" y="4475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8051873" y="4475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7979156" y="4475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8051873" y="4475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8270024" y="4475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8488175" y="4475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7761005" y="49781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7833722" y="49781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7761005" y="49781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7542854" y="49781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688288" y="49781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7251987" y="49781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6742968" y="49781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7775455" y="89901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1" name="pt91"/>
            <p:cNvSpPr/>
            <p:nvPr/>
          </p:nvSpPr>
          <p:spPr>
            <a:xfrm>
              <a:off x="8284473" y="89901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2" name="pt92"/>
            <p:cNvSpPr/>
            <p:nvPr/>
          </p:nvSpPr>
          <p:spPr>
            <a:xfrm>
              <a:off x="8502624" y="89901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3" name="pt93"/>
            <p:cNvSpPr/>
            <p:nvPr/>
          </p:nvSpPr>
          <p:spPr>
            <a:xfrm>
              <a:off x="8357190" y="140162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4" name="pt94"/>
            <p:cNvSpPr/>
            <p:nvPr/>
          </p:nvSpPr>
          <p:spPr>
            <a:xfrm>
              <a:off x="8429907" y="140162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5" name="pt95"/>
            <p:cNvSpPr/>
            <p:nvPr/>
          </p:nvSpPr>
          <p:spPr>
            <a:xfrm>
              <a:off x="8502624" y="140162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6" name="pt96"/>
            <p:cNvSpPr/>
            <p:nvPr/>
          </p:nvSpPr>
          <p:spPr>
            <a:xfrm>
              <a:off x="8139039" y="1904226"/>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7" name="pt97"/>
            <p:cNvSpPr/>
            <p:nvPr/>
          </p:nvSpPr>
          <p:spPr>
            <a:xfrm>
              <a:off x="8211756" y="1904226"/>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8" name="pt98"/>
            <p:cNvSpPr/>
            <p:nvPr/>
          </p:nvSpPr>
          <p:spPr>
            <a:xfrm>
              <a:off x="8429907" y="1904226"/>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9" name="pt99"/>
            <p:cNvSpPr/>
            <p:nvPr/>
          </p:nvSpPr>
          <p:spPr>
            <a:xfrm>
              <a:off x="8139039" y="240683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0" name="pt100"/>
            <p:cNvSpPr/>
            <p:nvPr/>
          </p:nvSpPr>
          <p:spPr>
            <a:xfrm>
              <a:off x="8211756" y="240683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1" name="pt101"/>
            <p:cNvSpPr/>
            <p:nvPr/>
          </p:nvSpPr>
          <p:spPr>
            <a:xfrm>
              <a:off x="8429907" y="240683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2" name="pt102"/>
            <p:cNvSpPr/>
            <p:nvPr/>
          </p:nvSpPr>
          <p:spPr>
            <a:xfrm>
              <a:off x="8139039" y="290943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3" name="pt103"/>
            <p:cNvSpPr/>
            <p:nvPr/>
          </p:nvSpPr>
          <p:spPr>
            <a:xfrm>
              <a:off x="8211756" y="290943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4" name="pt104"/>
            <p:cNvSpPr/>
            <p:nvPr/>
          </p:nvSpPr>
          <p:spPr>
            <a:xfrm>
              <a:off x="8429907" y="290943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5" name="pt105"/>
            <p:cNvSpPr/>
            <p:nvPr/>
          </p:nvSpPr>
          <p:spPr>
            <a:xfrm>
              <a:off x="7775455" y="341204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6" name="pt106"/>
            <p:cNvSpPr/>
            <p:nvPr/>
          </p:nvSpPr>
          <p:spPr>
            <a:xfrm>
              <a:off x="8429907" y="341204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7" name="pt107"/>
            <p:cNvSpPr/>
            <p:nvPr/>
          </p:nvSpPr>
          <p:spPr>
            <a:xfrm>
              <a:off x="8502624" y="341204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8" name="pt108"/>
            <p:cNvSpPr/>
            <p:nvPr/>
          </p:nvSpPr>
          <p:spPr>
            <a:xfrm>
              <a:off x="7702738" y="391465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9" name="pt109"/>
            <p:cNvSpPr/>
            <p:nvPr/>
          </p:nvSpPr>
          <p:spPr>
            <a:xfrm>
              <a:off x="8066322" y="391465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0" name="pt110"/>
            <p:cNvSpPr/>
            <p:nvPr/>
          </p:nvSpPr>
          <p:spPr>
            <a:xfrm>
              <a:off x="8066322" y="391465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1" name="pt111"/>
            <p:cNvSpPr/>
            <p:nvPr/>
          </p:nvSpPr>
          <p:spPr>
            <a:xfrm>
              <a:off x="8066322" y="441725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2" name="pt112"/>
            <p:cNvSpPr/>
            <p:nvPr/>
          </p:nvSpPr>
          <p:spPr>
            <a:xfrm>
              <a:off x="8211756" y="441725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3" name="pt113"/>
            <p:cNvSpPr/>
            <p:nvPr/>
          </p:nvSpPr>
          <p:spPr>
            <a:xfrm>
              <a:off x="8429907" y="441725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4" name="pt114"/>
            <p:cNvSpPr/>
            <p:nvPr/>
          </p:nvSpPr>
          <p:spPr>
            <a:xfrm>
              <a:off x="7702738" y="491986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5" name="pt115"/>
            <p:cNvSpPr/>
            <p:nvPr/>
          </p:nvSpPr>
          <p:spPr>
            <a:xfrm>
              <a:off x="7193719" y="491986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6" name="pt116"/>
            <p:cNvSpPr/>
            <p:nvPr/>
          </p:nvSpPr>
          <p:spPr>
            <a:xfrm>
              <a:off x="6684700" y="491986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7" name="tx117"/>
            <p:cNvSpPr/>
            <p:nvPr/>
          </p:nvSpPr>
          <p:spPr>
            <a:xfrm>
              <a:off x="544944" y="4902137"/>
              <a:ext cx="467971"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RotaC</a:t>
              </a:r>
            </a:p>
          </p:txBody>
        </p:sp>
        <p:sp>
          <p:nvSpPr>
            <p:cNvPr id="118" name="tx118"/>
            <p:cNvSpPr/>
            <p:nvPr/>
          </p:nvSpPr>
          <p:spPr>
            <a:xfrm>
              <a:off x="554215" y="4399531"/>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PCVC</a:t>
              </a:r>
            </a:p>
          </p:txBody>
        </p:sp>
        <p:sp>
          <p:nvSpPr>
            <p:cNvPr id="119" name="tx119"/>
            <p:cNvSpPr/>
            <p:nvPr/>
          </p:nvSpPr>
          <p:spPr>
            <a:xfrm>
              <a:off x="554215" y="3896925"/>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MCV1</a:t>
              </a:r>
            </a:p>
          </p:txBody>
        </p:sp>
        <p:sp>
          <p:nvSpPr>
            <p:cNvPr id="120" name="tx120"/>
            <p:cNvSpPr/>
            <p:nvPr/>
          </p:nvSpPr>
          <p:spPr>
            <a:xfrm>
              <a:off x="654984" y="3397865"/>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IPV1</a:t>
              </a:r>
            </a:p>
          </p:txBody>
        </p:sp>
        <p:sp>
          <p:nvSpPr>
            <p:cNvPr id="121" name="tx121"/>
            <p:cNvSpPr/>
            <p:nvPr/>
          </p:nvSpPr>
          <p:spPr>
            <a:xfrm>
              <a:off x="673364" y="2893163"/>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Hib3</a:t>
              </a:r>
            </a:p>
          </p:txBody>
        </p:sp>
        <p:sp>
          <p:nvSpPr>
            <p:cNvPr id="122" name="tx122"/>
            <p:cNvSpPr/>
            <p:nvPr/>
          </p:nvSpPr>
          <p:spPr>
            <a:xfrm>
              <a:off x="508103" y="2359842"/>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HepB3</a:t>
              </a:r>
            </a:p>
          </p:txBody>
        </p:sp>
        <p:sp>
          <p:nvSpPr>
            <p:cNvPr id="123" name="tx123"/>
            <p:cNvSpPr/>
            <p:nvPr/>
          </p:nvSpPr>
          <p:spPr>
            <a:xfrm>
              <a:off x="590895" y="1887951"/>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DTP3</a:t>
              </a:r>
            </a:p>
          </p:txBody>
        </p:sp>
        <p:sp>
          <p:nvSpPr>
            <p:cNvPr id="124" name="tx124"/>
            <p:cNvSpPr/>
            <p:nvPr/>
          </p:nvSpPr>
          <p:spPr>
            <a:xfrm>
              <a:off x="590895" y="1387440"/>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DTP1</a:t>
              </a:r>
            </a:p>
          </p:txBody>
        </p:sp>
        <p:sp>
          <p:nvSpPr>
            <p:cNvPr id="125" name="tx125"/>
            <p:cNvSpPr/>
            <p:nvPr/>
          </p:nvSpPr>
          <p:spPr>
            <a:xfrm>
              <a:off x="655145" y="881287"/>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BCG</a:t>
              </a:r>
            </a:p>
          </p:txBody>
        </p:sp>
        <p:sp>
          <p:nvSpPr>
            <p:cNvPr id="126" name="tx126"/>
            <p:cNvSpPr/>
            <p:nvPr/>
          </p:nvSpPr>
          <p:spPr>
            <a:xfrm>
              <a:off x="1393220"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27" name="tx127"/>
            <p:cNvSpPr/>
            <p:nvPr/>
          </p:nvSpPr>
          <p:spPr>
            <a:xfrm>
              <a:off x="3165233"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28" name="tx128"/>
            <p:cNvSpPr/>
            <p:nvPr/>
          </p:nvSpPr>
          <p:spPr>
            <a:xfrm>
              <a:off x="498315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29" name="tx129"/>
            <p:cNvSpPr/>
            <p:nvPr/>
          </p:nvSpPr>
          <p:spPr>
            <a:xfrm>
              <a:off x="6801081"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30" name="tx130"/>
            <p:cNvSpPr/>
            <p:nvPr/>
          </p:nvSpPr>
          <p:spPr>
            <a:xfrm>
              <a:off x="8573095"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31" name="tx131"/>
            <p:cNvSpPr/>
            <p:nvPr/>
          </p:nvSpPr>
          <p:spPr>
            <a:xfrm>
              <a:off x="464407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32" name="pt132"/>
            <p:cNvSpPr/>
            <p:nvPr/>
          </p:nvSpPr>
          <p:spPr>
            <a:xfrm>
              <a:off x="410265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3" name="pt133"/>
            <p:cNvSpPr/>
            <p:nvPr/>
          </p:nvSpPr>
          <p:spPr>
            <a:xfrm>
              <a:off x="482856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34" name="pt134"/>
            <p:cNvSpPr/>
            <p:nvPr/>
          </p:nvSpPr>
          <p:spPr>
            <a:xfrm>
              <a:off x="555448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35" name="tx135"/>
            <p:cNvSpPr/>
            <p:nvPr/>
          </p:nvSpPr>
          <p:spPr>
            <a:xfrm>
              <a:off x="434473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36" name="tx136"/>
            <p:cNvSpPr/>
            <p:nvPr/>
          </p:nvSpPr>
          <p:spPr>
            <a:xfrm>
              <a:off x="5070654"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37" name="tx137"/>
            <p:cNvSpPr/>
            <p:nvPr/>
          </p:nvSpPr>
          <p:spPr>
            <a:xfrm>
              <a:off x="579657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2025</a:t>
              </a:r>
            </a:p>
          </p:txBody>
        </p:sp>
        <p:sp>
          <p:nvSpPr>
            <p:cNvPr id="138" name="tx138"/>
            <p:cNvSpPr/>
            <p:nvPr/>
          </p:nvSpPr>
          <p:spPr>
            <a:xfrm>
              <a:off x="1075546" y="398022"/>
              <a:ext cx="321511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Uganda, 2019-2025</a:t>
              </a:r>
            </a:p>
          </p:txBody>
        </p:sp>
        <p:sp>
          <p:nvSpPr>
            <p:cNvPr id="139" name="tx139"/>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0" name="tx140"/>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2019-2025 and the dots represent coverage in specific years.</a:t>
              </a:r>
            </a:p>
          </p:txBody>
        </p:sp>
        <p:sp>
          <p:nvSpPr>
            <p:cNvPr id="141" name="tx141"/>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2019-2025.</a:t>
              </a:r>
            </a:p>
          </p:txBody>
        </p:sp>
        <p:sp>
          <p:nvSpPr>
            <p:cNvPr id="142" name="tx142"/>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4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2025 (grey bars), and coverage in specific years (dots), by vaccine. The chart can be used for assessing recovery to pre-pandemic levels.
DTP1 coverage increased between 2019 (96%) and 2024 (97%). DTP1 coverage increased in 2025 (98%) compared to 2024, and was higher than in 2019. In 2019-2025, DTP1 coverage was at it's lowest level in 2020 and 2022 (94%).
In 2024, 1 vaccine had lower coverage than in 2019.
In 2025, 1 vaccine had lower coverage than in 2019.
In 2025, 1 vaccine had lower coverage than in 2024.</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7849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7316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184895"/>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638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09129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254449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99768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500509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45829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91149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3364693"/>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81789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227108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1822628"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51000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197373"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884746"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572119"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5259492"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5946864"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634237"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32161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8008983"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822628" y="2298429"/>
              <a:ext cx="6186355" cy="820202"/>
            </a:xfrm>
            <a:custGeom>
              <a:avLst/>
              <a:pathLst>
                <a:path w="6186355" h="820202">
                  <a:moveTo>
                    <a:pt x="0" y="0"/>
                  </a:moveTo>
                  <a:lnTo>
                    <a:pt x="687372" y="0"/>
                  </a:lnTo>
                  <a:lnTo>
                    <a:pt x="1374745" y="0"/>
                  </a:lnTo>
                  <a:lnTo>
                    <a:pt x="2062118" y="0"/>
                  </a:lnTo>
                  <a:lnTo>
                    <a:pt x="2749491" y="601481"/>
                  </a:lnTo>
                  <a:lnTo>
                    <a:pt x="3436863" y="574141"/>
                  </a:lnTo>
                  <a:lnTo>
                    <a:pt x="4124236" y="300740"/>
                  </a:lnTo>
                  <a:lnTo>
                    <a:pt x="4811609" y="0"/>
                  </a:lnTo>
                  <a:lnTo>
                    <a:pt x="5498982" y="109360"/>
                  </a:lnTo>
                  <a:lnTo>
                    <a:pt x="6186355" y="820202"/>
                  </a:lnTo>
                </a:path>
              </a:pathLst>
            </a:custGeom>
            <a:ln w="29811" cap="flat">
              <a:solidFill>
                <a:srgbClr val="FF0000">
                  <a:alpha val="100000"/>
                </a:srgbClr>
              </a:solidFill>
              <a:prstDash val="solid"/>
              <a:round/>
            </a:ln>
          </p:spPr>
          <p:txBody>
            <a:bodyPr/>
            <a:lstStyle/>
            <a:p/>
          </p:txBody>
        </p:sp>
        <p:sp>
          <p:nvSpPr>
            <p:cNvPr id="28" name="pl28"/>
            <p:cNvSpPr/>
            <p:nvPr/>
          </p:nvSpPr>
          <p:spPr>
            <a:xfrm>
              <a:off x="1822628" y="2325769"/>
              <a:ext cx="6186355" cy="1859125"/>
            </a:xfrm>
            <a:custGeom>
              <a:avLst/>
              <a:pathLst>
                <a:path w="6186355" h="1859125">
                  <a:moveTo>
                    <a:pt x="0" y="1859125"/>
                  </a:moveTo>
                  <a:lnTo>
                    <a:pt x="687372" y="1093603"/>
                  </a:lnTo>
                  <a:lnTo>
                    <a:pt x="1374745" y="628822"/>
                  </a:lnTo>
                  <a:lnTo>
                    <a:pt x="2062118" y="874882"/>
                  </a:lnTo>
                  <a:lnTo>
                    <a:pt x="2749491" y="1831785"/>
                  </a:lnTo>
                  <a:lnTo>
                    <a:pt x="3436863" y="1421684"/>
                  </a:lnTo>
                  <a:lnTo>
                    <a:pt x="4124236" y="1722425"/>
                  </a:lnTo>
                  <a:lnTo>
                    <a:pt x="4811609" y="0"/>
                  </a:lnTo>
                  <a:lnTo>
                    <a:pt x="5498982" y="82020"/>
                  </a:lnTo>
                  <a:lnTo>
                    <a:pt x="6186355" y="792862"/>
                  </a:lnTo>
                </a:path>
              </a:pathLst>
            </a:custGeom>
            <a:ln w="29811" cap="flat">
              <a:solidFill>
                <a:srgbClr val="0058AB">
                  <a:alpha val="100000"/>
                </a:srgbClr>
              </a:solidFill>
              <a:prstDash val="solid"/>
              <a:round/>
            </a:ln>
          </p:spPr>
          <p:txBody>
            <a:bodyPr/>
            <a:lstStyle/>
            <a:p/>
          </p:txBody>
        </p:sp>
        <p:sp>
          <p:nvSpPr>
            <p:cNvPr id="29" name="pt29"/>
            <p:cNvSpPr/>
            <p:nvPr/>
          </p:nvSpPr>
          <p:spPr>
            <a:xfrm>
              <a:off x="1797802" y="227360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 name="pt30"/>
            <p:cNvSpPr/>
            <p:nvPr/>
          </p:nvSpPr>
          <p:spPr>
            <a:xfrm>
              <a:off x="2485174" y="227360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 name="pt31"/>
            <p:cNvSpPr/>
            <p:nvPr/>
          </p:nvSpPr>
          <p:spPr>
            <a:xfrm>
              <a:off x="3172547" y="227360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2" name="pt32"/>
            <p:cNvSpPr/>
            <p:nvPr/>
          </p:nvSpPr>
          <p:spPr>
            <a:xfrm>
              <a:off x="3859920" y="227360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3" name="pt33"/>
            <p:cNvSpPr/>
            <p:nvPr/>
          </p:nvSpPr>
          <p:spPr>
            <a:xfrm>
              <a:off x="4547293" y="287508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4" name="pt34"/>
            <p:cNvSpPr/>
            <p:nvPr/>
          </p:nvSpPr>
          <p:spPr>
            <a:xfrm>
              <a:off x="5234666" y="284774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 name="pt35"/>
            <p:cNvSpPr/>
            <p:nvPr/>
          </p:nvSpPr>
          <p:spPr>
            <a:xfrm>
              <a:off x="5922038" y="257434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6" name="pt36"/>
            <p:cNvSpPr/>
            <p:nvPr/>
          </p:nvSpPr>
          <p:spPr>
            <a:xfrm>
              <a:off x="6609411" y="227360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7" name="pt37"/>
            <p:cNvSpPr/>
            <p:nvPr/>
          </p:nvSpPr>
          <p:spPr>
            <a:xfrm>
              <a:off x="7296784" y="238296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8" name="pt38"/>
            <p:cNvSpPr/>
            <p:nvPr/>
          </p:nvSpPr>
          <p:spPr>
            <a:xfrm>
              <a:off x="7984157" y="309380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9" name="pt39"/>
            <p:cNvSpPr/>
            <p:nvPr/>
          </p:nvSpPr>
          <p:spPr>
            <a:xfrm>
              <a:off x="1797802" y="416006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0" name="pt40"/>
            <p:cNvSpPr/>
            <p:nvPr/>
          </p:nvSpPr>
          <p:spPr>
            <a:xfrm>
              <a:off x="2485174" y="339454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1" name="pt41"/>
            <p:cNvSpPr/>
            <p:nvPr/>
          </p:nvSpPr>
          <p:spPr>
            <a:xfrm>
              <a:off x="3172547" y="292976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2" name="pt42"/>
            <p:cNvSpPr/>
            <p:nvPr/>
          </p:nvSpPr>
          <p:spPr>
            <a:xfrm>
              <a:off x="3859920" y="317582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3" name="pt43"/>
            <p:cNvSpPr/>
            <p:nvPr/>
          </p:nvSpPr>
          <p:spPr>
            <a:xfrm>
              <a:off x="4547293" y="413272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4" name="pt44"/>
            <p:cNvSpPr/>
            <p:nvPr/>
          </p:nvSpPr>
          <p:spPr>
            <a:xfrm>
              <a:off x="5234666" y="372262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5" name="pt45"/>
            <p:cNvSpPr/>
            <p:nvPr/>
          </p:nvSpPr>
          <p:spPr>
            <a:xfrm>
              <a:off x="5922038" y="402336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6" name="pt46"/>
            <p:cNvSpPr/>
            <p:nvPr/>
          </p:nvSpPr>
          <p:spPr>
            <a:xfrm>
              <a:off x="6609411" y="230094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7" name="pt47"/>
            <p:cNvSpPr/>
            <p:nvPr/>
          </p:nvSpPr>
          <p:spPr>
            <a:xfrm>
              <a:off x="7296784" y="238296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8" name="pt48"/>
            <p:cNvSpPr/>
            <p:nvPr/>
          </p:nvSpPr>
          <p:spPr>
            <a:xfrm>
              <a:off x="7984157" y="309380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9" name="tx49"/>
            <p:cNvSpPr/>
            <p:nvPr/>
          </p:nvSpPr>
          <p:spPr>
            <a:xfrm>
              <a:off x="1822628" y="4254474"/>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30</a:t>
              </a:r>
            </a:p>
          </p:txBody>
        </p:sp>
        <p:sp>
          <p:nvSpPr>
            <p:cNvPr id="50" name="tx50"/>
            <p:cNvSpPr/>
            <p:nvPr/>
          </p:nvSpPr>
          <p:spPr>
            <a:xfrm>
              <a:off x="2510000" y="348900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58</a:t>
              </a:r>
            </a:p>
          </p:txBody>
        </p:sp>
        <p:sp>
          <p:nvSpPr>
            <p:cNvPr id="51" name="tx51"/>
            <p:cNvSpPr/>
            <p:nvPr/>
          </p:nvSpPr>
          <p:spPr>
            <a:xfrm>
              <a:off x="3197373" y="3025432"/>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75</a:t>
              </a:r>
            </a:p>
          </p:txBody>
        </p:sp>
        <p:sp>
          <p:nvSpPr>
            <p:cNvPr id="52" name="tx52"/>
            <p:cNvSpPr/>
            <p:nvPr/>
          </p:nvSpPr>
          <p:spPr>
            <a:xfrm>
              <a:off x="3884746" y="327028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66</a:t>
              </a:r>
            </a:p>
          </p:txBody>
        </p:sp>
        <p:sp>
          <p:nvSpPr>
            <p:cNvPr id="53" name="tx53"/>
            <p:cNvSpPr/>
            <p:nvPr/>
          </p:nvSpPr>
          <p:spPr>
            <a:xfrm>
              <a:off x="4572119" y="4227134"/>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31</a:t>
              </a:r>
            </a:p>
          </p:txBody>
        </p:sp>
        <p:sp>
          <p:nvSpPr>
            <p:cNvPr id="54" name="tx54"/>
            <p:cNvSpPr/>
            <p:nvPr/>
          </p:nvSpPr>
          <p:spPr>
            <a:xfrm>
              <a:off x="5259492" y="381708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46</a:t>
              </a:r>
            </a:p>
          </p:txBody>
        </p:sp>
        <p:sp>
          <p:nvSpPr>
            <p:cNvPr id="55" name="tx55"/>
            <p:cNvSpPr/>
            <p:nvPr/>
          </p:nvSpPr>
          <p:spPr>
            <a:xfrm>
              <a:off x="5946864" y="4117774"/>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35</a:t>
              </a:r>
            </a:p>
          </p:txBody>
        </p:sp>
        <p:sp>
          <p:nvSpPr>
            <p:cNvPr id="56" name="tx56"/>
            <p:cNvSpPr/>
            <p:nvPr/>
          </p:nvSpPr>
          <p:spPr>
            <a:xfrm>
              <a:off x="6634237" y="2395397"/>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98</a:t>
              </a:r>
            </a:p>
          </p:txBody>
        </p:sp>
        <p:sp>
          <p:nvSpPr>
            <p:cNvPr id="57" name="tx57"/>
            <p:cNvSpPr/>
            <p:nvPr/>
          </p:nvSpPr>
          <p:spPr>
            <a:xfrm>
              <a:off x="7321610" y="2477417"/>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95</a:t>
              </a:r>
            </a:p>
          </p:txBody>
        </p:sp>
        <p:sp>
          <p:nvSpPr>
            <p:cNvPr id="58" name="tx58"/>
            <p:cNvSpPr/>
            <p:nvPr/>
          </p:nvSpPr>
          <p:spPr>
            <a:xfrm>
              <a:off x="8008983" y="318826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69</a:t>
              </a:r>
            </a:p>
          </p:txBody>
        </p:sp>
        <p:sp>
          <p:nvSpPr>
            <p:cNvPr id="59" name="tx59"/>
            <p:cNvSpPr/>
            <p:nvPr/>
          </p:nvSpPr>
          <p:spPr>
            <a:xfrm>
              <a:off x="1822628" y="212620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99</a:t>
              </a:r>
            </a:p>
          </p:txBody>
        </p:sp>
        <p:sp>
          <p:nvSpPr>
            <p:cNvPr id="60" name="tx60"/>
            <p:cNvSpPr/>
            <p:nvPr/>
          </p:nvSpPr>
          <p:spPr>
            <a:xfrm>
              <a:off x="2510000" y="212620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99</a:t>
              </a:r>
            </a:p>
          </p:txBody>
        </p:sp>
        <p:sp>
          <p:nvSpPr>
            <p:cNvPr id="61" name="tx61"/>
            <p:cNvSpPr/>
            <p:nvPr/>
          </p:nvSpPr>
          <p:spPr>
            <a:xfrm>
              <a:off x="3197373" y="212620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99</a:t>
              </a:r>
            </a:p>
          </p:txBody>
        </p:sp>
        <p:sp>
          <p:nvSpPr>
            <p:cNvPr id="62" name="tx62"/>
            <p:cNvSpPr/>
            <p:nvPr/>
          </p:nvSpPr>
          <p:spPr>
            <a:xfrm>
              <a:off x="3884746" y="212620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99</a:t>
              </a:r>
            </a:p>
          </p:txBody>
        </p:sp>
        <p:sp>
          <p:nvSpPr>
            <p:cNvPr id="63" name="tx63"/>
            <p:cNvSpPr/>
            <p:nvPr/>
          </p:nvSpPr>
          <p:spPr>
            <a:xfrm>
              <a:off x="4572119" y="2730116"/>
              <a:ext cx="110531" cy="70210"/>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77</a:t>
              </a:r>
            </a:p>
          </p:txBody>
        </p:sp>
        <p:sp>
          <p:nvSpPr>
            <p:cNvPr id="64" name="tx64"/>
            <p:cNvSpPr/>
            <p:nvPr/>
          </p:nvSpPr>
          <p:spPr>
            <a:xfrm>
              <a:off x="5259492" y="270035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78</a:t>
              </a:r>
            </a:p>
          </p:txBody>
        </p:sp>
        <p:sp>
          <p:nvSpPr>
            <p:cNvPr id="65" name="tx65"/>
            <p:cNvSpPr/>
            <p:nvPr/>
          </p:nvSpPr>
          <p:spPr>
            <a:xfrm>
              <a:off x="5946864" y="242694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88</a:t>
              </a:r>
            </a:p>
          </p:txBody>
        </p:sp>
        <p:sp>
          <p:nvSpPr>
            <p:cNvPr id="66" name="tx66"/>
            <p:cNvSpPr/>
            <p:nvPr/>
          </p:nvSpPr>
          <p:spPr>
            <a:xfrm>
              <a:off x="6634237" y="212620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99</a:t>
              </a:r>
            </a:p>
          </p:txBody>
        </p:sp>
        <p:sp>
          <p:nvSpPr>
            <p:cNvPr id="67" name="tx67"/>
            <p:cNvSpPr/>
            <p:nvPr/>
          </p:nvSpPr>
          <p:spPr>
            <a:xfrm>
              <a:off x="7321610" y="223556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95</a:t>
              </a:r>
            </a:p>
          </p:txBody>
        </p:sp>
        <p:sp>
          <p:nvSpPr>
            <p:cNvPr id="68" name="tx68"/>
            <p:cNvSpPr/>
            <p:nvPr/>
          </p:nvSpPr>
          <p:spPr>
            <a:xfrm>
              <a:off x="8008983" y="294641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69</a:t>
              </a:r>
            </a:p>
          </p:txBody>
        </p:sp>
        <p:sp>
          <p:nvSpPr>
            <p:cNvPr id="69" name="pl69"/>
            <p:cNvSpPr/>
            <p:nvPr/>
          </p:nvSpPr>
          <p:spPr>
            <a:xfrm>
              <a:off x="757200" y="5005098"/>
              <a:ext cx="8317210" cy="0"/>
            </a:xfrm>
            <a:custGeom>
              <a:avLst/>
              <a:pathLst>
                <a:path w="8317210" h="0">
                  <a:moveTo>
                    <a:pt x="0" y="0"/>
                  </a:moveTo>
                  <a:lnTo>
                    <a:pt x="8317210" y="0"/>
                  </a:lnTo>
                  <a:lnTo>
                    <a:pt x="8317210" y="0"/>
                  </a:lnTo>
                </a:path>
              </a:pathLst>
            </a:custGeom>
            <a:ln w="13550" cap="flat">
              <a:solidFill>
                <a:srgbClr val="A9A9A9">
                  <a:alpha val="100000"/>
                </a:srgbClr>
              </a:solidFill>
              <a:prstDash val="dash"/>
              <a:round/>
            </a:ln>
          </p:spPr>
          <p:txBody>
            <a:bodyPr/>
            <a:lstStyle/>
            <a:p/>
          </p:txBody>
        </p:sp>
        <p:sp>
          <p:nvSpPr>
            <p:cNvPr id="70" name="tx70"/>
            <p:cNvSpPr/>
            <p:nvPr/>
          </p:nvSpPr>
          <p:spPr>
            <a:xfrm>
              <a:off x="6994714" y="1858275"/>
              <a:ext cx="653791" cy="93619"/>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D4D4D">
                      <a:alpha val="100000"/>
                    </a:srgbClr>
                  </a:solidFill>
                  <a:latin typeface="Arial"/>
                  <a:cs typeface="Arial"/>
                </a:rPr>
                <a:t>Switched to</a:t>
              </a:r>
            </a:p>
          </p:txBody>
        </p:sp>
        <p:sp>
          <p:nvSpPr>
            <p:cNvPr id="71" name="tx71"/>
            <p:cNvSpPr/>
            <p:nvPr/>
          </p:nvSpPr>
          <p:spPr>
            <a:xfrm>
              <a:off x="6861047" y="2041630"/>
              <a:ext cx="921124" cy="92384"/>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D4D4D">
                      <a:alpha val="100000"/>
                    </a:srgbClr>
                  </a:solidFill>
                  <a:latin typeface="Arial"/>
                  <a:cs typeface="Arial"/>
                </a:rPr>
                <a:t>1 dose schedule</a:t>
              </a:r>
            </a:p>
          </p:txBody>
        </p:sp>
        <p:sp>
          <p:nvSpPr>
            <p:cNvPr id="72" name="rc72"/>
            <p:cNvSpPr/>
            <p:nvPr/>
          </p:nvSpPr>
          <p:spPr>
            <a:xfrm>
              <a:off x="757200" y="1833648"/>
              <a:ext cx="8317210" cy="3608891"/>
            </a:xfrm>
            <a:prstGeom prst="rect">
              <a:avLst/>
            </a:prstGeom>
            <a:ln w="13550" cap="rnd">
              <a:solidFill>
                <a:srgbClr val="BEBEBE">
                  <a:alpha val="100000"/>
                </a:srgbClr>
              </a:solidFill>
              <a:prstDash val="solid"/>
              <a:round/>
            </a:ln>
          </p:spPr>
          <p:txBody>
            <a:bodyPr/>
            <a:lstStyle/>
            <a:p/>
          </p:txBody>
        </p:sp>
        <p:sp>
          <p:nvSpPr>
            <p:cNvPr id="73" name="tx73"/>
            <p:cNvSpPr/>
            <p:nvPr/>
          </p:nvSpPr>
          <p:spPr>
            <a:xfrm>
              <a:off x="4647967" y="1661639"/>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74" name="tx74"/>
            <p:cNvSpPr/>
            <p:nvPr/>
          </p:nvSpPr>
          <p:spPr>
            <a:xfrm rot="-5400000">
              <a:off x="1694626"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75" name="tx75"/>
            <p:cNvSpPr/>
            <p:nvPr/>
          </p:nvSpPr>
          <p:spPr>
            <a:xfrm rot="-5400000">
              <a:off x="2381999"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76" name="tx76"/>
            <p:cNvSpPr/>
            <p:nvPr/>
          </p:nvSpPr>
          <p:spPr>
            <a:xfrm rot="-5400000">
              <a:off x="3069372"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77" name="tx77"/>
            <p:cNvSpPr/>
            <p:nvPr/>
          </p:nvSpPr>
          <p:spPr>
            <a:xfrm rot="-5400000">
              <a:off x="375674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78" name="tx78"/>
            <p:cNvSpPr/>
            <p:nvPr/>
          </p:nvSpPr>
          <p:spPr>
            <a:xfrm rot="-5400000">
              <a:off x="4444117"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79" name="tx79"/>
            <p:cNvSpPr/>
            <p:nvPr/>
          </p:nvSpPr>
          <p:spPr>
            <a:xfrm rot="-5400000">
              <a:off x="5131490"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80" name="tx80"/>
            <p:cNvSpPr/>
            <p:nvPr/>
          </p:nvSpPr>
          <p:spPr>
            <a:xfrm rot="-5400000">
              <a:off x="5818863"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81" name="tx81"/>
            <p:cNvSpPr/>
            <p:nvPr/>
          </p:nvSpPr>
          <p:spPr>
            <a:xfrm rot="-5400000">
              <a:off x="6506208"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82" name="tx82"/>
            <p:cNvSpPr/>
            <p:nvPr/>
          </p:nvSpPr>
          <p:spPr>
            <a:xfrm rot="-5400000">
              <a:off x="7193608"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83" name="tx83"/>
            <p:cNvSpPr/>
            <p:nvPr/>
          </p:nvSpPr>
          <p:spPr>
            <a:xfrm rot="-5400000">
              <a:off x="7880981"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84" name="tx84"/>
            <p:cNvSpPr/>
            <p:nvPr/>
          </p:nvSpPr>
          <p:spPr>
            <a:xfrm>
              <a:off x="632414" y="496340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5" name="tx85"/>
            <p:cNvSpPr/>
            <p:nvPr/>
          </p:nvSpPr>
          <p:spPr>
            <a:xfrm>
              <a:off x="570259" y="441660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6" name="tx86"/>
            <p:cNvSpPr/>
            <p:nvPr/>
          </p:nvSpPr>
          <p:spPr>
            <a:xfrm>
              <a:off x="570259" y="386980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7" name="tx87"/>
            <p:cNvSpPr/>
            <p:nvPr/>
          </p:nvSpPr>
          <p:spPr>
            <a:xfrm>
              <a:off x="570259" y="332300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88" name="tx88"/>
            <p:cNvSpPr/>
            <p:nvPr/>
          </p:nvSpPr>
          <p:spPr>
            <a:xfrm>
              <a:off x="570259" y="277619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89" name="tx89"/>
            <p:cNvSpPr/>
            <p:nvPr/>
          </p:nvSpPr>
          <p:spPr>
            <a:xfrm>
              <a:off x="508103" y="222939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0" name="tx90"/>
            <p:cNvSpPr/>
            <p:nvPr/>
          </p:nvSpPr>
          <p:spPr>
            <a:xfrm rot="-5400000">
              <a:off x="-52544" y="357254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91" name="pl91"/>
            <p:cNvSpPr/>
            <p:nvPr/>
          </p:nvSpPr>
          <p:spPr>
            <a:xfrm>
              <a:off x="4220075" y="6242132"/>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92" name="pl92"/>
            <p:cNvSpPr/>
            <p:nvPr/>
          </p:nvSpPr>
          <p:spPr>
            <a:xfrm>
              <a:off x="4976824" y="6242132"/>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93" name="tx93"/>
            <p:cNvSpPr/>
            <p:nvPr/>
          </p:nvSpPr>
          <p:spPr>
            <a:xfrm>
              <a:off x="4487174" y="6187140"/>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94" name="tx94"/>
            <p:cNvSpPr/>
            <p:nvPr/>
          </p:nvSpPr>
          <p:spPr>
            <a:xfrm>
              <a:off x="5243924" y="6185800"/>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95" name="tx95"/>
            <p:cNvSpPr/>
            <p:nvPr/>
          </p:nvSpPr>
          <p:spPr>
            <a:xfrm>
              <a:off x="757200" y="1330710"/>
              <a:ext cx="539509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Uganda, 2016-2025</a:t>
              </a:r>
            </a:p>
          </p:txBody>
        </p:sp>
        <p:sp>
          <p:nvSpPr>
            <p:cNvPr id="96" name="tx96"/>
            <p:cNvSpPr/>
            <p:nvPr/>
          </p:nvSpPr>
          <p:spPr>
            <a:xfrm>
              <a:off x="4881773" y="6466099"/>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97" name="tx97"/>
            <p:cNvSpPr/>
            <p:nvPr/>
          </p:nvSpPr>
          <p:spPr>
            <a:xfrm>
              <a:off x="1135358" y="6586855"/>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9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Uganda was 2016.
In 2025, first dose (HPV1) programme coverage among girls was 69%. In 2025, last dose (HPVc) programme coverage among girls was 69%.</a:t>
            </a:r>
          </a:p>
        </p:txBody>
      </p:sp>
      <p:sp>
        <p:nvSpPr>
          <p:cNvPr id="9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HPV last dose coverage among girls declined to 69%, following switch to single dose in 2024.</a:t>
            </a:r>
          </a:p>
        </p:txBody>
      </p:sp>
      <p:grpSp xmlns:pic="http://schemas.openxmlformats.org/drawingml/2006/picture">
        <p:nvGrpSpPr>
          <p:cNvPr id="100" name=""/>
          <p:cNvGrpSpPr/>
          <p:nvPr/>
        </p:nvGrpSpPr>
        <p:grpSpPr>
          <a:xfrm>
            <a:off x="292608" y="1005840"/>
            <a:ext cx="8595360" cy="28575"/>
            <a:chOff x="292608" y="1005840"/>
            <a:chExt cx="8595360" cy="28575"/>
          </a:xfrm>
        </p:grpSpPr>
        <p:sp>
          <p:nvSpPr>
            <p:cNvPr id="10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02"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1392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2120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61017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300829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22559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1148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51298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91110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3092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70735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10547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240641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39019"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35350"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31682"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328013"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365078"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24344"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83610"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42877"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402143"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61409"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920676"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39019" y="2195759"/>
              <a:ext cx="6481656" cy="1354224"/>
            </a:xfrm>
            <a:custGeom>
              <a:avLst/>
              <a:pathLst>
                <a:path w="6481656" h="1354224">
                  <a:moveTo>
                    <a:pt x="0" y="1354224"/>
                  </a:moveTo>
                  <a:lnTo>
                    <a:pt x="259266" y="1263942"/>
                  </a:lnTo>
                  <a:lnTo>
                    <a:pt x="518532" y="1203754"/>
                  </a:lnTo>
                  <a:lnTo>
                    <a:pt x="777798" y="1143566"/>
                  </a:lnTo>
                  <a:lnTo>
                    <a:pt x="1037065" y="1053285"/>
                  </a:lnTo>
                  <a:lnTo>
                    <a:pt x="1296331" y="993097"/>
                  </a:lnTo>
                  <a:lnTo>
                    <a:pt x="1555597" y="993097"/>
                  </a:lnTo>
                  <a:lnTo>
                    <a:pt x="1814863" y="722252"/>
                  </a:lnTo>
                  <a:lnTo>
                    <a:pt x="2074130" y="782440"/>
                  </a:lnTo>
                  <a:lnTo>
                    <a:pt x="2333396" y="541689"/>
                  </a:lnTo>
                  <a:lnTo>
                    <a:pt x="2592662" y="511595"/>
                  </a:lnTo>
                  <a:lnTo>
                    <a:pt x="2851928" y="451408"/>
                  </a:lnTo>
                  <a:lnTo>
                    <a:pt x="3111195" y="421314"/>
                  </a:lnTo>
                  <a:lnTo>
                    <a:pt x="3370461" y="391220"/>
                  </a:lnTo>
                  <a:lnTo>
                    <a:pt x="3629727" y="361126"/>
                  </a:lnTo>
                  <a:lnTo>
                    <a:pt x="3888994" y="240750"/>
                  </a:lnTo>
                  <a:lnTo>
                    <a:pt x="4148260" y="120375"/>
                  </a:lnTo>
                  <a:lnTo>
                    <a:pt x="4407526" y="90281"/>
                  </a:lnTo>
                  <a:lnTo>
                    <a:pt x="4666792" y="120375"/>
                  </a:lnTo>
                  <a:lnTo>
                    <a:pt x="4926059" y="120375"/>
                  </a:lnTo>
                  <a:lnTo>
                    <a:pt x="5185325" y="240750"/>
                  </a:lnTo>
                  <a:lnTo>
                    <a:pt x="5444591" y="180563"/>
                  </a:lnTo>
                  <a:lnTo>
                    <a:pt x="5703857" y="240750"/>
                  </a:lnTo>
                  <a:lnTo>
                    <a:pt x="5963124" y="180563"/>
                  </a:lnTo>
                  <a:lnTo>
                    <a:pt x="6222390" y="90281"/>
                  </a:lnTo>
                  <a:lnTo>
                    <a:pt x="6481656" y="0"/>
                  </a:lnTo>
                </a:path>
              </a:pathLst>
            </a:custGeom>
            <a:ln w="27101" cap="flat">
              <a:solidFill>
                <a:srgbClr val="F8766D">
                  <a:alpha val="100000"/>
                </a:srgbClr>
              </a:solidFill>
              <a:prstDash val="solid"/>
              <a:round/>
            </a:ln>
          </p:spPr>
          <p:txBody>
            <a:bodyPr/>
            <a:lstStyle/>
            <a:p/>
          </p:txBody>
        </p:sp>
        <p:sp>
          <p:nvSpPr>
            <p:cNvPr id="28" name="pl28"/>
            <p:cNvSpPr/>
            <p:nvPr/>
          </p:nvSpPr>
          <p:spPr>
            <a:xfrm>
              <a:off x="7142877" y="3128669"/>
              <a:ext cx="777798" cy="1354224"/>
            </a:xfrm>
            <a:custGeom>
              <a:avLst/>
              <a:pathLst>
                <a:path w="777798" h="1354224">
                  <a:moveTo>
                    <a:pt x="0" y="511595"/>
                  </a:moveTo>
                  <a:lnTo>
                    <a:pt x="259266" y="1354224"/>
                  </a:lnTo>
                  <a:lnTo>
                    <a:pt x="518532" y="481501"/>
                  </a:lnTo>
                  <a:lnTo>
                    <a:pt x="777798" y="0"/>
                  </a:lnTo>
                </a:path>
              </a:pathLst>
            </a:custGeom>
            <a:ln w="27101" cap="flat">
              <a:solidFill>
                <a:srgbClr val="7CAE00">
                  <a:alpha val="100000"/>
                </a:srgbClr>
              </a:solidFill>
              <a:prstDash val="solid"/>
              <a:round/>
            </a:ln>
          </p:spPr>
          <p:txBody>
            <a:bodyPr/>
            <a:lstStyle/>
            <a:p/>
          </p:txBody>
        </p:sp>
        <p:sp>
          <p:nvSpPr>
            <p:cNvPr id="29" name="pl29"/>
            <p:cNvSpPr/>
            <p:nvPr/>
          </p:nvSpPr>
          <p:spPr>
            <a:xfrm>
              <a:off x="5068747" y="2195759"/>
              <a:ext cx="2851928" cy="1113473"/>
            </a:xfrm>
            <a:custGeom>
              <a:avLst/>
              <a:pathLst>
                <a:path w="2851928" h="1113473">
                  <a:moveTo>
                    <a:pt x="0" y="1113473"/>
                  </a:moveTo>
                  <a:lnTo>
                    <a:pt x="259266" y="993097"/>
                  </a:lnTo>
                  <a:lnTo>
                    <a:pt x="518532" y="601877"/>
                  </a:lnTo>
                  <a:lnTo>
                    <a:pt x="777798" y="210657"/>
                  </a:lnTo>
                  <a:lnTo>
                    <a:pt x="1037065" y="150469"/>
                  </a:lnTo>
                  <a:lnTo>
                    <a:pt x="1296331" y="150469"/>
                  </a:lnTo>
                  <a:lnTo>
                    <a:pt x="1555597" y="240750"/>
                  </a:lnTo>
                  <a:lnTo>
                    <a:pt x="1814863" y="180563"/>
                  </a:lnTo>
                  <a:lnTo>
                    <a:pt x="2074130" y="210657"/>
                  </a:lnTo>
                  <a:lnTo>
                    <a:pt x="2333396" y="180563"/>
                  </a:lnTo>
                  <a:lnTo>
                    <a:pt x="2592662" y="90281"/>
                  </a:lnTo>
                  <a:lnTo>
                    <a:pt x="2851928" y="0"/>
                  </a:lnTo>
                </a:path>
              </a:pathLst>
            </a:custGeom>
            <a:ln w="27101" cap="flat">
              <a:solidFill>
                <a:srgbClr val="00BFC4">
                  <a:alpha val="100000"/>
                </a:srgbClr>
              </a:solidFill>
              <a:prstDash val="solid"/>
              <a:round/>
            </a:ln>
          </p:spPr>
          <p:txBody>
            <a:bodyPr/>
            <a:lstStyle/>
            <a:p/>
          </p:txBody>
        </p:sp>
        <p:sp>
          <p:nvSpPr>
            <p:cNvPr id="30" name="pl30"/>
            <p:cNvSpPr/>
            <p:nvPr/>
          </p:nvSpPr>
          <p:spPr>
            <a:xfrm>
              <a:off x="5587279" y="2165665"/>
              <a:ext cx="2333396" cy="2046383"/>
            </a:xfrm>
            <a:custGeom>
              <a:avLst/>
              <a:pathLst>
                <a:path w="2333396" h="2046383">
                  <a:moveTo>
                    <a:pt x="0" y="2046383"/>
                  </a:moveTo>
                  <a:lnTo>
                    <a:pt x="259266" y="1203754"/>
                  </a:lnTo>
                  <a:lnTo>
                    <a:pt x="518532" y="692158"/>
                  </a:lnTo>
                  <a:lnTo>
                    <a:pt x="777798" y="963003"/>
                  </a:lnTo>
                  <a:lnTo>
                    <a:pt x="1037065" y="2016289"/>
                  </a:lnTo>
                  <a:lnTo>
                    <a:pt x="1296331" y="1564881"/>
                  </a:lnTo>
                  <a:lnTo>
                    <a:pt x="1555597" y="1895913"/>
                  </a:lnTo>
                  <a:lnTo>
                    <a:pt x="1814863" y="0"/>
                  </a:lnTo>
                  <a:lnTo>
                    <a:pt x="2074130" y="90281"/>
                  </a:lnTo>
                  <a:lnTo>
                    <a:pt x="2333396" y="872722"/>
                  </a:lnTo>
                </a:path>
              </a:pathLst>
            </a:custGeom>
            <a:ln w="27101" cap="flat">
              <a:solidFill>
                <a:srgbClr val="C77CFF">
                  <a:alpha val="100000"/>
                </a:srgbClr>
              </a:solidFill>
              <a:prstDash val="solid"/>
              <a:round/>
            </a:ln>
          </p:spPr>
          <p:txBody>
            <a:bodyPr/>
            <a:lstStyle/>
            <a:p/>
          </p:txBody>
        </p:sp>
        <p:sp>
          <p:nvSpPr>
            <p:cNvPr id="31" name="pl31"/>
            <p:cNvSpPr/>
            <p:nvPr/>
          </p:nvSpPr>
          <p:spPr>
            <a:xfrm>
              <a:off x="803816" y="2406416"/>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82299" y="2157382"/>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82299" y="3090292"/>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82299" y="2157382"/>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82299" y="3000011"/>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0642" y="351160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7104500" y="3601888"/>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5030370" y="3270855"/>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5548903" y="4173671"/>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32285" y="2201954"/>
              <a:ext cx="247656" cy="132145"/>
            </a:xfrm>
            <a:custGeom>
              <a:avLst/>
              <a:pathLst>
                <a:path w="247656" h="132145">
                  <a:moveTo>
                    <a:pt x="247656" y="132145"/>
                  </a:moveTo>
                  <a:lnTo>
                    <a:pt x="0" y="0"/>
                  </a:lnTo>
                </a:path>
              </a:pathLst>
            </a:custGeom>
          </p:spPr>
          <p:txBody>
            <a:bodyPr/>
            <a:lstStyle/>
            <a:p/>
          </p:txBody>
        </p:sp>
        <p:sp>
          <p:nvSpPr>
            <p:cNvPr id="41" name="pl41"/>
            <p:cNvSpPr/>
            <p:nvPr/>
          </p:nvSpPr>
          <p:spPr>
            <a:xfrm>
              <a:off x="7936174" y="2118218"/>
              <a:ext cx="243767" cy="72905"/>
            </a:xfrm>
            <a:custGeom>
              <a:avLst/>
              <a:pathLst>
                <a:path w="243767" h="72905">
                  <a:moveTo>
                    <a:pt x="243767" y="0"/>
                  </a:moveTo>
                  <a:lnTo>
                    <a:pt x="0" y="72905"/>
                  </a:lnTo>
                </a:path>
              </a:pathLst>
            </a:custGeom>
          </p:spPr>
          <p:txBody>
            <a:bodyPr/>
            <a:lstStyle/>
            <a:p/>
          </p:txBody>
        </p:sp>
        <p:sp>
          <p:nvSpPr>
            <p:cNvPr id="42" name="pl42"/>
            <p:cNvSpPr/>
            <p:nvPr/>
          </p:nvSpPr>
          <p:spPr>
            <a:xfrm>
              <a:off x="7937263" y="2976077"/>
              <a:ext cx="242678" cy="58323"/>
            </a:xfrm>
            <a:custGeom>
              <a:avLst/>
              <a:pathLst>
                <a:path w="242678" h="58323">
                  <a:moveTo>
                    <a:pt x="242678" y="0"/>
                  </a:moveTo>
                  <a:lnTo>
                    <a:pt x="0" y="58323"/>
                  </a:lnTo>
                </a:path>
              </a:pathLst>
            </a:custGeom>
          </p:spPr>
          <p:txBody>
            <a:bodyPr/>
            <a:lstStyle/>
            <a:p/>
          </p:txBody>
        </p:sp>
        <p:sp>
          <p:nvSpPr>
            <p:cNvPr id="43" name="pl43"/>
            <p:cNvSpPr/>
            <p:nvPr/>
          </p:nvSpPr>
          <p:spPr>
            <a:xfrm>
              <a:off x="7936088" y="3133350"/>
              <a:ext cx="243853" cy="74066"/>
            </a:xfrm>
            <a:custGeom>
              <a:avLst/>
              <a:pathLst>
                <a:path w="243853" h="74066">
                  <a:moveTo>
                    <a:pt x="243853" y="74066"/>
                  </a:moveTo>
                  <a:lnTo>
                    <a:pt x="0" y="0"/>
                  </a:lnTo>
                </a:path>
              </a:pathLst>
            </a:custGeom>
          </p:spPr>
          <p:txBody>
            <a:bodyPr/>
            <a:lstStyle/>
            <a:p/>
          </p:txBody>
        </p:sp>
        <p:sp>
          <p:nvSpPr>
            <p:cNvPr id="44" name="pg44"/>
            <p:cNvSpPr/>
            <p:nvPr/>
          </p:nvSpPr>
          <p:spPr>
            <a:xfrm>
              <a:off x="8111362" y="2274521"/>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5" name="tx45"/>
            <p:cNvSpPr/>
            <p:nvPr/>
          </p:nvSpPr>
          <p:spPr>
            <a:xfrm>
              <a:off x="8134222" y="2315362"/>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97%</a:t>
              </a:r>
            </a:p>
          </p:txBody>
        </p:sp>
        <p:sp>
          <p:nvSpPr>
            <p:cNvPr id="46" name="pg46"/>
            <p:cNvSpPr/>
            <p:nvPr/>
          </p:nvSpPr>
          <p:spPr>
            <a:xfrm>
              <a:off x="8111362" y="2001091"/>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1"/>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7" name="tx47"/>
            <p:cNvSpPr/>
            <p:nvPr/>
          </p:nvSpPr>
          <p:spPr>
            <a:xfrm>
              <a:off x="8134222" y="2041932"/>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PCVC : 97%</a:t>
              </a:r>
            </a:p>
          </p:txBody>
        </p:sp>
        <p:sp>
          <p:nvSpPr>
            <p:cNvPr id="48" name="pg48"/>
            <p:cNvSpPr/>
            <p:nvPr/>
          </p:nvSpPr>
          <p:spPr>
            <a:xfrm>
              <a:off x="8111362" y="2869481"/>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49" name="tx49"/>
            <p:cNvSpPr/>
            <p:nvPr/>
          </p:nvSpPr>
          <p:spPr>
            <a:xfrm>
              <a:off x="8134222" y="2910323"/>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69%</a:t>
              </a:r>
            </a:p>
          </p:txBody>
        </p:sp>
        <p:sp>
          <p:nvSpPr>
            <p:cNvPr id="50" name="pg50"/>
            <p:cNvSpPr/>
            <p:nvPr/>
          </p:nvSpPr>
          <p:spPr>
            <a:xfrm>
              <a:off x="8111362" y="3142936"/>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51" name="tx51"/>
            <p:cNvSpPr/>
            <p:nvPr/>
          </p:nvSpPr>
          <p:spPr>
            <a:xfrm>
              <a:off x="8134222" y="3183778"/>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66%</a:t>
              </a:r>
            </a:p>
          </p:txBody>
        </p:sp>
        <p:sp>
          <p:nvSpPr>
            <p:cNvPr id="52" name="pg52"/>
            <p:cNvSpPr/>
            <p:nvPr/>
          </p:nvSpPr>
          <p:spPr>
            <a:xfrm>
              <a:off x="1503531" y="3387262"/>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53" name="tx53"/>
            <p:cNvSpPr/>
            <p:nvPr/>
          </p:nvSpPr>
          <p:spPr>
            <a:xfrm>
              <a:off x="1549251" y="343106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52</a:t>
              </a:r>
            </a:p>
          </p:txBody>
        </p:sp>
        <p:sp>
          <p:nvSpPr>
            <p:cNvPr id="54" name="pg54"/>
            <p:cNvSpPr/>
            <p:nvPr/>
          </p:nvSpPr>
          <p:spPr>
            <a:xfrm>
              <a:off x="7207776" y="3477328"/>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p:txBody>
        </p:sp>
        <p:sp>
          <p:nvSpPr>
            <p:cNvPr id="55" name="tx55"/>
            <p:cNvSpPr/>
            <p:nvPr/>
          </p:nvSpPr>
          <p:spPr>
            <a:xfrm>
              <a:off x="7253496" y="352113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49</a:t>
              </a:r>
            </a:p>
          </p:txBody>
        </p:sp>
        <p:sp>
          <p:nvSpPr>
            <p:cNvPr id="56" name="pg56"/>
            <p:cNvSpPr/>
            <p:nvPr/>
          </p:nvSpPr>
          <p:spPr>
            <a:xfrm>
              <a:off x="5133999" y="3146242"/>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57" name="tx57"/>
            <p:cNvSpPr/>
            <p:nvPr/>
          </p:nvSpPr>
          <p:spPr>
            <a:xfrm>
              <a:off x="5179719" y="31900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60</a:t>
              </a:r>
            </a:p>
          </p:txBody>
        </p:sp>
        <p:sp>
          <p:nvSpPr>
            <p:cNvPr id="58" name="pg58"/>
            <p:cNvSpPr/>
            <p:nvPr/>
          </p:nvSpPr>
          <p:spPr>
            <a:xfrm>
              <a:off x="5289157" y="4193433"/>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p:txBody>
        </p:sp>
        <p:sp>
          <p:nvSpPr>
            <p:cNvPr id="59" name="tx59"/>
            <p:cNvSpPr/>
            <p:nvPr/>
          </p:nvSpPr>
          <p:spPr>
            <a:xfrm>
              <a:off x="5334877" y="4237177"/>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30</a:t>
              </a:r>
            </a:p>
          </p:txBody>
        </p:sp>
        <p:sp>
          <p:nvSpPr>
            <p:cNvPr id="60" name="tx60"/>
            <p:cNvSpPr/>
            <p:nvPr/>
          </p:nvSpPr>
          <p:spPr>
            <a:xfrm>
              <a:off x="663492" y="506274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1" name="tx61"/>
            <p:cNvSpPr/>
            <p:nvPr/>
          </p:nvSpPr>
          <p:spPr>
            <a:xfrm>
              <a:off x="585797" y="446087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62" name="tx62"/>
            <p:cNvSpPr/>
            <p:nvPr/>
          </p:nvSpPr>
          <p:spPr>
            <a:xfrm>
              <a:off x="585797" y="385899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63" name="tx63"/>
            <p:cNvSpPr/>
            <p:nvPr/>
          </p:nvSpPr>
          <p:spPr>
            <a:xfrm>
              <a:off x="585797" y="32571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64" name="tx64"/>
            <p:cNvSpPr/>
            <p:nvPr/>
          </p:nvSpPr>
          <p:spPr>
            <a:xfrm>
              <a:off x="585797" y="26552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65" name="tx65"/>
            <p:cNvSpPr/>
            <p:nvPr/>
          </p:nvSpPr>
          <p:spPr>
            <a:xfrm>
              <a:off x="508103" y="205336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6" name="tx66"/>
            <p:cNvSpPr/>
            <p:nvPr/>
          </p:nvSpPr>
          <p:spPr>
            <a:xfrm>
              <a:off x="585797" y="235430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7" name="tx67"/>
            <p:cNvSpPr/>
            <p:nvPr/>
          </p:nvSpPr>
          <p:spPr>
            <a:xfrm rot="-5400000">
              <a:off x="128257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8" name="tx68"/>
            <p:cNvSpPr/>
            <p:nvPr/>
          </p:nvSpPr>
          <p:spPr>
            <a:xfrm rot="-5400000">
              <a:off x="257890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9" name="tx69"/>
            <p:cNvSpPr/>
            <p:nvPr/>
          </p:nvSpPr>
          <p:spPr>
            <a:xfrm rot="-5400000">
              <a:off x="3875235"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70" name="tx70"/>
            <p:cNvSpPr/>
            <p:nvPr/>
          </p:nvSpPr>
          <p:spPr>
            <a:xfrm rot="-5400000">
              <a:off x="5171567"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1" name="tx71"/>
            <p:cNvSpPr/>
            <p:nvPr/>
          </p:nvSpPr>
          <p:spPr>
            <a:xfrm rot="-5400000">
              <a:off x="6208632"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2" name="tx72"/>
            <p:cNvSpPr/>
            <p:nvPr/>
          </p:nvSpPr>
          <p:spPr>
            <a:xfrm rot="-5400000">
              <a:off x="6467898"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3" name="tx73"/>
            <p:cNvSpPr/>
            <p:nvPr/>
          </p:nvSpPr>
          <p:spPr>
            <a:xfrm rot="-5400000">
              <a:off x="672716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4" name="tx74"/>
            <p:cNvSpPr/>
            <p:nvPr/>
          </p:nvSpPr>
          <p:spPr>
            <a:xfrm rot="-5400000">
              <a:off x="6986430"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5" name="tx75"/>
            <p:cNvSpPr/>
            <p:nvPr/>
          </p:nvSpPr>
          <p:spPr>
            <a:xfrm rot="-5400000">
              <a:off x="7245663" y="543226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6" name="tx76"/>
            <p:cNvSpPr/>
            <p:nvPr/>
          </p:nvSpPr>
          <p:spPr>
            <a:xfrm rot="-5400000">
              <a:off x="750496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7" name="tx77"/>
            <p:cNvSpPr/>
            <p:nvPr/>
          </p:nvSpPr>
          <p:spPr>
            <a:xfrm rot="-5400000">
              <a:off x="7764229"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8" name="tx78"/>
            <p:cNvSpPr/>
            <p:nvPr/>
          </p:nvSpPr>
          <p:spPr>
            <a:xfrm rot="-5400000">
              <a:off x="-52544" y="3544618"/>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9" name="pl79"/>
            <p:cNvSpPr/>
            <p:nvPr/>
          </p:nvSpPr>
          <p:spPr>
            <a:xfrm>
              <a:off x="3533360" y="6121431"/>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80" name="pl80"/>
            <p:cNvSpPr/>
            <p:nvPr/>
          </p:nvSpPr>
          <p:spPr>
            <a:xfrm>
              <a:off x="4249088" y="6121431"/>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81" name="pl81"/>
            <p:cNvSpPr/>
            <p:nvPr/>
          </p:nvSpPr>
          <p:spPr>
            <a:xfrm>
              <a:off x="4995854" y="6121431"/>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82" name="pl82"/>
            <p:cNvSpPr/>
            <p:nvPr/>
          </p:nvSpPr>
          <p:spPr>
            <a:xfrm>
              <a:off x="5742619" y="6121431"/>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83" name="tx83"/>
            <p:cNvSpPr/>
            <p:nvPr/>
          </p:nvSpPr>
          <p:spPr>
            <a:xfrm>
              <a:off x="3800459" y="6069248"/>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84" name="tx84"/>
            <p:cNvSpPr/>
            <p:nvPr/>
          </p:nvSpPr>
          <p:spPr>
            <a:xfrm>
              <a:off x="4516188"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5" name="tx85"/>
            <p:cNvSpPr/>
            <p:nvPr/>
          </p:nvSpPr>
          <p:spPr>
            <a:xfrm>
              <a:off x="5262953"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PCVC</a:t>
              </a:r>
            </a:p>
          </p:txBody>
        </p:sp>
        <p:sp>
          <p:nvSpPr>
            <p:cNvPr id="86" name="tx86"/>
            <p:cNvSpPr/>
            <p:nvPr/>
          </p:nvSpPr>
          <p:spPr>
            <a:xfrm>
              <a:off x="6009718" y="6069794"/>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87" name="tx87"/>
            <p:cNvSpPr/>
            <p:nvPr/>
          </p:nvSpPr>
          <p:spPr>
            <a:xfrm>
              <a:off x="2008319" y="1330710"/>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88" name="tx88"/>
            <p:cNvSpPr/>
            <p:nvPr/>
          </p:nvSpPr>
          <p:spPr>
            <a:xfrm>
              <a:off x="3895497" y="1513808"/>
              <a:ext cx="2087232" cy="15527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a:t>
              </a:r>
            </a:p>
          </p:txBody>
        </p:sp>
        <p:sp>
          <p:nvSpPr>
            <p:cNvPr id="89" name="tx89"/>
            <p:cNvSpPr/>
            <p:nvPr/>
          </p:nvSpPr>
          <p:spPr>
            <a:xfrm>
              <a:off x="4198076" y="1694368"/>
              <a:ext cx="1482075"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Uganda, 2000-2025</a:t>
              </a:r>
            </a:p>
          </p:txBody>
        </p:sp>
        <p:sp>
          <p:nvSpPr>
            <p:cNvPr id="90" name="tx90"/>
            <p:cNvSpPr/>
            <p:nvPr/>
          </p:nvSpPr>
          <p:spPr>
            <a:xfrm>
              <a:off x="4912824" y="63453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91" name="tx91"/>
            <p:cNvSpPr/>
            <p:nvPr/>
          </p:nvSpPr>
          <p:spPr>
            <a:xfrm>
              <a:off x="3297433" y="6466154"/>
              <a:ext cx="577697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PCVC and HPVc</a:t>
              </a:r>
            </a:p>
          </p:txBody>
        </p:sp>
        <p:sp>
          <p:nvSpPr>
            <p:cNvPr id="92" name="tx92"/>
            <p:cNvSpPr/>
            <p:nvPr/>
          </p:nvSpPr>
          <p:spPr>
            <a:xfrm>
              <a:off x="4122809" y="6586855"/>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grpSp>
      <p:sp>
        <p:nvSpPr>
          <p:cNvPr id="9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Uganda has all 4 of the  SDG vaccines.
In 2025, Uganda had achieved at least 90% coverage of 2 out of the 4 vaccines.</a:t>
            </a:r>
          </a:p>
        </p:txBody>
      </p:sp>
      <p:sp>
        <p:nvSpPr>
          <p:cNvPr id="9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Uganda met the 90% SDG coverage target for DTP3 and PCVC, but not for the remaining vaccines.</a:t>
            </a:r>
          </a:p>
        </p:txBody>
      </p:sp>
      <p:grpSp xmlns:pic="http://schemas.openxmlformats.org/drawingml/2006/picture">
        <p:nvGrpSpPr>
          <p:cNvPr id="95" name=""/>
          <p:cNvGrpSpPr/>
          <p:nvPr/>
        </p:nvGrpSpPr>
        <p:grpSpPr>
          <a:xfrm>
            <a:off x="292608" y="914400"/>
            <a:ext cx="8595360" cy="28575"/>
            <a:chOff x="292608" y="914400"/>
            <a:chExt cx="8595360" cy="28575"/>
          </a:xfrm>
        </p:grpSpPr>
        <p:sp>
          <p:nvSpPr>
            <p:cNvPr id="96"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97"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Definitions of immunization terms</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algn="l" marL="0" marR="0">
              <a:lnSpc>
                <a:spcPct val="100000"/>
              </a:lnSpc>
              <a:spcBef>
                <a:spcPts val="0"/>
              </a:spcBef>
              <a:spcAft>
                <a:spcPts val="0"/>
              </a:spcAft>
              <a:buNone/>
            </a:pPr>
            <a:r>
              <a:rPr cap="none" sz="1200" i="0" b="1" u="none">
                <a:solidFill>
                  <a:srgbClr val="FFFFFF">
                    <a:alpha val="100000"/>
                  </a:srgbClr>
                </a:solidFill>
                <a:latin typeface="Aptos (Body)"/>
                <a:cs typeface="Aptos (Body)"/>
                <a:ea typeface="Aptos (Body)"/>
                <a:sym typeface="Aptos (Body)"/>
              </a:rPr>
              <a:t>Vaccine coverage
</a:t>
            </a:r>
            <a:r>
              <a:rPr cap="none" sz="1200" i="0" b="0" u="none">
                <a:solidFill>
                  <a:srgbClr val="FFFFFF">
                    <a:alpha val="100000"/>
                  </a:srgbClr>
                </a:solidFill>
                <a:latin typeface="Aptos (Body)"/>
                <a:cs typeface="Aptos (Body)"/>
                <a:ea typeface="Aptos (Body)"/>
                <a:sym typeface="Aptos (Body)"/>
              </a:rPr>
              <a:t>Percentage of infants (children under one year of age) who received certain vaccine-doses. For example, coverage of DTP3 is the percentage of infants who received all three doses of diphtheria, tetanus, and pertussis (DTP) vaccine.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Unvaccinated
</a:t>
            </a:r>
            <a:r>
              <a:rPr cap="none" sz="1200" i="0" b="0" u="none">
                <a:solidFill>
                  <a:srgbClr val="FFFFFF">
                    <a:alpha val="100000"/>
                  </a:srgbClr>
                </a:solidFill>
                <a:latin typeface="Aptos (Body)"/>
                <a:cs typeface="Aptos (Body)"/>
                <a:ea typeface="Aptos (Body)"/>
                <a:sym typeface="Aptos (Body)"/>
              </a:rPr>
              <a:t>An infant that did not receive the first dose of a vaccine series. The term zero-dose is used to describe children unvaccinated with DTP1.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Under-vaccinated
</a:t>
            </a:r>
            <a:r>
              <a:rPr cap="none" sz="1200" i="0" b="0" u="none">
                <a:solidFill>
                  <a:srgbClr val="FFFFFF">
                    <a:alpha val="100000"/>
                  </a:srgbClr>
                </a:solidFill>
                <a:latin typeface="Aptos (Body)"/>
                <a:cs typeface="Aptos (Body)"/>
                <a:ea typeface="Aptos (Body)"/>
                <a:sym typeface="Aptos (Body)"/>
              </a:rPr>
              <a:t>An infant who received some but not all the recommended vaccine-doses in the national schedule.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Vaccine-Doses
</a:t>
            </a:r>
            <a:r>
              <a:rPr cap="none" sz="1200" i="0" b="0" u="none">
                <a:solidFill>
                  <a:srgbClr val="FFFFFF">
                    <a:alpha val="100000"/>
                  </a:srgbClr>
                </a:solidFill>
                <a:latin typeface="Aptos (Body)"/>
                <a:cs typeface="Aptos (Body)"/>
                <a:ea typeface="Aptos (Body)"/>
                <a:sym typeface="Aptos (Body)"/>
              </a:rPr>
              <a:t>•  Bacillus Calmette-Guerin (BCG): vaccine against tuberculosis
</a:t>
            </a:r>
            <a:r>
              <a:rPr cap="none" sz="1200" i="0" b="0" u="none">
                <a:solidFill>
                  <a:srgbClr val="FFFFFF">
                    <a:alpha val="100000"/>
                  </a:srgbClr>
                </a:solidFill>
                <a:latin typeface="Aptos (Body)"/>
                <a:cs typeface="Aptos (Body)"/>
                <a:ea typeface="Aptos (Body)"/>
                <a:sym typeface="Aptos (Body)"/>
              </a:rPr>
              <a:t>•  Hepatitis B birth dose, given within 24 hours after birth (HepBB)
</a:t>
            </a:r>
            <a:r>
              <a:rPr cap="none" sz="1200" i="0" b="0" u="none">
                <a:solidFill>
                  <a:srgbClr val="FFFFFF">
                    <a:alpha val="100000"/>
                  </a:srgbClr>
                </a:solidFill>
                <a:latin typeface="Aptos (Body)"/>
                <a:cs typeface="Aptos (Body)"/>
                <a:ea typeface="Aptos (Body)"/>
                <a:sym typeface="Aptos (Body)"/>
              </a:rPr>
              <a:t>•  Diphtheria, tetanus, and pertussis vaccine, first dose (DTP1) and third dose (DTP3)
</a:t>
            </a:r>
            <a:r>
              <a:rPr cap="none" sz="1200" i="0" b="0" u="none">
                <a:solidFill>
                  <a:srgbClr val="FFFFFF">
                    <a:alpha val="100000"/>
                  </a:srgbClr>
                </a:solidFill>
                <a:latin typeface="Aptos (Body)"/>
                <a:cs typeface="Aptos (Body)"/>
                <a:ea typeface="Aptos (Body)"/>
                <a:sym typeface="Aptos (Body)"/>
              </a:rPr>
              <a:t>•  Hepatitis B vaccine, third dose (HepB3)
</a:t>
            </a:r>
            <a:r>
              <a:rPr cap="none" sz="1200" i="0" b="0" u="none">
                <a:solidFill>
                  <a:srgbClr val="FFFFFF">
                    <a:alpha val="100000"/>
                  </a:srgbClr>
                </a:solidFill>
                <a:latin typeface="Aptos (Body)"/>
                <a:cs typeface="Aptos (Body)"/>
                <a:ea typeface="Aptos (Body)"/>
                <a:sym typeface="Aptos (Body)"/>
              </a:rPr>
              <a:t>•  Haemophilus influenzae type b vaccine, third dose (Hib3)
</a:t>
            </a:r>
            <a:r>
              <a:rPr cap="none" sz="1200" i="0" b="0" u="none">
                <a:solidFill>
                  <a:srgbClr val="FFFFFF">
                    <a:alpha val="100000"/>
                  </a:srgbClr>
                </a:solidFill>
                <a:latin typeface="Aptos (Body)"/>
                <a:cs typeface="Aptos (Body)"/>
                <a:ea typeface="Aptos (Body)"/>
                <a:sym typeface="Aptos (Body)"/>
              </a:rPr>
              <a:t>•  Inactivated polio vaccine, first dose (IPV1) and last dose (IPVC) 
</a:t>
            </a:r>
            <a:r>
              <a:rPr cap="none" sz="1200" i="0" b="0" u="none">
                <a:solidFill>
                  <a:srgbClr val="FFFFFF">
                    <a:alpha val="100000"/>
                  </a:srgbClr>
                </a:solidFill>
                <a:latin typeface="Aptos (Body)"/>
                <a:cs typeface="Aptos (Body)"/>
                <a:ea typeface="Aptos (Body)"/>
                <a:sym typeface="Aptos (Body)"/>
              </a:rPr>
              <a:t>•  Measles containing vaccine, first dose (MCV1) and second dose (MCV2)
</a:t>
            </a:r>
            <a:r>
              <a:rPr cap="none" sz="1200" i="0" b="0" u="none">
                <a:solidFill>
                  <a:srgbClr val="FFFFFF">
                    <a:alpha val="100000"/>
                  </a:srgbClr>
                </a:solidFill>
                <a:latin typeface="Aptos (Body)"/>
                <a:cs typeface="Aptos (Body)"/>
                <a:ea typeface="Aptos (Body)"/>
                <a:sym typeface="Aptos (Body)"/>
              </a:rPr>
              <a:t>•  Rotavirus vaccine, last dose (RotaC)
</a:t>
            </a:r>
            <a:r>
              <a:rPr cap="none" sz="1200" i="0" b="0" u="none">
                <a:solidFill>
                  <a:srgbClr val="FFFFFF">
                    <a:alpha val="100000"/>
                  </a:srgbClr>
                </a:solidFill>
                <a:latin typeface="Aptos (Body)"/>
                <a:cs typeface="Aptos (Body)"/>
                <a:ea typeface="Aptos (Body)"/>
                <a:sym typeface="Aptos (Body)"/>
              </a:rPr>
              <a:t>•  Pneumococcal vaccine, last dose (PCVC)
</a:t>
            </a:r>
            <a:r>
              <a:rPr cap="none" sz="1200" i="0" b="0" u="none">
                <a:solidFill>
                  <a:srgbClr val="FFFFFF">
                    <a:alpha val="100000"/>
                  </a:srgbClr>
                </a:solidFill>
                <a:latin typeface="Aptos (Body)"/>
                <a:cs typeface="Aptos (Body)"/>
                <a:ea typeface="Aptos (Body)"/>
                <a:sym typeface="Aptos (Body)"/>
              </a:rPr>
              <a:t>•  Yellow Fever vaccine (YFV) 
</a:t>
            </a:r>
            <a:r>
              <a:rPr cap="none" sz="1200" i="0" b="0" u="none">
                <a:solidFill>
                  <a:srgbClr val="FFFFFF">
                    <a:alpha val="100000"/>
                  </a:srgbClr>
                </a:solidFill>
                <a:latin typeface="Aptos (Body)"/>
                <a:cs typeface="Aptos (Body)"/>
                <a:ea typeface="Aptos (Body)"/>
                <a:sym typeface="Aptos (Body)"/>
              </a:rPr>
              <a:t>•  Meningococcal A vaccine (MengA) 
</a:t>
            </a:r>
            <a:r>
              <a:rPr cap="none" sz="1200" i="0" b="0" u="none">
                <a:solidFill>
                  <a:srgbClr val="FFFFFF">
                    <a:alpha val="100000"/>
                  </a:srgbClr>
                </a:solidFill>
                <a:latin typeface="Aptos (Body)"/>
                <a:cs typeface="Aptos (Body)"/>
                <a:ea typeface="Aptos (Body)"/>
                <a:sym typeface="Aptos (Body)"/>
              </a:rPr>
              <a:t>•  Human papillomavirus vaccine, first dose (HPV1) and last dose (HPVc): vaccine to protect against certain types of human papillomavirus that can lead to cancer or genital warts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The Immunization Agenda 2030 (IA2030)
</a:t>
            </a:r>
            <a:r>
              <a:rPr cap="none" sz="1200" i="0" b="0" u="none">
                <a:solidFill>
                  <a:srgbClr val="FFFFFF">
                    <a:alpha val="100000"/>
                  </a:srgbClr>
                </a:solidFill>
                <a:latin typeface="Aptos (Body)"/>
                <a:cs typeface="Aptos (Body)"/>
                <a:ea typeface="Aptos (Body)"/>
                <a:sym typeface="Aptos (Body)"/>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a:solidFill>
                  <a:srgbClr val="FFFFFF">
                    <a:alpha val="100000"/>
                  </a:srgbClr>
                </a:solidFill>
                <a:latin typeface="Aptos (Body)"/>
                <a:cs typeface="Aptos (Body)"/>
                <a:ea typeface="Aptos (Body)"/>
                <a:sym typeface="Aptos (Body)"/>
              </a:rPr>
              <a:t>Additional Resources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550" i="0" b="0" u="none">
                <a:solidFill>
                  <a:srgbClr val="FFFFFF">
                    <a:alpha val="100000"/>
                  </a:srgbClr>
                </a:solidFill>
                <a:latin typeface="Aptos (Body)"/>
                <a:cs typeface="Aptos (Body)"/>
                <a:ea typeface="Aptos (Body)"/>
                <a:sym typeface="Aptos (Body)"/>
              </a:rPr>
              <a:t>Additional immunization data resources can be found at:
Interactive WUENIC country profiles can be found at:</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algn="l"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Short feedback questionnaire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FFFF">
                    <a:alpha val="100000"/>
                  </a:srgbClr>
                </a:solidFill>
                <a:latin typeface="Aptos (Body)"/>
                <a:cs typeface="Aptos (Body)"/>
                <a:ea typeface="Aptos (Body)"/>
                <a:sym typeface="Aptos (Body)"/>
              </a:rPr>
              <a:t>(5 minutes)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
Please take a few moments to complete this short survey and have your voice heard:</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algn="l" marL="0" marR="0">
              <a:lnSpc>
                <a:spcPct val="100000"/>
              </a:lnSpc>
              <a:spcBef>
                <a:spcPts val="0"/>
              </a:spcBef>
              <a:spcAft>
                <a:spcPts val="0"/>
              </a:spcAft>
              <a:buNone/>
            </a:pPr>
            <a:r>
              <a:rPr cap="none" sz="2400" i="0" b="0" u="none">
                <a:solidFill>
                  <a:srgbClr val="FFC000">
                    <a:alpha val="100000"/>
                  </a:srgbClr>
                </a:solidFill>
                <a:latin typeface="Helvetica"/>
                <a:cs typeface="Helvetica"/>
                <a:ea typeface="Helvetica"/>
                <a:sym typeface="Helvetica"/>
              </a:rPr>
              <a:t/>
            </a:r>
            <a:r>
              <a:rPr cap="none" sz="2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Key concepts</a:t>
            </a:r>
          </a:p>
        </p:txBody>
      </p:sp>
      <p:sp>
        <p:nvSpPr>
          <p:cNvPr id="3" name="body"/>
          <p:cNvSpPr>
            <a:spLocks noGrp="1"/>
          </p:cNvSpPr>
          <p:nvPr>
            <p:ph/>
          </p:nvPr>
        </p:nvSpPr>
        <p:spPr>
          <a:xfrm>
            <a:off x="411480" y="1024128"/>
            <a:ext cx="5129784" cy="526694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The World Health Organization (WHO) provides global vaccine recommendations, which are adapted by countries based on local needs. Only DTP, polio and measles-containing vaccines are used in all countries.
•  DTP1 is a marker of access to routine immunization services, and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
•  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4" name="body"/>
          <p:cNvSpPr>
            <a:spLocks noGrp="1"/>
          </p:cNvSpPr>
          <p:nvPr>
            <p:ph/>
          </p:nvPr>
        </p:nvSpPr>
        <p:spPr>
          <a:xfrm>
            <a:off x="5952744" y="1024128"/>
            <a:ext cx="5897880" cy="599846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DTP1-DTP3 drop-out measures the percentage of children who received DTP1 but not DTP3, and highlights where children are lost along the vaccination pathway, highlighting potential weaknesses in service delivery and follow-up.
•  MCV1 (usually recommended between 9-12 months) assesses the ability to deliver vaccines later in infancy. It serves as a tracer for protection against measles and is a good indicator of health system performance.
•  HPV vaccine protects against specific types of human papilloma virus (HPV), and is used to measure life cycle vaccination.
•  Other key indicators include PCVC and MCV2, which are used to monitor the Sustainable Development Goals (SDGs).
•  Together, these indicators provide a consistent and comparable way to track immunization progress, identify missed communities and monitor global targets, including those under the Immunization Agenda 2030 (IA2030) and Sustainable Development Goals (SDGs).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increased 1 percentage point from 97% in 2024 to 98% in 2025.
• DTP3 coverage increased 3 percentage points from 94% in 2024 to 97% in 2025.
• There were there were 17,000 fewer zero-dose children in 2025. This leaves 34,000 children without vaccination, vulnerable to vaccine-preventable diseases and a further 17,000 with incomplete protection.
• Uganda accounted for 1.2% of zero-dose children in Eastern and Southern Africa (ESAR) and 0.3% of zero-dose children globally.
• MCV1 coverage remained constant at 92% between 2024 and 2025. There were 135,000 children who missed out on the first measles vaccination.
• MCV2 coverage increased 16 percentage points from 50% in 2024 to 66% in 2025.
• Last dose coverage of HPV vaccination (HPVc) among girls decreased from 95% to 69% in 2025.</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2025</a:t>
            </a:r>
          </a:p>
        </p:txBody>
      </p:sp>
      <p:graphicFrame>
        <p:nvGraphicFramePr>
          <p:cNvPr id="3" name=""/>
          <p:cNvGraphicFramePr>
            <a:graphicFrameLocks noGrp="true"/>
          </p:cNvGraphicFramePr>
          <p:nvPr/>
        </p:nvGraphicFramePr>
        <p:xfrm rot="0">
          <a:off x="548640" y="1371600"/>
          <a:ext cx="6309360" cy="4572000"/>
        </p:xfrm>
        <a:graphic>
          <a:graphicData uri="http://schemas.openxmlformats.org/drawingml/2006/table">
            <a:tbl>
              <a:tblPr/>
              <a:tblGrid>
                <a:gridCol w="914400"/>
                <a:gridCol w="173736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4">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7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2025 national immunization schedule for routine services in Uganda,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371600"/>
                <a:gridCol w="13716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Partial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(any strain)</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RSV (Respiratory syncytial virus) immunization strategy</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Typhoid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Uganda.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stockouts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gridCol w="118872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2025</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(3m)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(6m)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(5m)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(3m)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presents reported vaccine stockouts of childhood vaccines relevant to WUENIC at the national and subnational levels over the last 5 years (2021 to 2025). Where available, the duration of national-level stockouts is indicated in months. Subnational stockouts are noted without specifying duration. Only vaccines that had a stockout during the specified time period are displayed.
A stockout refers to a period when vaccine storage and distribution points (e.g., national or district stores) are fully depleted, including buffer stock, and are unable to supply vaccines to lower-level stores or facilities. It is important to note that facility-level stockouts can still occur even when upper-level stores have inventory. Stockouts, especially prolonged ones, can negatively impact immunization coverage.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P7TF5XRZ5TZD-1674051314-8175</_dlc_DocId>
    <_dlc_DocIdUrl xmlns="5ce71423-0d49-4a04-8822-86064e799dcd">
      <Url>https://unicef.sharepoint.com/teams/DAPM-DataComm/_layouts/15/DocIdRedir.aspx?ID=P7TF5XRZ5TZD-1674051314-8175</Url>
      <Description>P7TF5XRZ5TZD-1674051314-8175</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Props1.xml><?xml version="1.0" encoding="utf-8"?>
<ds:datastoreItem xmlns:ds="http://schemas.openxmlformats.org/officeDocument/2006/customXml" ds:itemID="{3C731066-F7DE-4D4E-8C01-3D1F53FB3794}"/>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2508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 Display</vt:lpstr>
      <vt:lpstr>Arial</vt:lpstr>
      <vt:lpstr>Helvetica</vt:lpstr>
      <vt:lpstr>Roboto</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2026-07-11T00:19:35Z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1663dd78-f713-4e7a-921e-2f136043ec8b</vt:lpwstr>
  </property>
</Properties>
</file>