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0b71b70e1d9d4d5b0cb316cde3aadda536fa884.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f846953255caa75f9c53fd5fedaef2da33bec59.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8fab918c0e59d1c0f21accbf5a88ad3842c1b30.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1037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1037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3755416"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5" name="rc135"/>
            <p:cNvSpPr/>
            <p:nvPr/>
          </p:nvSpPr>
          <p:spPr>
            <a:xfrm>
              <a:off x="4066468"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6" name="rc136"/>
            <p:cNvSpPr/>
            <p:nvPr/>
          </p:nvSpPr>
          <p:spPr>
            <a:xfrm>
              <a:off x="4377521"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573"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8" name="rc138"/>
            <p:cNvSpPr/>
            <p:nvPr/>
          </p:nvSpPr>
          <p:spPr>
            <a:xfrm>
              <a:off x="4999625"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9" name="rc139"/>
            <p:cNvSpPr/>
            <p:nvPr/>
          </p:nvSpPr>
          <p:spPr>
            <a:xfrm>
              <a:off x="5310677"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0" name="rc140"/>
            <p:cNvSpPr/>
            <p:nvPr/>
          </p:nvSpPr>
          <p:spPr>
            <a:xfrm>
              <a:off x="5621730"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1" name="rc141"/>
            <p:cNvSpPr/>
            <p:nvPr/>
          </p:nvSpPr>
          <p:spPr>
            <a:xfrm>
              <a:off x="5932782"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2" name="rc142"/>
            <p:cNvSpPr/>
            <p:nvPr/>
          </p:nvSpPr>
          <p:spPr>
            <a:xfrm>
              <a:off x="6243834"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3" name="rc143"/>
            <p:cNvSpPr/>
            <p:nvPr/>
          </p:nvSpPr>
          <p:spPr>
            <a:xfrm>
              <a:off x="6554887"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4" name="rc144"/>
            <p:cNvSpPr/>
            <p:nvPr/>
          </p:nvSpPr>
          <p:spPr>
            <a:xfrm>
              <a:off x="6865939"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5" name="rc145"/>
            <p:cNvSpPr/>
            <p:nvPr/>
          </p:nvSpPr>
          <p:spPr>
            <a:xfrm>
              <a:off x="7176991"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6" name="rc146"/>
            <p:cNvSpPr/>
            <p:nvPr/>
          </p:nvSpPr>
          <p:spPr>
            <a:xfrm>
              <a:off x="7488044"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7" name="rc147"/>
            <p:cNvSpPr/>
            <p:nvPr/>
          </p:nvSpPr>
          <p:spPr>
            <a:xfrm>
              <a:off x="7799096"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8" name="rc148"/>
            <p:cNvSpPr/>
            <p:nvPr/>
          </p:nvSpPr>
          <p:spPr>
            <a:xfrm>
              <a:off x="8110148"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9" name="rc149"/>
            <p:cNvSpPr/>
            <p:nvPr/>
          </p:nvSpPr>
          <p:spPr>
            <a:xfrm>
              <a:off x="8421201"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0" name="rc150"/>
            <p:cNvSpPr/>
            <p:nvPr/>
          </p:nvSpPr>
          <p:spPr>
            <a:xfrm>
              <a:off x="8732253"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5621730"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5932782"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6243834"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6554887"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6865939"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7176991"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7488044"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7799096"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8110148"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8421201"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8732253"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7488044" y="429859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3" name="rc163"/>
            <p:cNvSpPr/>
            <p:nvPr/>
          </p:nvSpPr>
          <p:spPr>
            <a:xfrm>
              <a:off x="7799096" y="429859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4" name="rc164"/>
            <p:cNvSpPr/>
            <p:nvPr/>
          </p:nvSpPr>
          <p:spPr>
            <a:xfrm>
              <a:off x="8110148" y="429859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5" name="rc165"/>
            <p:cNvSpPr/>
            <p:nvPr/>
          </p:nvSpPr>
          <p:spPr>
            <a:xfrm>
              <a:off x="8421201" y="429859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6" name="rc166"/>
            <p:cNvSpPr/>
            <p:nvPr/>
          </p:nvSpPr>
          <p:spPr>
            <a:xfrm>
              <a:off x="8732253" y="429859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7" name="rc167"/>
            <p:cNvSpPr/>
            <p:nvPr/>
          </p:nvSpPr>
          <p:spPr>
            <a:xfrm>
              <a:off x="955945" y="455961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8" name="rc168"/>
            <p:cNvSpPr/>
            <p:nvPr/>
          </p:nvSpPr>
          <p:spPr>
            <a:xfrm>
              <a:off x="1266997"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1578050"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1889102"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2200154"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2" name="rc172"/>
            <p:cNvSpPr/>
            <p:nvPr/>
          </p:nvSpPr>
          <p:spPr>
            <a:xfrm>
              <a:off x="2511207" y="4559618"/>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3" name="rc173"/>
            <p:cNvSpPr/>
            <p:nvPr/>
          </p:nvSpPr>
          <p:spPr>
            <a:xfrm>
              <a:off x="2822259" y="455961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4" name="rc174"/>
            <p:cNvSpPr/>
            <p:nvPr/>
          </p:nvSpPr>
          <p:spPr>
            <a:xfrm>
              <a:off x="3133311"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5" name="rc175"/>
            <p:cNvSpPr/>
            <p:nvPr/>
          </p:nvSpPr>
          <p:spPr>
            <a:xfrm>
              <a:off x="3444364"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6" name="rc176"/>
            <p:cNvSpPr/>
            <p:nvPr/>
          </p:nvSpPr>
          <p:spPr>
            <a:xfrm>
              <a:off x="3755416"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7" name="rc177"/>
            <p:cNvSpPr/>
            <p:nvPr/>
          </p:nvSpPr>
          <p:spPr>
            <a:xfrm>
              <a:off x="4066468" y="455961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8" name="rc178"/>
            <p:cNvSpPr/>
            <p:nvPr/>
          </p:nvSpPr>
          <p:spPr>
            <a:xfrm>
              <a:off x="4377521"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9" name="rc179"/>
            <p:cNvSpPr/>
            <p:nvPr/>
          </p:nvSpPr>
          <p:spPr>
            <a:xfrm>
              <a:off x="4688573"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0" name="rc180"/>
            <p:cNvSpPr/>
            <p:nvPr/>
          </p:nvSpPr>
          <p:spPr>
            <a:xfrm>
              <a:off x="4999625"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1" name="rc181"/>
            <p:cNvSpPr/>
            <p:nvPr/>
          </p:nvSpPr>
          <p:spPr>
            <a:xfrm>
              <a:off x="5310677"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30"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782"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4" name="rc184"/>
            <p:cNvSpPr/>
            <p:nvPr/>
          </p:nvSpPr>
          <p:spPr>
            <a:xfrm>
              <a:off x="6243834"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5" name="rc185"/>
            <p:cNvSpPr/>
            <p:nvPr/>
          </p:nvSpPr>
          <p:spPr>
            <a:xfrm>
              <a:off x="6554887"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6" name="rc186"/>
            <p:cNvSpPr/>
            <p:nvPr/>
          </p:nvSpPr>
          <p:spPr>
            <a:xfrm>
              <a:off x="6865939"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7" name="rc187"/>
            <p:cNvSpPr/>
            <p:nvPr/>
          </p:nvSpPr>
          <p:spPr>
            <a:xfrm>
              <a:off x="7176991"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8" name="rc188"/>
            <p:cNvSpPr/>
            <p:nvPr/>
          </p:nvSpPr>
          <p:spPr>
            <a:xfrm>
              <a:off x="7488044"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9" name="rc189"/>
            <p:cNvSpPr/>
            <p:nvPr/>
          </p:nvSpPr>
          <p:spPr>
            <a:xfrm>
              <a:off x="7799096"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0" name="rc190"/>
            <p:cNvSpPr/>
            <p:nvPr/>
          </p:nvSpPr>
          <p:spPr>
            <a:xfrm>
              <a:off x="8110148"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8421201"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2" name="rc192"/>
            <p:cNvSpPr/>
            <p:nvPr/>
          </p:nvSpPr>
          <p:spPr>
            <a:xfrm>
              <a:off x="8732253"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3" name="rc193"/>
            <p:cNvSpPr/>
            <p:nvPr/>
          </p:nvSpPr>
          <p:spPr>
            <a:xfrm>
              <a:off x="1266997"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1578050"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5" name="rc195"/>
            <p:cNvSpPr/>
            <p:nvPr/>
          </p:nvSpPr>
          <p:spPr>
            <a:xfrm>
              <a:off x="1889102"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6" name="rc196"/>
            <p:cNvSpPr/>
            <p:nvPr/>
          </p:nvSpPr>
          <p:spPr>
            <a:xfrm>
              <a:off x="2200154" y="508167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7" name="rc197"/>
            <p:cNvSpPr/>
            <p:nvPr/>
          </p:nvSpPr>
          <p:spPr>
            <a:xfrm>
              <a:off x="2511207" y="508167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8" name="rc198"/>
            <p:cNvSpPr/>
            <p:nvPr/>
          </p:nvSpPr>
          <p:spPr>
            <a:xfrm>
              <a:off x="2822259" y="5081671"/>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9" name="rc199"/>
            <p:cNvSpPr/>
            <p:nvPr/>
          </p:nvSpPr>
          <p:spPr>
            <a:xfrm>
              <a:off x="3133311" y="5081671"/>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0" name="rc200"/>
            <p:cNvSpPr/>
            <p:nvPr/>
          </p:nvSpPr>
          <p:spPr>
            <a:xfrm>
              <a:off x="3444364" y="5081671"/>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1" name="rc201"/>
            <p:cNvSpPr/>
            <p:nvPr/>
          </p:nvSpPr>
          <p:spPr>
            <a:xfrm>
              <a:off x="3755416" y="508167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2" name="rc202"/>
            <p:cNvSpPr/>
            <p:nvPr/>
          </p:nvSpPr>
          <p:spPr>
            <a:xfrm>
              <a:off x="4066468" y="508167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3" name="rc203"/>
            <p:cNvSpPr/>
            <p:nvPr/>
          </p:nvSpPr>
          <p:spPr>
            <a:xfrm>
              <a:off x="4377521" y="508167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4" name="rc204"/>
            <p:cNvSpPr/>
            <p:nvPr/>
          </p:nvSpPr>
          <p:spPr>
            <a:xfrm>
              <a:off x="4688573"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5" name="rc205"/>
            <p:cNvSpPr/>
            <p:nvPr/>
          </p:nvSpPr>
          <p:spPr>
            <a:xfrm>
              <a:off x="4999625" y="508167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6" name="rc206"/>
            <p:cNvSpPr/>
            <p:nvPr/>
          </p:nvSpPr>
          <p:spPr>
            <a:xfrm>
              <a:off x="5310677"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7" name="rc207"/>
            <p:cNvSpPr/>
            <p:nvPr/>
          </p:nvSpPr>
          <p:spPr>
            <a:xfrm>
              <a:off x="5621730" y="508167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8" name="rc208"/>
            <p:cNvSpPr/>
            <p:nvPr/>
          </p:nvSpPr>
          <p:spPr>
            <a:xfrm>
              <a:off x="5932782"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34"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0" name="rc210"/>
            <p:cNvSpPr/>
            <p:nvPr/>
          </p:nvSpPr>
          <p:spPr>
            <a:xfrm>
              <a:off x="6554887" y="5081671"/>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1" name="rc211"/>
            <p:cNvSpPr/>
            <p:nvPr/>
          </p:nvSpPr>
          <p:spPr>
            <a:xfrm>
              <a:off x="6865939"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2" name="rc212"/>
            <p:cNvSpPr/>
            <p:nvPr/>
          </p:nvSpPr>
          <p:spPr>
            <a:xfrm>
              <a:off x="7176991"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3" name="rc213"/>
            <p:cNvSpPr/>
            <p:nvPr/>
          </p:nvSpPr>
          <p:spPr>
            <a:xfrm>
              <a:off x="7488044" y="508167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4" name="rc214"/>
            <p:cNvSpPr/>
            <p:nvPr/>
          </p:nvSpPr>
          <p:spPr>
            <a:xfrm>
              <a:off x="7799096" y="508167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5" name="rc215"/>
            <p:cNvSpPr/>
            <p:nvPr/>
          </p:nvSpPr>
          <p:spPr>
            <a:xfrm>
              <a:off x="8110148"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6" name="rc216"/>
            <p:cNvSpPr/>
            <p:nvPr/>
          </p:nvSpPr>
          <p:spPr>
            <a:xfrm>
              <a:off x="8421201"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7" name="rc217"/>
            <p:cNvSpPr/>
            <p:nvPr/>
          </p:nvSpPr>
          <p:spPr>
            <a:xfrm>
              <a:off x="8732253"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8" name="rc218"/>
            <p:cNvSpPr/>
            <p:nvPr/>
          </p:nvSpPr>
          <p:spPr>
            <a:xfrm>
              <a:off x="7799096" y="351551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9" name="rc219"/>
            <p:cNvSpPr/>
            <p:nvPr/>
          </p:nvSpPr>
          <p:spPr>
            <a:xfrm>
              <a:off x="8110148" y="351551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0" name="rc220"/>
            <p:cNvSpPr/>
            <p:nvPr/>
          </p:nvSpPr>
          <p:spPr>
            <a:xfrm>
              <a:off x="8421201"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1" name="rc221"/>
            <p:cNvSpPr/>
            <p:nvPr/>
          </p:nvSpPr>
          <p:spPr>
            <a:xfrm>
              <a:off x="8732253"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2" name="rc222"/>
            <p:cNvSpPr/>
            <p:nvPr/>
          </p:nvSpPr>
          <p:spPr>
            <a:xfrm>
              <a:off x="2511207" y="4820645"/>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23" name="rc223"/>
            <p:cNvSpPr/>
            <p:nvPr/>
          </p:nvSpPr>
          <p:spPr>
            <a:xfrm>
              <a:off x="2822259" y="482064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4" name="rc224"/>
            <p:cNvSpPr/>
            <p:nvPr/>
          </p:nvSpPr>
          <p:spPr>
            <a:xfrm>
              <a:off x="3133311"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5" name="rc225"/>
            <p:cNvSpPr/>
            <p:nvPr/>
          </p:nvSpPr>
          <p:spPr>
            <a:xfrm>
              <a:off x="3444364"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6" name="rc226"/>
            <p:cNvSpPr/>
            <p:nvPr/>
          </p:nvSpPr>
          <p:spPr>
            <a:xfrm>
              <a:off x="3755416"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7" name="rc227"/>
            <p:cNvSpPr/>
            <p:nvPr/>
          </p:nvSpPr>
          <p:spPr>
            <a:xfrm>
              <a:off x="4066468" y="482064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8" name="rc228"/>
            <p:cNvSpPr/>
            <p:nvPr/>
          </p:nvSpPr>
          <p:spPr>
            <a:xfrm>
              <a:off x="4377521"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9" name="rc229"/>
            <p:cNvSpPr/>
            <p:nvPr/>
          </p:nvSpPr>
          <p:spPr>
            <a:xfrm>
              <a:off x="4688573"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0" name="rc230"/>
            <p:cNvSpPr/>
            <p:nvPr/>
          </p:nvSpPr>
          <p:spPr>
            <a:xfrm>
              <a:off x="4999625"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1" name="rc231"/>
            <p:cNvSpPr/>
            <p:nvPr/>
          </p:nvSpPr>
          <p:spPr>
            <a:xfrm>
              <a:off x="5310677"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2" name="rc232"/>
            <p:cNvSpPr/>
            <p:nvPr/>
          </p:nvSpPr>
          <p:spPr>
            <a:xfrm>
              <a:off x="5621730"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3" name="rc233"/>
            <p:cNvSpPr/>
            <p:nvPr/>
          </p:nvSpPr>
          <p:spPr>
            <a:xfrm>
              <a:off x="5932782"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4" name="rc234"/>
            <p:cNvSpPr/>
            <p:nvPr/>
          </p:nvSpPr>
          <p:spPr>
            <a:xfrm>
              <a:off x="6243834"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5" name="rc235"/>
            <p:cNvSpPr/>
            <p:nvPr/>
          </p:nvSpPr>
          <p:spPr>
            <a:xfrm>
              <a:off x="6554887"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39"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7" name="rc237"/>
            <p:cNvSpPr/>
            <p:nvPr/>
          </p:nvSpPr>
          <p:spPr>
            <a:xfrm>
              <a:off x="7176991"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8" name="rc238"/>
            <p:cNvSpPr/>
            <p:nvPr/>
          </p:nvSpPr>
          <p:spPr>
            <a:xfrm>
              <a:off x="7488044"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9" name="rc239"/>
            <p:cNvSpPr/>
            <p:nvPr/>
          </p:nvSpPr>
          <p:spPr>
            <a:xfrm>
              <a:off x="7799096"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0" name="rc240"/>
            <p:cNvSpPr/>
            <p:nvPr/>
          </p:nvSpPr>
          <p:spPr>
            <a:xfrm>
              <a:off x="8110148"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1" name="rc241"/>
            <p:cNvSpPr/>
            <p:nvPr/>
          </p:nvSpPr>
          <p:spPr>
            <a:xfrm>
              <a:off x="8421201"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2" name="rc242"/>
            <p:cNvSpPr/>
            <p:nvPr/>
          </p:nvSpPr>
          <p:spPr>
            <a:xfrm>
              <a:off x="8732253"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3" name="rc243"/>
            <p:cNvSpPr/>
            <p:nvPr/>
          </p:nvSpPr>
          <p:spPr>
            <a:xfrm>
              <a:off x="7488044" y="3776538"/>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44" name="rc244"/>
            <p:cNvSpPr/>
            <p:nvPr/>
          </p:nvSpPr>
          <p:spPr>
            <a:xfrm>
              <a:off x="7799096" y="377653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5" name="rc245"/>
            <p:cNvSpPr/>
            <p:nvPr/>
          </p:nvSpPr>
          <p:spPr>
            <a:xfrm>
              <a:off x="8110148" y="377653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6" name="rc246"/>
            <p:cNvSpPr/>
            <p:nvPr/>
          </p:nvSpPr>
          <p:spPr>
            <a:xfrm>
              <a:off x="8421201" y="377653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7" name="rc247"/>
            <p:cNvSpPr/>
            <p:nvPr/>
          </p:nvSpPr>
          <p:spPr>
            <a:xfrm>
              <a:off x="8732253" y="377653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8" name="rc248"/>
            <p:cNvSpPr/>
            <p:nvPr/>
          </p:nvSpPr>
          <p:spPr>
            <a:xfrm>
              <a:off x="7488044" y="5342698"/>
              <a:ext cx="311052" cy="26102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49" name="rc249"/>
            <p:cNvSpPr/>
            <p:nvPr/>
          </p:nvSpPr>
          <p:spPr>
            <a:xfrm>
              <a:off x="7799096" y="534269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0" name="rc250"/>
            <p:cNvSpPr/>
            <p:nvPr/>
          </p:nvSpPr>
          <p:spPr>
            <a:xfrm>
              <a:off x="8110148" y="534269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1" name="rc251"/>
            <p:cNvSpPr/>
            <p:nvPr/>
          </p:nvSpPr>
          <p:spPr>
            <a:xfrm>
              <a:off x="8421201" y="5342698"/>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2" name="rc252"/>
            <p:cNvSpPr/>
            <p:nvPr/>
          </p:nvSpPr>
          <p:spPr>
            <a:xfrm>
              <a:off x="8732253" y="5342698"/>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3" name="tx253"/>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3829559"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414061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4451664"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538482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662903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694008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8806396"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1051182"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0" name="tx280"/>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662903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6" name="tx306"/>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7" name="tx307"/>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8" name="tx308"/>
            <p:cNvSpPr/>
            <p:nvPr/>
          </p:nvSpPr>
          <p:spPr>
            <a:xfrm>
              <a:off x="1984338"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9" name="tx309"/>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2606443"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1" name="tx311"/>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2" name="tx312"/>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3" name="tx313"/>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5" name="tx315"/>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6" name="tx316"/>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7" name="tx317"/>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8" name="tx318"/>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9" name="tx319"/>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0" name="tx320"/>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2" name="tx322"/>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3" name="tx323"/>
            <p:cNvSpPr/>
            <p:nvPr/>
          </p:nvSpPr>
          <p:spPr>
            <a:xfrm>
              <a:off x="6629030"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4" name="tx324"/>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5" name="tx325"/>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7" name="tx327"/>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8" name="tx328"/>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0" name="tx330"/>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2" name="tx332"/>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5" name="tx335"/>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6" name="tx336"/>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7" name="tx337"/>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8" name="tx338"/>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9" name="tx339"/>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1" name="tx341"/>
            <p:cNvSpPr/>
            <p:nvPr/>
          </p:nvSpPr>
          <p:spPr>
            <a:xfrm>
              <a:off x="4140611"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2" name="tx342"/>
            <p:cNvSpPr/>
            <p:nvPr/>
          </p:nvSpPr>
          <p:spPr>
            <a:xfrm>
              <a:off x="445166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3" name="tx343"/>
            <p:cNvSpPr/>
            <p:nvPr/>
          </p:nvSpPr>
          <p:spPr>
            <a:xfrm>
              <a:off x="4762716"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4" name="tx344"/>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5" name="tx345"/>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6" name="tx346"/>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7" name="tx347"/>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8" name="tx348"/>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9" name="tx349"/>
            <p:cNvSpPr/>
            <p:nvPr/>
          </p:nvSpPr>
          <p:spPr>
            <a:xfrm>
              <a:off x="662903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0" name="tx350"/>
            <p:cNvSpPr/>
            <p:nvPr/>
          </p:nvSpPr>
          <p:spPr>
            <a:xfrm>
              <a:off x="6940082"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1" name="tx351"/>
            <p:cNvSpPr/>
            <p:nvPr/>
          </p:nvSpPr>
          <p:spPr>
            <a:xfrm>
              <a:off x="7272228"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2" name="tx352"/>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3" name="tx353"/>
            <p:cNvSpPr/>
            <p:nvPr/>
          </p:nvSpPr>
          <p:spPr>
            <a:xfrm>
              <a:off x="7873239"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4" name="tx354"/>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5" name="tx355"/>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6" name="tx356"/>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105118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136223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9" name="tx359"/>
            <p:cNvSpPr/>
            <p:nvPr/>
          </p:nvSpPr>
          <p:spPr>
            <a:xfrm>
              <a:off x="1673286"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0" name="tx360"/>
            <p:cNvSpPr/>
            <p:nvPr/>
          </p:nvSpPr>
          <p:spPr>
            <a:xfrm>
              <a:off x="198433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1" name="tx361"/>
            <p:cNvSpPr/>
            <p:nvPr/>
          </p:nvSpPr>
          <p:spPr>
            <a:xfrm>
              <a:off x="229539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2" name="tx362"/>
            <p:cNvSpPr/>
            <p:nvPr/>
          </p:nvSpPr>
          <p:spPr>
            <a:xfrm>
              <a:off x="260644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353960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385065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4140611"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4451664"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9" name="tx369"/>
            <p:cNvSpPr/>
            <p:nvPr/>
          </p:nvSpPr>
          <p:spPr>
            <a:xfrm>
              <a:off x="4762716"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509486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1" name="tx371"/>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3" name="tx373"/>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6629030"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6940082"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7" name="tx377"/>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7873239"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3829559"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4" name="tx384"/>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5" name="tx385"/>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6" name="tx386"/>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7" name="tx387"/>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8" name="tx388"/>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9" name="tx389"/>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0" name="tx390"/>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1" name="tx391"/>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2" name="tx392"/>
            <p:cNvSpPr/>
            <p:nvPr/>
          </p:nvSpPr>
          <p:spPr>
            <a:xfrm>
              <a:off x="6629030"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3" name="tx393"/>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4" name="tx394"/>
            <p:cNvSpPr/>
            <p:nvPr/>
          </p:nvSpPr>
          <p:spPr>
            <a:xfrm>
              <a:off x="7272228"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5" name="tx395"/>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6" name="tx396"/>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7" name="tx397"/>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8" name="tx398"/>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9" name="tx399"/>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5716966"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6629030"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7251134"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7562187"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2" name="tx412"/>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3" name="tx413"/>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4" name="tx414"/>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5" name="tx415"/>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6" name="tx416"/>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7" name="tx417"/>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0" name="tx420"/>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1" name="tx421"/>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22" name="tx422"/>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3" name="tx423"/>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4" name="tx424"/>
            <p:cNvSpPr/>
            <p:nvPr/>
          </p:nvSpPr>
          <p:spPr>
            <a:xfrm>
              <a:off x="3539600"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5" name="tx425"/>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6" name="tx426"/>
            <p:cNvSpPr/>
            <p:nvPr/>
          </p:nvSpPr>
          <p:spPr>
            <a:xfrm>
              <a:off x="4140611"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7" name="tx427"/>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8" name="tx428"/>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9" name="tx429"/>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0" name="tx430"/>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1" name="tx431"/>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2" name="tx432"/>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3" name="tx433"/>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4" name="tx434"/>
            <p:cNvSpPr/>
            <p:nvPr/>
          </p:nvSpPr>
          <p:spPr>
            <a:xfrm>
              <a:off x="6629030"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5" name="tx435"/>
            <p:cNvSpPr/>
            <p:nvPr/>
          </p:nvSpPr>
          <p:spPr>
            <a:xfrm>
              <a:off x="6940082"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6" name="tx436"/>
            <p:cNvSpPr/>
            <p:nvPr/>
          </p:nvSpPr>
          <p:spPr>
            <a:xfrm>
              <a:off x="7272228"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7" name="tx437"/>
            <p:cNvSpPr/>
            <p:nvPr/>
          </p:nvSpPr>
          <p:spPr>
            <a:xfrm>
              <a:off x="7583280"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8" name="tx438"/>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9" name="tx439"/>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0" name="tx440"/>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1" name="tx441"/>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2" name="tx442"/>
            <p:cNvSpPr/>
            <p:nvPr/>
          </p:nvSpPr>
          <p:spPr>
            <a:xfrm>
              <a:off x="136223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3" name="tx443"/>
            <p:cNvSpPr/>
            <p:nvPr/>
          </p:nvSpPr>
          <p:spPr>
            <a:xfrm>
              <a:off x="167328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4" name="tx444"/>
            <p:cNvSpPr/>
            <p:nvPr/>
          </p:nvSpPr>
          <p:spPr>
            <a:xfrm>
              <a:off x="1984338"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5" name="tx445"/>
            <p:cNvSpPr/>
            <p:nvPr/>
          </p:nvSpPr>
          <p:spPr>
            <a:xfrm>
              <a:off x="229539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6" name="tx446"/>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7" name="tx447"/>
            <p:cNvSpPr/>
            <p:nvPr/>
          </p:nvSpPr>
          <p:spPr>
            <a:xfrm>
              <a:off x="291749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8" name="tx448"/>
            <p:cNvSpPr/>
            <p:nvPr/>
          </p:nvSpPr>
          <p:spPr>
            <a:xfrm>
              <a:off x="3228548" y="51733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49" name="tx449"/>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0" name="tx450"/>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1" name="tx451"/>
            <p:cNvSpPr/>
            <p:nvPr/>
          </p:nvSpPr>
          <p:spPr>
            <a:xfrm>
              <a:off x="4140611"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2" name="tx452"/>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3" name="tx453"/>
            <p:cNvSpPr/>
            <p:nvPr/>
          </p:nvSpPr>
          <p:spPr>
            <a:xfrm>
              <a:off x="4783809"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4" name="tx454"/>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5" name="tx455"/>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6" name="tx456"/>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7" name="tx457"/>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8" name="tx458"/>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9" name="tx459"/>
            <p:cNvSpPr/>
            <p:nvPr/>
          </p:nvSpPr>
          <p:spPr>
            <a:xfrm>
              <a:off x="6629030"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0" name="tx460"/>
            <p:cNvSpPr/>
            <p:nvPr/>
          </p:nvSpPr>
          <p:spPr>
            <a:xfrm>
              <a:off x="6940082"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1" name="tx461"/>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2" name="tx462"/>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3" name="tx463"/>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4" name="tx464"/>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5" name="tx465"/>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6" name="tx466"/>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7" name="tx467"/>
            <p:cNvSpPr/>
            <p:nvPr/>
          </p:nvSpPr>
          <p:spPr>
            <a:xfrm>
              <a:off x="7894332"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68" name="tx468"/>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9" name="tx469"/>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0" name="tx470"/>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1" name="tx471"/>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72" name="tx472"/>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3" name="tx473"/>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4" name="tx474"/>
            <p:cNvSpPr/>
            <p:nvPr/>
          </p:nvSpPr>
          <p:spPr>
            <a:xfrm>
              <a:off x="3539600"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5" name="tx475"/>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6" name="tx476"/>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7" name="tx477"/>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8" name="tx478"/>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9" name="tx479"/>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0" name="tx480"/>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1" name="tx481"/>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2" name="tx482"/>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3" name="tx483"/>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4" name="tx484"/>
            <p:cNvSpPr/>
            <p:nvPr/>
          </p:nvSpPr>
          <p:spPr>
            <a:xfrm>
              <a:off x="6629030" y="49097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5" name="tx485"/>
            <p:cNvSpPr/>
            <p:nvPr/>
          </p:nvSpPr>
          <p:spPr>
            <a:xfrm>
              <a:off x="6940082" y="49097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6" name="tx486"/>
            <p:cNvSpPr/>
            <p:nvPr/>
          </p:nvSpPr>
          <p:spPr>
            <a:xfrm>
              <a:off x="7272228"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7" name="tx487"/>
            <p:cNvSpPr/>
            <p:nvPr/>
          </p:nvSpPr>
          <p:spPr>
            <a:xfrm>
              <a:off x="7583280"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8" name="tx488"/>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9" name="tx489"/>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0" name="tx490"/>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1" name="tx491"/>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2" name="tx492"/>
            <p:cNvSpPr/>
            <p:nvPr/>
          </p:nvSpPr>
          <p:spPr>
            <a:xfrm>
              <a:off x="7873239"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93" name="tx493"/>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4" name="tx494"/>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5" name="tx495"/>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6" name="tx496"/>
            <p:cNvSpPr/>
            <p:nvPr/>
          </p:nvSpPr>
          <p:spPr>
            <a:xfrm>
              <a:off x="7894332"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97" name="tx497"/>
            <p:cNvSpPr/>
            <p:nvPr/>
          </p:nvSpPr>
          <p:spPr>
            <a:xfrm>
              <a:off x="820538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98" name="tx498"/>
            <p:cNvSpPr/>
            <p:nvPr/>
          </p:nvSpPr>
          <p:spPr>
            <a:xfrm>
              <a:off x="8516437"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99" name="tx499"/>
            <p:cNvSpPr/>
            <p:nvPr/>
          </p:nvSpPr>
          <p:spPr>
            <a:xfrm>
              <a:off x="882748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00" name="tx500"/>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01" name="tx501"/>
            <p:cNvSpPr/>
            <p:nvPr/>
          </p:nvSpPr>
          <p:spPr>
            <a:xfrm>
              <a:off x="7583280"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502" name="tx50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03" name="tx50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04" name="tx50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05" name="tx50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06" name="tx50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07" name="tx50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08" name="tx50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09" name="tx50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10" name="tx51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11" name="tx51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12" name="tx51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13" name="tx51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14" name="tx51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15" name="tx51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16" name="tx51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17" name="tx51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18" name="tx51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19" name="tx51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20" name="tx52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21" name="tx52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22" name="tx52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23" name="tx52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24" name="tx52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25" name="tx52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26" name="tx52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27" name="tx52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28" name="tx528"/>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29" name="tx529"/>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30" name="tx530"/>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31" name="tx531"/>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32" name="tx532"/>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33" name="tx533"/>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34" name="tx534"/>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35" name="tx535"/>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36" name="tx536"/>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37" name="tx537"/>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38" name="tx538"/>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39" name="tx539"/>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40" name="tx540"/>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41" name="tx541"/>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42" name="tx542"/>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43" name="pic543"/>
            <p:cNvPicPr/>
            <p:nvPr/>
          </p:nvPicPr>
          <p:blipFill>
            <a:blip r:embed="rId2" cstate="print"/>
            <a:stretch>
              <a:fillRect/>
            </a:stretch>
          </p:blipFill>
          <p:spPr>
            <a:xfrm>
              <a:off x="4653227" y="5838594"/>
              <a:ext cx="2160000" cy="219455"/>
            </a:xfrm>
            <a:prstGeom prst="rect">
              <a:avLst/>
            </a:prstGeom>
          </p:spPr>
        </p:pic>
        <p:sp>
          <p:nvSpPr>
            <p:cNvPr id="544" name="pl544"/>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5" name="pl545"/>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6" name="pl546"/>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7" name="pl547"/>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8" name="pl548"/>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9" name="pl549"/>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0" name="pl550"/>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1" name="pl551"/>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2" name="pl552"/>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3" name="pl553"/>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4" name="pl554"/>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5" name="pl555"/>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6" name="tx556"/>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57" name="tx557"/>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58" name="tx558"/>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59" name="tx559"/>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60" name="tx560"/>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61" name="tx561"/>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62" name="tx562"/>
            <p:cNvSpPr/>
            <p:nvPr/>
          </p:nvSpPr>
          <p:spPr>
            <a:xfrm>
              <a:off x="924840" y="1332266"/>
              <a:ext cx="282376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Tuvalu, 2000-2025</a:t>
              </a:r>
            </a:p>
          </p:txBody>
        </p:sp>
        <p:sp>
          <p:nvSpPr>
            <p:cNvPr id="563" name="tx563"/>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64" name="tx564"/>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65" name="tx565"/>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13 out of 14 (93%) vaccines in the schedule achieved coverage of 90% or more. Vaccine coverage ranged from 95% to 99%.
Since 2001, estimates have been made for 8 new vaccines. PCVC is the newest vaccine reported (2022), which achieved 97% coverage in 2025.
In 2025, Tuvalu reported stockouts of vaccines/supplies (BCG) (more information on slide 8).</a:t>
            </a:r>
          </a:p>
        </p:txBody>
      </p:sp>
      <p:sp>
        <p:nvSpPr>
          <p:cNvPr id="5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seven antigens, remained unchanged for seven, and declined for none, indicating overall progress in routine immunization performance; 13 achieved at least 90% coverage.</a:t>
            </a:r>
          </a:p>
        </p:txBody>
      </p:sp>
      <p:grpSp xmlns:pic="http://schemas.openxmlformats.org/drawingml/2006/picture">
        <p:nvGrpSpPr>
          <p:cNvPr id="568" name=""/>
          <p:cNvGrpSpPr/>
          <p:nvPr/>
        </p:nvGrpSpPr>
        <p:grpSpPr>
          <a:xfrm>
            <a:off x="292608" y="1005840"/>
            <a:ext cx="8595360" cy="28575"/>
            <a:chOff x="292608" y="1005840"/>
            <a:chExt cx="8595360" cy="28575"/>
          </a:xfrm>
        </p:grpSpPr>
        <p:sp>
          <p:nvSpPr>
            <p:cNvPr id="56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7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239416"/>
            </a:xfrm>
            <a:custGeom>
              <a:avLst/>
              <a:pathLst>
                <a:path w="6481656" h="239416">
                  <a:moveTo>
                    <a:pt x="0" y="239416"/>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678346"/>
            </a:xfrm>
            <a:custGeom>
              <a:avLst/>
              <a:pathLst>
                <a:path w="6481656" h="678346">
                  <a:moveTo>
                    <a:pt x="0" y="678346"/>
                  </a:moveTo>
                  <a:lnTo>
                    <a:pt x="259266" y="119708"/>
                  </a:lnTo>
                  <a:lnTo>
                    <a:pt x="518532" y="39902"/>
                  </a:lnTo>
                  <a:lnTo>
                    <a:pt x="777798" y="239416"/>
                  </a:lnTo>
                  <a:lnTo>
                    <a:pt x="1037065" y="39902"/>
                  </a:lnTo>
                  <a:lnTo>
                    <a:pt x="1296331" y="239416"/>
                  </a:lnTo>
                  <a:lnTo>
                    <a:pt x="1555597" y="79805"/>
                  </a:lnTo>
                  <a:lnTo>
                    <a:pt x="1814863" y="79805"/>
                  </a:lnTo>
                  <a:lnTo>
                    <a:pt x="2074130" y="0"/>
                  </a:lnTo>
                  <a:lnTo>
                    <a:pt x="2333396" y="438929"/>
                  </a:lnTo>
                  <a:lnTo>
                    <a:pt x="2592662" y="399027"/>
                  </a:lnTo>
                  <a:lnTo>
                    <a:pt x="2851928" y="119708"/>
                  </a:lnTo>
                  <a:lnTo>
                    <a:pt x="3111195" y="79805"/>
                  </a:lnTo>
                  <a:lnTo>
                    <a:pt x="3370461" y="359124"/>
                  </a:lnTo>
                  <a:lnTo>
                    <a:pt x="3629727" y="399027"/>
                  </a:lnTo>
                  <a:lnTo>
                    <a:pt x="3888994" y="119708"/>
                  </a:lnTo>
                  <a:lnTo>
                    <a:pt x="4148260" y="199513"/>
                  </a:lnTo>
                  <a:lnTo>
                    <a:pt x="4407526" y="119708"/>
                  </a:lnTo>
                  <a:lnTo>
                    <a:pt x="4666792" y="399027"/>
                  </a:lnTo>
                  <a:lnTo>
                    <a:pt x="4926059" y="279319"/>
                  </a:lnTo>
                  <a:lnTo>
                    <a:pt x="5185325" y="159610"/>
                  </a:lnTo>
                  <a:lnTo>
                    <a:pt x="5444591" y="199513"/>
                  </a:lnTo>
                  <a:lnTo>
                    <a:pt x="5703857" y="319221"/>
                  </a:lnTo>
                  <a:lnTo>
                    <a:pt x="5963124" y="199513"/>
                  </a:lnTo>
                  <a:lnTo>
                    <a:pt x="6222390" y="199513"/>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476400"/>
            </a:xfrm>
            <a:custGeom>
              <a:avLst/>
              <a:pathLst>
                <a:path w="6481656" h="1476400">
                  <a:moveTo>
                    <a:pt x="0" y="718249"/>
                  </a:moveTo>
                  <a:lnTo>
                    <a:pt x="259266" y="0"/>
                  </a:lnTo>
                  <a:lnTo>
                    <a:pt x="518532" y="0"/>
                  </a:lnTo>
                  <a:lnTo>
                    <a:pt x="777798" y="159610"/>
                  </a:lnTo>
                  <a:lnTo>
                    <a:pt x="1037065" y="79805"/>
                  </a:lnTo>
                  <a:lnTo>
                    <a:pt x="1296331" y="1476400"/>
                  </a:lnTo>
                  <a:lnTo>
                    <a:pt x="1555597" y="598540"/>
                  </a:lnTo>
                  <a:lnTo>
                    <a:pt x="1814863" y="159610"/>
                  </a:lnTo>
                  <a:lnTo>
                    <a:pt x="2074130" y="239416"/>
                  </a:lnTo>
                  <a:lnTo>
                    <a:pt x="2333396" y="359124"/>
                  </a:lnTo>
                  <a:lnTo>
                    <a:pt x="2592662" y="558638"/>
                  </a:lnTo>
                  <a:lnTo>
                    <a:pt x="2851928" y="39902"/>
                  </a:lnTo>
                  <a:lnTo>
                    <a:pt x="3111195" y="39902"/>
                  </a:lnTo>
                  <a:lnTo>
                    <a:pt x="3370461" y="119708"/>
                  </a:lnTo>
                  <a:lnTo>
                    <a:pt x="3629727" y="199513"/>
                  </a:lnTo>
                  <a:lnTo>
                    <a:pt x="3888994" y="199513"/>
                  </a:lnTo>
                  <a:lnTo>
                    <a:pt x="4148260" y="119708"/>
                  </a:lnTo>
                  <a:lnTo>
                    <a:pt x="4407526" y="159610"/>
                  </a:lnTo>
                  <a:lnTo>
                    <a:pt x="4666792" y="438929"/>
                  </a:lnTo>
                  <a:lnTo>
                    <a:pt x="4926059" y="119708"/>
                  </a:lnTo>
                  <a:lnTo>
                    <a:pt x="5185325" y="239416"/>
                  </a:lnTo>
                  <a:lnTo>
                    <a:pt x="5444591" y="239416"/>
                  </a:lnTo>
                  <a:lnTo>
                    <a:pt x="5703857" y="359124"/>
                  </a:lnTo>
                  <a:lnTo>
                    <a:pt x="5963124" y="39902"/>
                  </a:lnTo>
                  <a:lnTo>
                    <a:pt x="6222390" y="79805"/>
                  </a:lnTo>
                  <a:lnTo>
                    <a:pt x="6481656" y="79805"/>
                  </a:lnTo>
                </a:path>
              </a:pathLst>
            </a:custGeom>
            <a:ln w="27101" cap="flat">
              <a:solidFill>
                <a:srgbClr val="00BFC4">
                  <a:alpha val="100000"/>
                </a:srgbClr>
              </a:solidFill>
              <a:prstDash val="solid"/>
              <a:round/>
            </a:ln>
          </p:spPr>
          <p:txBody>
            <a:bodyPr/>
            <a:lstStyle/>
            <a:p/>
          </p:txBody>
        </p:sp>
        <p:sp>
          <p:nvSpPr>
            <p:cNvPr id="31" name="pl31"/>
            <p:cNvSpPr/>
            <p:nvPr/>
          </p:nvSpPr>
          <p:spPr>
            <a:xfrm>
              <a:off x="1698285" y="1318612"/>
              <a:ext cx="6222390" cy="997568"/>
            </a:xfrm>
            <a:custGeom>
              <a:avLst/>
              <a:pathLst>
                <a:path w="6222390" h="997568">
                  <a:moveTo>
                    <a:pt x="0" y="0"/>
                  </a:moveTo>
                  <a:lnTo>
                    <a:pt x="259266" y="79805"/>
                  </a:lnTo>
                  <a:lnTo>
                    <a:pt x="518532" y="239416"/>
                  </a:lnTo>
                  <a:lnTo>
                    <a:pt x="777798" y="359124"/>
                  </a:lnTo>
                  <a:lnTo>
                    <a:pt x="1037065" y="518735"/>
                  </a:lnTo>
                  <a:lnTo>
                    <a:pt x="1296331" y="638443"/>
                  </a:lnTo>
                  <a:lnTo>
                    <a:pt x="1555597" y="997568"/>
                  </a:lnTo>
                  <a:lnTo>
                    <a:pt x="1814863" y="678346"/>
                  </a:lnTo>
                  <a:lnTo>
                    <a:pt x="2074130" y="598540"/>
                  </a:lnTo>
                  <a:lnTo>
                    <a:pt x="2333396" y="478832"/>
                  </a:lnTo>
                  <a:lnTo>
                    <a:pt x="2592662" y="359124"/>
                  </a:lnTo>
                  <a:lnTo>
                    <a:pt x="2851928" y="239416"/>
                  </a:lnTo>
                  <a:lnTo>
                    <a:pt x="3111195" y="598540"/>
                  </a:lnTo>
                  <a:lnTo>
                    <a:pt x="3370461" y="319221"/>
                  </a:lnTo>
                  <a:lnTo>
                    <a:pt x="3629727" y="518735"/>
                  </a:lnTo>
                  <a:lnTo>
                    <a:pt x="3888994" y="279319"/>
                  </a:lnTo>
                  <a:lnTo>
                    <a:pt x="4148260" y="199513"/>
                  </a:lnTo>
                  <a:lnTo>
                    <a:pt x="4407526" y="718249"/>
                  </a:lnTo>
                  <a:lnTo>
                    <a:pt x="4666792" y="279319"/>
                  </a:lnTo>
                  <a:lnTo>
                    <a:pt x="4926059" y="558638"/>
                  </a:lnTo>
                  <a:lnTo>
                    <a:pt x="5185325" y="598540"/>
                  </a:lnTo>
                  <a:lnTo>
                    <a:pt x="5444591" y="399027"/>
                  </a:lnTo>
                  <a:lnTo>
                    <a:pt x="5703857" y="39902"/>
                  </a:lnTo>
                  <a:lnTo>
                    <a:pt x="5963124" y="319221"/>
                  </a:lnTo>
                  <a:lnTo>
                    <a:pt x="6222390" y="15961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9585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9984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659909"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8032" y="1263081"/>
              <a:ext cx="241909" cy="51813"/>
            </a:xfrm>
            <a:custGeom>
              <a:avLst/>
              <a:pathLst>
                <a:path w="241909" h="51813">
                  <a:moveTo>
                    <a:pt x="241909" y="0"/>
                  </a:moveTo>
                  <a:lnTo>
                    <a:pt x="0" y="51813"/>
                  </a:lnTo>
                </a:path>
              </a:pathLst>
            </a:custGeom>
          </p:spPr>
          <p:txBody>
            <a:bodyPr/>
            <a:lstStyle/>
            <a:p/>
          </p:txBody>
        </p:sp>
        <p:sp>
          <p:nvSpPr>
            <p:cNvPr id="42" name="pl42"/>
            <p:cNvSpPr/>
            <p:nvPr/>
          </p:nvSpPr>
          <p:spPr>
            <a:xfrm>
              <a:off x="7928734" y="1006094"/>
              <a:ext cx="251207" cy="302804"/>
            </a:xfrm>
            <a:custGeom>
              <a:avLst/>
              <a:pathLst>
                <a:path w="251207" h="302804">
                  <a:moveTo>
                    <a:pt x="251207" y="0"/>
                  </a:moveTo>
                  <a:lnTo>
                    <a:pt x="0" y="302804"/>
                  </a:lnTo>
                </a:path>
              </a:pathLst>
            </a:custGeom>
          </p:spPr>
          <p:txBody>
            <a:bodyPr/>
            <a:lstStyle/>
            <a:p/>
          </p:txBody>
        </p:sp>
        <p:sp>
          <p:nvSpPr>
            <p:cNvPr id="43" name="pl43"/>
            <p:cNvSpPr/>
            <p:nvPr/>
          </p:nvSpPr>
          <p:spPr>
            <a:xfrm>
              <a:off x="7935418" y="1404930"/>
              <a:ext cx="244523" cy="108017"/>
            </a:xfrm>
            <a:custGeom>
              <a:avLst/>
              <a:pathLst>
                <a:path w="244523" h="108017">
                  <a:moveTo>
                    <a:pt x="244523" y="108017"/>
                  </a:moveTo>
                  <a:lnTo>
                    <a:pt x="0" y="0"/>
                  </a:lnTo>
                </a:path>
              </a:pathLst>
            </a:custGeom>
          </p:spPr>
          <p:txBody>
            <a:bodyPr/>
            <a:lstStyle/>
            <a:p/>
          </p:txBody>
        </p:sp>
        <p:sp>
          <p:nvSpPr>
            <p:cNvPr id="44" name="pl44"/>
            <p:cNvSpPr/>
            <p:nvPr/>
          </p:nvSpPr>
          <p:spPr>
            <a:xfrm>
              <a:off x="7928808" y="1487916"/>
              <a:ext cx="251134" cy="299327"/>
            </a:xfrm>
            <a:custGeom>
              <a:avLst/>
              <a:pathLst>
                <a:path w="251134" h="299327">
                  <a:moveTo>
                    <a:pt x="251134" y="299327"/>
                  </a:moveTo>
                  <a:lnTo>
                    <a:pt x="0" y="0"/>
                  </a:lnTo>
                </a:path>
              </a:pathLst>
            </a:custGeom>
          </p:spPr>
          <p:txBody>
            <a:bodyPr/>
            <a:lstStyle/>
            <a:p/>
          </p:txBody>
        </p:sp>
        <p:sp>
          <p:nvSpPr>
            <p:cNvPr id="45" name="pg45"/>
            <p:cNvSpPr/>
            <p:nvPr/>
          </p:nvSpPr>
          <p:spPr>
            <a:xfrm>
              <a:off x="8111362" y="116793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0877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89510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93595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9" name="pg49"/>
            <p:cNvSpPr/>
            <p:nvPr/>
          </p:nvSpPr>
          <p:spPr>
            <a:xfrm>
              <a:off x="8111362" y="144221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48305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51" name="pg51"/>
            <p:cNvSpPr/>
            <p:nvPr/>
          </p:nvSpPr>
          <p:spPr>
            <a:xfrm>
              <a:off x="8111362" y="171637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75721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822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Tuvalu,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achieved the 95% target.
Between 2024 and 2025, 2 vaccines increased coverage, 0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60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750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841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931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168362"/>
              <a:ext cx="1379037" cy="162934"/>
            </a:xfrm>
            <a:prstGeom prst="rect">
              <a:avLst/>
            </a:prstGeom>
            <a:solidFill>
              <a:srgbClr val="D9D9D9">
                <a:alpha val="60000"/>
              </a:srgbClr>
            </a:solidFill>
          </p:spPr>
          <p:txBody>
            <a:bodyPr/>
            <a:lstStyle/>
            <a:p/>
          </p:txBody>
        </p:sp>
        <p:sp>
          <p:nvSpPr>
            <p:cNvPr id="10" name="pl10"/>
            <p:cNvSpPr/>
            <p:nvPr/>
          </p:nvSpPr>
          <p:spPr>
            <a:xfrm>
              <a:off x="15313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10748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83361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219898" y="5111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250800" y="494854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97155"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89863" y="4622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420766" y="44597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51669"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82571" y="41338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44377" y="39709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44377" y="38080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44377" y="3645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544377" y="348213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44377" y="33192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59828"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75280" y="29933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75280" y="28303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75280"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75280"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75280"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0731"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606183"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606183"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606183"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6183"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6183"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06183"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0618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959647"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345932"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376835" y="496887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423189"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224476" y="464300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215630" y="448006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277392"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303831" y="41522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405502" y="3990293"/>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343628" y="38263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348092" y="3663454"/>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343667" y="350148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378990" y="333855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372355" y="31765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374569" y="3011715"/>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414279" y="285072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361333" y="268584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378994" y="2522873"/>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387806" y="236094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394407" y="21989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409858" y="203604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405433" y="187113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414245" y="17101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405433" y="154724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383424" y="138237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418709" y="12204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401047" y="10584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67" name="pl67"/>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1146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2372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732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0417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1792535" y="1086895"/>
              <a:ext cx="1379037" cy="159860"/>
            </a:xfrm>
            <a:prstGeom prst="rect">
              <a:avLst/>
            </a:prstGeom>
            <a:solidFill>
              <a:srgbClr val="D9D9D9">
                <a:alpha val="60000"/>
              </a:srgbClr>
            </a:solidFill>
          </p:spPr>
          <p:txBody>
            <a:bodyPr/>
            <a:lstStyle/>
            <a:p/>
          </p:txBody>
        </p:sp>
        <p:sp>
          <p:nvSpPr>
            <p:cNvPr id="73" name="pl73"/>
            <p:cNvSpPr/>
            <p:nvPr/>
          </p:nvSpPr>
          <p:spPr>
            <a:xfrm>
              <a:off x="294907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252520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18953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2544913" y="51145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2560364" y="49546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2622170" y="479483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2622170" y="4634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2653073" y="447511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2714878" y="43152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2776684" y="41553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792135" y="39955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807587" y="383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823038" y="367581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838489" y="35159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869392" y="33560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2869392" y="31962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2946649" y="303637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977552" y="28765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977552" y="271665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993003" y="2556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2993003" y="23969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2993003" y="2237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008455" y="207720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008455" y="19173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023906" y="175748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023906" y="15976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054809" y="14377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054809" y="127790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054809" y="11180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31556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2670947" y="51339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2686398" y="4973039"/>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2748204" y="4815159"/>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2748204" y="465529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2779107" y="4493497"/>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2840912" y="433460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2571548" y="417571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2626748" y="401585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2633310" y="3854056"/>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2600280" y="369419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2642165" y="35362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2708391" y="337641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2690652" y="321461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2759175" y="305669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2838677" y="2895865"/>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2781267" y="273499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2792254" y="257513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2792254" y="241531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2827616" y="2256424"/>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2794508" y="209559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2807706" y="1937673"/>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2823196" y="177587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2818771" y="1617953"/>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2858485" y="145809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2862871" y="12982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2867335" y="113740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5633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8723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1813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490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3241161" y="1086895"/>
              <a:ext cx="1379037" cy="159860"/>
            </a:xfrm>
            <a:prstGeom prst="rect">
              <a:avLst/>
            </a:prstGeom>
            <a:solidFill>
              <a:srgbClr val="D9D9D9">
                <a:alpha val="60000"/>
              </a:srgbClr>
            </a:solidFill>
          </p:spPr>
          <p:txBody>
            <a:bodyPr/>
            <a:lstStyle/>
            <a:p/>
          </p:txBody>
        </p:sp>
        <p:sp>
          <p:nvSpPr>
            <p:cNvPr id="136" name="pl136"/>
            <p:cNvSpPr/>
            <p:nvPr/>
          </p:nvSpPr>
          <p:spPr>
            <a:xfrm>
              <a:off x="4397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397383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368451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3962636" y="51145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3993539" y="49546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4086248" y="479483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4101699" y="4634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4163504" y="447511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4209859" y="43152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4225310" y="41553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4225310" y="39955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4240761" y="383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4271664" y="367581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4271664" y="35159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4395275" y="33560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4410727" y="319623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4426178" y="303637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4426178" y="28765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4441630" y="271665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4441630" y="2556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4441630" y="23969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4441630" y="2237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4457081" y="207720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4487984" y="19173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4487984" y="175748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4503435" y="15976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4503435" y="14377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4503435" y="127790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4503435" y="11180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381054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4088670" y="5132900"/>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4119573" y="497404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4212282" y="481515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4227733" y="4655299"/>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4289539" y="44944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4035583" y="4333637"/>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4020175" y="417571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4059923" y="401585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4079761" y="385599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4048906" y="3694196"/>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4092924" y="35343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4207802" y="33764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4205591" y="321655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4287303" y="3055725"/>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4229893" y="289485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4240880" y="273503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4245344" y="2575174"/>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4227683" y="241531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4276243" y="2256424"/>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4256332" y="209555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4287274" y="1935733"/>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4291660" y="17778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4307111" y="161795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4311498" y="145809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4302686" y="1298232"/>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4315961" y="113740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01194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3209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6300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93903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4689788" y="1575698"/>
              <a:ext cx="1379037" cy="325869"/>
            </a:xfrm>
            <a:prstGeom prst="rect">
              <a:avLst/>
            </a:prstGeom>
            <a:solidFill>
              <a:srgbClr val="D9D9D9">
                <a:alpha val="60000"/>
              </a:srgbClr>
            </a:solidFill>
          </p:spPr>
          <p:txBody>
            <a:bodyPr/>
            <a:lstStyle/>
            <a:p/>
          </p:txBody>
        </p:sp>
        <p:sp>
          <p:nvSpPr>
            <p:cNvPr id="199" name="pl199"/>
            <p:cNvSpPr/>
            <p:nvPr/>
          </p:nvSpPr>
          <p:spPr>
            <a:xfrm>
              <a:off x="563000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5206143"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75%</a:t>
              </a:r>
            </a:p>
          </p:txBody>
        </p:sp>
        <p:sp>
          <p:nvSpPr>
            <p:cNvPr id="201" name="pt201"/>
            <p:cNvSpPr/>
            <p:nvPr/>
          </p:nvSpPr>
          <p:spPr>
            <a:xfrm>
              <a:off x="4654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5040429"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5225846"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4" name="pt204"/>
            <p:cNvSpPr/>
            <p:nvPr/>
          </p:nvSpPr>
          <p:spPr>
            <a:xfrm>
              <a:off x="5318554" y="429680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5" name="pt205"/>
            <p:cNvSpPr/>
            <p:nvPr/>
          </p:nvSpPr>
          <p:spPr>
            <a:xfrm>
              <a:off x="5550325"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5596679" y="36450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5720291"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8" name="pt208"/>
            <p:cNvSpPr/>
            <p:nvPr/>
          </p:nvSpPr>
          <p:spPr>
            <a:xfrm>
              <a:off x="5751193" y="29933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9" name="pt209"/>
            <p:cNvSpPr/>
            <p:nvPr/>
          </p:nvSpPr>
          <p:spPr>
            <a:xfrm>
              <a:off x="5890256"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890256"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905707"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921159"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936610"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95206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tx215"/>
            <p:cNvSpPr/>
            <p:nvPr/>
          </p:nvSpPr>
          <p:spPr>
            <a:xfrm>
              <a:off x="4780178"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16" name="tx216"/>
            <p:cNvSpPr/>
            <p:nvPr/>
          </p:nvSpPr>
          <p:spPr>
            <a:xfrm>
              <a:off x="5166463"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17" name="tx217"/>
            <p:cNvSpPr/>
            <p:nvPr/>
          </p:nvSpPr>
          <p:spPr>
            <a:xfrm>
              <a:off x="5351880" y="464102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18" name="tx218"/>
            <p:cNvSpPr/>
            <p:nvPr/>
          </p:nvSpPr>
          <p:spPr>
            <a:xfrm>
              <a:off x="5444588" y="431713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19" name="tx219"/>
            <p:cNvSpPr/>
            <p:nvPr/>
          </p:nvSpPr>
          <p:spPr>
            <a:xfrm>
              <a:off x="5676359" y="3989323"/>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20" name="tx220"/>
            <p:cNvSpPr/>
            <p:nvPr/>
          </p:nvSpPr>
          <p:spPr>
            <a:xfrm>
              <a:off x="5722714" y="36653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21" name="tx221"/>
            <p:cNvSpPr/>
            <p:nvPr/>
          </p:nvSpPr>
          <p:spPr>
            <a:xfrm>
              <a:off x="5523967" y="333952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22" name="tx222"/>
            <p:cNvSpPr/>
            <p:nvPr/>
          </p:nvSpPr>
          <p:spPr>
            <a:xfrm>
              <a:off x="5546058" y="301365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23" name="tx223"/>
            <p:cNvSpPr/>
            <p:nvPr/>
          </p:nvSpPr>
          <p:spPr>
            <a:xfrm>
              <a:off x="5689507"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24" name="tx224"/>
            <p:cNvSpPr/>
            <p:nvPr/>
          </p:nvSpPr>
          <p:spPr>
            <a:xfrm>
              <a:off x="5724869" y="2360948"/>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25" name="tx225"/>
            <p:cNvSpPr/>
            <p:nvPr/>
          </p:nvSpPr>
          <p:spPr>
            <a:xfrm>
              <a:off x="5704958" y="203604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26" name="tx226"/>
            <p:cNvSpPr/>
            <p:nvPr/>
          </p:nvSpPr>
          <p:spPr>
            <a:xfrm>
              <a:off x="5733685"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27" name="tx227"/>
            <p:cNvSpPr/>
            <p:nvPr/>
          </p:nvSpPr>
          <p:spPr>
            <a:xfrm>
              <a:off x="5735900" y="1382370"/>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28" name="tx228"/>
            <p:cNvSpPr/>
            <p:nvPr/>
          </p:nvSpPr>
          <p:spPr>
            <a:xfrm>
              <a:off x="5755738" y="105844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29" name="rc229"/>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30" name="pl230"/>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64605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76960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0786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387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5" name="rc235"/>
            <p:cNvSpPr/>
            <p:nvPr/>
          </p:nvSpPr>
          <p:spPr>
            <a:xfrm>
              <a:off x="6138414" y="1657166"/>
              <a:ext cx="1379037" cy="162934"/>
            </a:xfrm>
            <a:prstGeom prst="rect">
              <a:avLst/>
            </a:prstGeom>
            <a:solidFill>
              <a:srgbClr val="D9D9D9">
                <a:alpha val="60000"/>
              </a:srgbClr>
            </a:solidFill>
          </p:spPr>
          <p:txBody>
            <a:bodyPr/>
            <a:lstStyle/>
            <a:p/>
          </p:txBody>
        </p:sp>
        <p:sp>
          <p:nvSpPr>
            <p:cNvPr id="236" name="pl236"/>
            <p:cNvSpPr/>
            <p:nvPr/>
          </p:nvSpPr>
          <p:spPr>
            <a:xfrm>
              <a:off x="729495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37" name="tx237"/>
            <p:cNvSpPr/>
            <p:nvPr/>
          </p:nvSpPr>
          <p:spPr>
            <a:xfrm>
              <a:off x="687108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38" name="pt238"/>
            <p:cNvSpPr/>
            <p:nvPr/>
          </p:nvSpPr>
          <p:spPr>
            <a:xfrm>
              <a:off x="6566312"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9" name="pt239"/>
            <p:cNvSpPr/>
            <p:nvPr/>
          </p:nvSpPr>
          <p:spPr>
            <a:xfrm>
              <a:off x="6767181"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0" name="pt240"/>
            <p:cNvSpPr/>
            <p:nvPr/>
          </p:nvSpPr>
          <p:spPr>
            <a:xfrm>
              <a:off x="6813535"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1" name="pt241"/>
            <p:cNvSpPr/>
            <p:nvPr/>
          </p:nvSpPr>
          <p:spPr>
            <a:xfrm>
              <a:off x="6968049"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2" name="pt242"/>
            <p:cNvSpPr/>
            <p:nvPr/>
          </p:nvSpPr>
          <p:spPr>
            <a:xfrm>
              <a:off x="6968049"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3" name="pt243"/>
            <p:cNvSpPr/>
            <p:nvPr/>
          </p:nvSpPr>
          <p:spPr>
            <a:xfrm>
              <a:off x="6983500"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7014403"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7045306" y="41338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7076209"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7" name="pt247"/>
            <p:cNvSpPr/>
            <p:nvPr/>
          </p:nvSpPr>
          <p:spPr>
            <a:xfrm>
              <a:off x="7122563"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7168917"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7184368"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7215271"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7230723"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7277077"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7307980"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7323431"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5" name="pt255"/>
            <p:cNvSpPr/>
            <p:nvPr/>
          </p:nvSpPr>
          <p:spPr>
            <a:xfrm>
              <a:off x="7338882"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7338882"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7338882"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7354334"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7369785"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7369785"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7385237"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7400688"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7400688"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740068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tx265"/>
            <p:cNvSpPr/>
            <p:nvPr/>
          </p:nvSpPr>
          <p:spPr>
            <a:xfrm>
              <a:off x="6692347"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66" name="tx266"/>
            <p:cNvSpPr/>
            <p:nvPr/>
          </p:nvSpPr>
          <p:spPr>
            <a:xfrm>
              <a:off x="6893215"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67" name="tx267"/>
            <p:cNvSpPr/>
            <p:nvPr/>
          </p:nvSpPr>
          <p:spPr>
            <a:xfrm>
              <a:off x="6939569" y="4966930"/>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68" name="tx268"/>
            <p:cNvSpPr/>
            <p:nvPr/>
          </p:nvSpPr>
          <p:spPr>
            <a:xfrm>
              <a:off x="7094083"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69" name="tx269"/>
            <p:cNvSpPr/>
            <p:nvPr/>
          </p:nvSpPr>
          <p:spPr>
            <a:xfrm>
              <a:off x="7094083" y="464203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70" name="tx270"/>
            <p:cNvSpPr/>
            <p:nvPr/>
          </p:nvSpPr>
          <p:spPr>
            <a:xfrm>
              <a:off x="7109534" y="448006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71" name="tx271"/>
            <p:cNvSpPr/>
            <p:nvPr/>
          </p:nvSpPr>
          <p:spPr>
            <a:xfrm>
              <a:off x="7140437"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72" name="tx272"/>
            <p:cNvSpPr/>
            <p:nvPr/>
          </p:nvSpPr>
          <p:spPr>
            <a:xfrm>
              <a:off x="7171340" y="4152257"/>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73" name="tx273"/>
            <p:cNvSpPr/>
            <p:nvPr/>
          </p:nvSpPr>
          <p:spPr>
            <a:xfrm>
              <a:off x="7202243"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74" name="tx274"/>
            <p:cNvSpPr/>
            <p:nvPr/>
          </p:nvSpPr>
          <p:spPr>
            <a:xfrm>
              <a:off x="6926278" y="382638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75" name="tx275"/>
            <p:cNvSpPr/>
            <p:nvPr/>
          </p:nvSpPr>
          <p:spPr>
            <a:xfrm>
              <a:off x="7007916" y="36653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76" name="tx276"/>
            <p:cNvSpPr/>
            <p:nvPr/>
          </p:nvSpPr>
          <p:spPr>
            <a:xfrm>
              <a:off x="7018981" y="350246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77" name="tx277"/>
            <p:cNvSpPr/>
            <p:nvPr/>
          </p:nvSpPr>
          <p:spPr>
            <a:xfrm>
              <a:off x="7010136" y="33395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78" name="tx278"/>
            <p:cNvSpPr/>
            <p:nvPr/>
          </p:nvSpPr>
          <p:spPr>
            <a:xfrm>
              <a:off x="703439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79" name="tx279"/>
            <p:cNvSpPr/>
            <p:nvPr/>
          </p:nvSpPr>
          <p:spPr>
            <a:xfrm>
              <a:off x="7138202"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80" name="tx280"/>
            <p:cNvSpPr/>
            <p:nvPr/>
          </p:nvSpPr>
          <p:spPr>
            <a:xfrm>
              <a:off x="7120506" y="28507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81" name="tx281"/>
            <p:cNvSpPr/>
            <p:nvPr/>
          </p:nvSpPr>
          <p:spPr>
            <a:xfrm>
              <a:off x="7122682" y="268778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82" name="tx282"/>
            <p:cNvSpPr/>
            <p:nvPr/>
          </p:nvSpPr>
          <p:spPr>
            <a:xfrm>
              <a:off x="7138172" y="252291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83" name="tx283"/>
            <p:cNvSpPr/>
            <p:nvPr/>
          </p:nvSpPr>
          <p:spPr>
            <a:xfrm>
              <a:off x="7138133"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84" name="tx284"/>
            <p:cNvSpPr/>
            <p:nvPr/>
          </p:nvSpPr>
          <p:spPr>
            <a:xfrm>
              <a:off x="7142597" y="2197004"/>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85" name="tx285"/>
            <p:cNvSpPr/>
            <p:nvPr/>
          </p:nvSpPr>
          <p:spPr>
            <a:xfrm>
              <a:off x="7153585"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86" name="tx286"/>
            <p:cNvSpPr/>
            <p:nvPr/>
          </p:nvSpPr>
          <p:spPr>
            <a:xfrm>
              <a:off x="7155838" y="187117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87" name="tx287"/>
            <p:cNvSpPr/>
            <p:nvPr/>
          </p:nvSpPr>
          <p:spPr>
            <a:xfrm>
              <a:off x="7182311"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88" name="tx288"/>
            <p:cNvSpPr/>
            <p:nvPr/>
          </p:nvSpPr>
          <p:spPr>
            <a:xfrm>
              <a:off x="7180101"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89" name="tx289"/>
            <p:cNvSpPr/>
            <p:nvPr/>
          </p:nvSpPr>
          <p:spPr>
            <a:xfrm>
              <a:off x="7204364"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90" name="tx290"/>
            <p:cNvSpPr/>
            <p:nvPr/>
          </p:nvSpPr>
          <p:spPr>
            <a:xfrm>
              <a:off x="7208750"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91" name="tx291"/>
            <p:cNvSpPr/>
            <p:nvPr/>
          </p:nvSpPr>
          <p:spPr>
            <a:xfrm>
              <a:off x="7235301"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92" name="rc292"/>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93" name="pl293"/>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9092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821823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85272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8362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8" name="rc298"/>
            <p:cNvSpPr/>
            <p:nvPr/>
          </p:nvSpPr>
          <p:spPr>
            <a:xfrm>
              <a:off x="7587040" y="1983035"/>
              <a:ext cx="1379037" cy="162934"/>
            </a:xfrm>
            <a:prstGeom prst="rect">
              <a:avLst/>
            </a:prstGeom>
            <a:solidFill>
              <a:srgbClr val="D9D9D9">
                <a:alpha val="60000"/>
              </a:srgbClr>
            </a:solidFill>
          </p:spPr>
          <p:txBody>
            <a:bodyPr/>
            <a:lstStyle/>
            <a:p/>
          </p:txBody>
        </p:sp>
        <p:sp>
          <p:nvSpPr>
            <p:cNvPr id="299" name="pl299"/>
            <p:cNvSpPr/>
            <p:nvPr/>
          </p:nvSpPr>
          <p:spPr>
            <a:xfrm>
              <a:off x="868177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00" name="tx300"/>
            <p:cNvSpPr/>
            <p:nvPr/>
          </p:nvSpPr>
          <p:spPr>
            <a:xfrm>
              <a:off x="825790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301" name="pt301"/>
            <p:cNvSpPr/>
            <p:nvPr/>
          </p:nvSpPr>
          <p:spPr>
            <a:xfrm>
              <a:off x="77522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2" name="pt302"/>
            <p:cNvSpPr/>
            <p:nvPr/>
          </p:nvSpPr>
          <p:spPr>
            <a:xfrm>
              <a:off x="7937682"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3" name="pt303"/>
            <p:cNvSpPr/>
            <p:nvPr/>
          </p:nvSpPr>
          <p:spPr>
            <a:xfrm>
              <a:off x="8045842"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4" name="pt304"/>
            <p:cNvSpPr/>
            <p:nvPr/>
          </p:nvSpPr>
          <p:spPr>
            <a:xfrm>
              <a:off x="8107647" y="478561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5" name="pt305"/>
            <p:cNvSpPr/>
            <p:nvPr/>
          </p:nvSpPr>
          <p:spPr>
            <a:xfrm>
              <a:off x="8200356"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6" name="pt306"/>
            <p:cNvSpPr/>
            <p:nvPr/>
          </p:nvSpPr>
          <p:spPr>
            <a:xfrm>
              <a:off x="8215807" y="445974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7" name="pt307"/>
            <p:cNvSpPr/>
            <p:nvPr/>
          </p:nvSpPr>
          <p:spPr>
            <a:xfrm>
              <a:off x="8246710" y="429680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8262161" y="41338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8339418" y="39709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0" name="pt310"/>
            <p:cNvSpPr/>
            <p:nvPr/>
          </p:nvSpPr>
          <p:spPr>
            <a:xfrm>
              <a:off x="8354870" y="380800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1" name="pt311"/>
            <p:cNvSpPr/>
            <p:nvPr/>
          </p:nvSpPr>
          <p:spPr>
            <a:xfrm>
              <a:off x="8370321" y="36450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2" name="pt312"/>
            <p:cNvSpPr/>
            <p:nvPr/>
          </p:nvSpPr>
          <p:spPr>
            <a:xfrm>
              <a:off x="8447578" y="34821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3" name="pt313"/>
            <p:cNvSpPr/>
            <p:nvPr/>
          </p:nvSpPr>
          <p:spPr>
            <a:xfrm>
              <a:off x="8478481" y="33192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4" name="pt314"/>
            <p:cNvSpPr/>
            <p:nvPr/>
          </p:nvSpPr>
          <p:spPr>
            <a:xfrm>
              <a:off x="8493932"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5" name="pt315"/>
            <p:cNvSpPr/>
            <p:nvPr/>
          </p:nvSpPr>
          <p:spPr>
            <a:xfrm>
              <a:off x="8524835" y="29933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6" name="pt316"/>
            <p:cNvSpPr/>
            <p:nvPr/>
          </p:nvSpPr>
          <p:spPr>
            <a:xfrm>
              <a:off x="8524835" y="283039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7" name="pt317"/>
            <p:cNvSpPr/>
            <p:nvPr/>
          </p:nvSpPr>
          <p:spPr>
            <a:xfrm>
              <a:off x="8617543" y="26674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8663898" y="250452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8772057" y="23415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0" name="pt320"/>
            <p:cNvSpPr/>
            <p:nvPr/>
          </p:nvSpPr>
          <p:spPr>
            <a:xfrm>
              <a:off x="8787509"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8787509"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8787509"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8833863"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8833863"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8849314"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pt326"/>
            <p:cNvSpPr/>
            <p:nvPr/>
          </p:nvSpPr>
          <p:spPr>
            <a:xfrm>
              <a:off x="8849314"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7" name="pt327"/>
            <p:cNvSpPr/>
            <p:nvPr/>
          </p:nvSpPr>
          <p:spPr>
            <a:xfrm>
              <a:off x="884931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8" name="tx328"/>
            <p:cNvSpPr/>
            <p:nvPr/>
          </p:nvSpPr>
          <p:spPr>
            <a:xfrm>
              <a:off x="7878299"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29" name="tx329"/>
            <p:cNvSpPr/>
            <p:nvPr/>
          </p:nvSpPr>
          <p:spPr>
            <a:xfrm>
              <a:off x="8063716" y="513083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30" name="tx330"/>
            <p:cNvSpPr/>
            <p:nvPr/>
          </p:nvSpPr>
          <p:spPr>
            <a:xfrm>
              <a:off x="8171876"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31" name="tx331"/>
            <p:cNvSpPr/>
            <p:nvPr/>
          </p:nvSpPr>
          <p:spPr>
            <a:xfrm>
              <a:off x="8233681" y="480496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32" name="tx332"/>
            <p:cNvSpPr/>
            <p:nvPr/>
          </p:nvSpPr>
          <p:spPr>
            <a:xfrm>
              <a:off x="8326390" y="464106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33" name="tx333"/>
            <p:cNvSpPr/>
            <p:nvPr/>
          </p:nvSpPr>
          <p:spPr>
            <a:xfrm>
              <a:off x="8341841" y="447808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34" name="tx334"/>
            <p:cNvSpPr/>
            <p:nvPr/>
          </p:nvSpPr>
          <p:spPr>
            <a:xfrm>
              <a:off x="8372744" y="431519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35" name="tx335"/>
            <p:cNvSpPr/>
            <p:nvPr/>
          </p:nvSpPr>
          <p:spPr>
            <a:xfrm>
              <a:off x="8388195" y="415419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36" name="tx336"/>
            <p:cNvSpPr/>
            <p:nvPr/>
          </p:nvSpPr>
          <p:spPr>
            <a:xfrm>
              <a:off x="8465452"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37" name="tx337"/>
            <p:cNvSpPr/>
            <p:nvPr/>
          </p:nvSpPr>
          <p:spPr>
            <a:xfrm>
              <a:off x="8480904" y="382832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38" name="tx338"/>
            <p:cNvSpPr/>
            <p:nvPr/>
          </p:nvSpPr>
          <p:spPr>
            <a:xfrm>
              <a:off x="8496355" y="366539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39" name="tx339"/>
            <p:cNvSpPr/>
            <p:nvPr/>
          </p:nvSpPr>
          <p:spPr>
            <a:xfrm>
              <a:off x="8573612" y="350246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40" name="tx340"/>
            <p:cNvSpPr/>
            <p:nvPr/>
          </p:nvSpPr>
          <p:spPr>
            <a:xfrm>
              <a:off x="8604515" y="3338555"/>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41" name="tx341"/>
            <p:cNvSpPr/>
            <p:nvPr/>
          </p:nvSpPr>
          <p:spPr>
            <a:xfrm>
              <a:off x="8619966" y="317465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42" name="tx342"/>
            <p:cNvSpPr/>
            <p:nvPr/>
          </p:nvSpPr>
          <p:spPr>
            <a:xfrm>
              <a:off x="8650869" y="30136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43" name="tx343"/>
            <p:cNvSpPr/>
            <p:nvPr/>
          </p:nvSpPr>
          <p:spPr>
            <a:xfrm>
              <a:off x="8650869" y="2850722"/>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44" name="tx344"/>
            <p:cNvSpPr/>
            <p:nvPr/>
          </p:nvSpPr>
          <p:spPr>
            <a:xfrm>
              <a:off x="8416794"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45" name="tx345"/>
            <p:cNvSpPr/>
            <p:nvPr/>
          </p:nvSpPr>
          <p:spPr>
            <a:xfrm>
              <a:off x="8476424" y="252485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46" name="tx346"/>
            <p:cNvSpPr/>
            <p:nvPr/>
          </p:nvSpPr>
          <p:spPr>
            <a:xfrm>
              <a:off x="8571347" y="235997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47" name="tx347"/>
            <p:cNvSpPr/>
            <p:nvPr/>
          </p:nvSpPr>
          <p:spPr>
            <a:xfrm>
              <a:off x="8573562" y="21970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48" name="tx348"/>
            <p:cNvSpPr/>
            <p:nvPr/>
          </p:nvSpPr>
          <p:spPr>
            <a:xfrm>
              <a:off x="8600035" y="203507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49" name="tx349"/>
            <p:cNvSpPr/>
            <p:nvPr/>
          </p:nvSpPr>
          <p:spPr>
            <a:xfrm>
              <a:off x="8582373" y="187311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50" name="tx350"/>
            <p:cNvSpPr/>
            <p:nvPr/>
          </p:nvSpPr>
          <p:spPr>
            <a:xfrm>
              <a:off x="8633114" y="1708200"/>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51" name="tx351"/>
            <p:cNvSpPr/>
            <p:nvPr/>
          </p:nvSpPr>
          <p:spPr>
            <a:xfrm>
              <a:off x="8637578" y="15452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52" name="tx352"/>
            <p:cNvSpPr/>
            <p:nvPr/>
          </p:nvSpPr>
          <p:spPr>
            <a:xfrm>
              <a:off x="8652990"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53" name="tx353"/>
            <p:cNvSpPr/>
            <p:nvPr/>
          </p:nvSpPr>
          <p:spPr>
            <a:xfrm>
              <a:off x="8657377"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54" name="tx354"/>
            <p:cNvSpPr/>
            <p:nvPr/>
          </p:nvSpPr>
          <p:spPr>
            <a:xfrm>
              <a:off x="8683927"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55" name="rc355"/>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56" name="pl356"/>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93578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96668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997588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028491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rc361"/>
            <p:cNvSpPr/>
            <p:nvPr/>
          </p:nvSpPr>
          <p:spPr>
            <a:xfrm>
              <a:off x="9035667" y="1187759"/>
              <a:ext cx="1379037" cy="201728"/>
            </a:xfrm>
            <a:prstGeom prst="rect">
              <a:avLst/>
            </a:prstGeom>
            <a:solidFill>
              <a:srgbClr val="D9D9D9">
                <a:alpha val="60000"/>
              </a:srgbClr>
            </a:solidFill>
          </p:spPr>
          <p:txBody>
            <a:bodyPr/>
            <a:lstStyle/>
            <a:p/>
          </p:txBody>
        </p:sp>
        <p:sp>
          <p:nvSpPr>
            <p:cNvPr id="362" name="pl362"/>
            <p:cNvSpPr/>
            <p:nvPr/>
          </p:nvSpPr>
          <p:spPr>
            <a:xfrm>
              <a:off x="92805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3" name="tx363"/>
            <p:cNvSpPr/>
            <p:nvPr/>
          </p:nvSpPr>
          <p:spPr>
            <a:xfrm>
              <a:off x="885670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30%</a:t>
              </a:r>
            </a:p>
          </p:txBody>
        </p:sp>
        <p:sp>
          <p:nvSpPr>
            <p:cNvPr id="364" name="pt364"/>
            <p:cNvSpPr/>
            <p:nvPr/>
          </p:nvSpPr>
          <p:spPr>
            <a:xfrm>
              <a:off x="94481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5" name="pt365"/>
            <p:cNvSpPr/>
            <p:nvPr/>
          </p:nvSpPr>
          <p:spPr>
            <a:xfrm>
              <a:off x="9679885" y="507268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9726239" y="48709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7" name="pt367"/>
            <p:cNvSpPr/>
            <p:nvPr/>
          </p:nvSpPr>
          <p:spPr>
            <a:xfrm>
              <a:off x="9726239" y="466923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8" name="pt368"/>
            <p:cNvSpPr/>
            <p:nvPr/>
          </p:nvSpPr>
          <p:spPr>
            <a:xfrm>
              <a:off x="9788045" y="446750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9" name="pt369"/>
            <p:cNvSpPr/>
            <p:nvPr/>
          </p:nvSpPr>
          <p:spPr>
            <a:xfrm>
              <a:off x="9834399" y="42657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9834399" y="40640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1" name="pt371"/>
            <p:cNvSpPr/>
            <p:nvPr/>
          </p:nvSpPr>
          <p:spPr>
            <a:xfrm>
              <a:off x="9865302"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9942559" y="36605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0004364" y="345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10035267" y="32571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10112524" y="30554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6" name="pt376"/>
            <p:cNvSpPr/>
            <p:nvPr/>
          </p:nvSpPr>
          <p:spPr>
            <a:xfrm>
              <a:off x="10127975" y="285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0143427" y="2651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0189781"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10205232" y="22484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10220684" y="204676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10236135" y="18450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2" name="pt382"/>
            <p:cNvSpPr/>
            <p:nvPr/>
          </p:nvSpPr>
          <p:spPr>
            <a:xfrm>
              <a:off x="10236135" y="164330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3" name="pt383"/>
            <p:cNvSpPr/>
            <p:nvPr/>
          </p:nvSpPr>
          <p:spPr>
            <a:xfrm>
              <a:off x="10251587" y="1441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0267038" y="12398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pt385"/>
            <p:cNvSpPr/>
            <p:nvPr/>
          </p:nvSpPr>
          <p:spPr>
            <a:xfrm>
              <a:off x="1029794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6" name="tx386"/>
            <p:cNvSpPr/>
            <p:nvPr/>
          </p:nvSpPr>
          <p:spPr>
            <a:xfrm>
              <a:off x="9574148"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87" name="tx387"/>
            <p:cNvSpPr/>
            <p:nvPr/>
          </p:nvSpPr>
          <p:spPr>
            <a:xfrm>
              <a:off x="9805919" y="509301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88" name="tx388"/>
            <p:cNvSpPr/>
            <p:nvPr/>
          </p:nvSpPr>
          <p:spPr>
            <a:xfrm>
              <a:off x="9852273" y="488930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89" name="tx389"/>
            <p:cNvSpPr/>
            <p:nvPr/>
          </p:nvSpPr>
          <p:spPr>
            <a:xfrm>
              <a:off x="9852273" y="468955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90" name="tx390"/>
            <p:cNvSpPr/>
            <p:nvPr/>
          </p:nvSpPr>
          <p:spPr>
            <a:xfrm>
              <a:off x="9914079" y="448685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91" name="tx391"/>
            <p:cNvSpPr/>
            <p:nvPr/>
          </p:nvSpPr>
          <p:spPr>
            <a:xfrm>
              <a:off x="9960433" y="428609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92" name="tx392"/>
            <p:cNvSpPr/>
            <p:nvPr/>
          </p:nvSpPr>
          <p:spPr>
            <a:xfrm>
              <a:off x="9960433" y="408242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93" name="tx393"/>
            <p:cNvSpPr/>
            <p:nvPr/>
          </p:nvSpPr>
          <p:spPr>
            <a:xfrm>
              <a:off x="9991336" y="3882640"/>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94" name="tx394"/>
            <p:cNvSpPr/>
            <p:nvPr/>
          </p:nvSpPr>
          <p:spPr>
            <a:xfrm>
              <a:off x="10068593" y="367994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95" name="tx395"/>
            <p:cNvSpPr/>
            <p:nvPr/>
          </p:nvSpPr>
          <p:spPr>
            <a:xfrm>
              <a:off x="9799229" y="347918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96" name="tx396"/>
            <p:cNvSpPr/>
            <p:nvPr/>
          </p:nvSpPr>
          <p:spPr>
            <a:xfrm>
              <a:off x="9860991" y="3275514"/>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97" name="tx397"/>
            <p:cNvSpPr/>
            <p:nvPr/>
          </p:nvSpPr>
          <p:spPr>
            <a:xfrm>
              <a:off x="9951523" y="307572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98" name="tx398"/>
            <p:cNvSpPr/>
            <p:nvPr/>
          </p:nvSpPr>
          <p:spPr>
            <a:xfrm>
              <a:off x="9949235" y="28720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99" name="tx399"/>
            <p:cNvSpPr/>
            <p:nvPr/>
          </p:nvSpPr>
          <p:spPr>
            <a:xfrm>
              <a:off x="9920668" y="267032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00" name="tx400"/>
            <p:cNvSpPr/>
            <p:nvPr/>
          </p:nvSpPr>
          <p:spPr>
            <a:xfrm>
              <a:off x="10050906" y="246957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01" name="tx401"/>
            <p:cNvSpPr/>
            <p:nvPr/>
          </p:nvSpPr>
          <p:spPr>
            <a:xfrm>
              <a:off x="10004483" y="226687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02" name="tx402"/>
            <p:cNvSpPr/>
            <p:nvPr/>
          </p:nvSpPr>
          <p:spPr>
            <a:xfrm>
              <a:off x="10024399" y="206510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03" name="tx403"/>
            <p:cNvSpPr/>
            <p:nvPr/>
          </p:nvSpPr>
          <p:spPr>
            <a:xfrm>
              <a:off x="10070748" y="186438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04" name="tx404"/>
            <p:cNvSpPr/>
            <p:nvPr/>
          </p:nvSpPr>
          <p:spPr>
            <a:xfrm>
              <a:off x="10035386" y="166362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05" name="tx405"/>
            <p:cNvSpPr/>
            <p:nvPr/>
          </p:nvSpPr>
          <p:spPr>
            <a:xfrm>
              <a:off x="10037640" y="145995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406" name="tx406"/>
            <p:cNvSpPr/>
            <p:nvPr/>
          </p:nvSpPr>
          <p:spPr>
            <a:xfrm>
              <a:off x="10079564" y="125920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07" name="tx407"/>
            <p:cNvSpPr/>
            <p:nvPr/>
          </p:nvSpPr>
          <p:spPr>
            <a:xfrm>
              <a:off x="10097192" y="10564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08" name="rc408"/>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409" name="pl409"/>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0" name="pl410"/>
            <p:cNvSpPr/>
            <p:nvPr/>
          </p:nvSpPr>
          <p:spPr>
            <a:xfrm>
              <a:off x="108064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1" name="pl411"/>
            <p:cNvSpPr/>
            <p:nvPr/>
          </p:nvSpPr>
          <p:spPr>
            <a:xfrm>
              <a:off x="111154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2" name="pl412"/>
            <p:cNvSpPr/>
            <p:nvPr/>
          </p:nvSpPr>
          <p:spPr>
            <a:xfrm>
              <a:off x="1142451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3" name="pl413"/>
            <p:cNvSpPr/>
            <p:nvPr/>
          </p:nvSpPr>
          <p:spPr>
            <a:xfrm>
              <a:off x="117335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14" name="rc414"/>
            <p:cNvSpPr/>
            <p:nvPr/>
          </p:nvSpPr>
          <p:spPr>
            <a:xfrm>
              <a:off x="10484293" y="1086895"/>
              <a:ext cx="1379037" cy="256745"/>
            </a:xfrm>
            <a:prstGeom prst="rect">
              <a:avLst/>
            </a:prstGeom>
            <a:solidFill>
              <a:srgbClr val="D9D9D9">
                <a:alpha val="60000"/>
              </a:srgbClr>
            </a:solidFill>
          </p:spPr>
          <p:txBody>
            <a:bodyPr/>
            <a:lstStyle/>
            <a:p/>
          </p:txBody>
        </p:sp>
        <p:sp>
          <p:nvSpPr>
            <p:cNvPr id="415" name="pl415"/>
            <p:cNvSpPr/>
            <p:nvPr/>
          </p:nvSpPr>
          <p:spPr>
            <a:xfrm>
              <a:off x="1060558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16" name="tx416"/>
            <p:cNvSpPr/>
            <p:nvPr/>
          </p:nvSpPr>
          <p:spPr>
            <a:xfrm>
              <a:off x="1018172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22%</a:t>
              </a:r>
            </a:p>
          </p:txBody>
        </p:sp>
        <p:sp>
          <p:nvSpPr>
            <p:cNvPr id="417" name="pt417"/>
            <p:cNvSpPr/>
            <p:nvPr/>
          </p:nvSpPr>
          <p:spPr>
            <a:xfrm>
              <a:off x="1063406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8" name="pt418"/>
            <p:cNvSpPr/>
            <p:nvPr/>
          </p:nvSpPr>
          <p:spPr>
            <a:xfrm>
              <a:off x="10664969" y="501767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9" name="pt419"/>
            <p:cNvSpPr/>
            <p:nvPr/>
          </p:nvSpPr>
          <p:spPr>
            <a:xfrm>
              <a:off x="10896740" y="47609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20" name="pt420"/>
            <p:cNvSpPr/>
            <p:nvPr/>
          </p:nvSpPr>
          <p:spPr>
            <a:xfrm>
              <a:off x="11221220" y="450417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1" name="pt421"/>
            <p:cNvSpPr/>
            <p:nvPr/>
          </p:nvSpPr>
          <p:spPr>
            <a:xfrm>
              <a:off x="11252122" y="4247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22" name="pt422"/>
            <p:cNvSpPr/>
            <p:nvPr/>
          </p:nvSpPr>
          <p:spPr>
            <a:xfrm>
              <a:off x="11313928" y="39906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3" name="pt423"/>
            <p:cNvSpPr/>
            <p:nvPr/>
          </p:nvSpPr>
          <p:spPr>
            <a:xfrm>
              <a:off x="11375734" y="37339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4" name="pt424"/>
            <p:cNvSpPr/>
            <p:nvPr/>
          </p:nvSpPr>
          <p:spPr>
            <a:xfrm>
              <a:off x="11437539" y="347719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5" name="pt425"/>
            <p:cNvSpPr/>
            <p:nvPr/>
          </p:nvSpPr>
          <p:spPr>
            <a:xfrm>
              <a:off x="11437539" y="322045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6" name="pt426"/>
            <p:cNvSpPr/>
            <p:nvPr/>
          </p:nvSpPr>
          <p:spPr>
            <a:xfrm>
              <a:off x="11452991" y="29637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7" name="pt427"/>
            <p:cNvSpPr/>
            <p:nvPr/>
          </p:nvSpPr>
          <p:spPr>
            <a:xfrm>
              <a:off x="11530248" y="27069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8" name="pt428"/>
            <p:cNvSpPr/>
            <p:nvPr/>
          </p:nvSpPr>
          <p:spPr>
            <a:xfrm>
              <a:off x="11561150" y="2450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9" name="pt429"/>
            <p:cNvSpPr/>
            <p:nvPr/>
          </p:nvSpPr>
          <p:spPr>
            <a:xfrm>
              <a:off x="11622956" y="219347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0" name="pt430"/>
            <p:cNvSpPr/>
            <p:nvPr/>
          </p:nvSpPr>
          <p:spPr>
            <a:xfrm>
              <a:off x="11638407" y="193672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1" name="pt431"/>
            <p:cNvSpPr/>
            <p:nvPr/>
          </p:nvSpPr>
          <p:spPr>
            <a:xfrm>
              <a:off x="11669310" y="16799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32" name="pt432"/>
            <p:cNvSpPr/>
            <p:nvPr/>
          </p:nvSpPr>
          <p:spPr>
            <a:xfrm>
              <a:off x="11684762" y="142323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3" name="pt433"/>
            <p:cNvSpPr/>
            <p:nvPr/>
          </p:nvSpPr>
          <p:spPr>
            <a:xfrm>
              <a:off x="11746567" y="11664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4" name="tx434"/>
            <p:cNvSpPr/>
            <p:nvPr/>
          </p:nvSpPr>
          <p:spPr>
            <a:xfrm>
              <a:off x="10760101" y="5292799"/>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35" name="tx435"/>
            <p:cNvSpPr/>
            <p:nvPr/>
          </p:nvSpPr>
          <p:spPr>
            <a:xfrm>
              <a:off x="10791003" y="5036054"/>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436" name="tx436"/>
            <p:cNvSpPr/>
            <p:nvPr/>
          </p:nvSpPr>
          <p:spPr>
            <a:xfrm>
              <a:off x="11022774" y="478124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437" name="tx437"/>
            <p:cNvSpPr/>
            <p:nvPr/>
          </p:nvSpPr>
          <p:spPr>
            <a:xfrm>
              <a:off x="11347254" y="4523533"/>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438" name="tx438"/>
            <p:cNvSpPr/>
            <p:nvPr/>
          </p:nvSpPr>
          <p:spPr>
            <a:xfrm>
              <a:off x="11378157" y="4267758"/>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39" name="tx439"/>
            <p:cNvSpPr/>
            <p:nvPr/>
          </p:nvSpPr>
          <p:spPr>
            <a:xfrm>
              <a:off x="11439962" y="401101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0" name="tx440"/>
            <p:cNvSpPr/>
            <p:nvPr/>
          </p:nvSpPr>
          <p:spPr>
            <a:xfrm>
              <a:off x="11501768" y="37542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441" name="tx441"/>
            <p:cNvSpPr/>
            <p:nvPr/>
          </p:nvSpPr>
          <p:spPr>
            <a:xfrm>
              <a:off x="11563573" y="3495582"/>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42" name="tx442"/>
            <p:cNvSpPr/>
            <p:nvPr/>
          </p:nvSpPr>
          <p:spPr>
            <a:xfrm>
              <a:off x="11563573" y="32388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43" name="tx443"/>
            <p:cNvSpPr/>
            <p:nvPr/>
          </p:nvSpPr>
          <p:spPr>
            <a:xfrm>
              <a:off x="11265517" y="298306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444" name="tx444"/>
            <p:cNvSpPr/>
            <p:nvPr/>
          </p:nvSpPr>
          <p:spPr>
            <a:xfrm>
              <a:off x="11329498" y="272728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45" name="tx445"/>
            <p:cNvSpPr/>
            <p:nvPr/>
          </p:nvSpPr>
          <p:spPr>
            <a:xfrm>
              <a:off x="11364865" y="2468561"/>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46" name="tx446"/>
            <p:cNvSpPr/>
            <p:nvPr/>
          </p:nvSpPr>
          <p:spPr>
            <a:xfrm>
              <a:off x="11461955" y="221379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447" name="tx447"/>
            <p:cNvSpPr/>
            <p:nvPr/>
          </p:nvSpPr>
          <p:spPr>
            <a:xfrm>
              <a:off x="11437658" y="195507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48" name="tx448"/>
            <p:cNvSpPr/>
            <p:nvPr/>
          </p:nvSpPr>
          <p:spPr>
            <a:xfrm>
              <a:off x="11530435" y="1699335"/>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49" name="tx449"/>
            <p:cNvSpPr/>
            <p:nvPr/>
          </p:nvSpPr>
          <p:spPr>
            <a:xfrm>
              <a:off x="11519375" y="1442589"/>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50" name="tx450"/>
            <p:cNvSpPr/>
            <p:nvPr/>
          </p:nvSpPr>
          <p:spPr>
            <a:xfrm>
              <a:off x="11559093" y="118584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51" name="rc45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52" name="rc45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3" name="tx45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454" name="rc45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5" name="tx45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(99%)</a:t>
              </a:r>
            </a:p>
          </p:txBody>
        </p:sp>
        <p:sp>
          <p:nvSpPr>
            <p:cNvPr id="456" name="rc45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7" name="tx45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458" name="rc45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9" name="tx45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(97%)</a:t>
              </a:r>
            </a:p>
          </p:txBody>
        </p:sp>
        <p:sp>
          <p:nvSpPr>
            <p:cNvPr id="460" name="rc46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1" name="tx46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(97%)</a:t>
              </a:r>
            </a:p>
          </p:txBody>
        </p:sp>
        <p:sp>
          <p:nvSpPr>
            <p:cNvPr id="462" name="rc46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3" name="tx46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(95%)</a:t>
              </a:r>
            </a:p>
          </p:txBody>
        </p:sp>
        <p:sp>
          <p:nvSpPr>
            <p:cNvPr id="464" name="rc46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5" name="tx46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(97%)</a:t>
              </a:r>
            </a:p>
          </p:txBody>
        </p:sp>
        <p:sp>
          <p:nvSpPr>
            <p:cNvPr id="466" name="rc46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7" name="tx46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(99%)</a:t>
              </a:r>
            </a:p>
          </p:txBody>
        </p:sp>
        <p:sp>
          <p:nvSpPr>
            <p:cNvPr id="468" name="pl46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9" name="pl46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660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9750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12841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15931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tx47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75" name="tx475"/>
            <p:cNvSpPr/>
            <p:nvPr/>
          </p:nvSpPr>
          <p:spPr>
            <a:xfrm rot="-5400000">
              <a:off x="60304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76" name="tx476"/>
            <p:cNvSpPr/>
            <p:nvPr/>
          </p:nvSpPr>
          <p:spPr>
            <a:xfrm rot="-5400000">
              <a:off x="91280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77" name="tx477"/>
            <p:cNvSpPr/>
            <p:nvPr/>
          </p:nvSpPr>
          <p:spPr>
            <a:xfrm rot="-5400000">
              <a:off x="1221807"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78" name="tx478"/>
            <p:cNvSpPr/>
            <p:nvPr/>
          </p:nvSpPr>
          <p:spPr>
            <a:xfrm rot="-5400000">
              <a:off x="153015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79" name="pl47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0" name="pl48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21146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242372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2732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30417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tx48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86" name="tx486"/>
            <p:cNvSpPr/>
            <p:nvPr/>
          </p:nvSpPr>
          <p:spPr>
            <a:xfrm rot="-5400000">
              <a:off x="205166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87" name="tx487"/>
            <p:cNvSpPr/>
            <p:nvPr/>
          </p:nvSpPr>
          <p:spPr>
            <a:xfrm rot="-5400000">
              <a:off x="236143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88" name="tx488"/>
            <p:cNvSpPr/>
            <p:nvPr/>
          </p:nvSpPr>
          <p:spPr>
            <a:xfrm rot="-5400000">
              <a:off x="267043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89" name="tx489"/>
            <p:cNvSpPr/>
            <p:nvPr/>
          </p:nvSpPr>
          <p:spPr>
            <a:xfrm rot="-5400000">
              <a:off x="297877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90" name="pl49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91" name="pl49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35633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38723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41813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4490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tx49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97" name="tx497"/>
            <p:cNvSpPr/>
            <p:nvPr/>
          </p:nvSpPr>
          <p:spPr>
            <a:xfrm rot="-5400000">
              <a:off x="350029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98" name="tx498"/>
            <p:cNvSpPr/>
            <p:nvPr/>
          </p:nvSpPr>
          <p:spPr>
            <a:xfrm rot="-5400000">
              <a:off x="381005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99" name="tx499"/>
            <p:cNvSpPr/>
            <p:nvPr/>
          </p:nvSpPr>
          <p:spPr>
            <a:xfrm rot="-5400000">
              <a:off x="411906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00" name="tx500"/>
            <p:cNvSpPr/>
            <p:nvPr/>
          </p:nvSpPr>
          <p:spPr>
            <a:xfrm rot="-5400000">
              <a:off x="44274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01" name="pl50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2" name="pl50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501194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53209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56300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593903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7" name="tx50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08" name="tx508"/>
            <p:cNvSpPr/>
            <p:nvPr/>
          </p:nvSpPr>
          <p:spPr>
            <a:xfrm rot="-5400000">
              <a:off x="494892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09" name="tx509"/>
            <p:cNvSpPr/>
            <p:nvPr/>
          </p:nvSpPr>
          <p:spPr>
            <a:xfrm rot="-5400000">
              <a:off x="525868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10" name="tx510"/>
            <p:cNvSpPr/>
            <p:nvPr/>
          </p:nvSpPr>
          <p:spPr>
            <a:xfrm rot="-5400000">
              <a:off x="556768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11" name="tx511"/>
            <p:cNvSpPr/>
            <p:nvPr/>
          </p:nvSpPr>
          <p:spPr>
            <a:xfrm rot="-5400000">
              <a:off x="587603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12" name="pl51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13" name="pl51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4" name="pl514"/>
            <p:cNvSpPr/>
            <p:nvPr/>
          </p:nvSpPr>
          <p:spPr>
            <a:xfrm>
              <a:off x="64605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676960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70786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7387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8" name="tx51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19" name="tx519"/>
            <p:cNvSpPr/>
            <p:nvPr/>
          </p:nvSpPr>
          <p:spPr>
            <a:xfrm rot="-5400000">
              <a:off x="639754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20" name="tx520"/>
            <p:cNvSpPr/>
            <p:nvPr/>
          </p:nvSpPr>
          <p:spPr>
            <a:xfrm rot="-5400000">
              <a:off x="670731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21" name="tx521"/>
            <p:cNvSpPr/>
            <p:nvPr/>
          </p:nvSpPr>
          <p:spPr>
            <a:xfrm rot="-5400000">
              <a:off x="701631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22" name="tx522"/>
            <p:cNvSpPr/>
            <p:nvPr/>
          </p:nvSpPr>
          <p:spPr>
            <a:xfrm rot="-5400000">
              <a:off x="73246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23" name="pl52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24" name="pl52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5" name="pl525"/>
            <p:cNvSpPr/>
            <p:nvPr/>
          </p:nvSpPr>
          <p:spPr>
            <a:xfrm>
              <a:off x="79092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821823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85272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88362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9" name="tx52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30" name="tx530"/>
            <p:cNvSpPr/>
            <p:nvPr/>
          </p:nvSpPr>
          <p:spPr>
            <a:xfrm rot="-5400000">
              <a:off x="78461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31" name="tx531"/>
            <p:cNvSpPr/>
            <p:nvPr/>
          </p:nvSpPr>
          <p:spPr>
            <a:xfrm rot="-5400000">
              <a:off x="815593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32" name="tx532"/>
            <p:cNvSpPr/>
            <p:nvPr/>
          </p:nvSpPr>
          <p:spPr>
            <a:xfrm rot="-5400000">
              <a:off x="846493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33" name="tx533"/>
            <p:cNvSpPr/>
            <p:nvPr/>
          </p:nvSpPr>
          <p:spPr>
            <a:xfrm rot="-5400000">
              <a:off x="87732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34" name="pl53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35" name="pl53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6" name="pl536"/>
            <p:cNvSpPr/>
            <p:nvPr/>
          </p:nvSpPr>
          <p:spPr>
            <a:xfrm>
              <a:off x="93578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96668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997588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1028491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0" name="tx54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41" name="tx541"/>
            <p:cNvSpPr/>
            <p:nvPr/>
          </p:nvSpPr>
          <p:spPr>
            <a:xfrm rot="-5400000">
              <a:off x="92948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42" name="tx542"/>
            <p:cNvSpPr/>
            <p:nvPr/>
          </p:nvSpPr>
          <p:spPr>
            <a:xfrm rot="-5400000">
              <a:off x="96045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43" name="tx543"/>
            <p:cNvSpPr/>
            <p:nvPr/>
          </p:nvSpPr>
          <p:spPr>
            <a:xfrm rot="-5400000">
              <a:off x="991356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44" name="tx544"/>
            <p:cNvSpPr/>
            <p:nvPr/>
          </p:nvSpPr>
          <p:spPr>
            <a:xfrm rot="-5400000">
              <a:off x="1022191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45" name="pl54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46" name="pl54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7" name="pl547"/>
            <p:cNvSpPr/>
            <p:nvPr/>
          </p:nvSpPr>
          <p:spPr>
            <a:xfrm>
              <a:off x="108064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111154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1142451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117335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1" name="tx55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552" name="tx552"/>
            <p:cNvSpPr/>
            <p:nvPr/>
          </p:nvSpPr>
          <p:spPr>
            <a:xfrm rot="-5400000">
              <a:off x="107434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53" name="tx553"/>
            <p:cNvSpPr/>
            <p:nvPr/>
          </p:nvSpPr>
          <p:spPr>
            <a:xfrm rot="-5400000">
              <a:off x="1105319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54" name="tx554"/>
            <p:cNvSpPr/>
            <p:nvPr/>
          </p:nvSpPr>
          <p:spPr>
            <a:xfrm rot="-5400000">
              <a:off x="11362191"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55" name="tx555"/>
            <p:cNvSpPr/>
            <p:nvPr/>
          </p:nvSpPr>
          <p:spPr>
            <a:xfrm rot="-5400000">
              <a:off x="11670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56" name="tx55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7" name="tx55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8" name="pt55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60" name="pt56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1" name="pt56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3" name="pt56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4" name="tx56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65" name="tx56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66" name="tx56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67" name="tx56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68" name="tx56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69" name="tx56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70" name="tx570"/>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571" name="tx57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72" name="tx572"/>
            <p:cNvSpPr/>
            <p:nvPr/>
          </p:nvSpPr>
          <p:spPr>
            <a:xfrm>
              <a:off x="5427035" y="6568512"/>
              <a:ext cx="6436295"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tuv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349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727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106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85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538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917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295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74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38178"/>
              <a:ext cx="239888" cy="477819"/>
            </a:xfrm>
            <a:prstGeom prst="rect">
              <a:avLst/>
            </a:prstGeom>
            <a:solidFill>
              <a:srgbClr val="1CABE2">
                <a:alpha val="85098"/>
              </a:srgbClr>
            </a:solidFill>
          </p:spPr>
          <p:txBody>
            <a:bodyPr/>
            <a:lstStyle/>
            <a:p/>
          </p:txBody>
        </p:sp>
        <p:sp>
          <p:nvSpPr>
            <p:cNvPr id="26" name="rc26"/>
            <p:cNvSpPr/>
            <p:nvPr/>
          </p:nvSpPr>
          <p:spPr>
            <a:xfrm>
              <a:off x="1562816" y="4059783"/>
              <a:ext cx="239888" cy="56214"/>
            </a:xfrm>
            <a:prstGeom prst="rect">
              <a:avLst/>
            </a:prstGeom>
            <a:solidFill>
              <a:srgbClr val="1CABE2">
                <a:alpha val="85098"/>
              </a:srgbClr>
            </a:solidFill>
          </p:spPr>
          <p:txBody>
            <a:bodyPr/>
            <a:lstStyle/>
            <a:p/>
          </p:txBody>
        </p:sp>
        <p:sp>
          <p:nvSpPr>
            <p:cNvPr id="27" name="rc27"/>
            <p:cNvSpPr/>
            <p:nvPr/>
          </p:nvSpPr>
          <p:spPr>
            <a:xfrm>
              <a:off x="1829360" y="4059783"/>
              <a:ext cx="239888" cy="56214"/>
            </a:xfrm>
            <a:prstGeom prst="rect">
              <a:avLst/>
            </a:prstGeom>
            <a:solidFill>
              <a:srgbClr val="1CABE2">
                <a:alpha val="85098"/>
              </a:srgbClr>
            </a:solidFill>
          </p:spPr>
          <p:txBody>
            <a:bodyPr/>
            <a:lstStyle/>
            <a:p/>
          </p:txBody>
        </p:sp>
        <p:sp>
          <p:nvSpPr>
            <p:cNvPr id="28" name="rc28"/>
            <p:cNvSpPr/>
            <p:nvPr/>
          </p:nvSpPr>
          <p:spPr>
            <a:xfrm>
              <a:off x="2095903" y="4059783"/>
              <a:ext cx="239888" cy="56214"/>
            </a:xfrm>
            <a:prstGeom prst="rect">
              <a:avLst/>
            </a:prstGeom>
            <a:solidFill>
              <a:srgbClr val="1CABE2">
                <a:alpha val="85098"/>
              </a:srgbClr>
            </a:solidFill>
          </p:spPr>
          <p:txBody>
            <a:bodyPr/>
            <a:lstStyle/>
            <a:p/>
          </p:txBody>
        </p:sp>
        <p:sp>
          <p:nvSpPr>
            <p:cNvPr id="29" name="rc29"/>
            <p:cNvSpPr/>
            <p:nvPr/>
          </p:nvSpPr>
          <p:spPr>
            <a:xfrm>
              <a:off x="2362446" y="4059783"/>
              <a:ext cx="239888" cy="56214"/>
            </a:xfrm>
            <a:prstGeom prst="rect">
              <a:avLst/>
            </a:prstGeom>
            <a:solidFill>
              <a:srgbClr val="1CABE2">
                <a:alpha val="85098"/>
              </a:srgbClr>
            </a:solidFill>
          </p:spPr>
          <p:txBody>
            <a:bodyPr/>
            <a:lstStyle/>
            <a:p/>
          </p:txBody>
        </p:sp>
        <p:sp>
          <p:nvSpPr>
            <p:cNvPr id="30" name="rc30"/>
            <p:cNvSpPr/>
            <p:nvPr/>
          </p:nvSpPr>
          <p:spPr>
            <a:xfrm>
              <a:off x="2628989" y="4059783"/>
              <a:ext cx="239888" cy="56214"/>
            </a:xfrm>
            <a:prstGeom prst="rect">
              <a:avLst/>
            </a:prstGeom>
            <a:solidFill>
              <a:srgbClr val="1CABE2">
                <a:alpha val="85098"/>
              </a:srgbClr>
            </a:solidFill>
          </p:spPr>
          <p:txBody>
            <a:bodyPr/>
            <a:lstStyle/>
            <a:p/>
          </p:txBody>
        </p:sp>
        <p:sp>
          <p:nvSpPr>
            <p:cNvPr id="31" name="rc31"/>
            <p:cNvSpPr/>
            <p:nvPr/>
          </p:nvSpPr>
          <p:spPr>
            <a:xfrm>
              <a:off x="2895532" y="4059783"/>
              <a:ext cx="239888" cy="56214"/>
            </a:xfrm>
            <a:prstGeom prst="rect">
              <a:avLst/>
            </a:prstGeom>
            <a:solidFill>
              <a:srgbClr val="1CABE2">
                <a:alpha val="85098"/>
              </a:srgbClr>
            </a:solidFill>
          </p:spPr>
          <p:txBody>
            <a:bodyPr/>
            <a:lstStyle/>
            <a:p/>
          </p:txBody>
        </p:sp>
        <p:sp>
          <p:nvSpPr>
            <p:cNvPr id="32" name="rc32"/>
            <p:cNvSpPr/>
            <p:nvPr/>
          </p:nvSpPr>
          <p:spPr>
            <a:xfrm>
              <a:off x="3162075" y="4059783"/>
              <a:ext cx="239888" cy="56214"/>
            </a:xfrm>
            <a:prstGeom prst="rect">
              <a:avLst/>
            </a:prstGeom>
            <a:solidFill>
              <a:srgbClr val="1CABE2">
                <a:alpha val="85098"/>
              </a:srgbClr>
            </a:solidFill>
          </p:spPr>
          <p:txBody>
            <a:bodyPr/>
            <a:lstStyle/>
            <a:p/>
          </p:txBody>
        </p:sp>
        <p:sp>
          <p:nvSpPr>
            <p:cNvPr id="33" name="rc33"/>
            <p:cNvSpPr/>
            <p:nvPr/>
          </p:nvSpPr>
          <p:spPr>
            <a:xfrm>
              <a:off x="3428618" y="4059783"/>
              <a:ext cx="239888" cy="56214"/>
            </a:xfrm>
            <a:prstGeom prst="rect">
              <a:avLst/>
            </a:prstGeom>
            <a:solidFill>
              <a:srgbClr val="1CABE2">
                <a:alpha val="85098"/>
              </a:srgbClr>
            </a:solidFill>
          </p:spPr>
          <p:txBody>
            <a:bodyPr/>
            <a:lstStyle/>
            <a:p/>
          </p:txBody>
        </p:sp>
        <p:sp>
          <p:nvSpPr>
            <p:cNvPr id="34" name="rc34"/>
            <p:cNvSpPr/>
            <p:nvPr/>
          </p:nvSpPr>
          <p:spPr>
            <a:xfrm>
              <a:off x="3695161" y="4059783"/>
              <a:ext cx="239888" cy="56214"/>
            </a:xfrm>
            <a:prstGeom prst="rect">
              <a:avLst/>
            </a:prstGeom>
            <a:solidFill>
              <a:srgbClr val="1CABE2">
                <a:alpha val="85098"/>
              </a:srgbClr>
            </a:solidFill>
          </p:spPr>
          <p:txBody>
            <a:bodyPr/>
            <a:lstStyle/>
            <a:p/>
          </p:txBody>
        </p:sp>
        <p:sp>
          <p:nvSpPr>
            <p:cNvPr id="35" name="rc35"/>
            <p:cNvSpPr/>
            <p:nvPr/>
          </p:nvSpPr>
          <p:spPr>
            <a:xfrm>
              <a:off x="3961705" y="4059783"/>
              <a:ext cx="239888" cy="56214"/>
            </a:xfrm>
            <a:prstGeom prst="rect">
              <a:avLst/>
            </a:prstGeom>
            <a:solidFill>
              <a:srgbClr val="1CABE2">
                <a:alpha val="85098"/>
              </a:srgbClr>
            </a:solidFill>
          </p:spPr>
          <p:txBody>
            <a:bodyPr/>
            <a:lstStyle/>
            <a:p/>
          </p:txBody>
        </p:sp>
        <p:sp>
          <p:nvSpPr>
            <p:cNvPr id="36" name="rc36"/>
            <p:cNvSpPr/>
            <p:nvPr/>
          </p:nvSpPr>
          <p:spPr>
            <a:xfrm>
              <a:off x="4228248" y="4059783"/>
              <a:ext cx="239888" cy="56214"/>
            </a:xfrm>
            <a:prstGeom prst="rect">
              <a:avLst/>
            </a:prstGeom>
            <a:solidFill>
              <a:srgbClr val="1CABE2">
                <a:alpha val="85098"/>
              </a:srgbClr>
            </a:solidFill>
          </p:spPr>
          <p:txBody>
            <a:bodyPr/>
            <a:lstStyle/>
            <a:p/>
          </p:txBody>
        </p:sp>
        <p:sp>
          <p:nvSpPr>
            <p:cNvPr id="37" name="rc37"/>
            <p:cNvSpPr/>
            <p:nvPr/>
          </p:nvSpPr>
          <p:spPr>
            <a:xfrm>
              <a:off x="4494791" y="4059783"/>
              <a:ext cx="239888" cy="56214"/>
            </a:xfrm>
            <a:prstGeom prst="rect">
              <a:avLst/>
            </a:prstGeom>
            <a:solidFill>
              <a:srgbClr val="1CABE2">
                <a:alpha val="85098"/>
              </a:srgbClr>
            </a:solidFill>
          </p:spPr>
          <p:txBody>
            <a:bodyPr/>
            <a:lstStyle/>
            <a:p/>
          </p:txBody>
        </p:sp>
        <p:sp>
          <p:nvSpPr>
            <p:cNvPr id="38" name="rc38"/>
            <p:cNvSpPr/>
            <p:nvPr/>
          </p:nvSpPr>
          <p:spPr>
            <a:xfrm>
              <a:off x="4761334" y="4059783"/>
              <a:ext cx="239888" cy="56214"/>
            </a:xfrm>
            <a:prstGeom prst="rect">
              <a:avLst/>
            </a:prstGeom>
            <a:solidFill>
              <a:srgbClr val="1CABE2">
                <a:alpha val="85098"/>
              </a:srgbClr>
            </a:solidFill>
          </p:spPr>
          <p:txBody>
            <a:bodyPr/>
            <a:lstStyle/>
            <a:p/>
          </p:txBody>
        </p:sp>
        <p:sp>
          <p:nvSpPr>
            <p:cNvPr id="39" name="rc39"/>
            <p:cNvSpPr/>
            <p:nvPr/>
          </p:nvSpPr>
          <p:spPr>
            <a:xfrm>
              <a:off x="5027877" y="4059783"/>
              <a:ext cx="239888" cy="56214"/>
            </a:xfrm>
            <a:prstGeom prst="rect">
              <a:avLst/>
            </a:prstGeom>
            <a:solidFill>
              <a:srgbClr val="1CABE2">
                <a:alpha val="85098"/>
              </a:srgbClr>
            </a:solidFill>
          </p:spPr>
          <p:txBody>
            <a:bodyPr/>
            <a:lstStyle/>
            <a:p/>
          </p:txBody>
        </p:sp>
        <p:sp>
          <p:nvSpPr>
            <p:cNvPr id="40" name="rc40"/>
            <p:cNvSpPr/>
            <p:nvPr/>
          </p:nvSpPr>
          <p:spPr>
            <a:xfrm>
              <a:off x="5294420" y="4031676"/>
              <a:ext cx="239888" cy="84321"/>
            </a:xfrm>
            <a:prstGeom prst="rect">
              <a:avLst/>
            </a:prstGeom>
            <a:solidFill>
              <a:srgbClr val="1CABE2">
                <a:alpha val="85098"/>
              </a:srgbClr>
            </a:solidFill>
          </p:spPr>
          <p:txBody>
            <a:bodyPr/>
            <a:lstStyle/>
            <a:p/>
          </p:txBody>
        </p:sp>
        <p:sp>
          <p:nvSpPr>
            <p:cNvPr id="41" name="rc41"/>
            <p:cNvSpPr/>
            <p:nvPr/>
          </p:nvSpPr>
          <p:spPr>
            <a:xfrm>
              <a:off x="5560963" y="4031676"/>
              <a:ext cx="239888" cy="84321"/>
            </a:xfrm>
            <a:prstGeom prst="rect">
              <a:avLst/>
            </a:prstGeom>
            <a:solidFill>
              <a:srgbClr val="1CABE2">
                <a:alpha val="85098"/>
              </a:srgbClr>
            </a:solidFill>
          </p:spPr>
          <p:txBody>
            <a:bodyPr/>
            <a:lstStyle/>
            <a:p/>
          </p:txBody>
        </p:sp>
        <p:sp>
          <p:nvSpPr>
            <p:cNvPr id="42" name="rc42"/>
            <p:cNvSpPr/>
            <p:nvPr/>
          </p:nvSpPr>
          <p:spPr>
            <a:xfrm>
              <a:off x="5827506" y="4031676"/>
              <a:ext cx="239888" cy="84321"/>
            </a:xfrm>
            <a:prstGeom prst="rect">
              <a:avLst/>
            </a:prstGeom>
            <a:solidFill>
              <a:srgbClr val="1CABE2">
                <a:alpha val="85098"/>
              </a:srgbClr>
            </a:solidFill>
          </p:spPr>
          <p:txBody>
            <a:bodyPr/>
            <a:lstStyle/>
            <a:p/>
          </p:txBody>
        </p:sp>
        <p:sp>
          <p:nvSpPr>
            <p:cNvPr id="43" name="rc43"/>
            <p:cNvSpPr/>
            <p:nvPr/>
          </p:nvSpPr>
          <p:spPr>
            <a:xfrm>
              <a:off x="6094049" y="4031676"/>
              <a:ext cx="239888" cy="84321"/>
            </a:xfrm>
            <a:prstGeom prst="rect">
              <a:avLst/>
            </a:prstGeom>
            <a:solidFill>
              <a:srgbClr val="1CABE2">
                <a:alpha val="85098"/>
              </a:srgbClr>
            </a:solidFill>
          </p:spPr>
          <p:txBody>
            <a:bodyPr/>
            <a:lstStyle/>
            <a:p/>
          </p:txBody>
        </p:sp>
        <p:sp>
          <p:nvSpPr>
            <p:cNvPr id="44" name="rc44"/>
            <p:cNvSpPr/>
            <p:nvPr/>
          </p:nvSpPr>
          <p:spPr>
            <a:xfrm>
              <a:off x="6360593" y="4031676"/>
              <a:ext cx="239888" cy="84321"/>
            </a:xfrm>
            <a:prstGeom prst="rect">
              <a:avLst/>
            </a:prstGeom>
            <a:solidFill>
              <a:srgbClr val="1CABE2">
                <a:alpha val="85098"/>
              </a:srgbClr>
            </a:solidFill>
          </p:spPr>
          <p:txBody>
            <a:bodyPr/>
            <a:lstStyle/>
            <a:p/>
          </p:txBody>
        </p:sp>
        <p:sp>
          <p:nvSpPr>
            <p:cNvPr id="45" name="rc45"/>
            <p:cNvSpPr/>
            <p:nvPr/>
          </p:nvSpPr>
          <p:spPr>
            <a:xfrm>
              <a:off x="6627136" y="4031676"/>
              <a:ext cx="239888" cy="84321"/>
            </a:xfrm>
            <a:prstGeom prst="rect">
              <a:avLst/>
            </a:prstGeom>
            <a:solidFill>
              <a:srgbClr val="1CABE2">
                <a:alpha val="85098"/>
              </a:srgbClr>
            </a:solidFill>
          </p:spPr>
          <p:txBody>
            <a:bodyPr/>
            <a:lstStyle/>
            <a:p/>
          </p:txBody>
        </p:sp>
        <p:sp>
          <p:nvSpPr>
            <p:cNvPr id="46" name="rc46"/>
            <p:cNvSpPr/>
            <p:nvPr/>
          </p:nvSpPr>
          <p:spPr>
            <a:xfrm>
              <a:off x="6893679" y="4059783"/>
              <a:ext cx="239888" cy="56214"/>
            </a:xfrm>
            <a:prstGeom prst="rect">
              <a:avLst/>
            </a:prstGeom>
            <a:solidFill>
              <a:srgbClr val="1CABE2">
                <a:alpha val="85098"/>
              </a:srgbClr>
            </a:solidFill>
          </p:spPr>
          <p:txBody>
            <a:bodyPr/>
            <a:lstStyle/>
            <a:p/>
          </p:txBody>
        </p:sp>
        <p:sp>
          <p:nvSpPr>
            <p:cNvPr id="47" name="rc47"/>
            <p:cNvSpPr/>
            <p:nvPr/>
          </p:nvSpPr>
          <p:spPr>
            <a:xfrm>
              <a:off x="7160222" y="4059783"/>
              <a:ext cx="239888" cy="56214"/>
            </a:xfrm>
            <a:prstGeom prst="rect">
              <a:avLst/>
            </a:prstGeom>
            <a:solidFill>
              <a:srgbClr val="1CABE2">
                <a:alpha val="85098"/>
              </a:srgbClr>
            </a:solidFill>
          </p:spPr>
          <p:txBody>
            <a:bodyPr/>
            <a:lstStyle/>
            <a:p/>
          </p:txBody>
        </p:sp>
        <p:sp>
          <p:nvSpPr>
            <p:cNvPr id="48" name="rc48"/>
            <p:cNvSpPr/>
            <p:nvPr/>
          </p:nvSpPr>
          <p:spPr>
            <a:xfrm>
              <a:off x="7426765" y="4059783"/>
              <a:ext cx="239888" cy="56214"/>
            </a:xfrm>
            <a:prstGeom prst="rect">
              <a:avLst/>
            </a:prstGeom>
            <a:solidFill>
              <a:srgbClr val="1CABE2">
                <a:alpha val="85098"/>
              </a:srgbClr>
            </a:solidFill>
          </p:spPr>
          <p:txBody>
            <a:bodyPr/>
            <a:lstStyle/>
            <a:p/>
          </p:txBody>
        </p:sp>
        <p:sp>
          <p:nvSpPr>
            <p:cNvPr id="49" name="rc49"/>
            <p:cNvSpPr/>
            <p:nvPr/>
          </p:nvSpPr>
          <p:spPr>
            <a:xfrm>
              <a:off x="7693308" y="4059783"/>
              <a:ext cx="239888" cy="56214"/>
            </a:xfrm>
            <a:prstGeom prst="rect">
              <a:avLst/>
            </a:prstGeom>
            <a:solidFill>
              <a:srgbClr val="1CABE2">
                <a:alpha val="85098"/>
              </a:srgbClr>
            </a:solidFill>
          </p:spPr>
          <p:txBody>
            <a:bodyPr/>
            <a:lstStyle/>
            <a:p/>
          </p:txBody>
        </p:sp>
        <p:sp>
          <p:nvSpPr>
            <p:cNvPr id="50" name="rc50"/>
            <p:cNvSpPr/>
            <p:nvPr/>
          </p:nvSpPr>
          <p:spPr>
            <a:xfrm>
              <a:off x="7959851" y="4059783"/>
              <a:ext cx="239888" cy="56214"/>
            </a:xfrm>
            <a:prstGeom prst="rect">
              <a:avLst/>
            </a:prstGeom>
            <a:solidFill>
              <a:srgbClr val="1CABE2">
                <a:alpha val="85098"/>
              </a:srgbClr>
            </a:solidFill>
          </p:spPr>
          <p:txBody>
            <a:bodyPr/>
            <a:lstStyle/>
            <a:p/>
          </p:txBody>
        </p:sp>
        <p:sp>
          <p:nvSpPr>
            <p:cNvPr id="51" name="rc51"/>
            <p:cNvSpPr/>
            <p:nvPr/>
          </p:nvSpPr>
          <p:spPr>
            <a:xfrm>
              <a:off x="1296273" y="2879289"/>
              <a:ext cx="239888" cy="758889"/>
            </a:xfrm>
            <a:prstGeom prst="rect">
              <a:avLst/>
            </a:prstGeom>
            <a:solidFill>
              <a:srgbClr val="B3B3B3">
                <a:alpha val="85098"/>
              </a:srgbClr>
            </a:solidFill>
          </p:spPr>
          <p:txBody>
            <a:bodyPr/>
            <a:lstStyle/>
            <a:p/>
          </p:txBody>
        </p:sp>
        <p:sp>
          <p:nvSpPr>
            <p:cNvPr id="52" name="rc52"/>
            <p:cNvSpPr/>
            <p:nvPr/>
          </p:nvSpPr>
          <p:spPr>
            <a:xfrm>
              <a:off x="1562816" y="3834927"/>
              <a:ext cx="239888" cy="224856"/>
            </a:xfrm>
            <a:prstGeom prst="rect">
              <a:avLst/>
            </a:prstGeom>
            <a:solidFill>
              <a:srgbClr val="B3B3B3">
                <a:alpha val="85098"/>
              </a:srgbClr>
            </a:solidFill>
          </p:spPr>
          <p:txBody>
            <a:bodyPr/>
            <a:lstStyle/>
            <a:p/>
          </p:txBody>
        </p:sp>
        <p:sp>
          <p:nvSpPr>
            <p:cNvPr id="53" name="rc53"/>
            <p:cNvSpPr/>
            <p:nvPr/>
          </p:nvSpPr>
          <p:spPr>
            <a:xfrm>
              <a:off x="1829360" y="3975462"/>
              <a:ext cx="239888" cy="84321"/>
            </a:xfrm>
            <a:prstGeom prst="rect">
              <a:avLst/>
            </a:prstGeom>
            <a:solidFill>
              <a:srgbClr val="B3B3B3">
                <a:alpha val="85098"/>
              </a:srgbClr>
            </a:solidFill>
          </p:spPr>
          <p:txBody>
            <a:bodyPr/>
            <a:lstStyle/>
            <a:p/>
          </p:txBody>
        </p:sp>
        <p:sp>
          <p:nvSpPr>
            <p:cNvPr id="54" name="rc54"/>
            <p:cNvSpPr/>
            <p:nvPr/>
          </p:nvSpPr>
          <p:spPr>
            <a:xfrm>
              <a:off x="2095903" y="3666285"/>
              <a:ext cx="239888" cy="393498"/>
            </a:xfrm>
            <a:prstGeom prst="rect">
              <a:avLst/>
            </a:prstGeom>
            <a:solidFill>
              <a:srgbClr val="B3B3B3">
                <a:alpha val="85098"/>
              </a:srgbClr>
            </a:solidFill>
          </p:spPr>
          <p:txBody>
            <a:bodyPr/>
            <a:lstStyle/>
            <a:p/>
          </p:txBody>
        </p:sp>
        <p:sp>
          <p:nvSpPr>
            <p:cNvPr id="55" name="rc55"/>
            <p:cNvSpPr/>
            <p:nvPr/>
          </p:nvSpPr>
          <p:spPr>
            <a:xfrm>
              <a:off x="2362446" y="4003569"/>
              <a:ext cx="239888" cy="56214"/>
            </a:xfrm>
            <a:prstGeom prst="rect">
              <a:avLst/>
            </a:prstGeom>
            <a:solidFill>
              <a:srgbClr val="B3B3B3">
                <a:alpha val="85098"/>
              </a:srgbClr>
            </a:solidFill>
          </p:spPr>
          <p:txBody>
            <a:bodyPr/>
            <a:lstStyle/>
            <a:p/>
          </p:txBody>
        </p:sp>
        <p:sp>
          <p:nvSpPr>
            <p:cNvPr id="56" name="rc56"/>
            <p:cNvSpPr/>
            <p:nvPr/>
          </p:nvSpPr>
          <p:spPr>
            <a:xfrm>
              <a:off x="2628989" y="3694392"/>
              <a:ext cx="239888" cy="365391"/>
            </a:xfrm>
            <a:prstGeom prst="rect">
              <a:avLst/>
            </a:prstGeom>
            <a:solidFill>
              <a:srgbClr val="B3B3B3">
                <a:alpha val="85098"/>
              </a:srgbClr>
            </a:solidFill>
          </p:spPr>
          <p:txBody>
            <a:bodyPr/>
            <a:lstStyle/>
            <a:p/>
          </p:txBody>
        </p:sp>
        <p:sp>
          <p:nvSpPr>
            <p:cNvPr id="57" name="rc57"/>
            <p:cNvSpPr/>
            <p:nvPr/>
          </p:nvSpPr>
          <p:spPr>
            <a:xfrm>
              <a:off x="2895532" y="3919248"/>
              <a:ext cx="239888" cy="140535"/>
            </a:xfrm>
            <a:prstGeom prst="rect">
              <a:avLst/>
            </a:prstGeom>
            <a:solidFill>
              <a:srgbClr val="B3B3B3">
                <a:alpha val="85098"/>
              </a:srgbClr>
            </a:solidFill>
          </p:spPr>
          <p:txBody>
            <a:bodyPr/>
            <a:lstStyle/>
            <a:p/>
          </p:txBody>
        </p:sp>
        <p:sp>
          <p:nvSpPr>
            <p:cNvPr id="58" name="rc58"/>
            <p:cNvSpPr/>
            <p:nvPr/>
          </p:nvSpPr>
          <p:spPr>
            <a:xfrm>
              <a:off x="3162075" y="3919248"/>
              <a:ext cx="239888" cy="140535"/>
            </a:xfrm>
            <a:prstGeom prst="rect">
              <a:avLst/>
            </a:prstGeom>
            <a:solidFill>
              <a:srgbClr val="B3B3B3">
                <a:alpha val="85098"/>
              </a:srgbClr>
            </a:solidFill>
          </p:spPr>
          <p:txBody>
            <a:bodyPr/>
            <a:lstStyle/>
            <a:p/>
          </p:txBody>
        </p:sp>
        <p:sp>
          <p:nvSpPr>
            <p:cNvPr id="59" name="rc59"/>
            <p:cNvSpPr/>
            <p:nvPr/>
          </p:nvSpPr>
          <p:spPr>
            <a:xfrm>
              <a:off x="3428618" y="4059783"/>
              <a:ext cx="239888" cy="0"/>
            </a:xfrm>
            <a:prstGeom prst="rect">
              <a:avLst/>
            </a:prstGeom>
            <a:solidFill>
              <a:srgbClr val="B3B3B3">
                <a:alpha val="85098"/>
              </a:srgbClr>
            </a:solidFill>
          </p:spPr>
          <p:txBody>
            <a:bodyPr/>
            <a:lstStyle/>
            <a:p/>
          </p:txBody>
        </p:sp>
        <p:sp>
          <p:nvSpPr>
            <p:cNvPr id="60" name="rc60"/>
            <p:cNvSpPr/>
            <p:nvPr/>
          </p:nvSpPr>
          <p:spPr>
            <a:xfrm>
              <a:off x="3695161" y="3357108"/>
              <a:ext cx="239888" cy="702675"/>
            </a:xfrm>
            <a:prstGeom prst="rect">
              <a:avLst/>
            </a:prstGeom>
            <a:solidFill>
              <a:srgbClr val="B3B3B3">
                <a:alpha val="85098"/>
              </a:srgbClr>
            </a:solidFill>
          </p:spPr>
          <p:txBody>
            <a:bodyPr/>
            <a:lstStyle/>
            <a:p/>
          </p:txBody>
        </p:sp>
        <p:sp>
          <p:nvSpPr>
            <p:cNvPr id="61" name="rc61"/>
            <p:cNvSpPr/>
            <p:nvPr/>
          </p:nvSpPr>
          <p:spPr>
            <a:xfrm>
              <a:off x="3961705" y="3413322"/>
              <a:ext cx="239888" cy="646461"/>
            </a:xfrm>
            <a:prstGeom prst="rect">
              <a:avLst/>
            </a:prstGeom>
            <a:solidFill>
              <a:srgbClr val="B3B3B3">
                <a:alpha val="85098"/>
              </a:srgbClr>
            </a:solidFill>
          </p:spPr>
          <p:txBody>
            <a:bodyPr/>
            <a:lstStyle/>
            <a:p/>
          </p:txBody>
        </p:sp>
        <p:sp>
          <p:nvSpPr>
            <p:cNvPr id="62" name="rc62"/>
            <p:cNvSpPr/>
            <p:nvPr/>
          </p:nvSpPr>
          <p:spPr>
            <a:xfrm>
              <a:off x="4228248" y="3834927"/>
              <a:ext cx="239888" cy="224856"/>
            </a:xfrm>
            <a:prstGeom prst="rect">
              <a:avLst/>
            </a:prstGeom>
            <a:solidFill>
              <a:srgbClr val="B3B3B3">
                <a:alpha val="85098"/>
              </a:srgbClr>
            </a:solidFill>
          </p:spPr>
          <p:txBody>
            <a:bodyPr/>
            <a:lstStyle/>
            <a:p/>
          </p:txBody>
        </p:sp>
        <p:sp>
          <p:nvSpPr>
            <p:cNvPr id="63" name="rc63"/>
            <p:cNvSpPr/>
            <p:nvPr/>
          </p:nvSpPr>
          <p:spPr>
            <a:xfrm>
              <a:off x="4494791" y="3919248"/>
              <a:ext cx="239888" cy="140535"/>
            </a:xfrm>
            <a:prstGeom prst="rect">
              <a:avLst/>
            </a:prstGeom>
            <a:solidFill>
              <a:srgbClr val="B3B3B3">
                <a:alpha val="85098"/>
              </a:srgbClr>
            </a:solidFill>
          </p:spPr>
          <p:txBody>
            <a:bodyPr/>
            <a:lstStyle/>
            <a:p/>
          </p:txBody>
        </p:sp>
        <p:sp>
          <p:nvSpPr>
            <p:cNvPr id="64" name="rc64"/>
            <p:cNvSpPr/>
            <p:nvPr/>
          </p:nvSpPr>
          <p:spPr>
            <a:xfrm>
              <a:off x="4761334" y="3413322"/>
              <a:ext cx="239888" cy="646461"/>
            </a:xfrm>
            <a:prstGeom prst="rect">
              <a:avLst/>
            </a:prstGeom>
            <a:solidFill>
              <a:srgbClr val="B3B3B3">
                <a:alpha val="85098"/>
              </a:srgbClr>
            </a:solidFill>
          </p:spPr>
          <p:txBody>
            <a:bodyPr/>
            <a:lstStyle/>
            <a:p/>
          </p:txBody>
        </p:sp>
        <p:sp>
          <p:nvSpPr>
            <p:cNvPr id="65" name="rc65"/>
            <p:cNvSpPr/>
            <p:nvPr/>
          </p:nvSpPr>
          <p:spPr>
            <a:xfrm>
              <a:off x="5027877" y="3357108"/>
              <a:ext cx="239888" cy="702675"/>
            </a:xfrm>
            <a:prstGeom prst="rect">
              <a:avLst/>
            </a:prstGeom>
            <a:solidFill>
              <a:srgbClr val="B3B3B3">
                <a:alpha val="85098"/>
              </a:srgbClr>
            </a:solidFill>
          </p:spPr>
          <p:txBody>
            <a:bodyPr/>
            <a:lstStyle/>
            <a:p/>
          </p:txBody>
        </p:sp>
        <p:sp>
          <p:nvSpPr>
            <p:cNvPr id="66" name="rc66"/>
            <p:cNvSpPr/>
            <p:nvPr/>
          </p:nvSpPr>
          <p:spPr>
            <a:xfrm>
              <a:off x="5294420" y="3834927"/>
              <a:ext cx="239888" cy="196749"/>
            </a:xfrm>
            <a:prstGeom prst="rect">
              <a:avLst/>
            </a:prstGeom>
            <a:solidFill>
              <a:srgbClr val="B3B3B3">
                <a:alpha val="85098"/>
              </a:srgbClr>
            </a:solidFill>
          </p:spPr>
          <p:txBody>
            <a:bodyPr/>
            <a:lstStyle/>
            <a:p/>
          </p:txBody>
        </p:sp>
        <p:sp>
          <p:nvSpPr>
            <p:cNvPr id="67" name="rc67"/>
            <p:cNvSpPr/>
            <p:nvPr/>
          </p:nvSpPr>
          <p:spPr>
            <a:xfrm>
              <a:off x="5560963" y="3694392"/>
              <a:ext cx="239888" cy="337284"/>
            </a:xfrm>
            <a:prstGeom prst="rect">
              <a:avLst/>
            </a:prstGeom>
            <a:solidFill>
              <a:srgbClr val="B3B3B3">
                <a:alpha val="85098"/>
              </a:srgbClr>
            </a:solidFill>
          </p:spPr>
          <p:txBody>
            <a:bodyPr/>
            <a:lstStyle/>
            <a:p/>
          </p:txBody>
        </p:sp>
        <p:sp>
          <p:nvSpPr>
            <p:cNvPr id="68" name="rc68"/>
            <p:cNvSpPr/>
            <p:nvPr/>
          </p:nvSpPr>
          <p:spPr>
            <a:xfrm>
              <a:off x="5827506" y="3834927"/>
              <a:ext cx="239888" cy="196749"/>
            </a:xfrm>
            <a:prstGeom prst="rect">
              <a:avLst/>
            </a:prstGeom>
            <a:solidFill>
              <a:srgbClr val="B3B3B3">
                <a:alpha val="85098"/>
              </a:srgbClr>
            </a:solidFill>
          </p:spPr>
          <p:txBody>
            <a:bodyPr/>
            <a:lstStyle/>
            <a:p/>
          </p:txBody>
        </p:sp>
        <p:sp>
          <p:nvSpPr>
            <p:cNvPr id="69" name="rc69"/>
            <p:cNvSpPr/>
            <p:nvPr/>
          </p:nvSpPr>
          <p:spPr>
            <a:xfrm>
              <a:off x="6094049" y="3300894"/>
              <a:ext cx="239888" cy="730782"/>
            </a:xfrm>
            <a:prstGeom prst="rect">
              <a:avLst/>
            </a:prstGeom>
            <a:solidFill>
              <a:srgbClr val="B3B3B3">
                <a:alpha val="85098"/>
              </a:srgbClr>
            </a:solidFill>
          </p:spPr>
          <p:txBody>
            <a:bodyPr/>
            <a:lstStyle/>
            <a:p/>
          </p:txBody>
        </p:sp>
        <p:sp>
          <p:nvSpPr>
            <p:cNvPr id="70" name="rc70"/>
            <p:cNvSpPr/>
            <p:nvPr/>
          </p:nvSpPr>
          <p:spPr>
            <a:xfrm>
              <a:off x="6360593" y="3525750"/>
              <a:ext cx="239888" cy="505926"/>
            </a:xfrm>
            <a:prstGeom prst="rect">
              <a:avLst/>
            </a:prstGeom>
            <a:solidFill>
              <a:srgbClr val="B3B3B3">
                <a:alpha val="85098"/>
              </a:srgbClr>
            </a:solidFill>
          </p:spPr>
          <p:txBody>
            <a:bodyPr/>
            <a:lstStyle/>
            <a:p/>
          </p:txBody>
        </p:sp>
        <p:sp>
          <p:nvSpPr>
            <p:cNvPr id="71" name="rc71"/>
            <p:cNvSpPr/>
            <p:nvPr/>
          </p:nvSpPr>
          <p:spPr>
            <a:xfrm>
              <a:off x="6627136" y="3750606"/>
              <a:ext cx="239888" cy="281070"/>
            </a:xfrm>
            <a:prstGeom prst="rect">
              <a:avLst/>
            </a:prstGeom>
            <a:solidFill>
              <a:srgbClr val="B3B3B3">
                <a:alpha val="85098"/>
              </a:srgbClr>
            </a:solidFill>
          </p:spPr>
          <p:txBody>
            <a:bodyPr/>
            <a:lstStyle/>
            <a:p/>
          </p:txBody>
        </p:sp>
        <p:sp>
          <p:nvSpPr>
            <p:cNvPr id="72" name="rc72"/>
            <p:cNvSpPr/>
            <p:nvPr/>
          </p:nvSpPr>
          <p:spPr>
            <a:xfrm>
              <a:off x="6893679" y="3694392"/>
              <a:ext cx="239888" cy="365391"/>
            </a:xfrm>
            <a:prstGeom prst="rect">
              <a:avLst/>
            </a:prstGeom>
            <a:solidFill>
              <a:srgbClr val="B3B3B3">
                <a:alpha val="85098"/>
              </a:srgbClr>
            </a:solidFill>
          </p:spPr>
          <p:txBody>
            <a:bodyPr/>
            <a:lstStyle/>
            <a:p/>
          </p:txBody>
        </p:sp>
        <p:sp>
          <p:nvSpPr>
            <p:cNvPr id="73" name="rc73"/>
            <p:cNvSpPr/>
            <p:nvPr/>
          </p:nvSpPr>
          <p:spPr>
            <a:xfrm>
              <a:off x="7160222" y="3525750"/>
              <a:ext cx="239888" cy="534033"/>
            </a:xfrm>
            <a:prstGeom prst="rect">
              <a:avLst/>
            </a:prstGeom>
            <a:solidFill>
              <a:srgbClr val="B3B3B3">
                <a:alpha val="85098"/>
              </a:srgbClr>
            </a:solidFill>
          </p:spPr>
          <p:txBody>
            <a:bodyPr/>
            <a:lstStyle/>
            <a:p/>
          </p:txBody>
        </p:sp>
        <p:sp>
          <p:nvSpPr>
            <p:cNvPr id="74" name="rc74"/>
            <p:cNvSpPr/>
            <p:nvPr/>
          </p:nvSpPr>
          <p:spPr>
            <a:xfrm>
              <a:off x="7426765" y="3750606"/>
              <a:ext cx="239888" cy="309177"/>
            </a:xfrm>
            <a:prstGeom prst="rect">
              <a:avLst/>
            </a:prstGeom>
            <a:solidFill>
              <a:srgbClr val="B3B3B3">
                <a:alpha val="85098"/>
              </a:srgbClr>
            </a:solidFill>
          </p:spPr>
          <p:txBody>
            <a:bodyPr/>
            <a:lstStyle/>
            <a:p/>
          </p:txBody>
        </p:sp>
        <p:sp>
          <p:nvSpPr>
            <p:cNvPr id="75" name="rc75"/>
            <p:cNvSpPr/>
            <p:nvPr/>
          </p:nvSpPr>
          <p:spPr>
            <a:xfrm>
              <a:off x="7693308" y="3750606"/>
              <a:ext cx="239888" cy="309177"/>
            </a:xfrm>
            <a:prstGeom prst="rect">
              <a:avLst/>
            </a:prstGeom>
            <a:solidFill>
              <a:srgbClr val="B3B3B3">
                <a:alpha val="85098"/>
              </a:srgbClr>
            </a:solidFill>
          </p:spPr>
          <p:txBody>
            <a:bodyPr/>
            <a:lstStyle/>
            <a:p/>
          </p:txBody>
        </p:sp>
        <p:sp>
          <p:nvSpPr>
            <p:cNvPr id="76" name="rc76"/>
            <p:cNvSpPr/>
            <p:nvPr/>
          </p:nvSpPr>
          <p:spPr>
            <a:xfrm>
              <a:off x="7959851" y="4059783"/>
              <a:ext cx="239888" cy="0"/>
            </a:xfrm>
            <a:prstGeom prst="rect">
              <a:avLst/>
            </a:prstGeom>
            <a:solidFill>
              <a:srgbClr val="B3B3B3">
                <a:alpha val="85098"/>
              </a:srgbClr>
            </a:solidFill>
          </p:spPr>
          <p:txBody>
            <a:bodyPr/>
            <a:lstStyle/>
            <a:p/>
          </p:txBody>
        </p:sp>
        <p:sp>
          <p:nvSpPr>
            <p:cNvPr id="77" name="pl77"/>
            <p:cNvSpPr/>
            <p:nvPr/>
          </p:nvSpPr>
          <p:spPr>
            <a:xfrm>
              <a:off x="1416218" y="2075428"/>
              <a:ext cx="6663577" cy="123670"/>
            </a:xfrm>
            <a:custGeom>
              <a:avLst/>
              <a:pathLst>
                <a:path w="6663577" h="123670">
                  <a:moveTo>
                    <a:pt x="0" y="12367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8" name="pl78"/>
            <p:cNvSpPr/>
            <p:nvPr/>
          </p:nvSpPr>
          <p:spPr>
            <a:xfrm>
              <a:off x="1416218" y="2075428"/>
              <a:ext cx="6663577" cy="350400"/>
            </a:xfrm>
            <a:custGeom>
              <a:avLst/>
              <a:pathLst>
                <a:path w="6663577" h="350400">
                  <a:moveTo>
                    <a:pt x="0" y="350400"/>
                  </a:moveTo>
                  <a:lnTo>
                    <a:pt x="266543" y="61835"/>
                  </a:lnTo>
                  <a:lnTo>
                    <a:pt x="533086" y="20611"/>
                  </a:lnTo>
                  <a:lnTo>
                    <a:pt x="799629" y="123670"/>
                  </a:lnTo>
                  <a:lnTo>
                    <a:pt x="1066172" y="20611"/>
                  </a:lnTo>
                  <a:lnTo>
                    <a:pt x="1332715" y="123670"/>
                  </a:lnTo>
                  <a:lnTo>
                    <a:pt x="1599258" y="41223"/>
                  </a:lnTo>
                  <a:lnTo>
                    <a:pt x="1865801" y="41223"/>
                  </a:lnTo>
                  <a:lnTo>
                    <a:pt x="2132344" y="0"/>
                  </a:lnTo>
                  <a:lnTo>
                    <a:pt x="2398888" y="226729"/>
                  </a:lnTo>
                  <a:lnTo>
                    <a:pt x="2665431" y="206118"/>
                  </a:lnTo>
                  <a:lnTo>
                    <a:pt x="2931974" y="61835"/>
                  </a:lnTo>
                  <a:lnTo>
                    <a:pt x="3198517" y="41223"/>
                  </a:lnTo>
                  <a:lnTo>
                    <a:pt x="3465060" y="185506"/>
                  </a:lnTo>
                  <a:lnTo>
                    <a:pt x="3731603" y="206118"/>
                  </a:lnTo>
                  <a:lnTo>
                    <a:pt x="3998146" y="61835"/>
                  </a:lnTo>
                  <a:lnTo>
                    <a:pt x="4264689" y="103059"/>
                  </a:lnTo>
                  <a:lnTo>
                    <a:pt x="4531233" y="61835"/>
                  </a:lnTo>
                  <a:lnTo>
                    <a:pt x="4797776" y="206118"/>
                  </a:lnTo>
                  <a:lnTo>
                    <a:pt x="5064319" y="144282"/>
                  </a:lnTo>
                  <a:lnTo>
                    <a:pt x="5330862" y="82447"/>
                  </a:lnTo>
                  <a:lnTo>
                    <a:pt x="5597405" y="103059"/>
                  </a:lnTo>
                  <a:lnTo>
                    <a:pt x="5863948" y="164894"/>
                  </a:lnTo>
                  <a:lnTo>
                    <a:pt x="6130491" y="103059"/>
                  </a:lnTo>
                  <a:lnTo>
                    <a:pt x="6397034" y="103059"/>
                  </a:lnTo>
                  <a:lnTo>
                    <a:pt x="6663577" y="0"/>
                  </a:lnTo>
                </a:path>
              </a:pathLst>
            </a:custGeom>
            <a:ln w="27101" cap="flat">
              <a:solidFill>
                <a:srgbClr val="F26A21">
                  <a:alpha val="100000"/>
                </a:srgbClr>
              </a:solidFill>
              <a:prstDash val="solid"/>
              <a:round/>
            </a:ln>
          </p:spPr>
          <p:txBody>
            <a:bodyPr/>
            <a:lstStyle/>
            <a:p/>
          </p:txBody>
        </p:sp>
        <p:sp>
          <p:nvSpPr>
            <p:cNvPr id="79" name="tx79"/>
            <p:cNvSpPr/>
            <p:nvPr/>
          </p:nvSpPr>
          <p:spPr>
            <a:xfrm>
              <a:off x="1355928"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1355928"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1" name="tx91"/>
            <p:cNvSpPr/>
            <p:nvPr/>
          </p:nvSpPr>
          <p:spPr>
            <a:xfrm>
              <a:off x="2688644"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2" name="tx92"/>
            <p:cNvSpPr/>
            <p:nvPr/>
          </p:nvSpPr>
          <p:spPr>
            <a:xfrm>
              <a:off x="4021359"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3" name="tx93"/>
            <p:cNvSpPr/>
            <p:nvPr/>
          </p:nvSpPr>
          <p:spPr>
            <a:xfrm>
              <a:off x="5354075"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4" name="tx94"/>
            <p:cNvSpPr/>
            <p:nvPr/>
          </p:nvSpPr>
          <p:spPr>
            <a:xfrm>
              <a:off x="6420247"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5" name="tx95"/>
            <p:cNvSpPr/>
            <p:nvPr/>
          </p:nvSpPr>
          <p:spPr>
            <a:xfrm>
              <a:off x="6686790"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6" name="tx96"/>
            <p:cNvSpPr/>
            <p:nvPr/>
          </p:nvSpPr>
          <p:spPr>
            <a:xfrm>
              <a:off x="6953334"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7" name="tx97"/>
            <p:cNvSpPr/>
            <p:nvPr/>
          </p:nvSpPr>
          <p:spPr>
            <a:xfrm>
              <a:off x="7219877"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8" name="tx98"/>
            <p:cNvSpPr/>
            <p:nvPr/>
          </p:nvSpPr>
          <p:spPr>
            <a:xfrm>
              <a:off x="7486420"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9" name="tx99"/>
            <p:cNvSpPr/>
            <p:nvPr/>
          </p:nvSpPr>
          <p:spPr>
            <a:xfrm>
              <a:off x="7752963"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100" name="tx100"/>
            <p:cNvSpPr/>
            <p:nvPr/>
          </p:nvSpPr>
          <p:spPr>
            <a:xfrm>
              <a:off x="801950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101" name="tx101"/>
            <p:cNvSpPr/>
            <p:nvPr/>
          </p:nvSpPr>
          <p:spPr>
            <a:xfrm>
              <a:off x="1294130" y="27612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2" name="tx102"/>
            <p:cNvSpPr/>
            <p:nvPr/>
          </p:nvSpPr>
          <p:spPr>
            <a:xfrm>
              <a:off x="2626845" y="357635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3" name="tx103"/>
            <p:cNvSpPr/>
            <p:nvPr/>
          </p:nvSpPr>
          <p:spPr>
            <a:xfrm>
              <a:off x="3959561" y="329528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4" name="tx104"/>
            <p:cNvSpPr/>
            <p:nvPr/>
          </p:nvSpPr>
          <p:spPr>
            <a:xfrm>
              <a:off x="5292277" y="371688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5" name="tx105"/>
            <p:cNvSpPr/>
            <p:nvPr/>
          </p:nvSpPr>
          <p:spPr>
            <a:xfrm>
              <a:off x="6358449" y="340771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6" name="tx106"/>
            <p:cNvSpPr/>
            <p:nvPr/>
          </p:nvSpPr>
          <p:spPr>
            <a:xfrm>
              <a:off x="6624992" y="363256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7" name="tx107"/>
            <p:cNvSpPr/>
            <p:nvPr/>
          </p:nvSpPr>
          <p:spPr>
            <a:xfrm>
              <a:off x="6891535" y="357635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8" name="tx108"/>
            <p:cNvSpPr/>
            <p:nvPr/>
          </p:nvSpPr>
          <p:spPr>
            <a:xfrm>
              <a:off x="7158078" y="340771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9" name="tx109"/>
            <p:cNvSpPr/>
            <p:nvPr/>
          </p:nvSpPr>
          <p:spPr>
            <a:xfrm>
              <a:off x="7424622" y="363256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0" name="tx110"/>
            <p:cNvSpPr/>
            <p:nvPr/>
          </p:nvSpPr>
          <p:spPr>
            <a:xfrm>
              <a:off x="7691165" y="363256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1" name="tx111"/>
            <p:cNvSpPr/>
            <p:nvPr/>
          </p:nvSpPr>
          <p:spPr>
            <a:xfrm>
              <a:off x="7957708" y="394174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2" name="tx112"/>
            <p:cNvSpPr/>
            <p:nvPr/>
          </p:nvSpPr>
          <p:spPr>
            <a:xfrm>
              <a:off x="810775"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733081" y="35017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4" name="tx114"/>
            <p:cNvSpPr/>
            <p:nvPr/>
          </p:nvSpPr>
          <p:spPr>
            <a:xfrm>
              <a:off x="733081" y="29396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15" name="tx115"/>
            <p:cNvSpPr/>
            <p:nvPr/>
          </p:nvSpPr>
          <p:spPr>
            <a:xfrm>
              <a:off x="733081" y="23774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16" name="tx116"/>
            <p:cNvSpPr/>
            <p:nvPr/>
          </p:nvSpPr>
          <p:spPr>
            <a:xfrm>
              <a:off x="733081" y="18153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17" name="tx11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9" name="tx11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0" name="tx12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1" name="tx12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2" name="tx122"/>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3" name="tx123"/>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4" name="tx13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6" name="pl136"/>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7" name="tx137"/>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63170" y="4979579"/>
              <a:ext cx="201456" cy="201456"/>
            </a:xfrm>
            <a:prstGeom prst="rect">
              <a:avLst/>
            </a:prstGeom>
            <a:solidFill>
              <a:srgbClr val="B3B3B3">
                <a:alpha val="85098"/>
              </a:srgbClr>
            </a:solidFill>
          </p:spPr>
          <p:txBody>
            <a:bodyPr/>
            <a:lstStyle/>
            <a:p/>
          </p:txBody>
        </p:sp>
        <p:sp>
          <p:nvSpPr>
            <p:cNvPr id="140" name="rc140"/>
            <p:cNvSpPr/>
            <p:nvPr/>
          </p:nvSpPr>
          <p:spPr>
            <a:xfrm>
              <a:off x="5565324" y="4979579"/>
              <a:ext cx="201456" cy="201456"/>
            </a:xfrm>
            <a:prstGeom prst="rect">
              <a:avLst/>
            </a:prstGeom>
            <a:solidFill>
              <a:srgbClr val="1CABE2">
                <a:alpha val="85098"/>
              </a:srgbClr>
            </a:solidFill>
          </p:spPr>
          <p:txBody>
            <a:bodyPr/>
            <a:lstStyle/>
            <a:p/>
          </p:txBody>
        </p:sp>
        <p:sp>
          <p:nvSpPr>
            <p:cNvPr id="141" name="tx141"/>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4" name="tx144"/>
            <p:cNvSpPr/>
            <p:nvPr/>
          </p:nvSpPr>
          <p:spPr>
            <a:xfrm>
              <a:off x="951100" y="1594448"/>
              <a:ext cx="139800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Tuvalu, 2000-2025</a:t>
              </a:r>
            </a:p>
          </p:txBody>
        </p:sp>
        <p:sp>
          <p:nvSpPr>
            <p:cNvPr id="145" name="pl145"/>
            <p:cNvSpPr/>
            <p:nvPr/>
          </p:nvSpPr>
          <p:spPr>
            <a:xfrm>
              <a:off x="211811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76179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40548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04916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293995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458363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622732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787100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273" y="5726143"/>
              <a:ext cx="986209" cy="119033"/>
            </a:xfrm>
            <a:prstGeom prst="rect">
              <a:avLst/>
            </a:prstGeom>
            <a:solidFill>
              <a:srgbClr val="1CABE2">
                <a:alpha val="85098"/>
              </a:srgbClr>
            </a:solidFill>
          </p:spPr>
          <p:txBody>
            <a:bodyPr/>
            <a:lstStyle/>
            <a:p/>
          </p:txBody>
        </p:sp>
        <p:sp>
          <p:nvSpPr>
            <p:cNvPr id="158" name="rc158"/>
            <p:cNvSpPr/>
            <p:nvPr/>
          </p:nvSpPr>
          <p:spPr>
            <a:xfrm>
              <a:off x="1296273" y="5577352"/>
              <a:ext cx="657473" cy="119033"/>
            </a:xfrm>
            <a:prstGeom prst="rect">
              <a:avLst/>
            </a:prstGeom>
            <a:solidFill>
              <a:srgbClr val="1CABE2">
                <a:alpha val="85098"/>
              </a:srgbClr>
            </a:solidFill>
          </p:spPr>
          <p:txBody>
            <a:bodyPr/>
            <a:lstStyle/>
            <a:p/>
          </p:txBody>
        </p:sp>
        <p:sp>
          <p:nvSpPr>
            <p:cNvPr id="159" name="rc159"/>
            <p:cNvSpPr/>
            <p:nvPr/>
          </p:nvSpPr>
          <p:spPr>
            <a:xfrm>
              <a:off x="1296273" y="5428560"/>
              <a:ext cx="657473" cy="119033"/>
            </a:xfrm>
            <a:prstGeom prst="rect">
              <a:avLst/>
            </a:prstGeom>
            <a:solidFill>
              <a:srgbClr val="1CABE2">
                <a:alpha val="85098"/>
              </a:srgbClr>
            </a:solidFill>
          </p:spPr>
          <p:txBody>
            <a:bodyPr/>
            <a:lstStyle/>
            <a:p/>
          </p:txBody>
        </p:sp>
        <p:sp>
          <p:nvSpPr>
            <p:cNvPr id="160" name="rc160"/>
            <p:cNvSpPr/>
            <p:nvPr/>
          </p:nvSpPr>
          <p:spPr>
            <a:xfrm>
              <a:off x="2282483" y="5726143"/>
              <a:ext cx="5917257" cy="119033"/>
            </a:xfrm>
            <a:prstGeom prst="rect">
              <a:avLst/>
            </a:prstGeom>
            <a:solidFill>
              <a:srgbClr val="B3B3B3">
                <a:alpha val="85098"/>
              </a:srgbClr>
            </a:solidFill>
          </p:spPr>
          <p:txBody>
            <a:bodyPr/>
            <a:lstStyle/>
            <a:p/>
          </p:txBody>
        </p:sp>
        <p:sp>
          <p:nvSpPr>
            <p:cNvPr id="161" name="rc161"/>
            <p:cNvSpPr/>
            <p:nvPr/>
          </p:nvSpPr>
          <p:spPr>
            <a:xfrm>
              <a:off x="1953746" y="5577352"/>
              <a:ext cx="3616101" cy="119033"/>
            </a:xfrm>
            <a:prstGeom prst="rect">
              <a:avLst/>
            </a:prstGeom>
            <a:solidFill>
              <a:srgbClr val="B3B3B3">
                <a:alpha val="85098"/>
              </a:srgbClr>
            </a:solidFill>
          </p:spPr>
          <p:txBody>
            <a:bodyPr/>
            <a:lstStyle/>
            <a:p/>
          </p:txBody>
        </p:sp>
        <p:sp>
          <p:nvSpPr>
            <p:cNvPr id="162" name="rc162"/>
            <p:cNvSpPr/>
            <p:nvPr/>
          </p:nvSpPr>
          <p:spPr>
            <a:xfrm>
              <a:off x="1953746" y="5428560"/>
              <a:ext cx="0" cy="119033"/>
            </a:xfrm>
            <a:prstGeom prst="rect">
              <a:avLst/>
            </a:prstGeom>
            <a:solidFill>
              <a:srgbClr val="B3B3B3">
                <a:alpha val="85098"/>
              </a:srgbClr>
            </a:solidFill>
          </p:spPr>
          <p:txBody>
            <a:bodyPr/>
            <a:lstStyle/>
            <a:p/>
          </p:txBody>
        </p:sp>
        <p:sp>
          <p:nvSpPr>
            <p:cNvPr id="163" name="tx163"/>
            <p:cNvSpPr/>
            <p:nvPr/>
          </p:nvSpPr>
          <p:spPr>
            <a:xfrm>
              <a:off x="8329967"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4" name="tx164"/>
            <p:cNvSpPr/>
            <p:nvPr/>
          </p:nvSpPr>
          <p:spPr>
            <a:xfrm>
              <a:off x="5700075"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5" name="tx165"/>
            <p:cNvSpPr/>
            <p:nvPr/>
          </p:nvSpPr>
          <p:spPr>
            <a:xfrm>
              <a:off x="2083974"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6" name="tx166"/>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9" name="tx169"/>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0" name="tx170"/>
            <p:cNvSpPr/>
            <p:nvPr/>
          </p:nvSpPr>
          <p:spPr>
            <a:xfrm>
              <a:off x="2901109" y="593722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71" name="tx171"/>
            <p:cNvSpPr/>
            <p:nvPr/>
          </p:nvSpPr>
          <p:spPr>
            <a:xfrm>
              <a:off x="4505944"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72" name="tx172"/>
            <p:cNvSpPr/>
            <p:nvPr/>
          </p:nvSpPr>
          <p:spPr>
            <a:xfrm>
              <a:off x="6149627"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73" name="tx173"/>
            <p:cNvSpPr/>
            <p:nvPr/>
          </p:nvSpPr>
          <p:spPr>
            <a:xfrm>
              <a:off x="7793309"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74" name="tx174"/>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5" name="tx175"/>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6" name="tx176"/>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7" name="tx177"/>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Tuvalu.
In 2025, DTP1 coverage in Tuvalu remained constant 99%. There were &lt;100 children who missed out on any DTP vaccination (zero-dose children).
DTP3 coverage increased to at 99% in 2025, leaving &lt;100 children vulnerable to vaccine-preventable diseases.</a:t>
            </a:r>
          </a:p>
        </p:txBody>
      </p:sp>
      <p:sp>
        <p:nvSpPr>
          <p:cNvPr id="1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99%, leaving &lt;100 children un- or under-vaccinated, including &lt;100 zero-dose and &lt;100 with only partial protection.</a:t>
            </a:r>
          </a:p>
        </p:txBody>
      </p:sp>
      <p:grpSp xmlns:pic="http://schemas.openxmlformats.org/drawingml/2006/picture">
        <p:nvGrpSpPr>
          <p:cNvPr id="180" name=""/>
          <p:cNvGrpSpPr/>
          <p:nvPr/>
        </p:nvGrpSpPr>
        <p:grpSpPr>
          <a:xfrm>
            <a:off x="292608" y="1005840"/>
            <a:ext cx="8595360" cy="28575"/>
            <a:chOff x="292608" y="1005840"/>
            <a:chExt cx="8595360" cy="28575"/>
          </a:xfrm>
        </p:grpSpPr>
        <p:sp>
          <p:nvSpPr>
            <p:cNvPr id="1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31228"/>
            </a:xfrm>
            <a:custGeom>
              <a:avLst/>
              <a:pathLst>
                <a:path w="3397293" h="131228">
                  <a:moveTo>
                    <a:pt x="0" y="131228"/>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31228"/>
            </a:xfrm>
            <a:custGeom>
              <a:avLst/>
              <a:pathLst>
                <a:path w="3397293" h="131228">
                  <a:moveTo>
                    <a:pt x="0" y="131228"/>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31228"/>
            </a:xfrm>
            <a:custGeom>
              <a:avLst/>
              <a:pathLst>
                <a:path w="3397293" h="131228">
                  <a:moveTo>
                    <a:pt x="0" y="131228"/>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3662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3662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5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03726" y="4990743"/>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Tuvalu</a:t>
              </a:r>
            </a:p>
          </p:txBody>
        </p:sp>
        <p:sp>
          <p:nvSpPr>
            <p:cNvPr id="60" name="tx60"/>
            <p:cNvSpPr/>
            <p:nvPr/>
          </p:nvSpPr>
          <p:spPr>
            <a:xfrm>
              <a:off x="27816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1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12392" y="1405107"/>
              <a:ext cx="241443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Tuvalu, 2000-2025</a:t>
              </a:r>
            </a:p>
          </p:txBody>
        </p:sp>
        <p:sp>
          <p:nvSpPr>
            <p:cNvPr id="63" name="pl63"/>
            <p:cNvSpPr/>
            <p:nvPr/>
          </p:nvSpPr>
          <p:spPr>
            <a:xfrm>
              <a:off x="5267799" y="389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88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020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5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8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9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222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75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81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075484"/>
              <a:ext cx="3397293" cy="656140"/>
            </a:xfrm>
            <a:custGeom>
              <a:avLst/>
              <a:pathLst>
                <a:path w="3397293" h="656140">
                  <a:moveTo>
                    <a:pt x="0" y="65614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75484"/>
              <a:ext cx="3397293" cy="984210"/>
            </a:xfrm>
            <a:custGeom>
              <a:avLst/>
              <a:pathLst>
                <a:path w="3397293" h="984210">
                  <a:moveTo>
                    <a:pt x="0" y="984210"/>
                  </a:moveTo>
                  <a:lnTo>
                    <a:pt x="135891" y="874853"/>
                  </a:lnTo>
                  <a:lnTo>
                    <a:pt x="271783" y="874853"/>
                  </a:lnTo>
                  <a:lnTo>
                    <a:pt x="407675" y="765497"/>
                  </a:lnTo>
                  <a:lnTo>
                    <a:pt x="543566" y="656140"/>
                  </a:lnTo>
                  <a:lnTo>
                    <a:pt x="679458" y="546783"/>
                  </a:lnTo>
                  <a:lnTo>
                    <a:pt x="815350" y="437426"/>
                  </a:lnTo>
                  <a:lnTo>
                    <a:pt x="951242" y="437426"/>
                  </a:lnTo>
                  <a:lnTo>
                    <a:pt x="1087133" y="328070"/>
                  </a:lnTo>
                  <a:lnTo>
                    <a:pt x="1223025" y="218713"/>
                  </a:lnTo>
                  <a:lnTo>
                    <a:pt x="1358917" y="218713"/>
                  </a:lnTo>
                  <a:lnTo>
                    <a:pt x="1494809" y="109356"/>
                  </a:lnTo>
                  <a:lnTo>
                    <a:pt x="1630700" y="218713"/>
                  </a:lnTo>
                  <a:lnTo>
                    <a:pt x="1766592" y="218713"/>
                  </a:lnTo>
                  <a:lnTo>
                    <a:pt x="1902484" y="218713"/>
                  </a:lnTo>
                  <a:lnTo>
                    <a:pt x="2038375" y="218713"/>
                  </a:lnTo>
                  <a:lnTo>
                    <a:pt x="2174267" y="109356"/>
                  </a:lnTo>
                  <a:lnTo>
                    <a:pt x="2310159" y="109356"/>
                  </a:lnTo>
                  <a:lnTo>
                    <a:pt x="2446051" y="109356"/>
                  </a:lnTo>
                  <a:lnTo>
                    <a:pt x="2581942" y="0"/>
                  </a:lnTo>
                  <a:lnTo>
                    <a:pt x="2717834" y="328070"/>
                  </a:lnTo>
                  <a:lnTo>
                    <a:pt x="2853726" y="546783"/>
                  </a:lnTo>
                  <a:lnTo>
                    <a:pt x="2989618" y="218713"/>
                  </a:lnTo>
                  <a:lnTo>
                    <a:pt x="3125509" y="218713"/>
                  </a:lnTo>
                  <a:lnTo>
                    <a:pt x="3261401" y="218713"/>
                  </a:lnTo>
                  <a:lnTo>
                    <a:pt x="3397293" y="10935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56770"/>
              <a:ext cx="3397293" cy="1093567"/>
            </a:xfrm>
            <a:custGeom>
              <a:avLst/>
              <a:pathLst>
                <a:path w="3397293" h="1093567">
                  <a:moveTo>
                    <a:pt x="0" y="546783"/>
                  </a:moveTo>
                  <a:lnTo>
                    <a:pt x="135891" y="656140"/>
                  </a:lnTo>
                  <a:lnTo>
                    <a:pt x="271783" y="765497"/>
                  </a:lnTo>
                  <a:lnTo>
                    <a:pt x="407675" y="656140"/>
                  </a:lnTo>
                  <a:lnTo>
                    <a:pt x="543566" y="546783"/>
                  </a:lnTo>
                  <a:lnTo>
                    <a:pt x="679458" y="546783"/>
                  </a:lnTo>
                  <a:lnTo>
                    <a:pt x="815350" y="218713"/>
                  </a:lnTo>
                  <a:lnTo>
                    <a:pt x="951242" y="218713"/>
                  </a:lnTo>
                  <a:lnTo>
                    <a:pt x="1087133" y="109356"/>
                  </a:lnTo>
                  <a:lnTo>
                    <a:pt x="1223025" y="109356"/>
                  </a:lnTo>
                  <a:lnTo>
                    <a:pt x="1358917" y="109356"/>
                  </a:lnTo>
                  <a:lnTo>
                    <a:pt x="1494809" y="109356"/>
                  </a:lnTo>
                  <a:lnTo>
                    <a:pt x="1630700" y="0"/>
                  </a:lnTo>
                  <a:lnTo>
                    <a:pt x="1766592" y="109356"/>
                  </a:lnTo>
                  <a:lnTo>
                    <a:pt x="1902484" y="109356"/>
                  </a:lnTo>
                  <a:lnTo>
                    <a:pt x="2038375" y="109356"/>
                  </a:lnTo>
                  <a:lnTo>
                    <a:pt x="2174267" y="109356"/>
                  </a:lnTo>
                  <a:lnTo>
                    <a:pt x="2310159" y="109356"/>
                  </a:lnTo>
                  <a:lnTo>
                    <a:pt x="2446051" y="218713"/>
                  </a:lnTo>
                  <a:lnTo>
                    <a:pt x="2581942" y="218713"/>
                  </a:lnTo>
                  <a:lnTo>
                    <a:pt x="2717834" y="437426"/>
                  </a:lnTo>
                  <a:lnTo>
                    <a:pt x="2853726" y="1093567"/>
                  </a:lnTo>
                  <a:lnTo>
                    <a:pt x="2989618" y="328070"/>
                  </a:lnTo>
                  <a:lnTo>
                    <a:pt x="3125509" y="656140"/>
                  </a:lnTo>
                  <a:lnTo>
                    <a:pt x="3261401" y="656140"/>
                  </a:lnTo>
                  <a:lnTo>
                    <a:pt x="3397293" y="656140"/>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7548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075484"/>
              <a:ext cx="3397293" cy="656140"/>
            </a:xfrm>
            <a:custGeom>
              <a:avLst/>
              <a:pathLst>
                <a:path w="3397293" h="656140">
                  <a:moveTo>
                    <a:pt x="0" y="65614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572443"/>
              <a:ext cx="0" cy="1159181"/>
            </a:xfrm>
            <a:custGeom>
              <a:avLst/>
              <a:pathLst>
                <a:path w="0" h="1159181">
                  <a:moveTo>
                    <a:pt x="0" y="115918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572443"/>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572443"/>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572443"/>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572443"/>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572443"/>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572443"/>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075484"/>
              <a:ext cx="3397293" cy="656140"/>
            </a:xfrm>
            <a:custGeom>
              <a:avLst/>
              <a:pathLst>
                <a:path w="3397293" h="656140">
                  <a:moveTo>
                    <a:pt x="0" y="65614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389469" y="248826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6086977"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66436"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0481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31457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47411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41169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7192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23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47835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9298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533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533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3126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9371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20424" y="4990743"/>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Tuvalu</a:t>
              </a:r>
            </a:p>
          </p:txBody>
        </p:sp>
        <p:sp>
          <p:nvSpPr>
            <p:cNvPr id="120" name="tx120"/>
            <p:cNvSpPr/>
            <p:nvPr/>
          </p:nvSpPr>
          <p:spPr>
            <a:xfrm>
              <a:off x="70983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0818"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374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9779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4184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75770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1982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387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21564" cy="114824"/>
            </a:xfrm>
            <a:prstGeom prst="rect">
              <a:avLst/>
            </a:prstGeom>
            <a:solidFill>
              <a:srgbClr val="1CABE2">
                <a:alpha val="80000"/>
              </a:srgbClr>
            </a:solidFill>
          </p:spPr>
          <p:txBody>
            <a:bodyPr/>
            <a:lstStyle/>
            <a:p/>
          </p:txBody>
        </p:sp>
        <p:sp>
          <p:nvSpPr>
            <p:cNvPr id="134" name="rc134"/>
            <p:cNvSpPr/>
            <p:nvPr/>
          </p:nvSpPr>
          <p:spPr>
            <a:xfrm>
              <a:off x="1317178" y="5743865"/>
              <a:ext cx="4881043" cy="114824"/>
            </a:xfrm>
            <a:prstGeom prst="rect">
              <a:avLst/>
            </a:prstGeom>
            <a:solidFill>
              <a:srgbClr val="1CABE2">
                <a:alpha val="80000"/>
              </a:srgbClr>
            </a:solidFill>
          </p:spPr>
          <p:txBody>
            <a:bodyPr/>
            <a:lstStyle/>
            <a:p/>
          </p:txBody>
        </p:sp>
        <p:sp>
          <p:nvSpPr>
            <p:cNvPr id="135" name="rc135"/>
            <p:cNvSpPr/>
            <p:nvPr/>
          </p:nvSpPr>
          <p:spPr>
            <a:xfrm>
              <a:off x="1317178" y="5600334"/>
              <a:ext cx="4881043"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680005" y="610784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41" name="tx141"/>
            <p:cNvSpPr/>
            <p:nvPr/>
          </p:nvSpPr>
          <p:spPr>
            <a:xfrm>
              <a:off x="6120527" y="610784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2" name="tx142"/>
            <p:cNvSpPr/>
            <p:nvPr/>
          </p:nvSpPr>
          <p:spPr>
            <a:xfrm>
              <a:off x="8561049" y="610607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Tuvalu (99%) was 9 percentage points higher than the global average (90%) and 8 percentage points higher than the average across all EAPR countries (91%).
National DTP1 coverage was the same as in 2019 (99%).
The number of zero-dose children remained approximately the same (&lt;100) as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Tuvalu DTP1 coverage was 99% - this is the same as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Tuvalu ranked number 21 out of 27 countries for lowest DTP1 coverage (based on tied ranks).
Tuvalu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Tuvalu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F26A21">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Tuvalu ranked number 26 out of 27 countries with &lt;100 zero-dose children.
In 2025, Tuvalu ranked number 25 out of 27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420251"/>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5" name="pl5"/>
            <p:cNvSpPr/>
            <p:nvPr/>
          </p:nvSpPr>
          <p:spPr>
            <a:xfrm>
              <a:off x="761438" y="3889979"/>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6" name="pl6"/>
            <p:cNvSpPr/>
            <p:nvPr/>
          </p:nvSpPr>
          <p:spPr>
            <a:xfrm>
              <a:off x="761438" y="3359708"/>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7" name="pl7"/>
            <p:cNvSpPr/>
            <p:nvPr/>
          </p:nvSpPr>
          <p:spPr>
            <a:xfrm>
              <a:off x="761438" y="2829436"/>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8" name="pl8"/>
            <p:cNvSpPr/>
            <p:nvPr/>
          </p:nvSpPr>
          <p:spPr>
            <a:xfrm>
              <a:off x="761438" y="2299164"/>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9" name="pl9"/>
            <p:cNvSpPr/>
            <p:nvPr/>
          </p:nvSpPr>
          <p:spPr>
            <a:xfrm>
              <a:off x="761438" y="4685387"/>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4155115"/>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624843"/>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3094572"/>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64300"/>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034028"/>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5" name="pl15"/>
            <p:cNvSpPr/>
            <p:nvPr/>
          </p:nvSpPr>
          <p:spPr>
            <a:xfrm>
              <a:off x="122485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8628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4772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70916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87059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3203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9346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63830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7059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0288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3517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56745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79974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3203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120321" y="3608935"/>
              <a:ext cx="209058" cy="1076451"/>
            </a:xfrm>
            <a:prstGeom prst="rect">
              <a:avLst/>
            </a:prstGeom>
            <a:solidFill>
              <a:srgbClr val="80BD41">
                <a:alpha val="100000"/>
              </a:srgbClr>
            </a:solidFill>
          </p:spPr>
          <p:txBody>
            <a:bodyPr/>
            <a:lstStyle/>
            <a:p/>
          </p:txBody>
        </p:sp>
        <p:sp>
          <p:nvSpPr>
            <p:cNvPr id="30" name="rc30"/>
            <p:cNvSpPr/>
            <p:nvPr/>
          </p:nvSpPr>
          <p:spPr>
            <a:xfrm>
              <a:off x="1120321" y="3375616"/>
              <a:ext cx="209058" cy="90146"/>
            </a:xfrm>
            <a:prstGeom prst="rect">
              <a:avLst/>
            </a:prstGeom>
            <a:solidFill>
              <a:srgbClr val="0058AB">
                <a:alpha val="100000"/>
              </a:srgbClr>
            </a:solidFill>
          </p:spPr>
          <p:txBody>
            <a:bodyPr/>
            <a:lstStyle/>
            <a:p/>
          </p:txBody>
        </p:sp>
        <p:sp>
          <p:nvSpPr>
            <p:cNvPr id="31" name="rc31"/>
            <p:cNvSpPr/>
            <p:nvPr/>
          </p:nvSpPr>
          <p:spPr>
            <a:xfrm>
              <a:off x="1120321" y="3465762"/>
              <a:ext cx="209058" cy="143173"/>
            </a:xfrm>
            <a:prstGeom prst="rect">
              <a:avLst/>
            </a:prstGeom>
            <a:solidFill>
              <a:srgbClr val="1CABE2">
                <a:alpha val="100000"/>
              </a:srgbClr>
            </a:solidFill>
          </p:spPr>
          <p:txBody>
            <a:bodyPr/>
            <a:lstStyle/>
            <a:p/>
          </p:txBody>
        </p:sp>
        <p:sp>
          <p:nvSpPr>
            <p:cNvPr id="32" name="rc32"/>
            <p:cNvSpPr/>
            <p:nvPr/>
          </p:nvSpPr>
          <p:spPr>
            <a:xfrm>
              <a:off x="1352609" y="3476367"/>
              <a:ext cx="209058" cy="1209019"/>
            </a:xfrm>
            <a:prstGeom prst="rect">
              <a:avLst/>
            </a:prstGeom>
            <a:solidFill>
              <a:srgbClr val="80BD41">
                <a:alpha val="100000"/>
              </a:srgbClr>
            </a:solidFill>
          </p:spPr>
          <p:txBody>
            <a:bodyPr/>
            <a:lstStyle/>
            <a:p/>
          </p:txBody>
        </p:sp>
        <p:sp>
          <p:nvSpPr>
            <p:cNvPr id="33" name="rc33"/>
            <p:cNvSpPr/>
            <p:nvPr/>
          </p:nvSpPr>
          <p:spPr>
            <a:xfrm>
              <a:off x="1352609" y="3423340"/>
              <a:ext cx="209058" cy="10605"/>
            </a:xfrm>
            <a:prstGeom prst="rect">
              <a:avLst/>
            </a:prstGeom>
            <a:solidFill>
              <a:srgbClr val="0058AB">
                <a:alpha val="100000"/>
              </a:srgbClr>
            </a:solidFill>
          </p:spPr>
          <p:txBody>
            <a:bodyPr/>
            <a:lstStyle/>
            <a:p/>
          </p:txBody>
        </p:sp>
        <p:sp>
          <p:nvSpPr>
            <p:cNvPr id="34" name="rc34"/>
            <p:cNvSpPr/>
            <p:nvPr/>
          </p:nvSpPr>
          <p:spPr>
            <a:xfrm>
              <a:off x="1352609" y="3433946"/>
              <a:ext cx="209058" cy="42421"/>
            </a:xfrm>
            <a:prstGeom prst="rect">
              <a:avLst/>
            </a:prstGeom>
            <a:solidFill>
              <a:srgbClr val="1CABE2">
                <a:alpha val="100000"/>
              </a:srgbClr>
            </a:solidFill>
          </p:spPr>
          <p:txBody>
            <a:bodyPr/>
            <a:lstStyle/>
            <a:p/>
          </p:txBody>
        </p:sp>
        <p:sp>
          <p:nvSpPr>
            <p:cNvPr id="35" name="rc35"/>
            <p:cNvSpPr/>
            <p:nvPr/>
          </p:nvSpPr>
          <p:spPr>
            <a:xfrm>
              <a:off x="1584896" y="3502881"/>
              <a:ext cx="209058" cy="1182505"/>
            </a:xfrm>
            <a:prstGeom prst="rect">
              <a:avLst/>
            </a:prstGeom>
            <a:solidFill>
              <a:srgbClr val="80BD41">
                <a:alpha val="100000"/>
              </a:srgbClr>
            </a:solidFill>
          </p:spPr>
          <p:txBody>
            <a:bodyPr/>
            <a:lstStyle/>
            <a:p/>
          </p:txBody>
        </p:sp>
        <p:sp>
          <p:nvSpPr>
            <p:cNvPr id="36" name="rc36"/>
            <p:cNvSpPr/>
            <p:nvPr/>
          </p:nvSpPr>
          <p:spPr>
            <a:xfrm>
              <a:off x="1584896" y="3476367"/>
              <a:ext cx="209058" cy="10605"/>
            </a:xfrm>
            <a:prstGeom prst="rect">
              <a:avLst/>
            </a:prstGeom>
            <a:solidFill>
              <a:srgbClr val="0058AB">
                <a:alpha val="100000"/>
              </a:srgbClr>
            </a:solidFill>
          </p:spPr>
          <p:txBody>
            <a:bodyPr/>
            <a:lstStyle/>
            <a:p/>
          </p:txBody>
        </p:sp>
        <p:sp>
          <p:nvSpPr>
            <p:cNvPr id="37" name="rc37"/>
            <p:cNvSpPr/>
            <p:nvPr/>
          </p:nvSpPr>
          <p:spPr>
            <a:xfrm>
              <a:off x="1584896" y="3486973"/>
              <a:ext cx="209058" cy="15908"/>
            </a:xfrm>
            <a:prstGeom prst="rect">
              <a:avLst/>
            </a:prstGeom>
            <a:solidFill>
              <a:srgbClr val="1CABE2">
                <a:alpha val="100000"/>
              </a:srgbClr>
            </a:solidFill>
          </p:spPr>
          <p:txBody>
            <a:bodyPr/>
            <a:lstStyle/>
            <a:p/>
          </p:txBody>
        </p:sp>
        <p:sp>
          <p:nvSpPr>
            <p:cNvPr id="38" name="rc38"/>
            <p:cNvSpPr/>
            <p:nvPr/>
          </p:nvSpPr>
          <p:spPr>
            <a:xfrm>
              <a:off x="1817183" y="3587724"/>
              <a:ext cx="209058" cy="1097662"/>
            </a:xfrm>
            <a:prstGeom prst="rect">
              <a:avLst/>
            </a:prstGeom>
            <a:solidFill>
              <a:srgbClr val="80BD41">
                <a:alpha val="100000"/>
              </a:srgbClr>
            </a:solidFill>
          </p:spPr>
          <p:txBody>
            <a:bodyPr/>
            <a:lstStyle/>
            <a:p/>
          </p:txBody>
        </p:sp>
        <p:sp>
          <p:nvSpPr>
            <p:cNvPr id="39" name="rc39"/>
            <p:cNvSpPr/>
            <p:nvPr/>
          </p:nvSpPr>
          <p:spPr>
            <a:xfrm>
              <a:off x="1817183" y="3502881"/>
              <a:ext cx="209058" cy="10605"/>
            </a:xfrm>
            <a:prstGeom prst="rect">
              <a:avLst/>
            </a:prstGeom>
            <a:solidFill>
              <a:srgbClr val="0058AB">
                <a:alpha val="100000"/>
              </a:srgbClr>
            </a:solidFill>
          </p:spPr>
          <p:txBody>
            <a:bodyPr/>
            <a:lstStyle/>
            <a:p/>
          </p:txBody>
        </p:sp>
        <p:sp>
          <p:nvSpPr>
            <p:cNvPr id="40" name="rc40"/>
            <p:cNvSpPr/>
            <p:nvPr/>
          </p:nvSpPr>
          <p:spPr>
            <a:xfrm>
              <a:off x="1817183" y="3513486"/>
              <a:ext cx="209058" cy="74238"/>
            </a:xfrm>
            <a:prstGeom prst="rect">
              <a:avLst/>
            </a:prstGeom>
            <a:solidFill>
              <a:srgbClr val="1CABE2">
                <a:alpha val="100000"/>
              </a:srgbClr>
            </a:solidFill>
          </p:spPr>
          <p:txBody>
            <a:bodyPr/>
            <a:lstStyle/>
            <a:p/>
          </p:txBody>
        </p:sp>
        <p:sp>
          <p:nvSpPr>
            <p:cNvPr id="41" name="rc41"/>
            <p:cNvSpPr/>
            <p:nvPr/>
          </p:nvSpPr>
          <p:spPr>
            <a:xfrm>
              <a:off x="2049470" y="3534697"/>
              <a:ext cx="209058" cy="1150689"/>
            </a:xfrm>
            <a:prstGeom prst="rect">
              <a:avLst/>
            </a:prstGeom>
            <a:solidFill>
              <a:srgbClr val="80BD41">
                <a:alpha val="100000"/>
              </a:srgbClr>
            </a:solidFill>
          </p:spPr>
          <p:txBody>
            <a:bodyPr/>
            <a:lstStyle/>
            <a:p/>
          </p:txBody>
        </p:sp>
        <p:sp>
          <p:nvSpPr>
            <p:cNvPr id="42" name="rc42"/>
            <p:cNvSpPr/>
            <p:nvPr/>
          </p:nvSpPr>
          <p:spPr>
            <a:xfrm>
              <a:off x="2049470" y="3513486"/>
              <a:ext cx="209058" cy="10605"/>
            </a:xfrm>
            <a:prstGeom prst="rect">
              <a:avLst/>
            </a:prstGeom>
            <a:solidFill>
              <a:srgbClr val="0058AB">
                <a:alpha val="100000"/>
              </a:srgbClr>
            </a:solidFill>
          </p:spPr>
          <p:txBody>
            <a:bodyPr/>
            <a:lstStyle/>
            <a:p/>
          </p:txBody>
        </p:sp>
        <p:sp>
          <p:nvSpPr>
            <p:cNvPr id="43" name="rc43"/>
            <p:cNvSpPr/>
            <p:nvPr/>
          </p:nvSpPr>
          <p:spPr>
            <a:xfrm>
              <a:off x="2049470" y="3524092"/>
              <a:ext cx="209058" cy="10605"/>
            </a:xfrm>
            <a:prstGeom prst="rect">
              <a:avLst/>
            </a:prstGeom>
            <a:solidFill>
              <a:srgbClr val="1CABE2">
                <a:alpha val="100000"/>
              </a:srgbClr>
            </a:solidFill>
          </p:spPr>
          <p:txBody>
            <a:bodyPr/>
            <a:lstStyle/>
            <a:p/>
          </p:txBody>
        </p:sp>
        <p:sp>
          <p:nvSpPr>
            <p:cNvPr id="44" name="rc44"/>
            <p:cNvSpPr/>
            <p:nvPr/>
          </p:nvSpPr>
          <p:spPr>
            <a:xfrm>
              <a:off x="2281758" y="3598330"/>
              <a:ext cx="209058" cy="1087056"/>
            </a:xfrm>
            <a:prstGeom prst="rect">
              <a:avLst/>
            </a:prstGeom>
            <a:solidFill>
              <a:srgbClr val="80BD41">
                <a:alpha val="100000"/>
              </a:srgbClr>
            </a:solidFill>
          </p:spPr>
          <p:txBody>
            <a:bodyPr/>
            <a:lstStyle/>
            <a:p/>
          </p:txBody>
        </p:sp>
        <p:sp>
          <p:nvSpPr>
            <p:cNvPr id="45" name="rc45"/>
            <p:cNvSpPr/>
            <p:nvPr/>
          </p:nvSpPr>
          <p:spPr>
            <a:xfrm>
              <a:off x="2281758" y="3518789"/>
              <a:ext cx="209058" cy="10605"/>
            </a:xfrm>
            <a:prstGeom prst="rect">
              <a:avLst/>
            </a:prstGeom>
            <a:solidFill>
              <a:srgbClr val="0058AB">
                <a:alpha val="100000"/>
              </a:srgbClr>
            </a:solidFill>
          </p:spPr>
          <p:txBody>
            <a:bodyPr/>
            <a:lstStyle/>
            <a:p/>
          </p:txBody>
        </p:sp>
        <p:sp>
          <p:nvSpPr>
            <p:cNvPr id="46" name="rc46"/>
            <p:cNvSpPr/>
            <p:nvPr/>
          </p:nvSpPr>
          <p:spPr>
            <a:xfrm>
              <a:off x="2281758" y="3529394"/>
              <a:ext cx="209058" cy="68935"/>
            </a:xfrm>
            <a:prstGeom prst="rect">
              <a:avLst/>
            </a:prstGeom>
            <a:solidFill>
              <a:srgbClr val="1CABE2">
                <a:alpha val="100000"/>
              </a:srgbClr>
            </a:solidFill>
          </p:spPr>
          <p:txBody>
            <a:bodyPr/>
            <a:lstStyle/>
            <a:p/>
          </p:txBody>
        </p:sp>
        <p:sp>
          <p:nvSpPr>
            <p:cNvPr id="47" name="rc47"/>
            <p:cNvSpPr/>
            <p:nvPr/>
          </p:nvSpPr>
          <p:spPr>
            <a:xfrm>
              <a:off x="2514045" y="3555908"/>
              <a:ext cx="209058" cy="1129478"/>
            </a:xfrm>
            <a:prstGeom prst="rect">
              <a:avLst/>
            </a:prstGeom>
            <a:solidFill>
              <a:srgbClr val="80BD41">
                <a:alpha val="100000"/>
              </a:srgbClr>
            </a:solidFill>
          </p:spPr>
          <p:txBody>
            <a:bodyPr/>
            <a:lstStyle/>
            <a:p/>
          </p:txBody>
        </p:sp>
        <p:sp>
          <p:nvSpPr>
            <p:cNvPr id="48" name="rc48"/>
            <p:cNvSpPr/>
            <p:nvPr/>
          </p:nvSpPr>
          <p:spPr>
            <a:xfrm>
              <a:off x="2514045" y="3518789"/>
              <a:ext cx="209058" cy="10605"/>
            </a:xfrm>
            <a:prstGeom prst="rect">
              <a:avLst/>
            </a:prstGeom>
            <a:solidFill>
              <a:srgbClr val="0058AB">
                <a:alpha val="100000"/>
              </a:srgbClr>
            </a:solidFill>
          </p:spPr>
          <p:txBody>
            <a:bodyPr/>
            <a:lstStyle/>
            <a:p/>
          </p:txBody>
        </p:sp>
        <p:sp>
          <p:nvSpPr>
            <p:cNvPr id="49" name="rc49"/>
            <p:cNvSpPr/>
            <p:nvPr/>
          </p:nvSpPr>
          <p:spPr>
            <a:xfrm>
              <a:off x="2514045" y="3529394"/>
              <a:ext cx="209058" cy="26513"/>
            </a:xfrm>
            <a:prstGeom prst="rect">
              <a:avLst/>
            </a:prstGeom>
            <a:solidFill>
              <a:srgbClr val="1CABE2">
                <a:alpha val="100000"/>
              </a:srgbClr>
            </a:solidFill>
          </p:spPr>
          <p:txBody>
            <a:bodyPr/>
            <a:lstStyle/>
            <a:p/>
          </p:txBody>
        </p:sp>
        <p:sp>
          <p:nvSpPr>
            <p:cNvPr id="50" name="rc50"/>
            <p:cNvSpPr/>
            <p:nvPr/>
          </p:nvSpPr>
          <p:spPr>
            <a:xfrm>
              <a:off x="2746332" y="3571816"/>
              <a:ext cx="209058" cy="1113570"/>
            </a:xfrm>
            <a:prstGeom prst="rect">
              <a:avLst/>
            </a:prstGeom>
            <a:solidFill>
              <a:srgbClr val="80BD41">
                <a:alpha val="100000"/>
              </a:srgbClr>
            </a:solidFill>
          </p:spPr>
          <p:txBody>
            <a:bodyPr/>
            <a:lstStyle/>
            <a:p/>
          </p:txBody>
        </p:sp>
        <p:sp>
          <p:nvSpPr>
            <p:cNvPr id="51" name="rc51"/>
            <p:cNvSpPr/>
            <p:nvPr/>
          </p:nvSpPr>
          <p:spPr>
            <a:xfrm>
              <a:off x="2746332" y="3534697"/>
              <a:ext cx="209058" cy="10605"/>
            </a:xfrm>
            <a:prstGeom prst="rect">
              <a:avLst/>
            </a:prstGeom>
            <a:solidFill>
              <a:srgbClr val="0058AB">
                <a:alpha val="100000"/>
              </a:srgbClr>
            </a:solidFill>
          </p:spPr>
          <p:txBody>
            <a:bodyPr/>
            <a:lstStyle/>
            <a:p/>
          </p:txBody>
        </p:sp>
        <p:sp>
          <p:nvSpPr>
            <p:cNvPr id="52" name="rc52"/>
            <p:cNvSpPr/>
            <p:nvPr/>
          </p:nvSpPr>
          <p:spPr>
            <a:xfrm>
              <a:off x="2746332" y="3545303"/>
              <a:ext cx="209058" cy="26513"/>
            </a:xfrm>
            <a:prstGeom prst="rect">
              <a:avLst/>
            </a:prstGeom>
            <a:solidFill>
              <a:srgbClr val="1CABE2">
                <a:alpha val="100000"/>
              </a:srgbClr>
            </a:solidFill>
          </p:spPr>
          <p:txBody>
            <a:bodyPr/>
            <a:lstStyle/>
            <a:p/>
          </p:txBody>
        </p:sp>
        <p:sp>
          <p:nvSpPr>
            <p:cNvPr id="53" name="rc53"/>
            <p:cNvSpPr/>
            <p:nvPr/>
          </p:nvSpPr>
          <p:spPr>
            <a:xfrm>
              <a:off x="2978619" y="3534697"/>
              <a:ext cx="209058" cy="1150689"/>
            </a:xfrm>
            <a:prstGeom prst="rect">
              <a:avLst/>
            </a:prstGeom>
            <a:solidFill>
              <a:srgbClr val="80BD41">
                <a:alpha val="100000"/>
              </a:srgbClr>
            </a:solidFill>
          </p:spPr>
          <p:txBody>
            <a:bodyPr/>
            <a:lstStyle/>
            <a:p/>
          </p:txBody>
        </p:sp>
        <p:sp>
          <p:nvSpPr>
            <p:cNvPr id="54" name="rc54"/>
            <p:cNvSpPr/>
            <p:nvPr/>
          </p:nvSpPr>
          <p:spPr>
            <a:xfrm>
              <a:off x="2978619" y="3524092"/>
              <a:ext cx="209058" cy="10605"/>
            </a:xfrm>
            <a:prstGeom prst="rect">
              <a:avLst/>
            </a:prstGeom>
            <a:solidFill>
              <a:srgbClr val="0058AB">
                <a:alpha val="100000"/>
              </a:srgbClr>
            </a:solidFill>
          </p:spPr>
          <p:txBody>
            <a:bodyPr/>
            <a:lstStyle/>
            <a:p/>
          </p:txBody>
        </p:sp>
        <p:sp>
          <p:nvSpPr>
            <p:cNvPr id="55" name="rc55"/>
            <p:cNvSpPr/>
            <p:nvPr/>
          </p:nvSpPr>
          <p:spPr>
            <a:xfrm>
              <a:off x="2978619" y="3534697"/>
              <a:ext cx="209058" cy="0"/>
            </a:xfrm>
            <a:prstGeom prst="rect">
              <a:avLst/>
            </a:prstGeom>
            <a:solidFill>
              <a:srgbClr val="1CABE2">
                <a:alpha val="100000"/>
              </a:srgbClr>
            </a:solidFill>
          </p:spPr>
          <p:txBody>
            <a:bodyPr/>
            <a:lstStyle/>
            <a:p/>
          </p:txBody>
        </p:sp>
        <p:sp>
          <p:nvSpPr>
            <p:cNvPr id="56" name="rc56"/>
            <p:cNvSpPr/>
            <p:nvPr/>
          </p:nvSpPr>
          <p:spPr>
            <a:xfrm>
              <a:off x="3210907" y="3640752"/>
              <a:ext cx="209058" cy="1044635"/>
            </a:xfrm>
            <a:prstGeom prst="rect">
              <a:avLst/>
            </a:prstGeom>
            <a:solidFill>
              <a:srgbClr val="80BD41">
                <a:alpha val="100000"/>
              </a:srgbClr>
            </a:solidFill>
          </p:spPr>
          <p:txBody>
            <a:bodyPr/>
            <a:lstStyle/>
            <a:p/>
          </p:txBody>
        </p:sp>
        <p:sp>
          <p:nvSpPr>
            <p:cNvPr id="57" name="rc57"/>
            <p:cNvSpPr/>
            <p:nvPr/>
          </p:nvSpPr>
          <p:spPr>
            <a:xfrm>
              <a:off x="3210907" y="3497578"/>
              <a:ext cx="209058" cy="10605"/>
            </a:xfrm>
            <a:prstGeom prst="rect">
              <a:avLst/>
            </a:prstGeom>
            <a:solidFill>
              <a:srgbClr val="0058AB">
                <a:alpha val="100000"/>
              </a:srgbClr>
            </a:solidFill>
          </p:spPr>
          <p:txBody>
            <a:bodyPr/>
            <a:lstStyle/>
            <a:p/>
          </p:txBody>
        </p:sp>
        <p:sp>
          <p:nvSpPr>
            <p:cNvPr id="58" name="rc58"/>
            <p:cNvSpPr/>
            <p:nvPr/>
          </p:nvSpPr>
          <p:spPr>
            <a:xfrm>
              <a:off x="3210907" y="3508184"/>
              <a:ext cx="209058" cy="132567"/>
            </a:xfrm>
            <a:prstGeom prst="rect">
              <a:avLst/>
            </a:prstGeom>
            <a:solidFill>
              <a:srgbClr val="1CABE2">
                <a:alpha val="100000"/>
              </a:srgbClr>
            </a:solidFill>
          </p:spPr>
          <p:txBody>
            <a:bodyPr/>
            <a:lstStyle/>
            <a:p/>
          </p:txBody>
        </p:sp>
        <p:sp>
          <p:nvSpPr>
            <p:cNvPr id="59" name="rc59"/>
            <p:cNvSpPr/>
            <p:nvPr/>
          </p:nvSpPr>
          <p:spPr>
            <a:xfrm>
              <a:off x="3443194" y="3598330"/>
              <a:ext cx="209058" cy="1087056"/>
            </a:xfrm>
            <a:prstGeom prst="rect">
              <a:avLst/>
            </a:prstGeom>
            <a:solidFill>
              <a:srgbClr val="80BD41">
                <a:alpha val="100000"/>
              </a:srgbClr>
            </a:solidFill>
          </p:spPr>
          <p:txBody>
            <a:bodyPr/>
            <a:lstStyle/>
            <a:p/>
          </p:txBody>
        </p:sp>
        <p:sp>
          <p:nvSpPr>
            <p:cNvPr id="60" name="rc60"/>
            <p:cNvSpPr/>
            <p:nvPr/>
          </p:nvSpPr>
          <p:spPr>
            <a:xfrm>
              <a:off x="3443194" y="3465762"/>
              <a:ext cx="209058" cy="10605"/>
            </a:xfrm>
            <a:prstGeom prst="rect">
              <a:avLst/>
            </a:prstGeom>
            <a:solidFill>
              <a:srgbClr val="0058AB">
                <a:alpha val="100000"/>
              </a:srgbClr>
            </a:solidFill>
          </p:spPr>
          <p:txBody>
            <a:bodyPr/>
            <a:lstStyle/>
            <a:p/>
          </p:txBody>
        </p:sp>
        <p:sp>
          <p:nvSpPr>
            <p:cNvPr id="61" name="rc61"/>
            <p:cNvSpPr/>
            <p:nvPr/>
          </p:nvSpPr>
          <p:spPr>
            <a:xfrm>
              <a:off x="3443194" y="3476367"/>
              <a:ext cx="209058" cy="121962"/>
            </a:xfrm>
            <a:prstGeom prst="rect">
              <a:avLst/>
            </a:prstGeom>
            <a:solidFill>
              <a:srgbClr val="1CABE2">
                <a:alpha val="100000"/>
              </a:srgbClr>
            </a:solidFill>
          </p:spPr>
          <p:txBody>
            <a:bodyPr/>
            <a:lstStyle/>
            <a:p/>
          </p:txBody>
        </p:sp>
        <p:sp>
          <p:nvSpPr>
            <p:cNvPr id="62" name="rc62"/>
            <p:cNvSpPr/>
            <p:nvPr/>
          </p:nvSpPr>
          <p:spPr>
            <a:xfrm>
              <a:off x="3675481" y="3476367"/>
              <a:ext cx="209058" cy="1209019"/>
            </a:xfrm>
            <a:prstGeom prst="rect">
              <a:avLst/>
            </a:prstGeom>
            <a:solidFill>
              <a:srgbClr val="80BD41">
                <a:alpha val="100000"/>
              </a:srgbClr>
            </a:solidFill>
          </p:spPr>
          <p:txBody>
            <a:bodyPr/>
            <a:lstStyle/>
            <a:p/>
          </p:txBody>
        </p:sp>
        <p:sp>
          <p:nvSpPr>
            <p:cNvPr id="63" name="rc63"/>
            <p:cNvSpPr/>
            <p:nvPr/>
          </p:nvSpPr>
          <p:spPr>
            <a:xfrm>
              <a:off x="3675481" y="3423340"/>
              <a:ext cx="209058" cy="10605"/>
            </a:xfrm>
            <a:prstGeom prst="rect">
              <a:avLst/>
            </a:prstGeom>
            <a:solidFill>
              <a:srgbClr val="0058AB">
                <a:alpha val="100000"/>
              </a:srgbClr>
            </a:solidFill>
          </p:spPr>
          <p:txBody>
            <a:bodyPr/>
            <a:lstStyle/>
            <a:p/>
          </p:txBody>
        </p:sp>
        <p:sp>
          <p:nvSpPr>
            <p:cNvPr id="64" name="rc64"/>
            <p:cNvSpPr/>
            <p:nvPr/>
          </p:nvSpPr>
          <p:spPr>
            <a:xfrm>
              <a:off x="3675481" y="3433946"/>
              <a:ext cx="209058" cy="42421"/>
            </a:xfrm>
            <a:prstGeom prst="rect">
              <a:avLst/>
            </a:prstGeom>
            <a:solidFill>
              <a:srgbClr val="1CABE2">
                <a:alpha val="100000"/>
              </a:srgbClr>
            </a:solidFill>
          </p:spPr>
          <p:txBody>
            <a:bodyPr/>
            <a:lstStyle/>
            <a:p/>
          </p:txBody>
        </p:sp>
        <p:sp>
          <p:nvSpPr>
            <p:cNvPr id="65" name="rc65"/>
            <p:cNvSpPr/>
            <p:nvPr/>
          </p:nvSpPr>
          <p:spPr>
            <a:xfrm>
              <a:off x="3907768" y="3423340"/>
              <a:ext cx="209058" cy="1262046"/>
            </a:xfrm>
            <a:prstGeom prst="rect">
              <a:avLst/>
            </a:prstGeom>
            <a:solidFill>
              <a:srgbClr val="80BD41">
                <a:alpha val="100000"/>
              </a:srgbClr>
            </a:solidFill>
          </p:spPr>
          <p:txBody>
            <a:bodyPr/>
            <a:lstStyle/>
            <a:p/>
          </p:txBody>
        </p:sp>
        <p:sp>
          <p:nvSpPr>
            <p:cNvPr id="66" name="rc66"/>
            <p:cNvSpPr/>
            <p:nvPr/>
          </p:nvSpPr>
          <p:spPr>
            <a:xfrm>
              <a:off x="3907768" y="3386221"/>
              <a:ext cx="209058" cy="10605"/>
            </a:xfrm>
            <a:prstGeom prst="rect">
              <a:avLst/>
            </a:prstGeom>
            <a:solidFill>
              <a:srgbClr val="0058AB">
                <a:alpha val="100000"/>
              </a:srgbClr>
            </a:solidFill>
          </p:spPr>
          <p:txBody>
            <a:bodyPr/>
            <a:lstStyle/>
            <a:p/>
          </p:txBody>
        </p:sp>
        <p:sp>
          <p:nvSpPr>
            <p:cNvPr id="67" name="rc67"/>
            <p:cNvSpPr/>
            <p:nvPr/>
          </p:nvSpPr>
          <p:spPr>
            <a:xfrm>
              <a:off x="3907768" y="3396827"/>
              <a:ext cx="209058" cy="26513"/>
            </a:xfrm>
            <a:prstGeom prst="rect">
              <a:avLst/>
            </a:prstGeom>
            <a:solidFill>
              <a:srgbClr val="1CABE2">
                <a:alpha val="100000"/>
              </a:srgbClr>
            </a:solidFill>
          </p:spPr>
          <p:txBody>
            <a:bodyPr/>
            <a:lstStyle/>
            <a:p/>
          </p:txBody>
        </p:sp>
        <p:sp>
          <p:nvSpPr>
            <p:cNvPr id="68" name="rc68"/>
            <p:cNvSpPr/>
            <p:nvPr/>
          </p:nvSpPr>
          <p:spPr>
            <a:xfrm>
              <a:off x="4140056" y="3513486"/>
              <a:ext cx="209058" cy="1171900"/>
            </a:xfrm>
            <a:prstGeom prst="rect">
              <a:avLst/>
            </a:prstGeom>
            <a:solidFill>
              <a:srgbClr val="80BD41">
                <a:alpha val="100000"/>
              </a:srgbClr>
            </a:solidFill>
          </p:spPr>
          <p:txBody>
            <a:bodyPr/>
            <a:lstStyle/>
            <a:p/>
          </p:txBody>
        </p:sp>
        <p:sp>
          <p:nvSpPr>
            <p:cNvPr id="69" name="rc69"/>
            <p:cNvSpPr/>
            <p:nvPr/>
          </p:nvSpPr>
          <p:spPr>
            <a:xfrm>
              <a:off x="4140056" y="3380918"/>
              <a:ext cx="209058" cy="10605"/>
            </a:xfrm>
            <a:prstGeom prst="rect">
              <a:avLst/>
            </a:prstGeom>
            <a:solidFill>
              <a:srgbClr val="0058AB">
                <a:alpha val="100000"/>
              </a:srgbClr>
            </a:solidFill>
          </p:spPr>
          <p:txBody>
            <a:bodyPr/>
            <a:lstStyle/>
            <a:p/>
          </p:txBody>
        </p:sp>
        <p:sp>
          <p:nvSpPr>
            <p:cNvPr id="70" name="rc70"/>
            <p:cNvSpPr/>
            <p:nvPr/>
          </p:nvSpPr>
          <p:spPr>
            <a:xfrm>
              <a:off x="4140056" y="3391524"/>
              <a:ext cx="209058" cy="121962"/>
            </a:xfrm>
            <a:prstGeom prst="rect">
              <a:avLst/>
            </a:prstGeom>
            <a:solidFill>
              <a:srgbClr val="1CABE2">
                <a:alpha val="100000"/>
              </a:srgbClr>
            </a:solidFill>
          </p:spPr>
          <p:txBody>
            <a:bodyPr/>
            <a:lstStyle/>
            <a:p/>
          </p:txBody>
        </p:sp>
        <p:sp>
          <p:nvSpPr>
            <p:cNvPr id="71" name="rc71"/>
            <p:cNvSpPr/>
            <p:nvPr/>
          </p:nvSpPr>
          <p:spPr>
            <a:xfrm>
              <a:off x="4372343" y="3518789"/>
              <a:ext cx="209058" cy="1166597"/>
            </a:xfrm>
            <a:prstGeom prst="rect">
              <a:avLst/>
            </a:prstGeom>
            <a:solidFill>
              <a:srgbClr val="80BD41">
                <a:alpha val="100000"/>
              </a:srgbClr>
            </a:solidFill>
          </p:spPr>
          <p:txBody>
            <a:bodyPr/>
            <a:lstStyle/>
            <a:p/>
          </p:txBody>
        </p:sp>
        <p:sp>
          <p:nvSpPr>
            <p:cNvPr id="72" name="rc72"/>
            <p:cNvSpPr/>
            <p:nvPr/>
          </p:nvSpPr>
          <p:spPr>
            <a:xfrm>
              <a:off x="4372343" y="3375616"/>
              <a:ext cx="209058" cy="10605"/>
            </a:xfrm>
            <a:prstGeom prst="rect">
              <a:avLst/>
            </a:prstGeom>
            <a:solidFill>
              <a:srgbClr val="0058AB">
                <a:alpha val="100000"/>
              </a:srgbClr>
            </a:solidFill>
          </p:spPr>
          <p:txBody>
            <a:bodyPr/>
            <a:lstStyle/>
            <a:p/>
          </p:txBody>
        </p:sp>
        <p:sp>
          <p:nvSpPr>
            <p:cNvPr id="73" name="rc73"/>
            <p:cNvSpPr/>
            <p:nvPr/>
          </p:nvSpPr>
          <p:spPr>
            <a:xfrm>
              <a:off x="4372343" y="3386221"/>
              <a:ext cx="209058" cy="132567"/>
            </a:xfrm>
            <a:prstGeom prst="rect">
              <a:avLst/>
            </a:prstGeom>
            <a:solidFill>
              <a:srgbClr val="1CABE2">
                <a:alpha val="100000"/>
              </a:srgbClr>
            </a:solidFill>
          </p:spPr>
          <p:txBody>
            <a:bodyPr/>
            <a:lstStyle/>
            <a:p/>
          </p:txBody>
        </p:sp>
        <p:sp>
          <p:nvSpPr>
            <p:cNvPr id="74" name="rc74"/>
            <p:cNvSpPr/>
            <p:nvPr/>
          </p:nvSpPr>
          <p:spPr>
            <a:xfrm>
              <a:off x="4604630" y="3407432"/>
              <a:ext cx="209058" cy="1277954"/>
            </a:xfrm>
            <a:prstGeom prst="rect">
              <a:avLst/>
            </a:prstGeom>
            <a:solidFill>
              <a:srgbClr val="80BD41">
                <a:alpha val="100000"/>
              </a:srgbClr>
            </a:solidFill>
          </p:spPr>
          <p:txBody>
            <a:bodyPr/>
            <a:lstStyle/>
            <a:p/>
          </p:txBody>
        </p:sp>
        <p:sp>
          <p:nvSpPr>
            <p:cNvPr id="75" name="rc75"/>
            <p:cNvSpPr/>
            <p:nvPr/>
          </p:nvSpPr>
          <p:spPr>
            <a:xfrm>
              <a:off x="4604630" y="3354405"/>
              <a:ext cx="209058" cy="15908"/>
            </a:xfrm>
            <a:prstGeom prst="rect">
              <a:avLst/>
            </a:prstGeom>
            <a:solidFill>
              <a:srgbClr val="0058AB">
                <a:alpha val="100000"/>
              </a:srgbClr>
            </a:solidFill>
          </p:spPr>
          <p:txBody>
            <a:bodyPr/>
            <a:lstStyle/>
            <a:p/>
          </p:txBody>
        </p:sp>
        <p:sp>
          <p:nvSpPr>
            <p:cNvPr id="76" name="rc76"/>
            <p:cNvSpPr/>
            <p:nvPr/>
          </p:nvSpPr>
          <p:spPr>
            <a:xfrm>
              <a:off x="4604630" y="3370313"/>
              <a:ext cx="209058" cy="37119"/>
            </a:xfrm>
            <a:prstGeom prst="rect">
              <a:avLst/>
            </a:prstGeom>
            <a:solidFill>
              <a:srgbClr val="1CABE2">
                <a:alpha val="100000"/>
              </a:srgbClr>
            </a:solidFill>
          </p:spPr>
          <p:txBody>
            <a:bodyPr/>
            <a:lstStyle/>
            <a:p/>
          </p:txBody>
        </p:sp>
        <p:sp>
          <p:nvSpPr>
            <p:cNvPr id="77" name="rc77"/>
            <p:cNvSpPr/>
            <p:nvPr/>
          </p:nvSpPr>
          <p:spPr>
            <a:xfrm>
              <a:off x="4836917" y="3412735"/>
              <a:ext cx="209058" cy="1272652"/>
            </a:xfrm>
            <a:prstGeom prst="rect">
              <a:avLst/>
            </a:prstGeom>
            <a:solidFill>
              <a:srgbClr val="80BD41">
                <a:alpha val="100000"/>
              </a:srgbClr>
            </a:solidFill>
          </p:spPr>
          <p:txBody>
            <a:bodyPr/>
            <a:lstStyle/>
            <a:p/>
          </p:txBody>
        </p:sp>
        <p:sp>
          <p:nvSpPr>
            <p:cNvPr id="78" name="rc78"/>
            <p:cNvSpPr/>
            <p:nvPr/>
          </p:nvSpPr>
          <p:spPr>
            <a:xfrm>
              <a:off x="4836917" y="3333194"/>
              <a:ext cx="209058" cy="15908"/>
            </a:xfrm>
            <a:prstGeom prst="rect">
              <a:avLst/>
            </a:prstGeom>
            <a:solidFill>
              <a:srgbClr val="0058AB">
                <a:alpha val="100000"/>
              </a:srgbClr>
            </a:solidFill>
          </p:spPr>
          <p:txBody>
            <a:bodyPr/>
            <a:lstStyle/>
            <a:p/>
          </p:txBody>
        </p:sp>
        <p:sp>
          <p:nvSpPr>
            <p:cNvPr id="79" name="rc79"/>
            <p:cNvSpPr/>
            <p:nvPr/>
          </p:nvSpPr>
          <p:spPr>
            <a:xfrm>
              <a:off x="4836917" y="3349102"/>
              <a:ext cx="209058" cy="63632"/>
            </a:xfrm>
            <a:prstGeom prst="rect">
              <a:avLst/>
            </a:prstGeom>
            <a:solidFill>
              <a:srgbClr val="1CABE2">
                <a:alpha val="100000"/>
              </a:srgbClr>
            </a:solidFill>
          </p:spPr>
          <p:txBody>
            <a:bodyPr/>
            <a:lstStyle/>
            <a:p/>
          </p:txBody>
        </p:sp>
        <p:sp>
          <p:nvSpPr>
            <p:cNvPr id="80" name="rc80"/>
            <p:cNvSpPr/>
            <p:nvPr/>
          </p:nvSpPr>
          <p:spPr>
            <a:xfrm>
              <a:off x="5069205" y="3365010"/>
              <a:ext cx="209058" cy="1320376"/>
            </a:xfrm>
            <a:prstGeom prst="rect">
              <a:avLst/>
            </a:prstGeom>
            <a:solidFill>
              <a:srgbClr val="80BD41">
                <a:alpha val="100000"/>
              </a:srgbClr>
            </a:solidFill>
          </p:spPr>
          <p:txBody>
            <a:bodyPr/>
            <a:lstStyle/>
            <a:p/>
          </p:txBody>
        </p:sp>
        <p:sp>
          <p:nvSpPr>
            <p:cNvPr id="81" name="rc81"/>
            <p:cNvSpPr/>
            <p:nvPr/>
          </p:nvSpPr>
          <p:spPr>
            <a:xfrm>
              <a:off x="5069205" y="3311983"/>
              <a:ext cx="209058" cy="15908"/>
            </a:xfrm>
            <a:prstGeom prst="rect">
              <a:avLst/>
            </a:prstGeom>
            <a:solidFill>
              <a:srgbClr val="0058AB">
                <a:alpha val="100000"/>
              </a:srgbClr>
            </a:solidFill>
          </p:spPr>
          <p:txBody>
            <a:bodyPr/>
            <a:lstStyle/>
            <a:p/>
          </p:txBody>
        </p:sp>
        <p:sp>
          <p:nvSpPr>
            <p:cNvPr id="82" name="rc82"/>
            <p:cNvSpPr/>
            <p:nvPr/>
          </p:nvSpPr>
          <p:spPr>
            <a:xfrm>
              <a:off x="5069205" y="3327891"/>
              <a:ext cx="209058" cy="37119"/>
            </a:xfrm>
            <a:prstGeom prst="rect">
              <a:avLst/>
            </a:prstGeom>
            <a:solidFill>
              <a:srgbClr val="1CABE2">
                <a:alpha val="100000"/>
              </a:srgbClr>
            </a:solidFill>
          </p:spPr>
          <p:txBody>
            <a:bodyPr/>
            <a:lstStyle/>
            <a:p/>
          </p:txBody>
        </p:sp>
        <p:sp>
          <p:nvSpPr>
            <p:cNvPr id="83" name="rc83"/>
            <p:cNvSpPr/>
            <p:nvPr/>
          </p:nvSpPr>
          <p:spPr>
            <a:xfrm>
              <a:off x="5301492" y="3444551"/>
              <a:ext cx="209058" cy="1240835"/>
            </a:xfrm>
            <a:prstGeom prst="rect">
              <a:avLst/>
            </a:prstGeom>
            <a:solidFill>
              <a:srgbClr val="80BD41">
                <a:alpha val="100000"/>
              </a:srgbClr>
            </a:solidFill>
          </p:spPr>
          <p:txBody>
            <a:bodyPr/>
            <a:lstStyle/>
            <a:p/>
          </p:txBody>
        </p:sp>
        <p:sp>
          <p:nvSpPr>
            <p:cNvPr id="84" name="rc84"/>
            <p:cNvSpPr/>
            <p:nvPr/>
          </p:nvSpPr>
          <p:spPr>
            <a:xfrm>
              <a:off x="5301492" y="3290772"/>
              <a:ext cx="209058" cy="15908"/>
            </a:xfrm>
            <a:prstGeom prst="rect">
              <a:avLst/>
            </a:prstGeom>
            <a:solidFill>
              <a:srgbClr val="0058AB">
                <a:alpha val="100000"/>
              </a:srgbClr>
            </a:solidFill>
          </p:spPr>
          <p:txBody>
            <a:bodyPr/>
            <a:lstStyle/>
            <a:p/>
          </p:txBody>
        </p:sp>
        <p:sp>
          <p:nvSpPr>
            <p:cNvPr id="85" name="rc85"/>
            <p:cNvSpPr/>
            <p:nvPr/>
          </p:nvSpPr>
          <p:spPr>
            <a:xfrm>
              <a:off x="5301492" y="3306680"/>
              <a:ext cx="209058" cy="137870"/>
            </a:xfrm>
            <a:prstGeom prst="rect">
              <a:avLst/>
            </a:prstGeom>
            <a:solidFill>
              <a:srgbClr val="1CABE2">
                <a:alpha val="100000"/>
              </a:srgbClr>
            </a:solidFill>
          </p:spPr>
          <p:txBody>
            <a:bodyPr/>
            <a:lstStyle/>
            <a:p/>
          </p:txBody>
        </p:sp>
        <p:sp>
          <p:nvSpPr>
            <p:cNvPr id="86" name="rc86"/>
            <p:cNvSpPr/>
            <p:nvPr/>
          </p:nvSpPr>
          <p:spPr>
            <a:xfrm>
              <a:off x="5533779" y="3423340"/>
              <a:ext cx="209058" cy="1262046"/>
            </a:xfrm>
            <a:prstGeom prst="rect">
              <a:avLst/>
            </a:prstGeom>
            <a:solidFill>
              <a:srgbClr val="80BD41">
                <a:alpha val="100000"/>
              </a:srgbClr>
            </a:solidFill>
          </p:spPr>
          <p:txBody>
            <a:bodyPr/>
            <a:lstStyle/>
            <a:p/>
          </p:txBody>
        </p:sp>
        <p:sp>
          <p:nvSpPr>
            <p:cNvPr id="87" name="rc87"/>
            <p:cNvSpPr/>
            <p:nvPr/>
          </p:nvSpPr>
          <p:spPr>
            <a:xfrm>
              <a:off x="5533779" y="3311983"/>
              <a:ext cx="209058" cy="15908"/>
            </a:xfrm>
            <a:prstGeom prst="rect">
              <a:avLst/>
            </a:prstGeom>
            <a:solidFill>
              <a:srgbClr val="0058AB">
                <a:alpha val="100000"/>
              </a:srgbClr>
            </a:solidFill>
          </p:spPr>
          <p:txBody>
            <a:bodyPr/>
            <a:lstStyle/>
            <a:p/>
          </p:txBody>
        </p:sp>
        <p:sp>
          <p:nvSpPr>
            <p:cNvPr id="88" name="rc88"/>
            <p:cNvSpPr/>
            <p:nvPr/>
          </p:nvSpPr>
          <p:spPr>
            <a:xfrm>
              <a:off x="5533779" y="3327891"/>
              <a:ext cx="209058" cy="95448"/>
            </a:xfrm>
            <a:prstGeom prst="rect">
              <a:avLst/>
            </a:prstGeom>
            <a:solidFill>
              <a:srgbClr val="1CABE2">
                <a:alpha val="100000"/>
              </a:srgbClr>
            </a:solidFill>
          </p:spPr>
          <p:txBody>
            <a:bodyPr/>
            <a:lstStyle/>
            <a:p/>
          </p:txBody>
        </p:sp>
        <p:sp>
          <p:nvSpPr>
            <p:cNvPr id="89" name="rc89"/>
            <p:cNvSpPr/>
            <p:nvPr/>
          </p:nvSpPr>
          <p:spPr>
            <a:xfrm>
              <a:off x="5766066" y="3418037"/>
              <a:ext cx="209058" cy="1267349"/>
            </a:xfrm>
            <a:prstGeom prst="rect">
              <a:avLst/>
            </a:prstGeom>
            <a:solidFill>
              <a:srgbClr val="80BD41">
                <a:alpha val="100000"/>
              </a:srgbClr>
            </a:solidFill>
          </p:spPr>
          <p:txBody>
            <a:bodyPr/>
            <a:lstStyle/>
            <a:p/>
          </p:txBody>
        </p:sp>
        <p:sp>
          <p:nvSpPr>
            <p:cNvPr id="90" name="rc90"/>
            <p:cNvSpPr/>
            <p:nvPr/>
          </p:nvSpPr>
          <p:spPr>
            <a:xfrm>
              <a:off x="5766066" y="3349102"/>
              <a:ext cx="209058" cy="15908"/>
            </a:xfrm>
            <a:prstGeom prst="rect">
              <a:avLst/>
            </a:prstGeom>
            <a:solidFill>
              <a:srgbClr val="0058AB">
                <a:alpha val="100000"/>
              </a:srgbClr>
            </a:solidFill>
          </p:spPr>
          <p:txBody>
            <a:bodyPr/>
            <a:lstStyle/>
            <a:p/>
          </p:txBody>
        </p:sp>
        <p:sp>
          <p:nvSpPr>
            <p:cNvPr id="91" name="rc91"/>
            <p:cNvSpPr/>
            <p:nvPr/>
          </p:nvSpPr>
          <p:spPr>
            <a:xfrm>
              <a:off x="5766066" y="3365010"/>
              <a:ext cx="209058" cy="53027"/>
            </a:xfrm>
            <a:prstGeom prst="rect">
              <a:avLst/>
            </a:prstGeom>
            <a:solidFill>
              <a:srgbClr val="1CABE2">
                <a:alpha val="100000"/>
              </a:srgbClr>
            </a:solidFill>
          </p:spPr>
          <p:txBody>
            <a:bodyPr/>
            <a:lstStyle/>
            <a:p/>
          </p:txBody>
        </p:sp>
        <p:sp>
          <p:nvSpPr>
            <p:cNvPr id="92" name="rc92"/>
            <p:cNvSpPr/>
            <p:nvPr/>
          </p:nvSpPr>
          <p:spPr>
            <a:xfrm>
              <a:off x="5998354" y="3471065"/>
              <a:ext cx="209058" cy="1214322"/>
            </a:xfrm>
            <a:prstGeom prst="rect">
              <a:avLst/>
            </a:prstGeom>
            <a:solidFill>
              <a:srgbClr val="80BD41">
                <a:alpha val="100000"/>
              </a:srgbClr>
            </a:solidFill>
          </p:spPr>
          <p:txBody>
            <a:bodyPr/>
            <a:lstStyle/>
            <a:p/>
          </p:txBody>
        </p:sp>
        <p:sp>
          <p:nvSpPr>
            <p:cNvPr id="93" name="rc93"/>
            <p:cNvSpPr/>
            <p:nvPr/>
          </p:nvSpPr>
          <p:spPr>
            <a:xfrm>
              <a:off x="5998354" y="3391524"/>
              <a:ext cx="209058" cy="10605"/>
            </a:xfrm>
            <a:prstGeom prst="rect">
              <a:avLst/>
            </a:prstGeom>
            <a:solidFill>
              <a:srgbClr val="0058AB">
                <a:alpha val="100000"/>
              </a:srgbClr>
            </a:solidFill>
          </p:spPr>
          <p:txBody>
            <a:bodyPr/>
            <a:lstStyle/>
            <a:p/>
          </p:txBody>
        </p:sp>
        <p:sp>
          <p:nvSpPr>
            <p:cNvPr id="94" name="rc94"/>
            <p:cNvSpPr/>
            <p:nvPr/>
          </p:nvSpPr>
          <p:spPr>
            <a:xfrm>
              <a:off x="5998354" y="3402129"/>
              <a:ext cx="209058" cy="68935"/>
            </a:xfrm>
            <a:prstGeom prst="rect">
              <a:avLst/>
            </a:prstGeom>
            <a:solidFill>
              <a:srgbClr val="1CABE2">
                <a:alpha val="100000"/>
              </a:srgbClr>
            </a:solidFill>
          </p:spPr>
          <p:txBody>
            <a:bodyPr/>
            <a:lstStyle/>
            <a:p/>
          </p:txBody>
        </p:sp>
        <p:sp>
          <p:nvSpPr>
            <p:cNvPr id="95" name="rc95"/>
            <p:cNvSpPr/>
            <p:nvPr/>
          </p:nvSpPr>
          <p:spPr>
            <a:xfrm>
              <a:off x="6230641" y="3540000"/>
              <a:ext cx="209058" cy="1145386"/>
            </a:xfrm>
            <a:prstGeom prst="rect">
              <a:avLst/>
            </a:prstGeom>
            <a:solidFill>
              <a:srgbClr val="80BD41">
                <a:alpha val="100000"/>
              </a:srgbClr>
            </a:solidFill>
          </p:spPr>
          <p:txBody>
            <a:bodyPr/>
            <a:lstStyle/>
            <a:p/>
          </p:txBody>
        </p:sp>
        <p:sp>
          <p:nvSpPr>
            <p:cNvPr id="96" name="rc96"/>
            <p:cNvSpPr/>
            <p:nvPr/>
          </p:nvSpPr>
          <p:spPr>
            <a:xfrm>
              <a:off x="6230641" y="3428643"/>
              <a:ext cx="209058" cy="10605"/>
            </a:xfrm>
            <a:prstGeom prst="rect">
              <a:avLst/>
            </a:prstGeom>
            <a:solidFill>
              <a:srgbClr val="0058AB">
                <a:alpha val="100000"/>
              </a:srgbClr>
            </a:solidFill>
          </p:spPr>
          <p:txBody>
            <a:bodyPr/>
            <a:lstStyle/>
            <a:p/>
          </p:txBody>
        </p:sp>
        <p:sp>
          <p:nvSpPr>
            <p:cNvPr id="97" name="rc97"/>
            <p:cNvSpPr/>
            <p:nvPr/>
          </p:nvSpPr>
          <p:spPr>
            <a:xfrm>
              <a:off x="6230641" y="3439248"/>
              <a:ext cx="209058" cy="100751"/>
            </a:xfrm>
            <a:prstGeom prst="rect">
              <a:avLst/>
            </a:prstGeom>
            <a:solidFill>
              <a:srgbClr val="1CABE2">
                <a:alpha val="100000"/>
              </a:srgbClr>
            </a:solidFill>
          </p:spPr>
          <p:txBody>
            <a:bodyPr/>
            <a:lstStyle/>
            <a:p/>
          </p:txBody>
        </p:sp>
        <p:sp>
          <p:nvSpPr>
            <p:cNvPr id="98" name="rc98"/>
            <p:cNvSpPr/>
            <p:nvPr/>
          </p:nvSpPr>
          <p:spPr>
            <a:xfrm>
              <a:off x="6462928" y="3571816"/>
              <a:ext cx="209058" cy="1113570"/>
            </a:xfrm>
            <a:prstGeom prst="rect">
              <a:avLst/>
            </a:prstGeom>
            <a:solidFill>
              <a:srgbClr val="80BD41">
                <a:alpha val="100000"/>
              </a:srgbClr>
            </a:solidFill>
          </p:spPr>
          <p:txBody>
            <a:bodyPr/>
            <a:lstStyle/>
            <a:p/>
          </p:txBody>
        </p:sp>
        <p:sp>
          <p:nvSpPr>
            <p:cNvPr id="99" name="rc99"/>
            <p:cNvSpPr/>
            <p:nvPr/>
          </p:nvSpPr>
          <p:spPr>
            <a:xfrm>
              <a:off x="6462928" y="3502881"/>
              <a:ext cx="209058" cy="10605"/>
            </a:xfrm>
            <a:prstGeom prst="rect">
              <a:avLst/>
            </a:prstGeom>
            <a:solidFill>
              <a:srgbClr val="0058AB">
                <a:alpha val="100000"/>
              </a:srgbClr>
            </a:solidFill>
          </p:spPr>
          <p:txBody>
            <a:bodyPr/>
            <a:lstStyle/>
            <a:p/>
          </p:txBody>
        </p:sp>
        <p:sp>
          <p:nvSpPr>
            <p:cNvPr id="100" name="rc100"/>
            <p:cNvSpPr/>
            <p:nvPr/>
          </p:nvSpPr>
          <p:spPr>
            <a:xfrm>
              <a:off x="6462928" y="3513486"/>
              <a:ext cx="209058" cy="58329"/>
            </a:xfrm>
            <a:prstGeom prst="rect">
              <a:avLst/>
            </a:prstGeom>
            <a:solidFill>
              <a:srgbClr val="1CABE2">
                <a:alpha val="100000"/>
              </a:srgbClr>
            </a:solidFill>
          </p:spPr>
          <p:txBody>
            <a:bodyPr/>
            <a:lstStyle/>
            <a:p/>
          </p:txBody>
        </p:sp>
        <p:sp>
          <p:nvSpPr>
            <p:cNvPr id="101" name="rc101"/>
            <p:cNvSpPr/>
            <p:nvPr/>
          </p:nvSpPr>
          <p:spPr>
            <a:xfrm>
              <a:off x="6695215" y="3646054"/>
              <a:ext cx="209058" cy="1039332"/>
            </a:xfrm>
            <a:prstGeom prst="rect">
              <a:avLst/>
            </a:prstGeom>
            <a:solidFill>
              <a:srgbClr val="80BD41">
                <a:alpha val="100000"/>
              </a:srgbClr>
            </a:solidFill>
          </p:spPr>
          <p:txBody>
            <a:bodyPr/>
            <a:lstStyle/>
            <a:p/>
          </p:txBody>
        </p:sp>
        <p:sp>
          <p:nvSpPr>
            <p:cNvPr id="102" name="rc102"/>
            <p:cNvSpPr/>
            <p:nvPr/>
          </p:nvSpPr>
          <p:spPr>
            <a:xfrm>
              <a:off x="6695215" y="3577119"/>
              <a:ext cx="209058" cy="10605"/>
            </a:xfrm>
            <a:prstGeom prst="rect">
              <a:avLst/>
            </a:prstGeom>
            <a:solidFill>
              <a:srgbClr val="0058AB">
                <a:alpha val="100000"/>
              </a:srgbClr>
            </a:solidFill>
          </p:spPr>
          <p:txBody>
            <a:bodyPr/>
            <a:lstStyle/>
            <a:p/>
          </p:txBody>
        </p:sp>
        <p:sp>
          <p:nvSpPr>
            <p:cNvPr id="103" name="rc103"/>
            <p:cNvSpPr/>
            <p:nvPr/>
          </p:nvSpPr>
          <p:spPr>
            <a:xfrm>
              <a:off x="6695215" y="3587724"/>
              <a:ext cx="209058" cy="58329"/>
            </a:xfrm>
            <a:prstGeom prst="rect">
              <a:avLst/>
            </a:prstGeom>
            <a:solidFill>
              <a:srgbClr val="1CABE2">
                <a:alpha val="100000"/>
              </a:srgbClr>
            </a:solidFill>
          </p:spPr>
          <p:txBody>
            <a:bodyPr/>
            <a:lstStyle/>
            <a:p/>
          </p:txBody>
        </p:sp>
        <p:sp>
          <p:nvSpPr>
            <p:cNvPr id="104" name="rc104"/>
            <p:cNvSpPr/>
            <p:nvPr/>
          </p:nvSpPr>
          <p:spPr>
            <a:xfrm>
              <a:off x="6927503" y="3646054"/>
              <a:ext cx="209058" cy="1039332"/>
            </a:xfrm>
            <a:prstGeom prst="rect">
              <a:avLst/>
            </a:prstGeom>
            <a:solidFill>
              <a:srgbClr val="80BD41">
                <a:alpha val="100000"/>
              </a:srgbClr>
            </a:solidFill>
          </p:spPr>
          <p:txBody>
            <a:bodyPr/>
            <a:lstStyle/>
            <a:p/>
          </p:txBody>
        </p:sp>
        <p:sp>
          <p:nvSpPr>
            <p:cNvPr id="105" name="rc105"/>
            <p:cNvSpPr/>
            <p:nvPr/>
          </p:nvSpPr>
          <p:spPr>
            <a:xfrm>
              <a:off x="6927503" y="3635449"/>
              <a:ext cx="209058" cy="10605"/>
            </a:xfrm>
            <a:prstGeom prst="rect">
              <a:avLst/>
            </a:prstGeom>
            <a:solidFill>
              <a:srgbClr val="0058AB">
                <a:alpha val="100000"/>
              </a:srgbClr>
            </a:solidFill>
          </p:spPr>
          <p:txBody>
            <a:bodyPr/>
            <a:lstStyle/>
            <a:p/>
          </p:txBody>
        </p:sp>
        <p:sp>
          <p:nvSpPr>
            <p:cNvPr id="106" name="rc106"/>
            <p:cNvSpPr/>
            <p:nvPr/>
          </p:nvSpPr>
          <p:spPr>
            <a:xfrm>
              <a:off x="6927503" y="3646054"/>
              <a:ext cx="209058" cy="0"/>
            </a:xfrm>
            <a:prstGeom prst="rect">
              <a:avLst/>
            </a:prstGeom>
            <a:solidFill>
              <a:srgbClr val="1CABE2">
                <a:alpha val="100000"/>
              </a:srgbClr>
            </a:solidFill>
          </p:spPr>
          <p:txBody>
            <a:bodyPr/>
            <a:lstStyle/>
            <a:p/>
          </p:txBody>
        </p:sp>
        <p:sp>
          <p:nvSpPr>
            <p:cNvPr id="107" name="rc107"/>
            <p:cNvSpPr/>
            <p:nvPr/>
          </p:nvSpPr>
          <p:spPr>
            <a:xfrm>
              <a:off x="7159790" y="3683173"/>
              <a:ext cx="209058" cy="10012"/>
            </a:xfrm>
            <a:prstGeom prst="rect">
              <a:avLst/>
            </a:prstGeom>
            <a:solidFill>
              <a:srgbClr val="F26A21">
                <a:alpha val="100000"/>
              </a:srgbClr>
            </a:solidFill>
          </p:spPr>
          <p:txBody>
            <a:bodyPr/>
            <a:lstStyle/>
            <a:p/>
          </p:txBody>
        </p:sp>
        <p:sp>
          <p:nvSpPr>
            <p:cNvPr id="108" name="rc108"/>
            <p:cNvSpPr/>
            <p:nvPr/>
          </p:nvSpPr>
          <p:spPr>
            <a:xfrm>
              <a:off x="7159790" y="3693186"/>
              <a:ext cx="209058" cy="992201"/>
            </a:xfrm>
            <a:prstGeom prst="rect">
              <a:avLst/>
            </a:prstGeom>
            <a:solidFill>
              <a:srgbClr val="FFC20E">
                <a:alpha val="100000"/>
              </a:srgbClr>
            </a:solidFill>
          </p:spPr>
          <p:txBody>
            <a:bodyPr/>
            <a:lstStyle/>
            <a:p/>
          </p:txBody>
        </p:sp>
        <p:sp>
          <p:nvSpPr>
            <p:cNvPr id="109" name="rc109"/>
            <p:cNvSpPr/>
            <p:nvPr/>
          </p:nvSpPr>
          <p:spPr>
            <a:xfrm>
              <a:off x="7392077" y="3720292"/>
              <a:ext cx="209058" cy="9452"/>
            </a:xfrm>
            <a:prstGeom prst="rect">
              <a:avLst/>
            </a:prstGeom>
            <a:solidFill>
              <a:srgbClr val="F26A21">
                <a:alpha val="100000"/>
              </a:srgbClr>
            </a:solidFill>
          </p:spPr>
          <p:txBody>
            <a:bodyPr/>
            <a:lstStyle/>
            <a:p/>
          </p:txBody>
        </p:sp>
        <p:sp>
          <p:nvSpPr>
            <p:cNvPr id="110" name="rc110"/>
            <p:cNvSpPr/>
            <p:nvPr/>
          </p:nvSpPr>
          <p:spPr>
            <a:xfrm>
              <a:off x="7392077" y="3729745"/>
              <a:ext cx="209058" cy="955641"/>
            </a:xfrm>
            <a:prstGeom prst="rect">
              <a:avLst/>
            </a:prstGeom>
            <a:solidFill>
              <a:srgbClr val="FFC20E">
                <a:alpha val="100000"/>
              </a:srgbClr>
            </a:solidFill>
          </p:spPr>
          <p:txBody>
            <a:bodyPr/>
            <a:lstStyle/>
            <a:p/>
          </p:txBody>
        </p:sp>
        <p:sp>
          <p:nvSpPr>
            <p:cNvPr id="111" name="rc111"/>
            <p:cNvSpPr/>
            <p:nvPr/>
          </p:nvSpPr>
          <p:spPr>
            <a:xfrm>
              <a:off x="7624364" y="3746806"/>
              <a:ext cx="209058" cy="8924"/>
            </a:xfrm>
            <a:prstGeom prst="rect">
              <a:avLst/>
            </a:prstGeom>
            <a:solidFill>
              <a:srgbClr val="F26A21">
                <a:alpha val="100000"/>
              </a:srgbClr>
            </a:solidFill>
          </p:spPr>
          <p:txBody>
            <a:bodyPr/>
            <a:lstStyle/>
            <a:p/>
          </p:txBody>
        </p:sp>
        <p:sp>
          <p:nvSpPr>
            <p:cNvPr id="112" name="rc112"/>
            <p:cNvSpPr/>
            <p:nvPr/>
          </p:nvSpPr>
          <p:spPr>
            <a:xfrm>
              <a:off x="7624364" y="3755730"/>
              <a:ext cx="209058" cy="929656"/>
            </a:xfrm>
            <a:prstGeom prst="rect">
              <a:avLst/>
            </a:prstGeom>
            <a:solidFill>
              <a:srgbClr val="FFC20E">
                <a:alpha val="100000"/>
              </a:srgbClr>
            </a:solidFill>
          </p:spPr>
          <p:txBody>
            <a:bodyPr/>
            <a:lstStyle/>
            <a:p/>
          </p:txBody>
        </p:sp>
        <p:sp>
          <p:nvSpPr>
            <p:cNvPr id="113" name="rc113"/>
            <p:cNvSpPr/>
            <p:nvPr/>
          </p:nvSpPr>
          <p:spPr>
            <a:xfrm>
              <a:off x="7856652" y="3768017"/>
              <a:ext cx="209058" cy="8425"/>
            </a:xfrm>
            <a:prstGeom prst="rect">
              <a:avLst/>
            </a:prstGeom>
            <a:solidFill>
              <a:srgbClr val="F26A21">
                <a:alpha val="100000"/>
              </a:srgbClr>
            </a:solidFill>
          </p:spPr>
          <p:txBody>
            <a:bodyPr/>
            <a:lstStyle/>
            <a:p/>
          </p:txBody>
        </p:sp>
        <p:sp>
          <p:nvSpPr>
            <p:cNvPr id="114" name="rc114"/>
            <p:cNvSpPr/>
            <p:nvPr/>
          </p:nvSpPr>
          <p:spPr>
            <a:xfrm>
              <a:off x="7856652" y="3776442"/>
              <a:ext cx="209058" cy="908944"/>
            </a:xfrm>
            <a:prstGeom prst="rect">
              <a:avLst/>
            </a:prstGeom>
            <a:solidFill>
              <a:srgbClr val="FFC20E">
                <a:alpha val="100000"/>
              </a:srgbClr>
            </a:solidFill>
          </p:spPr>
          <p:txBody>
            <a:bodyPr/>
            <a:lstStyle/>
            <a:p/>
          </p:txBody>
        </p:sp>
        <p:sp>
          <p:nvSpPr>
            <p:cNvPr id="115" name="rc115"/>
            <p:cNvSpPr/>
            <p:nvPr/>
          </p:nvSpPr>
          <p:spPr>
            <a:xfrm>
              <a:off x="8088939" y="3783925"/>
              <a:ext cx="209058" cy="7954"/>
            </a:xfrm>
            <a:prstGeom prst="rect">
              <a:avLst/>
            </a:prstGeom>
            <a:solidFill>
              <a:srgbClr val="F26A21">
                <a:alpha val="100000"/>
              </a:srgbClr>
            </a:solidFill>
          </p:spPr>
          <p:txBody>
            <a:bodyPr/>
            <a:lstStyle/>
            <a:p/>
          </p:txBody>
        </p:sp>
        <p:sp>
          <p:nvSpPr>
            <p:cNvPr id="116" name="rc116"/>
            <p:cNvSpPr/>
            <p:nvPr/>
          </p:nvSpPr>
          <p:spPr>
            <a:xfrm>
              <a:off x="8088939" y="3791879"/>
              <a:ext cx="209058" cy="893507"/>
            </a:xfrm>
            <a:prstGeom prst="rect">
              <a:avLst/>
            </a:prstGeom>
            <a:solidFill>
              <a:srgbClr val="FFC20E">
                <a:alpha val="100000"/>
              </a:srgbClr>
            </a:solidFill>
          </p:spPr>
          <p:txBody>
            <a:bodyPr/>
            <a:lstStyle/>
            <a:p/>
          </p:txBody>
        </p:sp>
        <p:sp>
          <p:nvSpPr>
            <p:cNvPr id="117" name="pl117"/>
            <p:cNvSpPr/>
            <p:nvPr/>
          </p:nvSpPr>
          <p:spPr>
            <a:xfrm>
              <a:off x="1224851" y="2071041"/>
              <a:ext cx="5807181" cy="158445"/>
            </a:xfrm>
            <a:custGeom>
              <a:avLst/>
              <a:pathLst>
                <a:path w="5807181" h="158445">
                  <a:moveTo>
                    <a:pt x="0" y="158445"/>
                  </a:moveTo>
                  <a:lnTo>
                    <a:pt x="232287" y="0"/>
                  </a:lnTo>
                  <a:lnTo>
                    <a:pt x="464574" y="0"/>
                  </a:lnTo>
                  <a:lnTo>
                    <a:pt x="696861" y="0"/>
                  </a:lnTo>
                  <a:lnTo>
                    <a:pt x="929148" y="0"/>
                  </a:lnTo>
                  <a:lnTo>
                    <a:pt x="1161436" y="0"/>
                  </a:lnTo>
                  <a:lnTo>
                    <a:pt x="1393723" y="0"/>
                  </a:lnTo>
                  <a:lnTo>
                    <a:pt x="1626010" y="0"/>
                  </a:lnTo>
                  <a:lnTo>
                    <a:pt x="1858297" y="0"/>
                  </a:lnTo>
                  <a:lnTo>
                    <a:pt x="2090585" y="0"/>
                  </a:lnTo>
                  <a:lnTo>
                    <a:pt x="2322872" y="0"/>
                  </a:lnTo>
                  <a:lnTo>
                    <a:pt x="2555159" y="0"/>
                  </a:lnTo>
                  <a:lnTo>
                    <a:pt x="2787446" y="0"/>
                  </a:lnTo>
                  <a:lnTo>
                    <a:pt x="3019734" y="0"/>
                  </a:lnTo>
                  <a:lnTo>
                    <a:pt x="3252021" y="0"/>
                  </a:lnTo>
                  <a:lnTo>
                    <a:pt x="3484308" y="0"/>
                  </a:lnTo>
                  <a:lnTo>
                    <a:pt x="3716595" y="0"/>
                  </a:lnTo>
                  <a:lnTo>
                    <a:pt x="3948883" y="0"/>
                  </a:lnTo>
                  <a:lnTo>
                    <a:pt x="4181170" y="0"/>
                  </a:lnTo>
                  <a:lnTo>
                    <a:pt x="4413457" y="0"/>
                  </a:lnTo>
                  <a:lnTo>
                    <a:pt x="4645744" y="0"/>
                  </a:lnTo>
                  <a:lnTo>
                    <a:pt x="4878032" y="0"/>
                  </a:lnTo>
                  <a:lnTo>
                    <a:pt x="5110319" y="0"/>
                  </a:lnTo>
                  <a:lnTo>
                    <a:pt x="5342606" y="0"/>
                  </a:lnTo>
                  <a:lnTo>
                    <a:pt x="5574893" y="0"/>
                  </a:lnTo>
                  <a:lnTo>
                    <a:pt x="5807181" y="0"/>
                  </a:lnTo>
                </a:path>
              </a:pathLst>
            </a:custGeom>
            <a:ln w="27101" cap="flat">
              <a:solidFill>
                <a:srgbClr val="0058AB">
                  <a:alpha val="100000"/>
                </a:srgbClr>
              </a:solidFill>
              <a:prstDash val="solid"/>
              <a:round/>
            </a:ln>
          </p:spPr>
          <p:txBody>
            <a:bodyPr/>
            <a:lstStyle/>
            <a:p/>
          </p:txBody>
        </p:sp>
        <p:sp>
          <p:nvSpPr>
            <p:cNvPr id="118" name="pl118"/>
            <p:cNvSpPr/>
            <p:nvPr/>
          </p:nvSpPr>
          <p:spPr>
            <a:xfrm>
              <a:off x="1224851" y="2071041"/>
              <a:ext cx="5807181" cy="448927"/>
            </a:xfrm>
            <a:custGeom>
              <a:avLst/>
              <a:pathLst>
                <a:path w="5807181" h="448927">
                  <a:moveTo>
                    <a:pt x="0" y="448927"/>
                  </a:moveTo>
                  <a:lnTo>
                    <a:pt x="232287" y="79222"/>
                  </a:lnTo>
                  <a:lnTo>
                    <a:pt x="464574" y="26407"/>
                  </a:lnTo>
                  <a:lnTo>
                    <a:pt x="696861" y="158445"/>
                  </a:lnTo>
                  <a:lnTo>
                    <a:pt x="929148" y="26407"/>
                  </a:lnTo>
                  <a:lnTo>
                    <a:pt x="1161436" y="158445"/>
                  </a:lnTo>
                  <a:lnTo>
                    <a:pt x="1393723" y="52815"/>
                  </a:lnTo>
                  <a:lnTo>
                    <a:pt x="1626010" y="52815"/>
                  </a:lnTo>
                  <a:lnTo>
                    <a:pt x="1858297" y="0"/>
                  </a:lnTo>
                  <a:lnTo>
                    <a:pt x="2090585" y="290482"/>
                  </a:lnTo>
                  <a:lnTo>
                    <a:pt x="2322872" y="264075"/>
                  </a:lnTo>
                  <a:lnTo>
                    <a:pt x="2555159" y="79222"/>
                  </a:lnTo>
                  <a:lnTo>
                    <a:pt x="2787446" y="52815"/>
                  </a:lnTo>
                  <a:lnTo>
                    <a:pt x="3019734" y="237667"/>
                  </a:lnTo>
                  <a:lnTo>
                    <a:pt x="3252021" y="264075"/>
                  </a:lnTo>
                  <a:lnTo>
                    <a:pt x="3484308" y="79222"/>
                  </a:lnTo>
                  <a:lnTo>
                    <a:pt x="3716595" y="132037"/>
                  </a:lnTo>
                  <a:lnTo>
                    <a:pt x="3948883" y="79222"/>
                  </a:lnTo>
                  <a:lnTo>
                    <a:pt x="4181170" y="264075"/>
                  </a:lnTo>
                  <a:lnTo>
                    <a:pt x="4413457" y="184852"/>
                  </a:lnTo>
                  <a:lnTo>
                    <a:pt x="4645744" y="105630"/>
                  </a:lnTo>
                  <a:lnTo>
                    <a:pt x="4878032" y="132037"/>
                  </a:lnTo>
                  <a:lnTo>
                    <a:pt x="5110319" y="211260"/>
                  </a:lnTo>
                  <a:lnTo>
                    <a:pt x="5342606" y="132037"/>
                  </a:lnTo>
                  <a:lnTo>
                    <a:pt x="5574893" y="132037"/>
                  </a:lnTo>
                  <a:lnTo>
                    <a:pt x="5807181" y="0"/>
                  </a:lnTo>
                </a:path>
              </a:pathLst>
            </a:custGeom>
            <a:ln w="27101" cap="flat">
              <a:solidFill>
                <a:srgbClr val="80BD41">
                  <a:alpha val="100000"/>
                </a:srgbClr>
              </a:solidFill>
              <a:prstDash val="solid"/>
              <a:round/>
            </a:ln>
          </p:spPr>
          <p:txBody>
            <a:bodyPr/>
            <a:lstStyle/>
            <a:p/>
          </p:txBody>
        </p:sp>
        <p:sp>
          <p:nvSpPr>
            <p:cNvPr id="119" name="tx119"/>
            <p:cNvSpPr/>
            <p:nvPr/>
          </p:nvSpPr>
          <p:spPr>
            <a:xfrm>
              <a:off x="1156522"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231795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347939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46408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556998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580226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03455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26684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649912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8" name="tx128"/>
            <p:cNvSpPr/>
            <p:nvPr/>
          </p:nvSpPr>
          <p:spPr>
            <a:xfrm>
              <a:off x="67314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9" name="tx129"/>
            <p:cNvSpPr/>
            <p:nvPr/>
          </p:nvSpPr>
          <p:spPr>
            <a:xfrm>
              <a:off x="696370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30" name="tx130"/>
            <p:cNvSpPr/>
            <p:nvPr/>
          </p:nvSpPr>
          <p:spPr>
            <a:xfrm>
              <a:off x="1156522"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1" name="tx131"/>
            <p:cNvSpPr/>
            <p:nvPr/>
          </p:nvSpPr>
          <p:spPr>
            <a:xfrm>
              <a:off x="2317959"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2" name="tx132"/>
            <p:cNvSpPr/>
            <p:nvPr/>
          </p:nvSpPr>
          <p:spPr>
            <a:xfrm>
              <a:off x="3479395"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3" name="tx133"/>
            <p:cNvSpPr/>
            <p:nvPr/>
          </p:nvSpPr>
          <p:spPr>
            <a:xfrm>
              <a:off x="4640831"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4" name="tx134"/>
            <p:cNvSpPr/>
            <p:nvPr/>
          </p:nvSpPr>
          <p:spPr>
            <a:xfrm>
              <a:off x="5569980"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5" name="tx135"/>
            <p:cNvSpPr/>
            <p:nvPr/>
          </p:nvSpPr>
          <p:spPr>
            <a:xfrm>
              <a:off x="5802267"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6" name="tx136"/>
            <p:cNvSpPr/>
            <p:nvPr/>
          </p:nvSpPr>
          <p:spPr>
            <a:xfrm>
              <a:off x="6034555"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7" name="tx137"/>
            <p:cNvSpPr/>
            <p:nvPr/>
          </p:nvSpPr>
          <p:spPr>
            <a:xfrm>
              <a:off x="6266842"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8" name="tx138"/>
            <p:cNvSpPr/>
            <p:nvPr/>
          </p:nvSpPr>
          <p:spPr>
            <a:xfrm>
              <a:off x="6499129"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9" name="tx139"/>
            <p:cNvSpPr/>
            <p:nvPr/>
          </p:nvSpPr>
          <p:spPr>
            <a:xfrm>
              <a:off x="6731416"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40" name="tx140"/>
            <p:cNvSpPr/>
            <p:nvPr/>
          </p:nvSpPr>
          <p:spPr>
            <a:xfrm>
              <a:off x="6963704"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41" name="tx141"/>
            <p:cNvSpPr/>
            <p:nvPr/>
          </p:nvSpPr>
          <p:spPr>
            <a:xfrm>
              <a:off x="635239"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508103" y="41124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a:off x="508103" y="358220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144" name="tx144"/>
            <p:cNvSpPr/>
            <p:nvPr/>
          </p:nvSpPr>
          <p:spPr>
            <a:xfrm>
              <a:off x="508103" y="3051877"/>
              <a:ext cx="190704"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a:t>
              </a:r>
            </a:p>
          </p:txBody>
        </p:sp>
        <p:sp>
          <p:nvSpPr>
            <p:cNvPr id="145" name="tx145"/>
            <p:cNvSpPr/>
            <p:nvPr/>
          </p:nvSpPr>
          <p:spPr>
            <a:xfrm>
              <a:off x="508103" y="2521661"/>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146" name="tx146"/>
            <p:cNvSpPr/>
            <p:nvPr/>
          </p:nvSpPr>
          <p:spPr>
            <a:xfrm>
              <a:off x="508103" y="1991389"/>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09684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25828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41972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5811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74259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0403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6543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51030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74259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597488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20716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439428"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6717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0403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7" name="tx167"/>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8" name="rc168"/>
            <p:cNvSpPr/>
            <p:nvPr/>
          </p:nvSpPr>
          <p:spPr>
            <a:xfrm>
              <a:off x="1604593" y="5522891"/>
              <a:ext cx="201455" cy="201456"/>
            </a:xfrm>
            <a:prstGeom prst="rect">
              <a:avLst/>
            </a:prstGeom>
            <a:solidFill>
              <a:srgbClr val="80BD41">
                <a:alpha val="100000"/>
              </a:srgbClr>
            </a:solidFill>
          </p:spPr>
          <p:txBody>
            <a:bodyPr/>
            <a:lstStyle/>
            <a:p/>
          </p:txBody>
        </p:sp>
        <p:sp>
          <p:nvSpPr>
            <p:cNvPr id="169" name="rc169"/>
            <p:cNvSpPr/>
            <p:nvPr/>
          </p:nvSpPr>
          <p:spPr>
            <a:xfrm>
              <a:off x="2506543" y="5522891"/>
              <a:ext cx="201456" cy="201456"/>
            </a:xfrm>
            <a:prstGeom prst="rect">
              <a:avLst/>
            </a:prstGeom>
            <a:solidFill>
              <a:srgbClr val="1CABE2">
                <a:alpha val="100000"/>
              </a:srgbClr>
            </a:solidFill>
          </p:spPr>
          <p:txBody>
            <a:bodyPr/>
            <a:lstStyle/>
            <a:p/>
          </p:txBody>
        </p:sp>
        <p:sp>
          <p:nvSpPr>
            <p:cNvPr id="170" name="rc170"/>
            <p:cNvSpPr/>
            <p:nvPr/>
          </p:nvSpPr>
          <p:spPr>
            <a:xfrm>
              <a:off x="3579366" y="5522891"/>
              <a:ext cx="201456" cy="201456"/>
            </a:xfrm>
            <a:prstGeom prst="rect">
              <a:avLst/>
            </a:prstGeom>
            <a:solidFill>
              <a:srgbClr val="0058AB">
                <a:alpha val="100000"/>
              </a:srgbClr>
            </a:solidFill>
          </p:spPr>
          <p:txBody>
            <a:bodyPr/>
            <a:lstStyle/>
            <a:p/>
          </p:txBody>
        </p:sp>
        <p:sp>
          <p:nvSpPr>
            <p:cNvPr id="171" name="rc171"/>
            <p:cNvSpPr/>
            <p:nvPr/>
          </p:nvSpPr>
          <p:spPr>
            <a:xfrm>
              <a:off x="4574699" y="5522891"/>
              <a:ext cx="201456" cy="201456"/>
            </a:xfrm>
            <a:prstGeom prst="rect">
              <a:avLst/>
            </a:prstGeom>
            <a:solidFill>
              <a:srgbClr val="FFC20E">
                <a:alpha val="100000"/>
              </a:srgbClr>
            </a:solidFill>
          </p:spPr>
          <p:txBody>
            <a:bodyPr/>
            <a:lstStyle/>
            <a:p/>
          </p:txBody>
        </p:sp>
        <p:sp>
          <p:nvSpPr>
            <p:cNvPr id="172" name="rc172"/>
            <p:cNvSpPr/>
            <p:nvPr/>
          </p:nvSpPr>
          <p:spPr>
            <a:xfrm>
              <a:off x="6478833" y="5522891"/>
              <a:ext cx="201455" cy="201456"/>
            </a:xfrm>
            <a:prstGeom prst="rect">
              <a:avLst/>
            </a:prstGeom>
            <a:solidFill>
              <a:srgbClr val="F26A21">
                <a:alpha val="100000"/>
              </a:srgbClr>
            </a:solidFill>
          </p:spPr>
          <p:txBody>
            <a:bodyPr/>
            <a:lstStyle/>
            <a:p/>
          </p:txBody>
        </p:sp>
        <p:sp>
          <p:nvSpPr>
            <p:cNvPr id="173" name="tx173"/>
            <p:cNvSpPr/>
            <p:nvPr/>
          </p:nvSpPr>
          <p:spPr>
            <a:xfrm>
              <a:off x="1884638"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4" name="tx174"/>
            <p:cNvSpPr/>
            <p:nvPr/>
          </p:nvSpPr>
          <p:spPr>
            <a:xfrm>
              <a:off x="278658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5" name="tx175"/>
            <p:cNvSpPr/>
            <p:nvPr/>
          </p:nvSpPr>
          <p:spPr>
            <a:xfrm>
              <a:off x="385941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6" name="tx176"/>
            <p:cNvSpPr/>
            <p:nvPr/>
          </p:nvSpPr>
          <p:spPr>
            <a:xfrm>
              <a:off x="4854744"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7" name="tx177"/>
            <p:cNvSpPr/>
            <p:nvPr/>
          </p:nvSpPr>
          <p:spPr>
            <a:xfrm>
              <a:off x="675887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8" name="pl178"/>
            <p:cNvSpPr/>
            <p:nvPr/>
          </p:nvSpPr>
          <p:spPr>
            <a:xfrm>
              <a:off x="3436664"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76590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70376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81" name="tx181"/>
            <p:cNvSpPr/>
            <p:nvPr/>
          </p:nvSpPr>
          <p:spPr>
            <a:xfrm>
              <a:off x="503299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2" name="tx182"/>
            <p:cNvSpPr/>
            <p:nvPr/>
          </p:nvSpPr>
          <p:spPr>
            <a:xfrm>
              <a:off x="761438"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761438" y="1513317"/>
              <a:ext cx="417528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Tuvalu</a:t>
              </a:r>
            </a:p>
          </p:txBody>
        </p:sp>
        <p:sp>
          <p:nvSpPr>
            <p:cNvPr id="184" name="tx184"/>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Tuvalu is projected to have a  decline in the number of surviving infants by 2030. To achieve the IA2030 ZD target, current efforts would be sufficient, however, countries must strengthen beyond the targets.</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Tuvalu is on track to halve zero-dose children by 2030, but sustaining progress will require continued strengthening of immunization systems.</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7869" y="4566339"/>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5" name="pl5"/>
            <p:cNvSpPr/>
            <p:nvPr/>
          </p:nvSpPr>
          <p:spPr>
            <a:xfrm>
              <a:off x="697869" y="3597794"/>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6" name="pl6"/>
            <p:cNvSpPr/>
            <p:nvPr/>
          </p:nvSpPr>
          <p:spPr>
            <a:xfrm>
              <a:off x="697869" y="2629249"/>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7" name="pl7"/>
            <p:cNvSpPr/>
            <p:nvPr/>
          </p:nvSpPr>
          <p:spPr>
            <a:xfrm>
              <a:off x="697869" y="1660704"/>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8" name="pl8"/>
            <p:cNvSpPr/>
            <p:nvPr/>
          </p:nvSpPr>
          <p:spPr>
            <a:xfrm>
              <a:off x="697869" y="5050611"/>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9" name="pl9"/>
            <p:cNvSpPr/>
            <p:nvPr/>
          </p:nvSpPr>
          <p:spPr>
            <a:xfrm>
              <a:off x="697869" y="4082066"/>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0" name="pl10"/>
            <p:cNvSpPr/>
            <p:nvPr/>
          </p:nvSpPr>
          <p:spPr>
            <a:xfrm>
              <a:off x="697869" y="3113521"/>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1" name="pl11"/>
            <p:cNvSpPr/>
            <p:nvPr/>
          </p:nvSpPr>
          <p:spPr>
            <a:xfrm>
              <a:off x="697869" y="2144976"/>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2" name="pl12"/>
            <p:cNvSpPr/>
            <p:nvPr/>
          </p:nvSpPr>
          <p:spPr>
            <a:xfrm>
              <a:off x="1189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359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8240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2884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52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2172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681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146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610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074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539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0037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4681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932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396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8861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325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37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254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7190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1834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647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1122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576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041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505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505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27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078621" y="1757558"/>
              <a:ext cx="221797" cy="3293053"/>
            </a:xfrm>
            <a:prstGeom prst="rect">
              <a:avLst/>
            </a:prstGeom>
            <a:solidFill>
              <a:srgbClr val="0058AB">
                <a:alpha val="100000"/>
              </a:srgbClr>
            </a:solidFill>
          </p:spPr>
          <p:txBody>
            <a:bodyPr/>
            <a:lstStyle/>
            <a:p/>
          </p:txBody>
        </p:sp>
        <p:sp>
          <p:nvSpPr>
            <p:cNvPr id="41" name="rc41"/>
            <p:cNvSpPr/>
            <p:nvPr/>
          </p:nvSpPr>
          <p:spPr>
            <a:xfrm>
              <a:off x="1325063" y="4663193"/>
              <a:ext cx="221797" cy="387418"/>
            </a:xfrm>
            <a:prstGeom prst="rect">
              <a:avLst/>
            </a:prstGeom>
            <a:solidFill>
              <a:srgbClr val="0058AB">
                <a:alpha val="100000"/>
              </a:srgbClr>
            </a:solidFill>
          </p:spPr>
          <p:txBody>
            <a:bodyPr/>
            <a:lstStyle/>
            <a:p/>
          </p:txBody>
        </p:sp>
        <p:sp>
          <p:nvSpPr>
            <p:cNvPr id="42" name="rc42"/>
            <p:cNvSpPr/>
            <p:nvPr/>
          </p:nvSpPr>
          <p:spPr>
            <a:xfrm>
              <a:off x="1571504" y="4663193"/>
              <a:ext cx="221797" cy="387418"/>
            </a:xfrm>
            <a:prstGeom prst="rect">
              <a:avLst/>
            </a:prstGeom>
            <a:solidFill>
              <a:srgbClr val="0058AB">
                <a:alpha val="100000"/>
              </a:srgbClr>
            </a:solidFill>
          </p:spPr>
          <p:txBody>
            <a:bodyPr/>
            <a:lstStyle/>
            <a:p/>
          </p:txBody>
        </p:sp>
        <p:sp>
          <p:nvSpPr>
            <p:cNvPr id="43" name="rc43"/>
            <p:cNvSpPr/>
            <p:nvPr/>
          </p:nvSpPr>
          <p:spPr>
            <a:xfrm>
              <a:off x="1817945" y="4663193"/>
              <a:ext cx="221797" cy="387418"/>
            </a:xfrm>
            <a:prstGeom prst="rect">
              <a:avLst/>
            </a:prstGeom>
            <a:solidFill>
              <a:srgbClr val="0058AB">
                <a:alpha val="100000"/>
              </a:srgbClr>
            </a:solidFill>
          </p:spPr>
          <p:txBody>
            <a:bodyPr/>
            <a:lstStyle/>
            <a:p/>
          </p:txBody>
        </p:sp>
        <p:sp>
          <p:nvSpPr>
            <p:cNvPr id="44" name="rc44"/>
            <p:cNvSpPr/>
            <p:nvPr/>
          </p:nvSpPr>
          <p:spPr>
            <a:xfrm>
              <a:off x="2064387" y="4663193"/>
              <a:ext cx="221797" cy="387418"/>
            </a:xfrm>
            <a:prstGeom prst="rect">
              <a:avLst/>
            </a:prstGeom>
            <a:solidFill>
              <a:srgbClr val="0058AB">
                <a:alpha val="100000"/>
              </a:srgbClr>
            </a:solidFill>
          </p:spPr>
          <p:txBody>
            <a:bodyPr/>
            <a:lstStyle/>
            <a:p/>
          </p:txBody>
        </p:sp>
        <p:sp>
          <p:nvSpPr>
            <p:cNvPr id="45" name="rc45"/>
            <p:cNvSpPr/>
            <p:nvPr/>
          </p:nvSpPr>
          <p:spPr>
            <a:xfrm>
              <a:off x="2310828" y="4663193"/>
              <a:ext cx="221797" cy="387418"/>
            </a:xfrm>
            <a:prstGeom prst="rect">
              <a:avLst/>
            </a:prstGeom>
            <a:solidFill>
              <a:srgbClr val="0058AB">
                <a:alpha val="100000"/>
              </a:srgbClr>
            </a:solidFill>
          </p:spPr>
          <p:txBody>
            <a:bodyPr/>
            <a:lstStyle/>
            <a:p/>
          </p:txBody>
        </p:sp>
        <p:sp>
          <p:nvSpPr>
            <p:cNvPr id="46" name="rc46"/>
            <p:cNvSpPr/>
            <p:nvPr/>
          </p:nvSpPr>
          <p:spPr>
            <a:xfrm>
              <a:off x="2557269" y="4663193"/>
              <a:ext cx="221797" cy="387418"/>
            </a:xfrm>
            <a:prstGeom prst="rect">
              <a:avLst/>
            </a:prstGeom>
            <a:solidFill>
              <a:srgbClr val="0058AB">
                <a:alpha val="100000"/>
              </a:srgbClr>
            </a:solidFill>
          </p:spPr>
          <p:txBody>
            <a:bodyPr/>
            <a:lstStyle/>
            <a:p/>
          </p:txBody>
        </p:sp>
        <p:sp>
          <p:nvSpPr>
            <p:cNvPr id="47" name="rc47"/>
            <p:cNvSpPr/>
            <p:nvPr/>
          </p:nvSpPr>
          <p:spPr>
            <a:xfrm>
              <a:off x="2803711" y="4663193"/>
              <a:ext cx="221797" cy="387418"/>
            </a:xfrm>
            <a:prstGeom prst="rect">
              <a:avLst/>
            </a:prstGeom>
            <a:solidFill>
              <a:srgbClr val="0058AB">
                <a:alpha val="100000"/>
              </a:srgbClr>
            </a:solidFill>
          </p:spPr>
          <p:txBody>
            <a:bodyPr/>
            <a:lstStyle/>
            <a:p/>
          </p:txBody>
        </p:sp>
        <p:sp>
          <p:nvSpPr>
            <p:cNvPr id="48" name="rc48"/>
            <p:cNvSpPr/>
            <p:nvPr/>
          </p:nvSpPr>
          <p:spPr>
            <a:xfrm>
              <a:off x="3050152" y="4663193"/>
              <a:ext cx="221797" cy="387418"/>
            </a:xfrm>
            <a:prstGeom prst="rect">
              <a:avLst/>
            </a:prstGeom>
            <a:solidFill>
              <a:srgbClr val="0058AB">
                <a:alpha val="100000"/>
              </a:srgbClr>
            </a:solidFill>
          </p:spPr>
          <p:txBody>
            <a:bodyPr/>
            <a:lstStyle/>
            <a:p/>
          </p:txBody>
        </p:sp>
        <p:sp>
          <p:nvSpPr>
            <p:cNvPr id="49" name="rc49"/>
            <p:cNvSpPr/>
            <p:nvPr/>
          </p:nvSpPr>
          <p:spPr>
            <a:xfrm>
              <a:off x="3296593" y="4663193"/>
              <a:ext cx="221797" cy="387418"/>
            </a:xfrm>
            <a:prstGeom prst="rect">
              <a:avLst/>
            </a:prstGeom>
            <a:solidFill>
              <a:srgbClr val="0058AB">
                <a:alpha val="100000"/>
              </a:srgbClr>
            </a:solidFill>
          </p:spPr>
          <p:txBody>
            <a:bodyPr/>
            <a:lstStyle/>
            <a:p/>
          </p:txBody>
        </p:sp>
        <p:sp>
          <p:nvSpPr>
            <p:cNvPr id="50" name="rc50"/>
            <p:cNvSpPr/>
            <p:nvPr/>
          </p:nvSpPr>
          <p:spPr>
            <a:xfrm>
              <a:off x="3543035" y="4663193"/>
              <a:ext cx="221797" cy="387418"/>
            </a:xfrm>
            <a:prstGeom prst="rect">
              <a:avLst/>
            </a:prstGeom>
            <a:solidFill>
              <a:srgbClr val="0058AB">
                <a:alpha val="100000"/>
              </a:srgbClr>
            </a:solidFill>
          </p:spPr>
          <p:txBody>
            <a:bodyPr/>
            <a:lstStyle/>
            <a:p/>
          </p:txBody>
        </p:sp>
        <p:sp>
          <p:nvSpPr>
            <p:cNvPr id="51" name="rc51"/>
            <p:cNvSpPr/>
            <p:nvPr/>
          </p:nvSpPr>
          <p:spPr>
            <a:xfrm>
              <a:off x="3789476" y="4663193"/>
              <a:ext cx="221797" cy="387418"/>
            </a:xfrm>
            <a:prstGeom prst="rect">
              <a:avLst/>
            </a:prstGeom>
            <a:solidFill>
              <a:srgbClr val="0058AB">
                <a:alpha val="100000"/>
              </a:srgbClr>
            </a:solidFill>
          </p:spPr>
          <p:txBody>
            <a:bodyPr/>
            <a:lstStyle/>
            <a:p/>
          </p:txBody>
        </p:sp>
        <p:sp>
          <p:nvSpPr>
            <p:cNvPr id="52" name="rc52"/>
            <p:cNvSpPr/>
            <p:nvPr/>
          </p:nvSpPr>
          <p:spPr>
            <a:xfrm>
              <a:off x="4035917" y="4663193"/>
              <a:ext cx="221797" cy="387418"/>
            </a:xfrm>
            <a:prstGeom prst="rect">
              <a:avLst/>
            </a:prstGeom>
            <a:solidFill>
              <a:srgbClr val="0058AB">
                <a:alpha val="100000"/>
              </a:srgbClr>
            </a:solidFill>
          </p:spPr>
          <p:txBody>
            <a:bodyPr/>
            <a:lstStyle/>
            <a:p/>
          </p:txBody>
        </p:sp>
        <p:sp>
          <p:nvSpPr>
            <p:cNvPr id="53" name="rc53"/>
            <p:cNvSpPr/>
            <p:nvPr/>
          </p:nvSpPr>
          <p:spPr>
            <a:xfrm>
              <a:off x="4282359" y="4663193"/>
              <a:ext cx="221797" cy="387418"/>
            </a:xfrm>
            <a:prstGeom prst="rect">
              <a:avLst/>
            </a:prstGeom>
            <a:solidFill>
              <a:srgbClr val="0058AB">
                <a:alpha val="100000"/>
              </a:srgbClr>
            </a:solidFill>
          </p:spPr>
          <p:txBody>
            <a:bodyPr/>
            <a:lstStyle/>
            <a:p/>
          </p:txBody>
        </p:sp>
        <p:sp>
          <p:nvSpPr>
            <p:cNvPr id="54" name="rc54"/>
            <p:cNvSpPr/>
            <p:nvPr/>
          </p:nvSpPr>
          <p:spPr>
            <a:xfrm>
              <a:off x="4528800" y="4663193"/>
              <a:ext cx="221797" cy="387418"/>
            </a:xfrm>
            <a:prstGeom prst="rect">
              <a:avLst/>
            </a:prstGeom>
            <a:solidFill>
              <a:srgbClr val="0058AB">
                <a:alpha val="100000"/>
              </a:srgbClr>
            </a:solidFill>
          </p:spPr>
          <p:txBody>
            <a:bodyPr/>
            <a:lstStyle/>
            <a:p/>
          </p:txBody>
        </p:sp>
        <p:sp>
          <p:nvSpPr>
            <p:cNvPr id="55" name="rc55"/>
            <p:cNvSpPr/>
            <p:nvPr/>
          </p:nvSpPr>
          <p:spPr>
            <a:xfrm>
              <a:off x="4775241" y="4469484"/>
              <a:ext cx="221797" cy="581127"/>
            </a:xfrm>
            <a:prstGeom prst="rect">
              <a:avLst/>
            </a:prstGeom>
            <a:solidFill>
              <a:srgbClr val="0058AB">
                <a:alpha val="100000"/>
              </a:srgbClr>
            </a:solidFill>
          </p:spPr>
          <p:txBody>
            <a:bodyPr/>
            <a:lstStyle/>
            <a:p/>
          </p:txBody>
        </p:sp>
        <p:sp>
          <p:nvSpPr>
            <p:cNvPr id="56" name="rc56"/>
            <p:cNvSpPr/>
            <p:nvPr/>
          </p:nvSpPr>
          <p:spPr>
            <a:xfrm>
              <a:off x="5021683" y="4469484"/>
              <a:ext cx="221797" cy="581127"/>
            </a:xfrm>
            <a:prstGeom prst="rect">
              <a:avLst/>
            </a:prstGeom>
            <a:solidFill>
              <a:srgbClr val="0058AB">
                <a:alpha val="100000"/>
              </a:srgbClr>
            </a:solidFill>
          </p:spPr>
          <p:txBody>
            <a:bodyPr/>
            <a:lstStyle/>
            <a:p/>
          </p:txBody>
        </p:sp>
        <p:sp>
          <p:nvSpPr>
            <p:cNvPr id="57" name="rc57"/>
            <p:cNvSpPr/>
            <p:nvPr/>
          </p:nvSpPr>
          <p:spPr>
            <a:xfrm>
              <a:off x="5268124" y="4469484"/>
              <a:ext cx="221797" cy="581127"/>
            </a:xfrm>
            <a:prstGeom prst="rect">
              <a:avLst/>
            </a:prstGeom>
            <a:solidFill>
              <a:srgbClr val="0058AB">
                <a:alpha val="100000"/>
              </a:srgbClr>
            </a:solidFill>
          </p:spPr>
          <p:txBody>
            <a:bodyPr/>
            <a:lstStyle/>
            <a:p/>
          </p:txBody>
        </p:sp>
        <p:sp>
          <p:nvSpPr>
            <p:cNvPr id="58" name="rc58"/>
            <p:cNvSpPr/>
            <p:nvPr/>
          </p:nvSpPr>
          <p:spPr>
            <a:xfrm>
              <a:off x="5514565" y="4469484"/>
              <a:ext cx="221797" cy="581127"/>
            </a:xfrm>
            <a:prstGeom prst="rect">
              <a:avLst/>
            </a:prstGeom>
            <a:solidFill>
              <a:srgbClr val="0058AB">
                <a:alpha val="100000"/>
              </a:srgbClr>
            </a:solidFill>
          </p:spPr>
          <p:txBody>
            <a:bodyPr/>
            <a:lstStyle/>
            <a:p/>
          </p:txBody>
        </p:sp>
        <p:sp>
          <p:nvSpPr>
            <p:cNvPr id="59" name="rc59"/>
            <p:cNvSpPr/>
            <p:nvPr/>
          </p:nvSpPr>
          <p:spPr>
            <a:xfrm>
              <a:off x="5761007" y="4469484"/>
              <a:ext cx="221797" cy="581127"/>
            </a:xfrm>
            <a:prstGeom prst="rect">
              <a:avLst/>
            </a:prstGeom>
            <a:solidFill>
              <a:srgbClr val="0058AB">
                <a:alpha val="100000"/>
              </a:srgbClr>
            </a:solidFill>
          </p:spPr>
          <p:txBody>
            <a:bodyPr/>
            <a:lstStyle/>
            <a:p/>
          </p:txBody>
        </p:sp>
        <p:sp>
          <p:nvSpPr>
            <p:cNvPr id="60" name="rc60"/>
            <p:cNvSpPr/>
            <p:nvPr/>
          </p:nvSpPr>
          <p:spPr>
            <a:xfrm>
              <a:off x="6007448" y="4469484"/>
              <a:ext cx="221797" cy="581127"/>
            </a:xfrm>
            <a:prstGeom prst="rect">
              <a:avLst/>
            </a:prstGeom>
            <a:solidFill>
              <a:srgbClr val="0058AB">
                <a:alpha val="100000"/>
              </a:srgbClr>
            </a:solidFill>
          </p:spPr>
          <p:txBody>
            <a:bodyPr/>
            <a:lstStyle/>
            <a:p/>
          </p:txBody>
        </p:sp>
        <p:sp>
          <p:nvSpPr>
            <p:cNvPr id="61" name="rc61"/>
            <p:cNvSpPr/>
            <p:nvPr/>
          </p:nvSpPr>
          <p:spPr>
            <a:xfrm>
              <a:off x="6253889" y="4663193"/>
              <a:ext cx="221797" cy="387418"/>
            </a:xfrm>
            <a:prstGeom prst="rect">
              <a:avLst/>
            </a:prstGeom>
            <a:solidFill>
              <a:srgbClr val="0058AB">
                <a:alpha val="100000"/>
              </a:srgbClr>
            </a:solidFill>
          </p:spPr>
          <p:txBody>
            <a:bodyPr/>
            <a:lstStyle/>
            <a:p/>
          </p:txBody>
        </p:sp>
        <p:sp>
          <p:nvSpPr>
            <p:cNvPr id="62" name="rc62"/>
            <p:cNvSpPr/>
            <p:nvPr/>
          </p:nvSpPr>
          <p:spPr>
            <a:xfrm>
              <a:off x="6500331" y="4663193"/>
              <a:ext cx="221797" cy="387418"/>
            </a:xfrm>
            <a:prstGeom prst="rect">
              <a:avLst/>
            </a:prstGeom>
            <a:solidFill>
              <a:srgbClr val="0058AB">
                <a:alpha val="100000"/>
              </a:srgbClr>
            </a:solidFill>
          </p:spPr>
          <p:txBody>
            <a:bodyPr/>
            <a:lstStyle/>
            <a:p/>
          </p:txBody>
        </p:sp>
        <p:sp>
          <p:nvSpPr>
            <p:cNvPr id="63" name="rc63"/>
            <p:cNvSpPr/>
            <p:nvPr/>
          </p:nvSpPr>
          <p:spPr>
            <a:xfrm>
              <a:off x="6746772" y="4663193"/>
              <a:ext cx="221797" cy="387418"/>
            </a:xfrm>
            <a:prstGeom prst="rect">
              <a:avLst/>
            </a:prstGeom>
            <a:solidFill>
              <a:srgbClr val="0058AB">
                <a:alpha val="100000"/>
              </a:srgbClr>
            </a:solidFill>
          </p:spPr>
          <p:txBody>
            <a:bodyPr/>
            <a:lstStyle/>
            <a:p/>
          </p:txBody>
        </p:sp>
        <p:sp>
          <p:nvSpPr>
            <p:cNvPr id="64" name="rc64"/>
            <p:cNvSpPr/>
            <p:nvPr/>
          </p:nvSpPr>
          <p:spPr>
            <a:xfrm>
              <a:off x="6993213" y="4663193"/>
              <a:ext cx="221797" cy="387418"/>
            </a:xfrm>
            <a:prstGeom prst="rect">
              <a:avLst/>
            </a:prstGeom>
            <a:solidFill>
              <a:srgbClr val="0058AB">
                <a:alpha val="100000"/>
              </a:srgbClr>
            </a:solidFill>
          </p:spPr>
          <p:txBody>
            <a:bodyPr/>
            <a:lstStyle/>
            <a:p/>
          </p:txBody>
        </p:sp>
        <p:sp>
          <p:nvSpPr>
            <p:cNvPr id="65" name="rc65"/>
            <p:cNvSpPr/>
            <p:nvPr/>
          </p:nvSpPr>
          <p:spPr>
            <a:xfrm>
              <a:off x="7239655" y="4663193"/>
              <a:ext cx="221797" cy="387418"/>
            </a:xfrm>
            <a:prstGeom prst="rect">
              <a:avLst/>
            </a:prstGeom>
            <a:solidFill>
              <a:srgbClr val="0058AB">
                <a:alpha val="100000"/>
              </a:srgbClr>
            </a:solidFill>
          </p:spPr>
          <p:txBody>
            <a:bodyPr/>
            <a:lstStyle/>
            <a:p/>
          </p:txBody>
        </p:sp>
        <p:sp>
          <p:nvSpPr>
            <p:cNvPr id="66" name="rc66"/>
            <p:cNvSpPr/>
            <p:nvPr/>
          </p:nvSpPr>
          <p:spPr>
            <a:xfrm>
              <a:off x="8471861" y="4663193"/>
              <a:ext cx="221797" cy="387418"/>
            </a:xfrm>
            <a:prstGeom prst="rect">
              <a:avLst/>
            </a:prstGeom>
            <a:solidFill>
              <a:srgbClr val="69DBFF">
                <a:alpha val="100000"/>
              </a:srgbClr>
            </a:solidFill>
          </p:spPr>
          <p:txBody>
            <a:bodyPr/>
            <a:lstStyle/>
            <a:p/>
          </p:txBody>
        </p:sp>
        <p:sp>
          <p:nvSpPr>
            <p:cNvPr id="67" name="pl67"/>
            <p:cNvSpPr/>
            <p:nvPr/>
          </p:nvSpPr>
          <p:spPr>
            <a:xfrm>
              <a:off x="6118347" y="4469484"/>
              <a:ext cx="2464413" cy="290563"/>
            </a:xfrm>
            <a:custGeom>
              <a:avLst/>
              <a:pathLst>
                <a:path w="2464413" h="290563">
                  <a:moveTo>
                    <a:pt x="0" y="0"/>
                  </a:moveTo>
                  <a:lnTo>
                    <a:pt x="246441" y="29056"/>
                  </a:lnTo>
                  <a:lnTo>
                    <a:pt x="492882" y="58112"/>
                  </a:lnTo>
                  <a:lnTo>
                    <a:pt x="739324" y="87169"/>
                  </a:lnTo>
                  <a:lnTo>
                    <a:pt x="985765" y="116225"/>
                  </a:lnTo>
                  <a:lnTo>
                    <a:pt x="1232206" y="145281"/>
                  </a:lnTo>
                  <a:lnTo>
                    <a:pt x="1478648" y="174338"/>
                  </a:lnTo>
                  <a:lnTo>
                    <a:pt x="1725089" y="203394"/>
                  </a:lnTo>
                  <a:lnTo>
                    <a:pt x="1971530" y="232450"/>
                  </a:lnTo>
                  <a:lnTo>
                    <a:pt x="2217972" y="261507"/>
                  </a:lnTo>
                  <a:lnTo>
                    <a:pt x="2464413" y="290563"/>
                  </a:lnTo>
                </a:path>
              </a:pathLst>
            </a:custGeom>
            <a:ln w="13550" cap="flat">
              <a:solidFill>
                <a:srgbClr val="000000">
                  <a:alpha val="100000"/>
                </a:srgbClr>
              </a:solidFill>
              <a:prstDash val="solid"/>
              <a:round/>
            </a:ln>
          </p:spPr>
          <p:txBody>
            <a:bodyPr/>
            <a:lstStyle/>
            <a:p/>
          </p:txBody>
        </p:sp>
        <p:sp>
          <p:nvSpPr>
            <p:cNvPr id="68" name="pt68"/>
            <p:cNvSpPr/>
            <p:nvPr/>
          </p:nvSpPr>
          <p:spPr>
            <a:xfrm>
              <a:off x="6093521" y="44446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39962" y="44737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586403" y="45027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32845" y="45318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079286" y="45608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25727" y="45899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572169" y="46189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18610" y="46480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65051" y="46771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11493" y="47061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57934" y="47352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571671"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71671" y="4040878"/>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81" name="tx81"/>
            <p:cNvSpPr/>
            <p:nvPr/>
          </p:nvSpPr>
          <p:spPr>
            <a:xfrm>
              <a:off x="508103" y="30708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82" name="tx82"/>
            <p:cNvSpPr/>
            <p:nvPr/>
          </p:nvSpPr>
          <p:spPr>
            <a:xfrm>
              <a:off x="508103" y="21023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83" name="tx83"/>
            <p:cNvSpPr/>
            <p:nvPr/>
          </p:nvSpPr>
          <p:spPr>
            <a:xfrm rot="-5400000">
              <a:off x="10686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3150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5615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807927"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054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3008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5472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7937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04016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2866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5330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7794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0259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27234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51880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6525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116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581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045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5101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599745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438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49033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367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832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296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296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6184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550153" y="5900002"/>
              <a:ext cx="201456" cy="201456"/>
            </a:xfrm>
            <a:prstGeom prst="rect">
              <a:avLst/>
            </a:prstGeom>
            <a:solidFill>
              <a:srgbClr val="0058AB">
                <a:alpha val="100000"/>
              </a:srgbClr>
            </a:solidFill>
          </p:spPr>
          <p:txBody>
            <a:bodyPr/>
            <a:lstStyle/>
            <a:p/>
          </p:txBody>
        </p:sp>
        <p:sp>
          <p:nvSpPr>
            <p:cNvPr id="113" name="rc113"/>
            <p:cNvSpPr/>
            <p:nvPr/>
          </p:nvSpPr>
          <p:spPr>
            <a:xfrm>
              <a:off x="4452240" y="5900002"/>
              <a:ext cx="201456" cy="201456"/>
            </a:xfrm>
            <a:prstGeom prst="rect">
              <a:avLst/>
            </a:prstGeom>
            <a:solidFill>
              <a:srgbClr val="69DBFF">
                <a:alpha val="100000"/>
              </a:srgbClr>
            </a:solidFill>
          </p:spPr>
          <p:txBody>
            <a:bodyPr/>
            <a:lstStyle/>
            <a:p/>
          </p:txBody>
        </p:sp>
        <p:sp>
          <p:nvSpPr>
            <p:cNvPr id="114" name="tx114"/>
            <p:cNvSpPr/>
            <p:nvPr/>
          </p:nvSpPr>
          <p:spPr>
            <a:xfrm>
              <a:off x="3830198"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73228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932017" y="1330710"/>
              <a:ext cx="59082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Tuvalu</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11% lower than (ie. the country had achieved)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11% below the annual IA2030 goal, positioning the programme to reach, and potentially exceed the 2030 goal if current progress continues.</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Tuvalu</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530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430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331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231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131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980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880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781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2681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135099"/>
              <a:ext cx="239888" cy="1172922"/>
            </a:xfrm>
            <a:prstGeom prst="rect">
              <a:avLst/>
            </a:prstGeom>
            <a:solidFill>
              <a:srgbClr val="80BD41">
                <a:alpha val="100000"/>
              </a:srgbClr>
            </a:solidFill>
          </p:spPr>
          <p:txBody>
            <a:bodyPr/>
            <a:lstStyle/>
            <a:p/>
          </p:txBody>
        </p:sp>
        <p:sp>
          <p:nvSpPr>
            <p:cNvPr id="27" name="rc27"/>
            <p:cNvSpPr/>
            <p:nvPr/>
          </p:nvSpPr>
          <p:spPr>
            <a:xfrm>
              <a:off x="1296273" y="3048405"/>
              <a:ext cx="239888" cy="86694"/>
            </a:xfrm>
            <a:prstGeom prst="rect">
              <a:avLst/>
            </a:prstGeom>
            <a:solidFill>
              <a:srgbClr val="1CABE2">
                <a:alpha val="100000"/>
              </a:srgbClr>
            </a:solidFill>
          </p:spPr>
          <p:txBody>
            <a:bodyPr/>
            <a:lstStyle/>
            <a:p/>
          </p:txBody>
        </p:sp>
        <p:sp>
          <p:nvSpPr>
            <p:cNvPr id="28" name="rc28"/>
            <p:cNvSpPr/>
            <p:nvPr/>
          </p:nvSpPr>
          <p:spPr>
            <a:xfrm>
              <a:off x="1562816" y="3104501"/>
              <a:ext cx="239888" cy="1203520"/>
            </a:xfrm>
            <a:prstGeom prst="rect">
              <a:avLst/>
            </a:prstGeom>
            <a:solidFill>
              <a:srgbClr val="80BD41">
                <a:alpha val="100000"/>
              </a:srgbClr>
            </a:solidFill>
          </p:spPr>
          <p:txBody>
            <a:bodyPr/>
            <a:lstStyle/>
            <a:p/>
          </p:txBody>
        </p:sp>
        <p:sp>
          <p:nvSpPr>
            <p:cNvPr id="29" name="rc29"/>
            <p:cNvSpPr/>
            <p:nvPr/>
          </p:nvSpPr>
          <p:spPr>
            <a:xfrm>
              <a:off x="1562816" y="3094302"/>
              <a:ext cx="239888" cy="10199"/>
            </a:xfrm>
            <a:prstGeom prst="rect">
              <a:avLst/>
            </a:prstGeom>
            <a:solidFill>
              <a:srgbClr val="1CABE2">
                <a:alpha val="100000"/>
              </a:srgbClr>
            </a:solidFill>
          </p:spPr>
          <p:txBody>
            <a:bodyPr/>
            <a:lstStyle/>
            <a:p/>
          </p:txBody>
        </p:sp>
        <p:sp>
          <p:nvSpPr>
            <p:cNvPr id="30" name="rc30"/>
            <p:cNvSpPr/>
            <p:nvPr/>
          </p:nvSpPr>
          <p:spPr>
            <a:xfrm>
              <a:off x="1829360" y="3155498"/>
              <a:ext cx="239888" cy="1152523"/>
            </a:xfrm>
            <a:prstGeom prst="rect">
              <a:avLst/>
            </a:prstGeom>
            <a:solidFill>
              <a:srgbClr val="80BD41">
                <a:alpha val="100000"/>
              </a:srgbClr>
            </a:solidFill>
          </p:spPr>
          <p:txBody>
            <a:bodyPr/>
            <a:lstStyle/>
            <a:p/>
          </p:txBody>
        </p:sp>
        <p:sp>
          <p:nvSpPr>
            <p:cNvPr id="31" name="rc31"/>
            <p:cNvSpPr/>
            <p:nvPr/>
          </p:nvSpPr>
          <p:spPr>
            <a:xfrm>
              <a:off x="1829360" y="3145298"/>
              <a:ext cx="239888" cy="10199"/>
            </a:xfrm>
            <a:prstGeom prst="rect">
              <a:avLst/>
            </a:prstGeom>
            <a:solidFill>
              <a:srgbClr val="1CABE2">
                <a:alpha val="100000"/>
              </a:srgbClr>
            </a:solidFill>
          </p:spPr>
          <p:txBody>
            <a:bodyPr/>
            <a:lstStyle/>
            <a:p/>
          </p:txBody>
        </p:sp>
        <p:sp>
          <p:nvSpPr>
            <p:cNvPr id="32" name="rc32"/>
            <p:cNvSpPr/>
            <p:nvPr/>
          </p:nvSpPr>
          <p:spPr>
            <a:xfrm>
              <a:off x="2095903" y="3180996"/>
              <a:ext cx="239888" cy="1127025"/>
            </a:xfrm>
            <a:prstGeom prst="rect">
              <a:avLst/>
            </a:prstGeom>
            <a:solidFill>
              <a:srgbClr val="80BD41">
                <a:alpha val="100000"/>
              </a:srgbClr>
            </a:solidFill>
          </p:spPr>
          <p:txBody>
            <a:bodyPr/>
            <a:lstStyle/>
            <a:p/>
          </p:txBody>
        </p:sp>
        <p:sp>
          <p:nvSpPr>
            <p:cNvPr id="33" name="rc33"/>
            <p:cNvSpPr/>
            <p:nvPr/>
          </p:nvSpPr>
          <p:spPr>
            <a:xfrm>
              <a:off x="2095903" y="3170796"/>
              <a:ext cx="239888" cy="10199"/>
            </a:xfrm>
            <a:prstGeom prst="rect">
              <a:avLst/>
            </a:prstGeom>
            <a:solidFill>
              <a:srgbClr val="1CABE2">
                <a:alpha val="100000"/>
              </a:srgbClr>
            </a:solidFill>
          </p:spPr>
          <p:txBody>
            <a:bodyPr/>
            <a:lstStyle/>
            <a:p/>
          </p:txBody>
        </p:sp>
        <p:sp>
          <p:nvSpPr>
            <p:cNvPr id="34" name="rc34"/>
            <p:cNvSpPr/>
            <p:nvPr/>
          </p:nvSpPr>
          <p:spPr>
            <a:xfrm>
              <a:off x="2362446" y="3191195"/>
              <a:ext cx="239888" cy="1116826"/>
            </a:xfrm>
            <a:prstGeom prst="rect">
              <a:avLst/>
            </a:prstGeom>
            <a:solidFill>
              <a:srgbClr val="80BD41">
                <a:alpha val="100000"/>
              </a:srgbClr>
            </a:solidFill>
          </p:spPr>
          <p:txBody>
            <a:bodyPr/>
            <a:lstStyle/>
            <a:p/>
          </p:txBody>
        </p:sp>
        <p:sp>
          <p:nvSpPr>
            <p:cNvPr id="35" name="rc35"/>
            <p:cNvSpPr/>
            <p:nvPr/>
          </p:nvSpPr>
          <p:spPr>
            <a:xfrm>
              <a:off x="2362446" y="3180996"/>
              <a:ext cx="239888" cy="10199"/>
            </a:xfrm>
            <a:prstGeom prst="rect">
              <a:avLst/>
            </a:prstGeom>
            <a:solidFill>
              <a:srgbClr val="1CABE2">
                <a:alpha val="100000"/>
              </a:srgbClr>
            </a:solidFill>
          </p:spPr>
          <p:txBody>
            <a:bodyPr/>
            <a:lstStyle/>
            <a:p/>
          </p:txBody>
        </p:sp>
        <p:sp>
          <p:nvSpPr>
            <p:cNvPr id="36" name="rc36"/>
            <p:cNvSpPr/>
            <p:nvPr/>
          </p:nvSpPr>
          <p:spPr>
            <a:xfrm>
              <a:off x="2628989" y="3196295"/>
              <a:ext cx="239888" cy="1111726"/>
            </a:xfrm>
            <a:prstGeom prst="rect">
              <a:avLst/>
            </a:prstGeom>
            <a:solidFill>
              <a:srgbClr val="80BD41">
                <a:alpha val="100000"/>
              </a:srgbClr>
            </a:solidFill>
          </p:spPr>
          <p:txBody>
            <a:bodyPr/>
            <a:lstStyle/>
            <a:p/>
          </p:txBody>
        </p:sp>
        <p:sp>
          <p:nvSpPr>
            <p:cNvPr id="37" name="rc37"/>
            <p:cNvSpPr/>
            <p:nvPr/>
          </p:nvSpPr>
          <p:spPr>
            <a:xfrm>
              <a:off x="2628989" y="3186095"/>
              <a:ext cx="239888" cy="10199"/>
            </a:xfrm>
            <a:prstGeom prst="rect">
              <a:avLst/>
            </a:prstGeom>
            <a:solidFill>
              <a:srgbClr val="1CABE2">
                <a:alpha val="100000"/>
              </a:srgbClr>
            </a:solidFill>
          </p:spPr>
          <p:txBody>
            <a:bodyPr/>
            <a:lstStyle/>
            <a:p/>
          </p:txBody>
        </p:sp>
        <p:sp>
          <p:nvSpPr>
            <p:cNvPr id="38" name="rc38"/>
            <p:cNvSpPr/>
            <p:nvPr/>
          </p:nvSpPr>
          <p:spPr>
            <a:xfrm>
              <a:off x="2895532" y="3196295"/>
              <a:ext cx="239888" cy="1111726"/>
            </a:xfrm>
            <a:prstGeom prst="rect">
              <a:avLst/>
            </a:prstGeom>
            <a:solidFill>
              <a:srgbClr val="80BD41">
                <a:alpha val="100000"/>
              </a:srgbClr>
            </a:solidFill>
          </p:spPr>
          <p:txBody>
            <a:bodyPr/>
            <a:lstStyle/>
            <a:p/>
          </p:txBody>
        </p:sp>
        <p:sp>
          <p:nvSpPr>
            <p:cNvPr id="39" name="rc39"/>
            <p:cNvSpPr/>
            <p:nvPr/>
          </p:nvSpPr>
          <p:spPr>
            <a:xfrm>
              <a:off x="2895532" y="3186095"/>
              <a:ext cx="239888" cy="10199"/>
            </a:xfrm>
            <a:prstGeom prst="rect">
              <a:avLst/>
            </a:prstGeom>
            <a:solidFill>
              <a:srgbClr val="1CABE2">
                <a:alpha val="100000"/>
              </a:srgbClr>
            </a:solidFill>
          </p:spPr>
          <p:txBody>
            <a:bodyPr/>
            <a:lstStyle/>
            <a:p/>
          </p:txBody>
        </p:sp>
        <p:sp>
          <p:nvSpPr>
            <p:cNvPr id="40" name="rc40"/>
            <p:cNvSpPr/>
            <p:nvPr/>
          </p:nvSpPr>
          <p:spPr>
            <a:xfrm>
              <a:off x="3162075" y="3211594"/>
              <a:ext cx="239888" cy="1096427"/>
            </a:xfrm>
            <a:prstGeom prst="rect">
              <a:avLst/>
            </a:prstGeom>
            <a:solidFill>
              <a:srgbClr val="80BD41">
                <a:alpha val="100000"/>
              </a:srgbClr>
            </a:solidFill>
          </p:spPr>
          <p:txBody>
            <a:bodyPr/>
            <a:lstStyle/>
            <a:p/>
          </p:txBody>
        </p:sp>
        <p:sp>
          <p:nvSpPr>
            <p:cNvPr id="41" name="rc41"/>
            <p:cNvSpPr/>
            <p:nvPr/>
          </p:nvSpPr>
          <p:spPr>
            <a:xfrm>
              <a:off x="3162075" y="3201394"/>
              <a:ext cx="239888" cy="10199"/>
            </a:xfrm>
            <a:prstGeom prst="rect">
              <a:avLst/>
            </a:prstGeom>
            <a:solidFill>
              <a:srgbClr val="1CABE2">
                <a:alpha val="100000"/>
              </a:srgbClr>
            </a:solidFill>
          </p:spPr>
          <p:txBody>
            <a:bodyPr/>
            <a:lstStyle/>
            <a:p/>
          </p:txBody>
        </p:sp>
        <p:sp>
          <p:nvSpPr>
            <p:cNvPr id="42" name="rc42"/>
            <p:cNvSpPr/>
            <p:nvPr/>
          </p:nvSpPr>
          <p:spPr>
            <a:xfrm>
              <a:off x="3428618" y="3201394"/>
              <a:ext cx="239888" cy="1106626"/>
            </a:xfrm>
            <a:prstGeom prst="rect">
              <a:avLst/>
            </a:prstGeom>
            <a:solidFill>
              <a:srgbClr val="80BD41">
                <a:alpha val="100000"/>
              </a:srgbClr>
            </a:solidFill>
          </p:spPr>
          <p:txBody>
            <a:bodyPr/>
            <a:lstStyle/>
            <a:p/>
          </p:txBody>
        </p:sp>
        <p:sp>
          <p:nvSpPr>
            <p:cNvPr id="43" name="rc43"/>
            <p:cNvSpPr/>
            <p:nvPr/>
          </p:nvSpPr>
          <p:spPr>
            <a:xfrm>
              <a:off x="3428618" y="3191195"/>
              <a:ext cx="239888" cy="10199"/>
            </a:xfrm>
            <a:prstGeom prst="rect">
              <a:avLst/>
            </a:prstGeom>
            <a:solidFill>
              <a:srgbClr val="1CABE2">
                <a:alpha val="100000"/>
              </a:srgbClr>
            </a:solidFill>
          </p:spPr>
          <p:txBody>
            <a:bodyPr/>
            <a:lstStyle/>
            <a:p/>
          </p:txBody>
        </p:sp>
        <p:sp>
          <p:nvSpPr>
            <p:cNvPr id="44" name="rc44"/>
            <p:cNvSpPr/>
            <p:nvPr/>
          </p:nvSpPr>
          <p:spPr>
            <a:xfrm>
              <a:off x="3695161" y="3175896"/>
              <a:ext cx="239888" cy="1132125"/>
            </a:xfrm>
            <a:prstGeom prst="rect">
              <a:avLst/>
            </a:prstGeom>
            <a:solidFill>
              <a:srgbClr val="80BD41">
                <a:alpha val="100000"/>
              </a:srgbClr>
            </a:solidFill>
          </p:spPr>
          <p:txBody>
            <a:bodyPr/>
            <a:lstStyle/>
            <a:p/>
          </p:txBody>
        </p:sp>
        <p:sp>
          <p:nvSpPr>
            <p:cNvPr id="45" name="rc45"/>
            <p:cNvSpPr/>
            <p:nvPr/>
          </p:nvSpPr>
          <p:spPr>
            <a:xfrm>
              <a:off x="3695161" y="3165697"/>
              <a:ext cx="239888" cy="10199"/>
            </a:xfrm>
            <a:prstGeom prst="rect">
              <a:avLst/>
            </a:prstGeom>
            <a:solidFill>
              <a:srgbClr val="1CABE2">
                <a:alpha val="100000"/>
              </a:srgbClr>
            </a:solidFill>
          </p:spPr>
          <p:txBody>
            <a:bodyPr/>
            <a:lstStyle/>
            <a:p/>
          </p:txBody>
        </p:sp>
        <p:sp>
          <p:nvSpPr>
            <p:cNvPr id="46" name="rc46"/>
            <p:cNvSpPr/>
            <p:nvPr/>
          </p:nvSpPr>
          <p:spPr>
            <a:xfrm>
              <a:off x="3961705" y="3145298"/>
              <a:ext cx="239888" cy="1162722"/>
            </a:xfrm>
            <a:prstGeom prst="rect">
              <a:avLst/>
            </a:prstGeom>
            <a:solidFill>
              <a:srgbClr val="80BD41">
                <a:alpha val="100000"/>
              </a:srgbClr>
            </a:solidFill>
          </p:spPr>
          <p:txBody>
            <a:bodyPr/>
            <a:lstStyle/>
            <a:p/>
          </p:txBody>
        </p:sp>
        <p:sp>
          <p:nvSpPr>
            <p:cNvPr id="47" name="rc47"/>
            <p:cNvSpPr/>
            <p:nvPr/>
          </p:nvSpPr>
          <p:spPr>
            <a:xfrm>
              <a:off x="3961705" y="3135099"/>
              <a:ext cx="239888" cy="10199"/>
            </a:xfrm>
            <a:prstGeom prst="rect">
              <a:avLst/>
            </a:prstGeom>
            <a:solidFill>
              <a:srgbClr val="1CABE2">
                <a:alpha val="100000"/>
              </a:srgbClr>
            </a:solidFill>
          </p:spPr>
          <p:txBody>
            <a:bodyPr/>
            <a:lstStyle/>
            <a:p/>
          </p:txBody>
        </p:sp>
        <p:sp>
          <p:nvSpPr>
            <p:cNvPr id="48" name="rc48"/>
            <p:cNvSpPr/>
            <p:nvPr/>
          </p:nvSpPr>
          <p:spPr>
            <a:xfrm>
              <a:off x="4228248" y="3104501"/>
              <a:ext cx="239888" cy="1203520"/>
            </a:xfrm>
            <a:prstGeom prst="rect">
              <a:avLst/>
            </a:prstGeom>
            <a:solidFill>
              <a:srgbClr val="80BD41">
                <a:alpha val="100000"/>
              </a:srgbClr>
            </a:solidFill>
          </p:spPr>
          <p:txBody>
            <a:bodyPr/>
            <a:lstStyle/>
            <a:p/>
          </p:txBody>
        </p:sp>
        <p:sp>
          <p:nvSpPr>
            <p:cNvPr id="49" name="rc49"/>
            <p:cNvSpPr/>
            <p:nvPr/>
          </p:nvSpPr>
          <p:spPr>
            <a:xfrm>
              <a:off x="4228248" y="3094302"/>
              <a:ext cx="239888" cy="10199"/>
            </a:xfrm>
            <a:prstGeom prst="rect">
              <a:avLst/>
            </a:prstGeom>
            <a:solidFill>
              <a:srgbClr val="1CABE2">
                <a:alpha val="100000"/>
              </a:srgbClr>
            </a:solidFill>
          </p:spPr>
          <p:txBody>
            <a:bodyPr/>
            <a:lstStyle/>
            <a:p/>
          </p:txBody>
        </p:sp>
        <p:sp>
          <p:nvSpPr>
            <p:cNvPr id="50" name="rc50"/>
            <p:cNvSpPr/>
            <p:nvPr/>
          </p:nvSpPr>
          <p:spPr>
            <a:xfrm>
              <a:off x="4494791" y="3068803"/>
              <a:ext cx="239888" cy="1239217"/>
            </a:xfrm>
            <a:prstGeom prst="rect">
              <a:avLst/>
            </a:prstGeom>
            <a:solidFill>
              <a:srgbClr val="80BD41">
                <a:alpha val="100000"/>
              </a:srgbClr>
            </a:solidFill>
          </p:spPr>
          <p:txBody>
            <a:bodyPr/>
            <a:lstStyle/>
            <a:p/>
          </p:txBody>
        </p:sp>
        <p:sp>
          <p:nvSpPr>
            <p:cNvPr id="51" name="rc51"/>
            <p:cNvSpPr/>
            <p:nvPr/>
          </p:nvSpPr>
          <p:spPr>
            <a:xfrm>
              <a:off x="4494791" y="3058604"/>
              <a:ext cx="239888" cy="10199"/>
            </a:xfrm>
            <a:prstGeom prst="rect">
              <a:avLst/>
            </a:prstGeom>
            <a:solidFill>
              <a:srgbClr val="1CABE2">
                <a:alpha val="100000"/>
              </a:srgbClr>
            </a:solidFill>
          </p:spPr>
          <p:txBody>
            <a:bodyPr/>
            <a:lstStyle/>
            <a:p/>
          </p:txBody>
        </p:sp>
        <p:sp>
          <p:nvSpPr>
            <p:cNvPr id="52" name="rc52"/>
            <p:cNvSpPr/>
            <p:nvPr/>
          </p:nvSpPr>
          <p:spPr>
            <a:xfrm>
              <a:off x="4761334" y="3063704"/>
              <a:ext cx="239888" cy="1244317"/>
            </a:xfrm>
            <a:prstGeom prst="rect">
              <a:avLst/>
            </a:prstGeom>
            <a:solidFill>
              <a:srgbClr val="80BD41">
                <a:alpha val="100000"/>
              </a:srgbClr>
            </a:solidFill>
          </p:spPr>
          <p:txBody>
            <a:bodyPr/>
            <a:lstStyle/>
            <a:p/>
          </p:txBody>
        </p:sp>
        <p:sp>
          <p:nvSpPr>
            <p:cNvPr id="53" name="rc53"/>
            <p:cNvSpPr/>
            <p:nvPr/>
          </p:nvSpPr>
          <p:spPr>
            <a:xfrm>
              <a:off x="4761334" y="3053504"/>
              <a:ext cx="239888" cy="10199"/>
            </a:xfrm>
            <a:prstGeom prst="rect">
              <a:avLst/>
            </a:prstGeom>
            <a:solidFill>
              <a:srgbClr val="1CABE2">
                <a:alpha val="100000"/>
              </a:srgbClr>
            </a:solidFill>
          </p:spPr>
          <p:txBody>
            <a:bodyPr/>
            <a:lstStyle/>
            <a:p/>
          </p:txBody>
        </p:sp>
        <p:sp>
          <p:nvSpPr>
            <p:cNvPr id="54" name="rc54"/>
            <p:cNvSpPr/>
            <p:nvPr/>
          </p:nvSpPr>
          <p:spPr>
            <a:xfrm>
              <a:off x="5027877" y="3058604"/>
              <a:ext cx="239888" cy="1249417"/>
            </a:xfrm>
            <a:prstGeom prst="rect">
              <a:avLst/>
            </a:prstGeom>
            <a:solidFill>
              <a:srgbClr val="80BD41">
                <a:alpha val="100000"/>
              </a:srgbClr>
            </a:solidFill>
          </p:spPr>
          <p:txBody>
            <a:bodyPr/>
            <a:lstStyle/>
            <a:p/>
          </p:txBody>
        </p:sp>
        <p:sp>
          <p:nvSpPr>
            <p:cNvPr id="55" name="rc55"/>
            <p:cNvSpPr/>
            <p:nvPr/>
          </p:nvSpPr>
          <p:spPr>
            <a:xfrm>
              <a:off x="5027877" y="3048405"/>
              <a:ext cx="239888" cy="10199"/>
            </a:xfrm>
            <a:prstGeom prst="rect">
              <a:avLst/>
            </a:prstGeom>
            <a:solidFill>
              <a:srgbClr val="1CABE2">
                <a:alpha val="100000"/>
              </a:srgbClr>
            </a:solidFill>
          </p:spPr>
          <p:txBody>
            <a:bodyPr/>
            <a:lstStyle/>
            <a:p/>
          </p:txBody>
        </p:sp>
        <p:sp>
          <p:nvSpPr>
            <p:cNvPr id="56" name="rc56"/>
            <p:cNvSpPr/>
            <p:nvPr/>
          </p:nvSpPr>
          <p:spPr>
            <a:xfrm>
              <a:off x="5294420" y="3043305"/>
              <a:ext cx="239888" cy="1264716"/>
            </a:xfrm>
            <a:prstGeom prst="rect">
              <a:avLst/>
            </a:prstGeom>
            <a:solidFill>
              <a:srgbClr val="80BD41">
                <a:alpha val="100000"/>
              </a:srgbClr>
            </a:solidFill>
          </p:spPr>
          <p:txBody>
            <a:bodyPr/>
            <a:lstStyle/>
            <a:p/>
          </p:txBody>
        </p:sp>
        <p:sp>
          <p:nvSpPr>
            <p:cNvPr id="57" name="rc57"/>
            <p:cNvSpPr/>
            <p:nvPr/>
          </p:nvSpPr>
          <p:spPr>
            <a:xfrm>
              <a:off x="5294420" y="3028006"/>
              <a:ext cx="239888" cy="15298"/>
            </a:xfrm>
            <a:prstGeom prst="rect">
              <a:avLst/>
            </a:prstGeom>
            <a:solidFill>
              <a:srgbClr val="1CABE2">
                <a:alpha val="100000"/>
              </a:srgbClr>
            </a:solidFill>
          </p:spPr>
          <p:txBody>
            <a:bodyPr/>
            <a:lstStyle/>
            <a:p/>
          </p:txBody>
        </p:sp>
        <p:sp>
          <p:nvSpPr>
            <p:cNvPr id="58" name="rc58"/>
            <p:cNvSpPr/>
            <p:nvPr/>
          </p:nvSpPr>
          <p:spPr>
            <a:xfrm>
              <a:off x="5560963" y="3022906"/>
              <a:ext cx="239888" cy="1285114"/>
            </a:xfrm>
            <a:prstGeom prst="rect">
              <a:avLst/>
            </a:prstGeom>
            <a:solidFill>
              <a:srgbClr val="80BD41">
                <a:alpha val="100000"/>
              </a:srgbClr>
            </a:solidFill>
          </p:spPr>
          <p:txBody>
            <a:bodyPr/>
            <a:lstStyle/>
            <a:p/>
          </p:txBody>
        </p:sp>
        <p:sp>
          <p:nvSpPr>
            <p:cNvPr id="59" name="rc59"/>
            <p:cNvSpPr/>
            <p:nvPr/>
          </p:nvSpPr>
          <p:spPr>
            <a:xfrm>
              <a:off x="5560963" y="3007607"/>
              <a:ext cx="239888" cy="15298"/>
            </a:xfrm>
            <a:prstGeom prst="rect">
              <a:avLst/>
            </a:prstGeom>
            <a:solidFill>
              <a:srgbClr val="1CABE2">
                <a:alpha val="100000"/>
              </a:srgbClr>
            </a:solidFill>
          </p:spPr>
          <p:txBody>
            <a:bodyPr/>
            <a:lstStyle/>
            <a:p/>
          </p:txBody>
        </p:sp>
        <p:sp>
          <p:nvSpPr>
            <p:cNvPr id="60" name="rc60"/>
            <p:cNvSpPr/>
            <p:nvPr/>
          </p:nvSpPr>
          <p:spPr>
            <a:xfrm>
              <a:off x="5827506" y="3002508"/>
              <a:ext cx="239888" cy="1305513"/>
            </a:xfrm>
            <a:prstGeom prst="rect">
              <a:avLst/>
            </a:prstGeom>
            <a:solidFill>
              <a:srgbClr val="80BD41">
                <a:alpha val="100000"/>
              </a:srgbClr>
            </a:solidFill>
          </p:spPr>
          <p:txBody>
            <a:bodyPr/>
            <a:lstStyle/>
            <a:p/>
          </p:txBody>
        </p:sp>
        <p:sp>
          <p:nvSpPr>
            <p:cNvPr id="61" name="rc61"/>
            <p:cNvSpPr/>
            <p:nvPr/>
          </p:nvSpPr>
          <p:spPr>
            <a:xfrm>
              <a:off x="5827506" y="2987209"/>
              <a:ext cx="239888" cy="15298"/>
            </a:xfrm>
            <a:prstGeom prst="rect">
              <a:avLst/>
            </a:prstGeom>
            <a:solidFill>
              <a:srgbClr val="1CABE2">
                <a:alpha val="100000"/>
              </a:srgbClr>
            </a:solidFill>
          </p:spPr>
          <p:txBody>
            <a:bodyPr/>
            <a:lstStyle/>
            <a:p/>
          </p:txBody>
        </p:sp>
        <p:sp>
          <p:nvSpPr>
            <p:cNvPr id="62" name="rc62"/>
            <p:cNvSpPr/>
            <p:nvPr/>
          </p:nvSpPr>
          <p:spPr>
            <a:xfrm>
              <a:off x="6094049" y="2982109"/>
              <a:ext cx="239888" cy="1325912"/>
            </a:xfrm>
            <a:prstGeom prst="rect">
              <a:avLst/>
            </a:prstGeom>
            <a:solidFill>
              <a:srgbClr val="80BD41">
                <a:alpha val="100000"/>
              </a:srgbClr>
            </a:solidFill>
          </p:spPr>
          <p:txBody>
            <a:bodyPr/>
            <a:lstStyle/>
            <a:p/>
          </p:txBody>
        </p:sp>
        <p:sp>
          <p:nvSpPr>
            <p:cNvPr id="63" name="rc63"/>
            <p:cNvSpPr/>
            <p:nvPr/>
          </p:nvSpPr>
          <p:spPr>
            <a:xfrm>
              <a:off x="6094049" y="2966810"/>
              <a:ext cx="239888" cy="15298"/>
            </a:xfrm>
            <a:prstGeom prst="rect">
              <a:avLst/>
            </a:prstGeom>
            <a:solidFill>
              <a:srgbClr val="1CABE2">
                <a:alpha val="100000"/>
              </a:srgbClr>
            </a:solidFill>
          </p:spPr>
          <p:txBody>
            <a:bodyPr/>
            <a:lstStyle/>
            <a:p/>
          </p:txBody>
        </p:sp>
        <p:sp>
          <p:nvSpPr>
            <p:cNvPr id="64" name="rc64"/>
            <p:cNvSpPr/>
            <p:nvPr/>
          </p:nvSpPr>
          <p:spPr>
            <a:xfrm>
              <a:off x="6360593" y="3002508"/>
              <a:ext cx="239888" cy="1305513"/>
            </a:xfrm>
            <a:prstGeom prst="rect">
              <a:avLst/>
            </a:prstGeom>
            <a:solidFill>
              <a:srgbClr val="80BD41">
                <a:alpha val="100000"/>
              </a:srgbClr>
            </a:solidFill>
          </p:spPr>
          <p:txBody>
            <a:bodyPr/>
            <a:lstStyle/>
            <a:p/>
          </p:txBody>
        </p:sp>
        <p:sp>
          <p:nvSpPr>
            <p:cNvPr id="65" name="rc65"/>
            <p:cNvSpPr/>
            <p:nvPr/>
          </p:nvSpPr>
          <p:spPr>
            <a:xfrm>
              <a:off x="6360593" y="2987209"/>
              <a:ext cx="239888" cy="15298"/>
            </a:xfrm>
            <a:prstGeom prst="rect">
              <a:avLst/>
            </a:prstGeom>
            <a:solidFill>
              <a:srgbClr val="1CABE2">
                <a:alpha val="100000"/>
              </a:srgbClr>
            </a:solidFill>
          </p:spPr>
          <p:txBody>
            <a:bodyPr/>
            <a:lstStyle/>
            <a:p/>
          </p:txBody>
        </p:sp>
        <p:sp>
          <p:nvSpPr>
            <p:cNvPr id="66" name="rc66"/>
            <p:cNvSpPr/>
            <p:nvPr/>
          </p:nvSpPr>
          <p:spPr>
            <a:xfrm>
              <a:off x="6627136" y="3038205"/>
              <a:ext cx="239888" cy="1269815"/>
            </a:xfrm>
            <a:prstGeom prst="rect">
              <a:avLst/>
            </a:prstGeom>
            <a:solidFill>
              <a:srgbClr val="80BD41">
                <a:alpha val="100000"/>
              </a:srgbClr>
            </a:solidFill>
          </p:spPr>
          <p:txBody>
            <a:bodyPr/>
            <a:lstStyle/>
            <a:p/>
          </p:txBody>
        </p:sp>
        <p:sp>
          <p:nvSpPr>
            <p:cNvPr id="67" name="rc67"/>
            <p:cNvSpPr/>
            <p:nvPr/>
          </p:nvSpPr>
          <p:spPr>
            <a:xfrm>
              <a:off x="6627136" y="3022906"/>
              <a:ext cx="239888" cy="15298"/>
            </a:xfrm>
            <a:prstGeom prst="rect">
              <a:avLst/>
            </a:prstGeom>
            <a:solidFill>
              <a:srgbClr val="1CABE2">
                <a:alpha val="100000"/>
              </a:srgbClr>
            </a:solidFill>
          </p:spPr>
          <p:txBody>
            <a:bodyPr/>
            <a:lstStyle/>
            <a:p/>
          </p:txBody>
        </p:sp>
        <p:sp>
          <p:nvSpPr>
            <p:cNvPr id="68" name="rc68"/>
            <p:cNvSpPr/>
            <p:nvPr/>
          </p:nvSpPr>
          <p:spPr>
            <a:xfrm>
              <a:off x="6893679" y="3073903"/>
              <a:ext cx="239888" cy="1234118"/>
            </a:xfrm>
            <a:prstGeom prst="rect">
              <a:avLst/>
            </a:prstGeom>
            <a:solidFill>
              <a:srgbClr val="80BD41">
                <a:alpha val="100000"/>
              </a:srgbClr>
            </a:solidFill>
          </p:spPr>
          <p:txBody>
            <a:bodyPr/>
            <a:lstStyle/>
            <a:p/>
          </p:txBody>
        </p:sp>
        <p:sp>
          <p:nvSpPr>
            <p:cNvPr id="69" name="rc69"/>
            <p:cNvSpPr/>
            <p:nvPr/>
          </p:nvSpPr>
          <p:spPr>
            <a:xfrm>
              <a:off x="6893679" y="3063704"/>
              <a:ext cx="239888" cy="10199"/>
            </a:xfrm>
            <a:prstGeom prst="rect">
              <a:avLst/>
            </a:prstGeom>
            <a:solidFill>
              <a:srgbClr val="1CABE2">
                <a:alpha val="100000"/>
              </a:srgbClr>
            </a:solidFill>
          </p:spPr>
          <p:txBody>
            <a:bodyPr/>
            <a:lstStyle/>
            <a:p/>
          </p:txBody>
        </p:sp>
        <p:sp>
          <p:nvSpPr>
            <p:cNvPr id="70" name="rc70"/>
            <p:cNvSpPr/>
            <p:nvPr/>
          </p:nvSpPr>
          <p:spPr>
            <a:xfrm>
              <a:off x="7160222" y="3109601"/>
              <a:ext cx="239888" cy="1198420"/>
            </a:xfrm>
            <a:prstGeom prst="rect">
              <a:avLst/>
            </a:prstGeom>
            <a:solidFill>
              <a:srgbClr val="80BD41">
                <a:alpha val="100000"/>
              </a:srgbClr>
            </a:solidFill>
          </p:spPr>
          <p:txBody>
            <a:bodyPr/>
            <a:lstStyle/>
            <a:p/>
          </p:txBody>
        </p:sp>
        <p:sp>
          <p:nvSpPr>
            <p:cNvPr id="71" name="rc71"/>
            <p:cNvSpPr/>
            <p:nvPr/>
          </p:nvSpPr>
          <p:spPr>
            <a:xfrm>
              <a:off x="7160222" y="3099401"/>
              <a:ext cx="239888" cy="10199"/>
            </a:xfrm>
            <a:prstGeom prst="rect">
              <a:avLst/>
            </a:prstGeom>
            <a:solidFill>
              <a:srgbClr val="1CABE2">
                <a:alpha val="100000"/>
              </a:srgbClr>
            </a:solidFill>
          </p:spPr>
          <p:txBody>
            <a:bodyPr/>
            <a:lstStyle/>
            <a:p/>
          </p:txBody>
        </p:sp>
        <p:sp>
          <p:nvSpPr>
            <p:cNvPr id="72" name="rc72"/>
            <p:cNvSpPr/>
            <p:nvPr/>
          </p:nvSpPr>
          <p:spPr>
            <a:xfrm>
              <a:off x="7426765" y="3180996"/>
              <a:ext cx="239888" cy="1127025"/>
            </a:xfrm>
            <a:prstGeom prst="rect">
              <a:avLst/>
            </a:prstGeom>
            <a:solidFill>
              <a:srgbClr val="80BD41">
                <a:alpha val="100000"/>
              </a:srgbClr>
            </a:solidFill>
          </p:spPr>
          <p:txBody>
            <a:bodyPr/>
            <a:lstStyle/>
            <a:p/>
          </p:txBody>
        </p:sp>
        <p:sp>
          <p:nvSpPr>
            <p:cNvPr id="73" name="rc73"/>
            <p:cNvSpPr/>
            <p:nvPr/>
          </p:nvSpPr>
          <p:spPr>
            <a:xfrm>
              <a:off x="7426765" y="3170796"/>
              <a:ext cx="239888" cy="10199"/>
            </a:xfrm>
            <a:prstGeom prst="rect">
              <a:avLst/>
            </a:prstGeom>
            <a:solidFill>
              <a:srgbClr val="1CABE2">
                <a:alpha val="100000"/>
              </a:srgbClr>
            </a:solidFill>
          </p:spPr>
          <p:txBody>
            <a:bodyPr/>
            <a:lstStyle/>
            <a:p/>
          </p:txBody>
        </p:sp>
        <p:sp>
          <p:nvSpPr>
            <p:cNvPr id="74" name="rc74"/>
            <p:cNvSpPr/>
            <p:nvPr/>
          </p:nvSpPr>
          <p:spPr>
            <a:xfrm>
              <a:off x="7693308" y="3252391"/>
              <a:ext cx="239888" cy="1055630"/>
            </a:xfrm>
            <a:prstGeom prst="rect">
              <a:avLst/>
            </a:prstGeom>
            <a:solidFill>
              <a:srgbClr val="80BD41">
                <a:alpha val="100000"/>
              </a:srgbClr>
            </a:solidFill>
          </p:spPr>
          <p:txBody>
            <a:bodyPr/>
            <a:lstStyle/>
            <a:p/>
          </p:txBody>
        </p:sp>
        <p:sp>
          <p:nvSpPr>
            <p:cNvPr id="75" name="rc75"/>
            <p:cNvSpPr/>
            <p:nvPr/>
          </p:nvSpPr>
          <p:spPr>
            <a:xfrm>
              <a:off x="7693308" y="3242192"/>
              <a:ext cx="239888" cy="10199"/>
            </a:xfrm>
            <a:prstGeom prst="rect">
              <a:avLst/>
            </a:prstGeom>
            <a:solidFill>
              <a:srgbClr val="1CABE2">
                <a:alpha val="100000"/>
              </a:srgbClr>
            </a:solidFill>
          </p:spPr>
          <p:txBody>
            <a:bodyPr/>
            <a:lstStyle/>
            <a:p/>
          </p:txBody>
        </p:sp>
        <p:sp>
          <p:nvSpPr>
            <p:cNvPr id="76" name="rc76"/>
            <p:cNvSpPr/>
            <p:nvPr/>
          </p:nvSpPr>
          <p:spPr>
            <a:xfrm>
              <a:off x="7959851" y="3308487"/>
              <a:ext cx="239888" cy="999533"/>
            </a:xfrm>
            <a:prstGeom prst="rect">
              <a:avLst/>
            </a:prstGeom>
            <a:solidFill>
              <a:srgbClr val="80BD41">
                <a:alpha val="100000"/>
              </a:srgbClr>
            </a:solidFill>
          </p:spPr>
          <p:txBody>
            <a:bodyPr/>
            <a:lstStyle/>
            <a:p/>
          </p:txBody>
        </p:sp>
        <p:sp>
          <p:nvSpPr>
            <p:cNvPr id="77" name="rc77"/>
            <p:cNvSpPr/>
            <p:nvPr/>
          </p:nvSpPr>
          <p:spPr>
            <a:xfrm>
              <a:off x="7959851" y="3298288"/>
              <a:ext cx="239888" cy="10199"/>
            </a:xfrm>
            <a:prstGeom prst="rect">
              <a:avLst/>
            </a:prstGeom>
            <a:solidFill>
              <a:srgbClr val="1CABE2">
                <a:alpha val="100000"/>
              </a:srgbClr>
            </a:solidFill>
          </p:spPr>
          <p:txBody>
            <a:bodyPr/>
            <a:lstStyle/>
            <a:p/>
          </p:txBody>
        </p:sp>
        <p:sp>
          <p:nvSpPr>
            <p:cNvPr id="78" name="pl78"/>
            <p:cNvSpPr/>
            <p:nvPr/>
          </p:nvSpPr>
          <p:spPr>
            <a:xfrm>
              <a:off x="1416218" y="2095023"/>
              <a:ext cx="6663577" cy="134121"/>
            </a:xfrm>
            <a:custGeom>
              <a:avLst/>
              <a:pathLst>
                <a:path w="6663577" h="134121">
                  <a:moveTo>
                    <a:pt x="0" y="134121"/>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1310408" y="2912478"/>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2643124" y="305016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3975839" y="299917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5308555" y="289208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tx94"/>
            <p:cNvSpPr/>
            <p:nvPr/>
          </p:nvSpPr>
          <p:spPr>
            <a:xfrm>
              <a:off x="6374727" y="285128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5" name="tx95"/>
            <p:cNvSpPr/>
            <p:nvPr/>
          </p:nvSpPr>
          <p:spPr>
            <a:xfrm>
              <a:off x="6641271" y="288698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6" name="tx96"/>
            <p:cNvSpPr/>
            <p:nvPr/>
          </p:nvSpPr>
          <p:spPr>
            <a:xfrm>
              <a:off x="6907814" y="292777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7" name="tx97"/>
            <p:cNvSpPr/>
            <p:nvPr/>
          </p:nvSpPr>
          <p:spPr>
            <a:xfrm>
              <a:off x="7174357" y="296347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8" name="tx98"/>
            <p:cNvSpPr/>
            <p:nvPr/>
          </p:nvSpPr>
          <p:spPr>
            <a:xfrm>
              <a:off x="7440900" y="303487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9" name="tx99"/>
            <p:cNvSpPr/>
            <p:nvPr/>
          </p:nvSpPr>
          <p:spPr>
            <a:xfrm>
              <a:off x="7707443" y="310626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100" name="tx100"/>
            <p:cNvSpPr/>
            <p:nvPr/>
          </p:nvSpPr>
          <p:spPr>
            <a:xfrm>
              <a:off x="7973986" y="316236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101" name="pl101"/>
            <p:cNvSpPr/>
            <p:nvPr/>
          </p:nvSpPr>
          <p:spPr>
            <a:xfrm>
              <a:off x="1416218"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655386" y="374594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a:off x="655386" y="32359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5" name="tx115"/>
            <p:cNvSpPr/>
            <p:nvPr/>
          </p:nvSpPr>
          <p:spPr>
            <a:xfrm>
              <a:off x="655386" y="2725940"/>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16" name="tx116"/>
            <p:cNvSpPr/>
            <p:nvPr/>
          </p:nvSpPr>
          <p:spPr>
            <a:xfrm>
              <a:off x="655386" y="22160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7" name="tx117"/>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9" name="tx119"/>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0" name="tx120"/>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1" name="tx121"/>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2" name="tx122"/>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3" name="tx123"/>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rot="-5400000">
              <a:off x="100707" y="308275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4" name="tx134"/>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l135"/>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6" name="tx136"/>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7" name="rc137"/>
            <p:cNvSpPr/>
            <p:nvPr/>
          </p:nvSpPr>
          <p:spPr>
            <a:xfrm>
              <a:off x="4056806" y="5180747"/>
              <a:ext cx="201456" cy="201456"/>
            </a:xfrm>
            <a:prstGeom prst="rect">
              <a:avLst/>
            </a:prstGeom>
            <a:solidFill>
              <a:srgbClr val="1CABE2">
                <a:alpha val="100000"/>
              </a:srgbClr>
            </a:solidFill>
          </p:spPr>
          <p:txBody>
            <a:bodyPr/>
            <a:lstStyle/>
            <a:p/>
          </p:txBody>
        </p:sp>
        <p:sp>
          <p:nvSpPr>
            <p:cNvPr id="138" name="rc138"/>
            <p:cNvSpPr/>
            <p:nvPr/>
          </p:nvSpPr>
          <p:spPr>
            <a:xfrm>
              <a:off x="6014964" y="5180747"/>
              <a:ext cx="201456" cy="201456"/>
            </a:xfrm>
            <a:prstGeom prst="rect">
              <a:avLst/>
            </a:prstGeom>
            <a:solidFill>
              <a:srgbClr val="80BD41">
                <a:alpha val="100000"/>
              </a:srgbClr>
            </a:solidFill>
          </p:spPr>
          <p:txBody>
            <a:bodyPr/>
            <a:lstStyle/>
            <a:p/>
          </p:txBody>
        </p:sp>
        <p:sp>
          <p:nvSpPr>
            <p:cNvPr id="139" name="tx139"/>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0" name="tx140"/>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1" name="tx141"/>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2" name="tx142"/>
            <p:cNvSpPr/>
            <p:nvPr/>
          </p:nvSpPr>
          <p:spPr>
            <a:xfrm>
              <a:off x="951100" y="1594448"/>
              <a:ext cx="139800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Tuvalu, 2000-2025</a:t>
              </a:r>
            </a:p>
          </p:txBody>
        </p:sp>
        <p:sp>
          <p:nvSpPr>
            <p:cNvPr id="143" name="pl143"/>
            <p:cNvSpPr/>
            <p:nvPr/>
          </p:nvSpPr>
          <p:spPr>
            <a:xfrm>
              <a:off x="256552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51040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76425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83477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37328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954972"/>
              <a:ext cx="6498575" cy="129091"/>
            </a:xfrm>
            <a:prstGeom prst="rect">
              <a:avLst/>
            </a:prstGeom>
            <a:solidFill>
              <a:srgbClr val="80BD41">
                <a:alpha val="100000"/>
              </a:srgbClr>
            </a:solidFill>
          </p:spPr>
          <p:txBody>
            <a:bodyPr/>
            <a:lstStyle/>
            <a:p/>
          </p:txBody>
        </p:sp>
        <p:sp>
          <p:nvSpPr>
            <p:cNvPr id="153" name="rc153"/>
            <p:cNvSpPr/>
            <p:nvPr/>
          </p:nvSpPr>
          <p:spPr>
            <a:xfrm>
              <a:off x="7794848" y="5954972"/>
              <a:ext cx="76155" cy="129091"/>
            </a:xfrm>
            <a:prstGeom prst="rect">
              <a:avLst/>
            </a:prstGeom>
            <a:solidFill>
              <a:srgbClr val="1CABE2">
                <a:alpha val="100000"/>
              </a:srgbClr>
            </a:solidFill>
          </p:spPr>
          <p:txBody>
            <a:bodyPr/>
            <a:lstStyle/>
            <a:p/>
          </p:txBody>
        </p:sp>
        <p:sp>
          <p:nvSpPr>
            <p:cNvPr id="154" name="rc154"/>
            <p:cNvSpPr/>
            <p:nvPr/>
          </p:nvSpPr>
          <p:spPr>
            <a:xfrm>
              <a:off x="1296273" y="5793607"/>
              <a:ext cx="5254707" cy="129091"/>
            </a:xfrm>
            <a:prstGeom prst="rect">
              <a:avLst/>
            </a:prstGeom>
            <a:solidFill>
              <a:srgbClr val="80BD41">
                <a:alpha val="100000"/>
              </a:srgbClr>
            </a:solidFill>
          </p:spPr>
          <p:txBody>
            <a:bodyPr/>
            <a:lstStyle/>
            <a:p/>
          </p:txBody>
        </p:sp>
        <p:sp>
          <p:nvSpPr>
            <p:cNvPr id="155" name="rc155"/>
            <p:cNvSpPr/>
            <p:nvPr/>
          </p:nvSpPr>
          <p:spPr>
            <a:xfrm>
              <a:off x="6550981" y="5793607"/>
              <a:ext cx="50770" cy="129091"/>
            </a:xfrm>
            <a:prstGeom prst="rect">
              <a:avLst/>
            </a:prstGeom>
            <a:solidFill>
              <a:srgbClr val="1CABE2">
                <a:alpha val="100000"/>
              </a:srgbClr>
            </a:solidFill>
          </p:spPr>
          <p:txBody>
            <a:bodyPr/>
            <a:lstStyle/>
            <a:p/>
          </p:txBody>
        </p:sp>
        <p:sp>
          <p:nvSpPr>
            <p:cNvPr id="156" name="rc156"/>
            <p:cNvSpPr/>
            <p:nvPr/>
          </p:nvSpPr>
          <p:spPr>
            <a:xfrm>
              <a:off x="1296273" y="5632243"/>
              <a:ext cx="4975471" cy="129091"/>
            </a:xfrm>
            <a:prstGeom prst="rect">
              <a:avLst/>
            </a:prstGeom>
            <a:solidFill>
              <a:srgbClr val="80BD41">
                <a:alpha val="100000"/>
              </a:srgbClr>
            </a:solidFill>
          </p:spPr>
          <p:txBody>
            <a:bodyPr/>
            <a:lstStyle/>
            <a:p/>
          </p:txBody>
        </p:sp>
        <p:sp>
          <p:nvSpPr>
            <p:cNvPr id="157" name="rc157"/>
            <p:cNvSpPr/>
            <p:nvPr/>
          </p:nvSpPr>
          <p:spPr>
            <a:xfrm>
              <a:off x="6271745" y="5632243"/>
              <a:ext cx="50770" cy="129091"/>
            </a:xfrm>
            <a:prstGeom prst="rect">
              <a:avLst/>
            </a:prstGeom>
            <a:solidFill>
              <a:srgbClr val="1CABE2">
                <a:alpha val="100000"/>
              </a:srgbClr>
            </a:solidFill>
          </p:spPr>
          <p:txBody>
            <a:bodyPr/>
            <a:lstStyle/>
            <a:p/>
          </p:txBody>
        </p:sp>
        <p:sp>
          <p:nvSpPr>
            <p:cNvPr id="158" name="tx158"/>
            <p:cNvSpPr/>
            <p:nvPr/>
          </p:nvSpPr>
          <p:spPr>
            <a:xfrm>
              <a:off x="8069513" y="597638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9" name="tx159"/>
            <p:cNvSpPr/>
            <p:nvPr/>
          </p:nvSpPr>
          <p:spPr>
            <a:xfrm>
              <a:off x="6736797" y="5815017"/>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0" name="tx160"/>
            <p:cNvSpPr/>
            <p:nvPr/>
          </p:nvSpPr>
          <p:spPr>
            <a:xfrm>
              <a:off x="6443600" y="56536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1" name="tx16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4" name="tx16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5" name="tx165"/>
            <p:cNvSpPr/>
            <p:nvPr/>
          </p:nvSpPr>
          <p:spPr>
            <a:xfrm>
              <a:off x="371823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6" name="tx166"/>
            <p:cNvSpPr/>
            <p:nvPr/>
          </p:nvSpPr>
          <p:spPr>
            <a:xfrm>
              <a:off x="625674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7" name="tx167"/>
            <p:cNvSpPr/>
            <p:nvPr/>
          </p:nvSpPr>
          <p:spPr>
            <a:xfrm>
              <a:off x="4386922" y="6339750"/>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8" name="tx16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decreased between 2019 and 2025.
The number of surviving infants decreased between 2019 and 2025.
In 2025, fewer children were vaccinated than in 2019.
In 2025, there were fewer surviving infants (target population) than in 2019.</a:t>
            </a:r>
          </a:p>
        </p:txBody>
      </p:sp>
      <p:sp>
        <p:nvSpPr>
          <p:cNvPr id="17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71" name=""/>
          <p:cNvGrpSpPr/>
          <p:nvPr/>
        </p:nvGrpSpPr>
        <p:grpSpPr>
          <a:xfrm>
            <a:off x="292608" y="1051560"/>
            <a:ext cx="8595360" cy="28575"/>
            <a:chOff x="292608" y="1051560"/>
            <a:chExt cx="8595360" cy="28575"/>
          </a:xfrm>
        </p:grpSpPr>
        <p:sp>
          <p:nvSpPr>
            <p:cNvPr id="17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71812"/>
            </a:xfrm>
            <a:custGeom>
              <a:avLst/>
              <a:pathLst>
                <a:path w="3397293" h="371812">
                  <a:moveTo>
                    <a:pt x="0" y="371812"/>
                  </a:moveTo>
                  <a:lnTo>
                    <a:pt x="135891" y="65614"/>
                  </a:lnTo>
                  <a:lnTo>
                    <a:pt x="271783" y="21871"/>
                  </a:lnTo>
                  <a:lnTo>
                    <a:pt x="407675" y="131228"/>
                  </a:lnTo>
                  <a:lnTo>
                    <a:pt x="543566" y="21871"/>
                  </a:lnTo>
                  <a:lnTo>
                    <a:pt x="679458" y="131228"/>
                  </a:lnTo>
                  <a:lnTo>
                    <a:pt x="815350" y="43742"/>
                  </a:lnTo>
                  <a:lnTo>
                    <a:pt x="951242" y="43742"/>
                  </a:lnTo>
                  <a:lnTo>
                    <a:pt x="1087133" y="0"/>
                  </a:lnTo>
                  <a:lnTo>
                    <a:pt x="1223025" y="240584"/>
                  </a:lnTo>
                  <a:lnTo>
                    <a:pt x="1358917" y="218713"/>
                  </a:lnTo>
                  <a:lnTo>
                    <a:pt x="1494809" y="65614"/>
                  </a:lnTo>
                  <a:lnTo>
                    <a:pt x="1630700" y="43742"/>
                  </a:lnTo>
                  <a:lnTo>
                    <a:pt x="1766592" y="196842"/>
                  </a:lnTo>
                  <a:lnTo>
                    <a:pt x="1902484" y="218713"/>
                  </a:lnTo>
                  <a:lnTo>
                    <a:pt x="2038375" y="65614"/>
                  </a:lnTo>
                  <a:lnTo>
                    <a:pt x="2174267" y="109356"/>
                  </a:lnTo>
                  <a:lnTo>
                    <a:pt x="2310159" y="65614"/>
                  </a:lnTo>
                  <a:lnTo>
                    <a:pt x="2446051" y="218713"/>
                  </a:lnTo>
                  <a:lnTo>
                    <a:pt x="2581942" y="153099"/>
                  </a:lnTo>
                  <a:lnTo>
                    <a:pt x="2717834" y="87485"/>
                  </a:lnTo>
                  <a:lnTo>
                    <a:pt x="2853726" y="109356"/>
                  </a:lnTo>
                  <a:lnTo>
                    <a:pt x="2989618" y="174970"/>
                  </a:lnTo>
                  <a:lnTo>
                    <a:pt x="3125509" y="109356"/>
                  </a:lnTo>
                  <a:lnTo>
                    <a:pt x="3261401" y="109356"/>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71812"/>
            </a:xfrm>
            <a:custGeom>
              <a:avLst/>
              <a:pathLst>
                <a:path w="3397293" h="371812">
                  <a:moveTo>
                    <a:pt x="0" y="371812"/>
                  </a:moveTo>
                  <a:lnTo>
                    <a:pt x="135891" y="65614"/>
                  </a:lnTo>
                  <a:lnTo>
                    <a:pt x="271783" y="21871"/>
                  </a:lnTo>
                  <a:lnTo>
                    <a:pt x="407675" y="131228"/>
                  </a:lnTo>
                  <a:lnTo>
                    <a:pt x="543566" y="21871"/>
                  </a:lnTo>
                  <a:lnTo>
                    <a:pt x="679458" y="131228"/>
                  </a:lnTo>
                  <a:lnTo>
                    <a:pt x="815350" y="43742"/>
                  </a:lnTo>
                  <a:lnTo>
                    <a:pt x="951242" y="43742"/>
                  </a:lnTo>
                  <a:lnTo>
                    <a:pt x="1087133" y="0"/>
                  </a:lnTo>
                  <a:lnTo>
                    <a:pt x="1223025" y="240584"/>
                  </a:lnTo>
                  <a:lnTo>
                    <a:pt x="1358917" y="218713"/>
                  </a:lnTo>
                  <a:lnTo>
                    <a:pt x="1494809" y="65614"/>
                  </a:lnTo>
                  <a:lnTo>
                    <a:pt x="1630700" y="43742"/>
                  </a:lnTo>
                  <a:lnTo>
                    <a:pt x="1766592" y="196842"/>
                  </a:lnTo>
                  <a:lnTo>
                    <a:pt x="1902484" y="218713"/>
                  </a:lnTo>
                  <a:lnTo>
                    <a:pt x="2038375" y="65614"/>
                  </a:lnTo>
                  <a:lnTo>
                    <a:pt x="2174267" y="109356"/>
                  </a:lnTo>
                  <a:lnTo>
                    <a:pt x="2310159" y="65614"/>
                  </a:lnTo>
                  <a:lnTo>
                    <a:pt x="2446051" y="218713"/>
                  </a:lnTo>
                  <a:lnTo>
                    <a:pt x="2581942" y="153099"/>
                  </a:lnTo>
                  <a:lnTo>
                    <a:pt x="2717834" y="87485"/>
                  </a:lnTo>
                  <a:lnTo>
                    <a:pt x="2853726" y="109356"/>
                  </a:lnTo>
                  <a:lnTo>
                    <a:pt x="2989618" y="174970"/>
                  </a:lnTo>
                  <a:lnTo>
                    <a:pt x="3125509" y="109356"/>
                  </a:lnTo>
                  <a:lnTo>
                    <a:pt x="3261401" y="109356"/>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71812"/>
            </a:xfrm>
            <a:custGeom>
              <a:avLst/>
              <a:pathLst>
                <a:path w="3397293" h="371812">
                  <a:moveTo>
                    <a:pt x="0" y="371812"/>
                  </a:moveTo>
                  <a:lnTo>
                    <a:pt x="135891" y="65614"/>
                  </a:lnTo>
                  <a:lnTo>
                    <a:pt x="271783" y="21871"/>
                  </a:lnTo>
                  <a:lnTo>
                    <a:pt x="407675" y="131228"/>
                  </a:lnTo>
                  <a:lnTo>
                    <a:pt x="543566" y="21871"/>
                  </a:lnTo>
                  <a:lnTo>
                    <a:pt x="679458" y="131228"/>
                  </a:lnTo>
                  <a:lnTo>
                    <a:pt x="815350" y="43742"/>
                  </a:lnTo>
                  <a:lnTo>
                    <a:pt x="951242" y="43742"/>
                  </a:lnTo>
                  <a:lnTo>
                    <a:pt x="1087133" y="0"/>
                  </a:lnTo>
                  <a:lnTo>
                    <a:pt x="1223025" y="240584"/>
                  </a:lnTo>
                  <a:lnTo>
                    <a:pt x="1358917" y="218713"/>
                  </a:lnTo>
                  <a:lnTo>
                    <a:pt x="1494809" y="65614"/>
                  </a:lnTo>
                  <a:lnTo>
                    <a:pt x="1630700" y="43742"/>
                  </a:lnTo>
                  <a:lnTo>
                    <a:pt x="1766592" y="196842"/>
                  </a:lnTo>
                  <a:lnTo>
                    <a:pt x="1902484" y="218713"/>
                  </a:lnTo>
                  <a:lnTo>
                    <a:pt x="2038375" y="65614"/>
                  </a:lnTo>
                  <a:lnTo>
                    <a:pt x="2174267" y="109356"/>
                  </a:lnTo>
                  <a:lnTo>
                    <a:pt x="2310159" y="65614"/>
                  </a:lnTo>
                  <a:lnTo>
                    <a:pt x="2446051" y="218713"/>
                  </a:lnTo>
                  <a:lnTo>
                    <a:pt x="2581942" y="153099"/>
                  </a:lnTo>
                  <a:lnTo>
                    <a:pt x="2717834" y="87485"/>
                  </a:lnTo>
                  <a:lnTo>
                    <a:pt x="2853726" y="109356"/>
                  </a:lnTo>
                  <a:lnTo>
                    <a:pt x="2989618" y="174970"/>
                  </a:lnTo>
                  <a:lnTo>
                    <a:pt x="3125509" y="109356"/>
                  </a:lnTo>
                  <a:lnTo>
                    <a:pt x="3261401" y="109356"/>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3662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3662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5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03726" y="4990743"/>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Tuvalu</a:t>
              </a:r>
            </a:p>
          </p:txBody>
        </p:sp>
        <p:sp>
          <p:nvSpPr>
            <p:cNvPr id="60" name="tx60"/>
            <p:cNvSpPr/>
            <p:nvPr/>
          </p:nvSpPr>
          <p:spPr>
            <a:xfrm>
              <a:off x="27816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1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12392" y="1405107"/>
              <a:ext cx="241443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Tuvalu, 2000-2025</a:t>
              </a:r>
            </a:p>
          </p:txBody>
        </p:sp>
        <p:sp>
          <p:nvSpPr>
            <p:cNvPr id="63" name="pl63"/>
            <p:cNvSpPr/>
            <p:nvPr/>
          </p:nvSpPr>
          <p:spPr>
            <a:xfrm>
              <a:off x="5267799" y="41337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929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521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113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633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225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817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04006"/>
              <a:ext cx="3397293" cy="1259366"/>
            </a:xfrm>
            <a:custGeom>
              <a:avLst/>
              <a:pathLst>
                <a:path w="3397293" h="1259366">
                  <a:moveTo>
                    <a:pt x="0" y="1259366"/>
                  </a:moveTo>
                  <a:lnTo>
                    <a:pt x="135891" y="222241"/>
                  </a:lnTo>
                  <a:lnTo>
                    <a:pt x="271783" y="74080"/>
                  </a:lnTo>
                  <a:lnTo>
                    <a:pt x="407675" y="444482"/>
                  </a:lnTo>
                  <a:lnTo>
                    <a:pt x="543566" y="74080"/>
                  </a:lnTo>
                  <a:lnTo>
                    <a:pt x="679458" y="444482"/>
                  </a:lnTo>
                  <a:lnTo>
                    <a:pt x="815350" y="148160"/>
                  </a:lnTo>
                  <a:lnTo>
                    <a:pt x="951242" y="148160"/>
                  </a:lnTo>
                  <a:lnTo>
                    <a:pt x="1087133" y="0"/>
                  </a:lnTo>
                  <a:lnTo>
                    <a:pt x="1223025" y="814884"/>
                  </a:lnTo>
                  <a:lnTo>
                    <a:pt x="1358917" y="740803"/>
                  </a:lnTo>
                  <a:lnTo>
                    <a:pt x="1494809" y="222241"/>
                  </a:lnTo>
                  <a:lnTo>
                    <a:pt x="1630700" y="148160"/>
                  </a:lnTo>
                  <a:lnTo>
                    <a:pt x="1766592" y="666723"/>
                  </a:lnTo>
                  <a:lnTo>
                    <a:pt x="1902484" y="740803"/>
                  </a:lnTo>
                  <a:lnTo>
                    <a:pt x="2038375" y="222241"/>
                  </a:lnTo>
                  <a:lnTo>
                    <a:pt x="2174267" y="370401"/>
                  </a:lnTo>
                  <a:lnTo>
                    <a:pt x="2310159" y="222241"/>
                  </a:lnTo>
                  <a:lnTo>
                    <a:pt x="2446051" y="740803"/>
                  </a:lnTo>
                  <a:lnTo>
                    <a:pt x="2581942" y="518562"/>
                  </a:lnTo>
                  <a:lnTo>
                    <a:pt x="2717834" y="296321"/>
                  </a:lnTo>
                  <a:lnTo>
                    <a:pt x="2853726" y="370401"/>
                  </a:lnTo>
                  <a:lnTo>
                    <a:pt x="2989618" y="592643"/>
                  </a:lnTo>
                  <a:lnTo>
                    <a:pt x="3125509" y="370401"/>
                  </a:lnTo>
                  <a:lnTo>
                    <a:pt x="3261401" y="370401"/>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3022569"/>
              <a:ext cx="3397293" cy="1037125"/>
            </a:xfrm>
            <a:custGeom>
              <a:avLst/>
              <a:pathLst>
                <a:path w="3397293" h="1037125">
                  <a:moveTo>
                    <a:pt x="0" y="1037125"/>
                  </a:moveTo>
                  <a:lnTo>
                    <a:pt x="135891" y="1037125"/>
                  </a:lnTo>
                  <a:lnTo>
                    <a:pt x="271783" y="1037125"/>
                  </a:lnTo>
                  <a:lnTo>
                    <a:pt x="407675" y="888964"/>
                  </a:lnTo>
                  <a:lnTo>
                    <a:pt x="543566" y="740803"/>
                  </a:lnTo>
                  <a:lnTo>
                    <a:pt x="679458" y="666723"/>
                  </a:lnTo>
                  <a:lnTo>
                    <a:pt x="815350" y="592643"/>
                  </a:lnTo>
                  <a:lnTo>
                    <a:pt x="951242" y="592643"/>
                  </a:lnTo>
                  <a:lnTo>
                    <a:pt x="1087133" y="370401"/>
                  </a:lnTo>
                  <a:lnTo>
                    <a:pt x="1223025" y="222241"/>
                  </a:lnTo>
                  <a:lnTo>
                    <a:pt x="1358917" y="222241"/>
                  </a:lnTo>
                  <a:lnTo>
                    <a:pt x="1494809" y="148160"/>
                  </a:lnTo>
                  <a:lnTo>
                    <a:pt x="1630700" y="148160"/>
                  </a:lnTo>
                  <a:lnTo>
                    <a:pt x="1766592" y="148160"/>
                  </a:lnTo>
                  <a:lnTo>
                    <a:pt x="1902484" y="148160"/>
                  </a:lnTo>
                  <a:lnTo>
                    <a:pt x="2038375" y="74080"/>
                  </a:lnTo>
                  <a:lnTo>
                    <a:pt x="2174267" y="0"/>
                  </a:lnTo>
                  <a:lnTo>
                    <a:pt x="2310159" y="0"/>
                  </a:lnTo>
                  <a:lnTo>
                    <a:pt x="2446051" y="0"/>
                  </a:lnTo>
                  <a:lnTo>
                    <a:pt x="2581942" y="0"/>
                  </a:lnTo>
                  <a:lnTo>
                    <a:pt x="2717834" y="222241"/>
                  </a:lnTo>
                  <a:lnTo>
                    <a:pt x="2853726" y="370401"/>
                  </a:lnTo>
                  <a:lnTo>
                    <a:pt x="2989618" y="74080"/>
                  </a:lnTo>
                  <a:lnTo>
                    <a:pt x="3125509" y="148160"/>
                  </a:lnTo>
                  <a:lnTo>
                    <a:pt x="3261401" y="148160"/>
                  </a:lnTo>
                  <a:lnTo>
                    <a:pt x="3397293" y="7408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874408"/>
              <a:ext cx="3397293" cy="1037125"/>
            </a:xfrm>
            <a:custGeom>
              <a:avLst/>
              <a:pathLst>
                <a:path w="3397293" h="1037125">
                  <a:moveTo>
                    <a:pt x="0" y="888964"/>
                  </a:moveTo>
                  <a:lnTo>
                    <a:pt x="135891" y="888964"/>
                  </a:lnTo>
                  <a:lnTo>
                    <a:pt x="271783" y="1037125"/>
                  </a:lnTo>
                  <a:lnTo>
                    <a:pt x="407675" y="814884"/>
                  </a:lnTo>
                  <a:lnTo>
                    <a:pt x="543566" y="740803"/>
                  </a:lnTo>
                  <a:lnTo>
                    <a:pt x="679458" y="740803"/>
                  </a:lnTo>
                  <a:lnTo>
                    <a:pt x="815350" y="518562"/>
                  </a:lnTo>
                  <a:lnTo>
                    <a:pt x="951242" y="444482"/>
                  </a:lnTo>
                  <a:lnTo>
                    <a:pt x="1087133" y="222241"/>
                  </a:lnTo>
                  <a:lnTo>
                    <a:pt x="1223025" y="74080"/>
                  </a:lnTo>
                  <a:lnTo>
                    <a:pt x="1358917" y="74080"/>
                  </a:lnTo>
                  <a:lnTo>
                    <a:pt x="1494809" y="74080"/>
                  </a:lnTo>
                  <a:lnTo>
                    <a:pt x="1630700" y="0"/>
                  </a:lnTo>
                  <a:lnTo>
                    <a:pt x="1766592" y="148160"/>
                  </a:lnTo>
                  <a:lnTo>
                    <a:pt x="1902484" y="0"/>
                  </a:lnTo>
                  <a:lnTo>
                    <a:pt x="2038375" y="74080"/>
                  </a:lnTo>
                  <a:lnTo>
                    <a:pt x="2174267" y="74080"/>
                  </a:lnTo>
                  <a:lnTo>
                    <a:pt x="2310159" y="74080"/>
                  </a:lnTo>
                  <a:lnTo>
                    <a:pt x="2446051" y="148160"/>
                  </a:lnTo>
                  <a:lnTo>
                    <a:pt x="2581942" y="148160"/>
                  </a:lnTo>
                  <a:lnTo>
                    <a:pt x="2717834" y="296321"/>
                  </a:lnTo>
                  <a:lnTo>
                    <a:pt x="2853726" y="814884"/>
                  </a:lnTo>
                  <a:lnTo>
                    <a:pt x="2989618" y="148160"/>
                  </a:lnTo>
                  <a:lnTo>
                    <a:pt x="3125509" y="518562"/>
                  </a:lnTo>
                  <a:lnTo>
                    <a:pt x="3261401" y="518562"/>
                  </a:lnTo>
                  <a:lnTo>
                    <a:pt x="3397293" y="444482"/>
                  </a:lnTo>
                </a:path>
              </a:pathLst>
            </a:custGeom>
            <a:ln w="27101" cap="flat">
              <a:solidFill>
                <a:srgbClr val="961A49">
                  <a:alpha val="100000"/>
                </a:srgbClr>
              </a:solidFill>
              <a:prstDash val="solid"/>
              <a:round/>
            </a:ln>
          </p:spPr>
          <p:txBody>
            <a:bodyPr/>
            <a:lstStyle/>
            <a:p/>
          </p:txBody>
        </p:sp>
        <p:sp>
          <p:nvSpPr>
            <p:cNvPr id="80" name="pl80"/>
            <p:cNvSpPr/>
            <p:nvPr/>
          </p:nvSpPr>
          <p:spPr>
            <a:xfrm>
              <a:off x="5437664" y="302256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04006"/>
              <a:ext cx="3397293" cy="1259366"/>
            </a:xfrm>
            <a:custGeom>
              <a:avLst/>
              <a:pathLst>
                <a:path w="3397293" h="1259366">
                  <a:moveTo>
                    <a:pt x="0" y="1259366"/>
                  </a:moveTo>
                  <a:lnTo>
                    <a:pt x="135891" y="222241"/>
                  </a:lnTo>
                  <a:lnTo>
                    <a:pt x="271783" y="74080"/>
                  </a:lnTo>
                  <a:lnTo>
                    <a:pt x="407675" y="444482"/>
                  </a:lnTo>
                  <a:lnTo>
                    <a:pt x="543566" y="74080"/>
                  </a:lnTo>
                  <a:lnTo>
                    <a:pt x="679458" y="444482"/>
                  </a:lnTo>
                  <a:lnTo>
                    <a:pt x="815350" y="148160"/>
                  </a:lnTo>
                  <a:lnTo>
                    <a:pt x="951242" y="148160"/>
                  </a:lnTo>
                  <a:lnTo>
                    <a:pt x="1087133" y="0"/>
                  </a:lnTo>
                  <a:lnTo>
                    <a:pt x="1223025" y="814884"/>
                  </a:lnTo>
                  <a:lnTo>
                    <a:pt x="1358917" y="740803"/>
                  </a:lnTo>
                  <a:lnTo>
                    <a:pt x="1494809" y="222241"/>
                  </a:lnTo>
                  <a:lnTo>
                    <a:pt x="1630700" y="148160"/>
                  </a:lnTo>
                  <a:lnTo>
                    <a:pt x="1766592" y="666723"/>
                  </a:lnTo>
                  <a:lnTo>
                    <a:pt x="1902484" y="740803"/>
                  </a:lnTo>
                  <a:lnTo>
                    <a:pt x="2038375" y="222241"/>
                  </a:lnTo>
                  <a:lnTo>
                    <a:pt x="2174267" y="370401"/>
                  </a:lnTo>
                  <a:lnTo>
                    <a:pt x="2310159" y="222241"/>
                  </a:lnTo>
                  <a:lnTo>
                    <a:pt x="2446051" y="740803"/>
                  </a:lnTo>
                  <a:lnTo>
                    <a:pt x="2581942" y="518562"/>
                  </a:lnTo>
                  <a:lnTo>
                    <a:pt x="2717834" y="296321"/>
                  </a:lnTo>
                  <a:lnTo>
                    <a:pt x="2853726" y="370401"/>
                  </a:lnTo>
                  <a:lnTo>
                    <a:pt x="2989618" y="592643"/>
                  </a:lnTo>
                  <a:lnTo>
                    <a:pt x="3125509" y="370401"/>
                  </a:lnTo>
                  <a:lnTo>
                    <a:pt x="3261401" y="370401"/>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681799"/>
              <a:ext cx="0" cy="1081573"/>
            </a:xfrm>
            <a:custGeom>
              <a:avLst/>
              <a:pathLst>
                <a:path w="0" h="1081573">
                  <a:moveTo>
                    <a:pt x="0" y="108157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681799"/>
              <a:ext cx="0" cy="266689"/>
            </a:xfrm>
            <a:custGeom>
              <a:avLst/>
              <a:pathLst>
                <a:path w="0" h="266689">
                  <a:moveTo>
                    <a:pt x="0" y="26668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681799"/>
              <a:ext cx="0" cy="563010"/>
            </a:xfrm>
            <a:custGeom>
              <a:avLst/>
              <a:pathLst>
                <a:path w="0" h="563010">
                  <a:moveTo>
                    <a:pt x="0" y="56301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681799"/>
              <a:ext cx="0" cy="44448"/>
            </a:xfrm>
            <a:custGeom>
              <a:avLst/>
              <a:pathLst>
                <a:path w="0" h="44448">
                  <a:moveTo>
                    <a:pt x="0" y="4444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681799"/>
              <a:ext cx="0" cy="340769"/>
            </a:xfrm>
            <a:custGeom>
              <a:avLst/>
              <a:pathLst>
                <a:path w="0" h="340769">
                  <a:moveTo>
                    <a:pt x="0" y="34076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681799"/>
              <a:ext cx="0" cy="192608"/>
            </a:xfrm>
            <a:custGeom>
              <a:avLst/>
              <a:pathLst>
                <a:path w="0" h="192608">
                  <a:moveTo>
                    <a:pt x="0" y="19260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04006"/>
              <a:ext cx="0" cy="177792"/>
            </a:xfrm>
            <a:custGeom>
              <a:avLst/>
              <a:pathLst>
                <a:path w="0" h="177792">
                  <a:moveTo>
                    <a:pt x="0" y="0"/>
                  </a:moveTo>
                  <a:lnTo>
                    <a:pt x="0" y="177792"/>
                  </a:lnTo>
                </a:path>
              </a:pathLst>
            </a:custGeom>
            <a:ln w="13550" cap="flat">
              <a:solidFill>
                <a:srgbClr val="0058AB">
                  <a:alpha val="100000"/>
                </a:srgbClr>
              </a:solidFill>
              <a:prstDash val="dot"/>
              <a:round/>
            </a:ln>
          </p:spPr>
          <p:txBody>
            <a:bodyPr/>
            <a:lstStyle/>
            <a:p/>
          </p:txBody>
        </p:sp>
        <p:sp>
          <p:nvSpPr>
            <p:cNvPr id="89" name="pl89"/>
            <p:cNvSpPr/>
            <p:nvPr/>
          </p:nvSpPr>
          <p:spPr>
            <a:xfrm>
              <a:off x="5437664" y="2504006"/>
              <a:ext cx="3397293" cy="1259366"/>
            </a:xfrm>
            <a:custGeom>
              <a:avLst/>
              <a:pathLst>
                <a:path w="3397293" h="1259366">
                  <a:moveTo>
                    <a:pt x="0" y="1259366"/>
                  </a:moveTo>
                  <a:lnTo>
                    <a:pt x="135891" y="222241"/>
                  </a:lnTo>
                  <a:lnTo>
                    <a:pt x="271783" y="74080"/>
                  </a:lnTo>
                  <a:lnTo>
                    <a:pt x="407675" y="444482"/>
                  </a:lnTo>
                  <a:lnTo>
                    <a:pt x="543566" y="74080"/>
                  </a:lnTo>
                  <a:lnTo>
                    <a:pt x="679458" y="444482"/>
                  </a:lnTo>
                  <a:lnTo>
                    <a:pt x="815350" y="148160"/>
                  </a:lnTo>
                  <a:lnTo>
                    <a:pt x="951242" y="148160"/>
                  </a:lnTo>
                  <a:lnTo>
                    <a:pt x="1087133" y="0"/>
                  </a:lnTo>
                  <a:lnTo>
                    <a:pt x="1223025" y="814884"/>
                  </a:lnTo>
                  <a:lnTo>
                    <a:pt x="1358917" y="740803"/>
                  </a:lnTo>
                  <a:lnTo>
                    <a:pt x="1494809" y="222241"/>
                  </a:lnTo>
                  <a:lnTo>
                    <a:pt x="1630700" y="148160"/>
                  </a:lnTo>
                  <a:lnTo>
                    <a:pt x="1766592" y="666723"/>
                  </a:lnTo>
                  <a:lnTo>
                    <a:pt x="1902484" y="740803"/>
                  </a:lnTo>
                  <a:lnTo>
                    <a:pt x="2038375" y="222241"/>
                  </a:lnTo>
                  <a:lnTo>
                    <a:pt x="2174267" y="370401"/>
                  </a:lnTo>
                  <a:lnTo>
                    <a:pt x="2310159" y="222241"/>
                  </a:lnTo>
                  <a:lnTo>
                    <a:pt x="2446051" y="740803"/>
                  </a:lnTo>
                  <a:lnTo>
                    <a:pt x="2581942" y="518562"/>
                  </a:lnTo>
                  <a:lnTo>
                    <a:pt x="2717834" y="296321"/>
                  </a:lnTo>
                  <a:lnTo>
                    <a:pt x="2853726" y="370401"/>
                  </a:lnTo>
                  <a:lnTo>
                    <a:pt x="2989618" y="592643"/>
                  </a:lnTo>
                  <a:lnTo>
                    <a:pt x="3125509" y="370401"/>
                  </a:lnTo>
                  <a:lnTo>
                    <a:pt x="3261401" y="370401"/>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59324" y="261172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1" name="tx91"/>
            <p:cNvSpPr/>
            <p:nvPr/>
          </p:nvSpPr>
          <p:spPr>
            <a:xfrm>
              <a:off x="6086977" y="26130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748386" y="261167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445895" y="261336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7989462" y="26117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6130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804812" y="261437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902429" y="30575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328009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9" name="tx99"/>
            <p:cNvSpPr/>
            <p:nvPr/>
          </p:nvSpPr>
          <p:spPr>
            <a:xfrm>
              <a:off x="5003259" y="37112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970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2296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533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533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3126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9371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20424" y="4990743"/>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Tuvalu</a:t>
              </a:r>
            </a:p>
          </p:txBody>
        </p:sp>
        <p:sp>
          <p:nvSpPr>
            <p:cNvPr id="115" name="tx115"/>
            <p:cNvSpPr/>
            <p:nvPr/>
          </p:nvSpPr>
          <p:spPr>
            <a:xfrm>
              <a:off x="70983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60818"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1887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9320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67525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4184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0604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80363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54686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2900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7321564" cy="114824"/>
            </a:xfrm>
            <a:prstGeom prst="rect">
              <a:avLst/>
            </a:prstGeom>
            <a:solidFill>
              <a:srgbClr val="1CABE2">
                <a:alpha val="80000"/>
              </a:srgbClr>
            </a:solidFill>
          </p:spPr>
          <p:txBody>
            <a:bodyPr/>
            <a:lstStyle/>
            <a:p/>
          </p:txBody>
        </p:sp>
        <p:sp>
          <p:nvSpPr>
            <p:cNvPr id="131" name="rc131"/>
            <p:cNvSpPr/>
            <p:nvPr/>
          </p:nvSpPr>
          <p:spPr>
            <a:xfrm>
              <a:off x="1317178" y="5743865"/>
              <a:ext cx="4532397" cy="114824"/>
            </a:xfrm>
            <a:prstGeom prst="rect">
              <a:avLst/>
            </a:prstGeom>
            <a:solidFill>
              <a:srgbClr val="1CABE2">
                <a:alpha val="80000"/>
              </a:srgbClr>
            </a:solidFill>
          </p:spPr>
          <p:txBody>
            <a:bodyPr/>
            <a:lstStyle/>
            <a:p/>
          </p:txBody>
        </p:sp>
        <p:sp>
          <p:nvSpPr>
            <p:cNvPr id="132" name="rc132"/>
            <p:cNvSpPr/>
            <p:nvPr/>
          </p:nvSpPr>
          <p:spPr>
            <a:xfrm>
              <a:off x="1317178" y="5600334"/>
              <a:ext cx="697291"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982714" y="610791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8" name="tx138"/>
            <p:cNvSpPr/>
            <p:nvPr/>
          </p:nvSpPr>
          <p:spPr>
            <a:xfrm>
              <a:off x="4648249"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9" name="tx139"/>
            <p:cNvSpPr/>
            <p:nvPr/>
          </p:nvSpPr>
          <p:spPr>
            <a:xfrm>
              <a:off x="6391479"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0" name="tx140"/>
            <p:cNvSpPr/>
            <p:nvPr/>
          </p:nvSpPr>
          <p:spPr>
            <a:xfrm>
              <a:off x="8134708"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1" name="tx14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Tuvalu (99%) was 14 percentage points higher than the global average (85%) and 10 percentage points higher than the average across all EAPR countries (89%).
National DTP3 coverage was 7 percentage points higher than in 2019 (92%).
The number of un- and undervaccinated children remained approximately the same (&lt;100) as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Tuvalu DTP3 coverage was 99% - this is 7 percentage points higher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Tuvalu ranked number 25 out of 27 countries for lowest DTP3 coverage (based on tied ranks).
Tuvalu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Tuvalu had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69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768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867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4966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065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219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318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417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2516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217109"/>
              <a:ext cx="239888" cy="994900"/>
            </a:xfrm>
            <a:prstGeom prst="rect">
              <a:avLst/>
            </a:prstGeom>
            <a:solidFill>
              <a:srgbClr val="80BD41">
                <a:alpha val="100000"/>
              </a:srgbClr>
            </a:solidFill>
          </p:spPr>
          <p:txBody>
            <a:bodyPr/>
            <a:lstStyle/>
            <a:p/>
          </p:txBody>
        </p:sp>
        <p:sp>
          <p:nvSpPr>
            <p:cNvPr id="27" name="rc27"/>
            <p:cNvSpPr/>
            <p:nvPr/>
          </p:nvSpPr>
          <p:spPr>
            <a:xfrm>
              <a:off x="1296273" y="3001465"/>
              <a:ext cx="239888" cy="215643"/>
            </a:xfrm>
            <a:prstGeom prst="rect">
              <a:avLst/>
            </a:prstGeom>
            <a:solidFill>
              <a:srgbClr val="1CABE2">
                <a:alpha val="100000"/>
              </a:srgbClr>
            </a:solidFill>
          </p:spPr>
          <p:txBody>
            <a:bodyPr/>
            <a:lstStyle/>
            <a:p/>
          </p:txBody>
        </p:sp>
        <p:sp>
          <p:nvSpPr>
            <p:cNvPr id="28" name="rc28"/>
            <p:cNvSpPr/>
            <p:nvPr/>
          </p:nvSpPr>
          <p:spPr>
            <a:xfrm>
              <a:off x="1562816" y="3094584"/>
              <a:ext cx="239888" cy="1117425"/>
            </a:xfrm>
            <a:prstGeom prst="rect">
              <a:avLst/>
            </a:prstGeom>
            <a:solidFill>
              <a:srgbClr val="80BD41">
                <a:alpha val="100000"/>
              </a:srgbClr>
            </a:solidFill>
          </p:spPr>
          <p:txBody>
            <a:bodyPr/>
            <a:lstStyle/>
            <a:p/>
          </p:txBody>
        </p:sp>
        <p:sp>
          <p:nvSpPr>
            <p:cNvPr id="29" name="rc29"/>
            <p:cNvSpPr/>
            <p:nvPr/>
          </p:nvSpPr>
          <p:spPr>
            <a:xfrm>
              <a:off x="1562816" y="3045574"/>
              <a:ext cx="239888" cy="49009"/>
            </a:xfrm>
            <a:prstGeom prst="rect">
              <a:avLst/>
            </a:prstGeom>
            <a:solidFill>
              <a:srgbClr val="1CABE2">
                <a:alpha val="100000"/>
              </a:srgbClr>
            </a:solidFill>
          </p:spPr>
          <p:txBody>
            <a:bodyPr/>
            <a:lstStyle/>
            <a:p/>
          </p:txBody>
        </p:sp>
        <p:sp>
          <p:nvSpPr>
            <p:cNvPr id="30" name="rc30"/>
            <p:cNvSpPr/>
            <p:nvPr/>
          </p:nvSpPr>
          <p:spPr>
            <a:xfrm>
              <a:off x="1829360" y="3119089"/>
              <a:ext cx="239888" cy="1092920"/>
            </a:xfrm>
            <a:prstGeom prst="rect">
              <a:avLst/>
            </a:prstGeom>
            <a:solidFill>
              <a:srgbClr val="80BD41">
                <a:alpha val="100000"/>
              </a:srgbClr>
            </a:solidFill>
          </p:spPr>
          <p:txBody>
            <a:bodyPr/>
            <a:lstStyle/>
            <a:p/>
          </p:txBody>
        </p:sp>
        <p:sp>
          <p:nvSpPr>
            <p:cNvPr id="31" name="rc31"/>
            <p:cNvSpPr/>
            <p:nvPr/>
          </p:nvSpPr>
          <p:spPr>
            <a:xfrm>
              <a:off x="1829360" y="3094584"/>
              <a:ext cx="239888" cy="24504"/>
            </a:xfrm>
            <a:prstGeom prst="rect">
              <a:avLst/>
            </a:prstGeom>
            <a:solidFill>
              <a:srgbClr val="1CABE2">
                <a:alpha val="100000"/>
              </a:srgbClr>
            </a:solidFill>
          </p:spPr>
          <p:txBody>
            <a:bodyPr/>
            <a:lstStyle/>
            <a:p/>
          </p:txBody>
        </p:sp>
        <p:sp>
          <p:nvSpPr>
            <p:cNvPr id="32" name="rc32"/>
            <p:cNvSpPr/>
            <p:nvPr/>
          </p:nvSpPr>
          <p:spPr>
            <a:xfrm>
              <a:off x="2095903" y="3197505"/>
              <a:ext cx="239888" cy="1014504"/>
            </a:xfrm>
            <a:prstGeom prst="rect">
              <a:avLst/>
            </a:prstGeom>
            <a:solidFill>
              <a:srgbClr val="80BD41">
                <a:alpha val="100000"/>
              </a:srgbClr>
            </a:solidFill>
          </p:spPr>
          <p:txBody>
            <a:bodyPr/>
            <a:lstStyle/>
            <a:p/>
          </p:txBody>
        </p:sp>
        <p:sp>
          <p:nvSpPr>
            <p:cNvPr id="33" name="rc33"/>
            <p:cNvSpPr/>
            <p:nvPr/>
          </p:nvSpPr>
          <p:spPr>
            <a:xfrm>
              <a:off x="2095903" y="3119089"/>
              <a:ext cx="239888" cy="78415"/>
            </a:xfrm>
            <a:prstGeom prst="rect">
              <a:avLst/>
            </a:prstGeom>
            <a:solidFill>
              <a:srgbClr val="1CABE2">
                <a:alpha val="100000"/>
              </a:srgbClr>
            </a:solidFill>
          </p:spPr>
          <p:txBody>
            <a:bodyPr/>
            <a:lstStyle/>
            <a:p/>
          </p:txBody>
        </p:sp>
        <p:sp>
          <p:nvSpPr>
            <p:cNvPr id="34" name="rc34"/>
            <p:cNvSpPr/>
            <p:nvPr/>
          </p:nvSpPr>
          <p:spPr>
            <a:xfrm>
              <a:off x="2362446" y="3148495"/>
              <a:ext cx="239888" cy="1063514"/>
            </a:xfrm>
            <a:prstGeom prst="rect">
              <a:avLst/>
            </a:prstGeom>
            <a:solidFill>
              <a:srgbClr val="80BD41">
                <a:alpha val="100000"/>
              </a:srgbClr>
            </a:solidFill>
          </p:spPr>
          <p:txBody>
            <a:bodyPr/>
            <a:lstStyle/>
            <a:p/>
          </p:txBody>
        </p:sp>
        <p:sp>
          <p:nvSpPr>
            <p:cNvPr id="35" name="rc35"/>
            <p:cNvSpPr/>
            <p:nvPr/>
          </p:nvSpPr>
          <p:spPr>
            <a:xfrm>
              <a:off x="2362446" y="3128891"/>
              <a:ext cx="239888" cy="19603"/>
            </a:xfrm>
            <a:prstGeom prst="rect">
              <a:avLst/>
            </a:prstGeom>
            <a:solidFill>
              <a:srgbClr val="1CABE2">
                <a:alpha val="100000"/>
              </a:srgbClr>
            </a:solidFill>
          </p:spPr>
          <p:txBody>
            <a:bodyPr/>
            <a:lstStyle/>
            <a:p/>
          </p:txBody>
        </p:sp>
        <p:sp>
          <p:nvSpPr>
            <p:cNvPr id="36" name="rc36"/>
            <p:cNvSpPr/>
            <p:nvPr/>
          </p:nvSpPr>
          <p:spPr>
            <a:xfrm>
              <a:off x="2628989" y="3207307"/>
              <a:ext cx="239888" cy="1004702"/>
            </a:xfrm>
            <a:prstGeom prst="rect">
              <a:avLst/>
            </a:prstGeom>
            <a:solidFill>
              <a:srgbClr val="80BD41">
                <a:alpha val="100000"/>
              </a:srgbClr>
            </a:solidFill>
          </p:spPr>
          <p:txBody>
            <a:bodyPr/>
            <a:lstStyle/>
            <a:p/>
          </p:txBody>
        </p:sp>
        <p:sp>
          <p:nvSpPr>
            <p:cNvPr id="37" name="rc37"/>
            <p:cNvSpPr/>
            <p:nvPr/>
          </p:nvSpPr>
          <p:spPr>
            <a:xfrm>
              <a:off x="2628989" y="3133792"/>
              <a:ext cx="239888" cy="73514"/>
            </a:xfrm>
            <a:prstGeom prst="rect">
              <a:avLst/>
            </a:prstGeom>
            <a:solidFill>
              <a:srgbClr val="1CABE2">
                <a:alpha val="100000"/>
              </a:srgbClr>
            </a:solidFill>
          </p:spPr>
          <p:txBody>
            <a:bodyPr/>
            <a:lstStyle/>
            <a:p/>
          </p:txBody>
        </p:sp>
        <p:sp>
          <p:nvSpPr>
            <p:cNvPr id="38" name="rc38"/>
            <p:cNvSpPr/>
            <p:nvPr/>
          </p:nvSpPr>
          <p:spPr>
            <a:xfrm>
              <a:off x="2895532" y="3168099"/>
              <a:ext cx="239888" cy="1043910"/>
            </a:xfrm>
            <a:prstGeom prst="rect">
              <a:avLst/>
            </a:prstGeom>
            <a:solidFill>
              <a:srgbClr val="80BD41">
                <a:alpha val="100000"/>
              </a:srgbClr>
            </a:solidFill>
          </p:spPr>
          <p:txBody>
            <a:bodyPr/>
            <a:lstStyle/>
            <a:p/>
          </p:txBody>
        </p:sp>
        <p:sp>
          <p:nvSpPr>
            <p:cNvPr id="39" name="rc39"/>
            <p:cNvSpPr/>
            <p:nvPr/>
          </p:nvSpPr>
          <p:spPr>
            <a:xfrm>
              <a:off x="2895532" y="3133792"/>
              <a:ext cx="239888" cy="34306"/>
            </a:xfrm>
            <a:prstGeom prst="rect">
              <a:avLst/>
            </a:prstGeom>
            <a:solidFill>
              <a:srgbClr val="1CABE2">
                <a:alpha val="100000"/>
              </a:srgbClr>
            </a:solidFill>
          </p:spPr>
          <p:txBody>
            <a:bodyPr/>
            <a:lstStyle/>
            <a:p/>
          </p:txBody>
        </p:sp>
        <p:sp>
          <p:nvSpPr>
            <p:cNvPr id="40" name="rc40"/>
            <p:cNvSpPr/>
            <p:nvPr/>
          </p:nvSpPr>
          <p:spPr>
            <a:xfrm>
              <a:off x="3162075" y="3182802"/>
              <a:ext cx="239888" cy="1029207"/>
            </a:xfrm>
            <a:prstGeom prst="rect">
              <a:avLst/>
            </a:prstGeom>
            <a:solidFill>
              <a:srgbClr val="80BD41">
                <a:alpha val="100000"/>
              </a:srgbClr>
            </a:solidFill>
          </p:spPr>
          <p:txBody>
            <a:bodyPr/>
            <a:lstStyle/>
            <a:p/>
          </p:txBody>
        </p:sp>
        <p:sp>
          <p:nvSpPr>
            <p:cNvPr id="41" name="rc41"/>
            <p:cNvSpPr/>
            <p:nvPr/>
          </p:nvSpPr>
          <p:spPr>
            <a:xfrm>
              <a:off x="3162075" y="3148495"/>
              <a:ext cx="239888" cy="34306"/>
            </a:xfrm>
            <a:prstGeom prst="rect">
              <a:avLst/>
            </a:prstGeom>
            <a:solidFill>
              <a:srgbClr val="1CABE2">
                <a:alpha val="100000"/>
              </a:srgbClr>
            </a:solidFill>
          </p:spPr>
          <p:txBody>
            <a:bodyPr/>
            <a:lstStyle/>
            <a:p/>
          </p:txBody>
        </p:sp>
        <p:sp>
          <p:nvSpPr>
            <p:cNvPr id="42" name="rc42"/>
            <p:cNvSpPr/>
            <p:nvPr/>
          </p:nvSpPr>
          <p:spPr>
            <a:xfrm>
              <a:off x="3428618" y="3148495"/>
              <a:ext cx="239888" cy="1063514"/>
            </a:xfrm>
            <a:prstGeom prst="rect">
              <a:avLst/>
            </a:prstGeom>
            <a:solidFill>
              <a:srgbClr val="80BD41">
                <a:alpha val="100000"/>
              </a:srgbClr>
            </a:solidFill>
          </p:spPr>
          <p:txBody>
            <a:bodyPr/>
            <a:lstStyle/>
            <a:p/>
          </p:txBody>
        </p:sp>
        <p:sp>
          <p:nvSpPr>
            <p:cNvPr id="43" name="rc43"/>
            <p:cNvSpPr/>
            <p:nvPr/>
          </p:nvSpPr>
          <p:spPr>
            <a:xfrm>
              <a:off x="3428618" y="3138693"/>
              <a:ext cx="239888" cy="9801"/>
            </a:xfrm>
            <a:prstGeom prst="rect">
              <a:avLst/>
            </a:prstGeom>
            <a:solidFill>
              <a:srgbClr val="1CABE2">
                <a:alpha val="100000"/>
              </a:srgbClr>
            </a:solidFill>
          </p:spPr>
          <p:txBody>
            <a:bodyPr/>
            <a:lstStyle/>
            <a:p/>
          </p:txBody>
        </p:sp>
        <p:sp>
          <p:nvSpPr>
            <p:cNvPr id="44" name="rc44"/>
            <p:cNvSpPr/>
            <p:nvPr/>
          </p:nvSpPr>
          <p:spPr>
            <a:xfrm>
              <a:off x="3695161" y="3246515"/>
              <a:ext cx="239888" cy="965494"/>
            </a:xfrm>
            <a:prstGeom prst="rect">
              <a:avLst/>
            </a:prstGeom>
            <a:solidFill>
              <a:srgbClr val="80BD41">
                <a:alpha val="100000"/>
              </a:srgbClr>
            </a:solidFill>
          </p:spPr>
          <p:txBody>
            <a:bodyPr/>
            <a:lstStyle/>
            <a:p/>
          </p:txBody>
        </p:sp>
        <p:sp>
          <p:nvSpPr>
            <p:cNvPr id="45" name="rc45"/>
            <p:cNvSpPr/>
            <p:nvPr/>
          </p:nvSpPr>
          <p:spPr>
            <a:xfrm>
              <a:off x="3695161" y="3114188"/>
              <a:ext cx="239888" cy="132326"/>
            </a:xfrm>
            <a:prstGeom prst="rect">
              <a:avLst/>
            </a:prstGeom>
            <a:solidFill>
              <a:srgbClr val="1CABE2">
                <a:alpha val="100000"/>
              </a:srgbClr>
            </a:solidFill>
          </p:spPr>
          <p:txBody>
            <a:bodyPr/>
            <a:lstStyle/>
            <a:p/>
          </p:txBody>
        </p:sp>
        <p:sp>
          <p:nvSpPr>
            <p:cNvPr id="46" name="rc46"/>
            <p:cNvSpPr/>
            <p:nvPr/>
          </p:nvSpPr>
          <p:spPr>
            <a:xfrm>
              <a:off x="3961705" y="3207307"/>
              <a:ext cx="239888" cy="1004702"/>
            </a:xfrm>
            <a:prstGeom prst="rect">
              <a:avLst/>
            </a:prstGeom>
            <a:solidFill>
              <a:srgbClr val="80BD41">
                <a:alpha val="100000"/>
              </a:srgbClr>
            </a:solidFill>
          </p:spPr>
          <p:txBody>
            <a:bodyPr/>
            <a:lstStyle/>
            <a:p/>
          </p:txBody>
        </p:sp>
        <p:sp>
          <p:nvSpPr>
            <p:cNvPr id="47" name="rc47"/>
            <p:cNvSpPr/>
            <p:nvPr/>
          </p:nvSpPr>
          <p:spPr>
            <a:xfrm>
              <a:off x="3961705" y="3084782"/>
              <a:ext cx="239888" cy="122524"/>
            </a:xfrm>
            <a:prstGeom prst="rect">
              <a:avLst/>
            </a:prstGeom>
            <a:solidFill>
              <a:srgbClr val="1CABE2">
                <a:alpha val="100000"/>
              </a:srgbClr>
            </a:solidFill>
          </p:spPr>
          <p:txBody>
            <a:bodyPr/>
            <a:lstStyle/>
            <a:p/>
          </p:txBody>
        </p:sp>
        <p:sp>
          <p:nvSpPr>
            <p:cNvPr id="48" name="rc48"/>
            <p:cNvSpPr/>
            <p:nvPr/>
          </p:nvSpPr>
          <p:spPr>
            <a:xfrm>
              <a:off x="4228248" y="3094584"/>
              <a:ext cx="239888" cy="1117425"/>
            </a:xfrm>
            <a:prstGeom prst="rect">
              <a:avLst/>
            </a:prstGeom>
            <a:solidFill>
              <a:srgbClr val="80BD41">
                <a:alpha val="100000"/>
              </a:srgbClr>
            </a:solidFill>
          </p:spPr>
          <p:txBody>
            <a:bodyPr/>
            <a:lstStyle/>
            <a:p/>
          </p:txBody>
        </p:sp>
        <p:sp>
          <p:nvSpPr>
            <p:cNvPr id="49" name="rc49"/>
            <p:cNvSpPr/>
            <p:nvPr/>
          </p:nvSpPr>
          <p:spPr>
            <a:xfrm>
              <a:off x="4228248" y="3045574"/>
              <a:ext cx="239888" cy="49009"/>
            </a:xfrm>
            <a:prstGeom prst="rect">
              <a:avLst/>
            </a:prstGeom>
            <a:solidFill>
              <a:srgbClr val="1CABE2">
                <a:alpha val="100000"/>
              </a:srgbClr>
            </a:solidFill>
          </p:spPr>
          <p:txBody>
            <a:bodyPr/>
            <a:lstStyle/>
            <a:p/>
          </p:txBody>
        </p:sp>
        <p:sp>
          <p:nvSpPr>
            <p:cNvPr id="50" name="rc50"/>
            <p:cNvSpPr/>
            <p:nvPr/>
          </p:nvSpPr>
          <p:spPr>
            <a:xfrm>
              <a:off x="4494791" y="3045574"/>
              <a:ext cx="239888" cy="1166435"/>
            </a:xfrm>
            <a:prstGeom prst="rect">
              <a:avLst/>
            </a:prstGeom>
            <a:solidFill>
              <a:srgbClr val="80BD41">
                <a:alpha val="100000"/>
              </a:srgbClr>
            </a:solidFill>
          </p:spPr>
          <p:txBody>
            <a:bodyPr/>
            <a:lstStyle/>
            <a:p/>
          </p:txBody>
        </p:sp>
        <p:sp>
          <p:nvSpPr>
            <p:cNvPr id="51" name="rc51"/>
            <p:cNvSpPr/>
            <p:nvPr/>
          </p:nvSpPr>
          <p:spPr>
            <a:xfrm>
              <a:off x="4494791" y="3011267"/>
              <a:ext cx="239888" cy="34306"/>
            </a:xfrm>
            <a:prstGeom prst="rect">
              <a:avLst/>
            </a:prstGeom>
            <a:solidFill>
              <a:srgbClr val="1CABE2">
                <a:alpha val="100000"/>
              </a:srgbClr>
            </a:solidFill>
          </p:spPr>
          <p:txBody>
            <a:bodyPr/>
            <a:lstStyle/>
            <a:p/>
          </p:txBody>
        </p:sp>
        <p:sp>
          <p:nvSpPr>
            <p:cNvPr id="52" name="rc52"/>
            <p:cNvSpPr/>
            <p:nvPr/>
          </p:nvSpPr>
          <p:spPr>
            <a:xfrm>
              <a:off x="4761334" y="3128891"/>
              <a:ext cx="239888" cy="1083118"/>
            </a:xfrm>
            <a:prstGeom prst="rect">
              <a:avLst/>
            </a:prstGeom>
            <a:solidFill>
              <a:srgbClr val="80BD41">
                <a:alpha val="100000"/>
              </a:srgbClr>
            </a:solidFill>
          </p:spPr>
          <p:txBody>
            <a:bodyPr/>
            <a:lstStyle/>
            <a:p/>
          </p:txBody>
        </p:sp>
        <p:sp>
          <p:nvSpPr>
            <p:cNvPr id="53" name="rc53"/>
            <p:cNvSpPr/>
            <p:nvPr/>
          </p:nvSpPr>
          <p:spPr>
            <a:xfrm>
              <a:off x="4761334" y="3006366"/>
              <a:ext cx="239888" cy="122524"/>
            </a:xfrm>
            <a:prstGeom prst="rect">
              <a:avLst/>
            </a:prstGeom>
            <a:solidFill>
              <a:srgbClr val="1CABE2">
                <a:alpha val="100000"/>
              </a:srgbClr>
            </a:solidFill>
          </p:spPr>
          <p:txBody>
            <a:bodyPr/>
            <a:lstStyle/>
            <a:p/>
          </p:txBody>
        </p:sp>
        <p:sp>
          <p:nvSpPr>
            <p:cNvPr id="54" name="rc54"/>
            <p:cNvSpPr/>
            <p:nvPr/>
          </p:nvSpPr>
          <p:spPr>
            <a:xfrm>
              <a:off x="5027877" y="3133792"/>
              <a:ext cx="239888" cy="1078217"/>
            </a:xfrm>
            <a:prstGeom prst="rect">
              <a:avLst/>
            </a:prstGeom>
            <a:solidFill>
              <a:srgbClr val="80BD41">
                <a:alpha val="100000"/>
              </a:srgbClr>
            </a:solidFill>
          </p:spPr>
          <p:txBody>
            <a:bodyPr/>
            <a:lstStyle/>
            <a:p/>
          </p:txBody>
        </p:sp>
        <p:sp>
          <p:nvSpPr>
            <p:cNvPr id="55" name="rc55"/>
            <p:cNvSpPr/>
            <p:nvPr/>
          </p:nvSpPr>
          <p:spPr>
            <a:xfrm>
              <a:off x="5027877" y="3001465"/>
              <a:ext cx="239888" cy="132326"/>
            </a:xfrm>
            <a:prstGeom prst="rect">
              <a:avLst/>
            </a:prstGeom>
            <a:solidFill>
              <a:srgbClr val="1CABE2">
                <a:alpha val="100000"/>
              </a:srgbClr>
            </a:solidFill>
          </p:spPr>
          <p:txBody>
            <a:bodyPr/>
            <a:lstStyle/>
            <a:p/>
          </p:txBody>
        </p:sp>
        <p:sp>
          <p:nvSpPr>
            <p:cNvPr id="56" name="rc56"/>
            <p:cNvSpPr/>
            <p:nvPr/>
          </p:nvSpPr>
          <p:spPr>
            <a:xfrm>
              <a:off x="5294420" y="3030871"/>
              <a:ext cx="239888" cy="1181138"/>
            </a:xfrm>
            <a:prstGeom prst="rect">
              <a:avLst/>
            </a:prstGeom>
            <a:solidFill>
              <a:srgbClr val="80BD41">
                <a:alpha val="100000"/>
              </a:srgbClr>
            </a:solidFill>
          </p:spPr>
          <p:txBody>
            <a:bodyPr/>
            <a:lstStyle/>
            <a:p/>
          </p:txBody>
        </p:sp>
        <p:sp>
          <p:nvSpPr>
            <p:cNvPr id="57" name="rc57"/>
            <p:cNvSpPr/>
            <p:nvPr/>
          </p:nvSpPr>
          <p:spPr>
            <a:xfrm>
              <a:off x="5294420" y="2981861"/>
              <a:ext cx="239888" cy="49009"/>
            </a:xfrm>
            <a:prstGeom prst="rect">
              <a:avLst/>
            </a:prstGeom>
            <a:solidFill>
              <a:srgbClr val="1CABE2">
                <a:alpha val="100000"/>
              </a:srgbClr>
            </a:solidFill>
          </p:spPr>
          <p:txBody>
            <a:bodyPr/>
            <a:lstStyle/>
            <a:p/>
          </p:txBody>
        </p:sp>
        <p:sp>
          <p:nvSpPr>
            <p:cNvPr id="58" name="rc58"/>
            <p:cNvSpPr/>
            <p:nvPr/>
          </p:nvSpPr>
          <p:spPr>
            <a:xfrm>
              <a:off x="5560963" y="3035772"/>
              <a:ext cx="239888" cy="1176237"/>
            </a:xfrm>
            <a:prstGeom prst="rect">
              <a:avLst/>
            </a:prstGeom>
            <a:solidFill>
              <a:srgbClr val="80BD41">
                <a:alpha val="100000"/>
              </a:srgbClr>
            </a:solidFill>
          </p:spPr>
          <p:txBody>
            <a:bodyPr/>
            <a:lstStyle/>
            <a:p/>
          </p:txBody>
        </p:sp>
        <p:sp>
          <p:nvSpPr>
            <p:cNvPr id="59" name="rc59"/>
            <p:cNvSpPr/>
            <p:nvPr/>
          </p:nvSpPr>
          <p:spPr>
            <a:xfrm>
              <a:off x="5560963" y="2962257"/>
              <a:ext cx="239888" cy="73514"/>
            </a:xfrm>
            <a:prstGeom prst="rect">
              <a:avLst/>
            </a:prstGeom>
            <a:solidFill>
              <a:srgbClr val="1CABE2">
                <a:alpha val="100000"/>
              </a:srgbClr>
            </a:solidFill>
          </p:spPr>
          <p:txBody>
            <a:bodyPr/>
            <a:lstStyle/>
            <a:p/>
          </p:txBody>
        </p:sp>
        <p:sp>
          <p:nvSpPr>
            <p:cNvPr id="60" name="rc60"/>
            <p:cNvSpPr/>
            <p:nvPr/>
          </p:nvSpPr>
          <p:spPr>
            <a:xfrm>
              <a:off x="5827506" y="2991663"/>
              <a:ext cx="239888" cy="1220345"/>
            </a:xfrm>
            <a:prstGeom prst="rect">
              <a:avLst/>
            </a:prstGeom>
            <a:solidFill>
              <a:srgbClr val="80BD41">
                <a:alpha val="100000"/>
              </a:srgbClr>
            </a:solidFill>
          </p:spPr>
          <p:txBody>
            <a:bodyPr/>
            <a:lstStyle/>
            <a:p/>
          </p:txBody>
        </p:sp>
        <p:sp>
          <p:nvSpPr>
            <p:cNvPr id="61" name="rc61"/>
            <p:cNvSpPr/>
            <p:nvPr/>
          </p:nvSpPr>
          <p:spPr>
            <a:xfrm>
              <a:off x="5827506" y="2942653"/>
              <a:ext cx="239888" cy="49009"/>
            </a:xfrm>
            <a:prstGeom prst="rect">
              <a:avLst/>
            </a:prstGeom>
            <a:solidFill>
              <a:srgbClr val="1CABE2">
                <a:alpha val="100000"/>
              </a:srgbClr>
            </a:solidFill>
          </p:spPr>
          <p:txBody>
            <a:bodyPr/>
            <a:lstStyle/>
            <a:p/>
          </p:txBody>
        </p:sp>
        <p:sp>
          <p:nvSpPr>
            <p:cNvPr id="62" name="rc62"/>
            <p:cNvSpPr/>
            <p:nvPr/>
          </p:nvSpPr>
          <p:spPr>
            <a:xfrm>
              <a:off x="6094049" y="3065178"/>
              <a:ext cx="239888" cy="1146831"/>
            </a:xfrm>
            <a:prstGeom prst="rect">
              <a:avLst/>
            </a:prstGeom>
            <a:solidFill>
              <a:srgbClr val="80BD41">
                <a:alpha val="100000"/>
              </a:srgbClr>
            </a:solidFill>
          </p:spPr>
          <p:txBody>
            <a:bodyPr/>
            <a:lstStyle/>
            <a:p/>
          </p:txBody>
        </p:sp>
        <p:sp>
          <p:nvSpPr>
            <p:cNvPr id="63" name="rc63"/>
            <p:cNvSpPr/>
            <p:nvPr/>
          </p:nvSpPr>
          <p:spPr>
            <a:xfrm>
              <a:off x="6094049" y="2923049"/>
              <a:ext cx="239888" cy="142128"/>
            </a:xfrm>
            <a:prstGeom prst="rect">
              <a:avLst/>
            </a:prstGeom>
            <a:solidFill>
              <a:srgbClr val="1CABE2">
                <a:alpha val="100000"/>
              </a:srgbClr>
            </a:solidFill>
          </p:spPr>
          <p:txBody>
            <a:bodyPr/>
            <a:lstStyle/>
            <a:p/>
          </p:txBody>
        </p:sp>
        <p:sp>
          <p:nvSpPr>
            <p:cNvPr id="64" name="rc64"/>
            <p:cNvSpPr/>
            <p:nvPr/>
          </p:nvSpPr>
          <p:spPr>
            <a:xfrm>
              <a:off x="6360593" y="3045574"/>
              <a:ext cx="239888" cy="1166435"/>
            </a:xfrm>
            <a:prstGeom prst="rect">
              <a:avLst/>
            </a:prstGeom>
            <a:solidFill>
              <a:srgbClr val="80BD41">
                <a:alpha val="100000"/>
              </a:srgbClr>
            </a:solidFill>
          </p:spPr>
          <p:txBody>
            <a:bodyPr/>
            <a:lstStyle/>
            <a:p/>
          </p:txBody>
        </p:sp>
        <p:sp>
          <p:nvSpPr>
            <p:cNvPr id="65" name="rc65"/>
            <p:cNvSpPr/>
            <p:nvPr/>
          </p:nvSpPr>
          <p:spPr>
            <a:xfrm>
              <a:off x="6360593" y="2942653"/>
              <a:ext cx="239888" cy="102920"/>
            </a:xfrm>
            <a:prstGeom prst="rect">
              <a:avLst/>
            </a:prstGeom>
            <a:solidFill>
              <a:srgbClr val="1CABE2">
                <a:alpha val="100000"/>
              </a:srgbClr>
            </a:solidFill>
          </p:spPr>
          <p:txBody>
            <a:bodyPr/>
            <a:lstStyle/>
            <a:p/>
          </p:txBody>
        </p:sp>
        <p:sp>
          <p:nvSpPr>
            <p:cNvPr id="66" name="rc66"/>
            <p:cNvSpPr/>
            <p:nvPr/>
          </p:nvSpPr>
          <p:spPr>
            <a:xfrm>
              <a:off x="6627136" y="3040673"/>
              <a:ext cx="239888" cy="1171336"/>
            </a:xfrm>
            <a:prstGeom prst="rect">
              <a:avLst/>
            </a:prstGeom>
            <a:solidFill>
              <a:srgbClr val="80BD41">
                <a:alpha val="100000"/>
              </a:srgbClr>
            </a:solidFill>
          </p:spPr>
          <p:txBody>
            <a:bodyPr/>
            <a:lstStyle/>
            <a:p/>
          </p:txBody>
        </p:sp>
        <p:sp>
          <p:nvSpPr>
            <p:cNvPr id="67" name="rc67"/>
            <p:cNvSpPr/>
            <p:nvPr/>
          </p:nvSpPr>
          <p:spPr>
            <a:xfrm>
              <a:off x="6627136" y="2976960"/>
              <a:ext cx="239888" cy="63712"/>
            </a:xfrm>
            <a:prstGeom prst="rect">
              <a:avLst/>
            </a:prstGeom>
            <a:solidFill>
              <a:srgbClr val="1CABE2">
                <a:alpha val="100000"/>
              </a:srgbClr>
            </a:solidFill>
          </p:spPr>
          <p:txBody>
            <a:bodyPr/>
            <a:lstStyle/>
            <a:p/>
          </p:txBody>
        </p:sp>
        <p:sp>
          <p:nvSpPr>
            <p:cNvPr id="68" name="rc68"/>
            <p:cNvSpPr/>
            <p:nvPr/>
          </p:nvSpPr>
          <p:spPr>
            <a:xfrm>
              <a:off x="6893679" y="3089683"/>
              <a:ext cx="239888" cy="1122326"/>
            </a:xfrm>
            <a:prstGeom prst="rect">
              <a:avLst/>
            </a:prstGeom>
            <a:solidFill>
              <a:srgbClr val="80BD41">
                <a:alpha val="100000"/>
              </a:srgbClr>
            </a:solidFill>
          </p:spPr>
          <p:txBody>
            <a:bodyPr/>
            <a:lstStyle/>
            <a:p/>
          </p:txBody>
        </p:sp>
        <p:sp>
          <p:nvSpPr>
            <p:cNvPr id="69" name="rc69"/>
            <p:cNvSpPr/>
            <p:nvPr/>
          </p:nvSpPr>
          <p:spPr>
            <a:xfrm>
              <a:off x="6893679" y="3016168"/>
              <a:ext cx="239888" cy="73514"/>
            </a:xfrm>
            <a:prstGeom prst="rect">
              <a:avLst/>
            </a:prstGeom>
            <a:solidFill>
              <a:srgbClr val="1CABE2">
                <a:alpha val="100000"/>
              </a:srgbClr>
            </a:solidFill>
          </p:spPr>
          <p:txBody>
            <a:bodyPr/>
            <a:lstStyle/>
            <a:p/>
          </p:txBody>
        </p:sp>
        <p:sp>
          <p:nvSpPr>
            <p:cNvPr id="70" name="rc70"/>
            <p:cNvSpPr/>
            <p:nvPr/>
          </p:nvSpPr>
          <p:spPr>
            <a:xfrm>
              <a:off x="7160222" y="3153396"/>
              <a:ext cx="239888" cy="1058613"/>
            </a:xfrm>
            <a:prstGeom prst="rect">
              <a:avLst/>
            </a:prstGeom>
            <a:solidFill>
              <a:srgbClr val="80BD41">
                <a:alpha val="100000"/>
              </a:srgbClr>
            </a:solidFill>
          </p:spPr>
          <p:txBody>
            <a:bodyPr/>
            <a:lstStyle/>
            <a:p/>
          </p:txBody>
        </p:sp>
        <p:sp>
          <p:nvSpPr>
            <p:cNvPr id="71" name="rc71"/>
            <p:cNvSpPr/>
            <p:nvPr/>
          </p:nvSpPr>
          <p:spPr>
            <a:xfrm>
              <a:off x="7160222" y="3050475"/>
              <a:ext cx="239888" cy="102920"/>
            </a:xfrm>
            <a:prstGeom prst="rect">
              <a:avLst/>
            </a:prstGeom>
            <a:solidFill>
              <a:srgbClr val="1CABE2">
                <a:alpha val="100000"/>
              </a:srgbClr>
            </a:solidFill>
          </p:spPr>
          <p:txBody>
            <a:bodyPr/>
            <a:lstStyle/>
            <a:p/>
          </p:txBody>
        </p:sp>
        <p:sp>
          <p:nvSpPr>
            <p:cNvPr id="72" name="rc72"/>
            <p:cNvSpPr/>
            <p:nvPr/>
          </p:nvSpPr>
          <p:spPr>
            <a:xfrm>
              <a:off x="7426765" y="3182802"/>
              <a:ext cx="239888" cy="1029207"/>
            </a:xfrm>
            <a:prstGeom prst="rect">
              <a:avLst/>
            </a:prstGeom>
            <a:solidFill>
              <a:srgbClr val="80BD41">
                <a:alpha val="100000"/>
              </a:srgbClr>
            </a:solidFill>
          </p:spPr>
          <p:txBody>
            <a:bodyPr/>
            <a:lstStyle/>
            <a:p/>
          </p:txBody>
        </p:sp>
        <p:sp>
          <p:nvSpPr>
            <p:cNvPr id="73" name="rc73"/>
            <p:cNvSpPr/>
            <p:nvPr/>
          </p:nvSpPr>
          <p:spPr>
            <a:xfrm>
              <a:off x="7426765" y="3119089"/>
              <a:ext cx="239888" cy="63712"/>
            </a:xfrm>
            <a:prstGeom prst="rect">
              <a:avLst/>
            </a:prstGeom>
            <a:solidFill>
              <a:srgbClr val="1CABE2">
                <a:alpha val="100000"/>
              </a:srgbClr>
            </a:solidFill>
          </p:spPr>
          <p:txBody>
            <a:bodyPr/>
            <a:lstStyle/>
            <a:p/>
          </p:txBody>
        </p:sp>
        <p:sp>
          <p:nvSpPr>
            <p:cNvPr id="74" name="rc74"/>
            <p:cNvSpPr/>
            <p:nvPr/>
          </p:nvSpPr>
          <p:spPr>
            <a:xfrm>
              <a:off x="7693308" y="3251416"/>
              <a:ext cx="239888" cy="960593"/>
            </a:xfrm>
            <a:prstGeom prst="rect">
              <a:avLst/>
            </a:prstGeom>
            <a:solidFill>
              <a:srgbClr val="80BD41">
                <a:alpha val="100000"/>
              </a:srgbClr>
            </a:solidFill>
          </p:spPr>
          <p:txBody>
            <a:bodyPr/>
            <a:lstStyle/>
            <a:p/>
          </p:txBody>
        </p:sp>
        <p:sp>
          <p:nvSpPr>
            <p:cNvPr id="75" name="rc75"/>
            <p:cNvSpPr/>
            <p:nvPr/>
          </p:nvSpPr>
          <p:spPr>
            <a:xfrm>
              <a:off x="7693308" y="3187703"/>
              <a:ext cx="239888" cy="63712"/>
            </a:xfrm>
            <a:prstGeom prst="rect">
              <a:avLst/>
            </a:prstGeom>
            <a:solidFill>
              <a:srgbClr val="1CABE2">
                <a:alpha val="100000"/>
              </a:srgbClr>
            </a:solidFill>
          </p:spPr>
          <p:txBody>
            <a:bodyPr/>
            <a:lstStyle/>
            <a:p/>
          </p:txBody>
        </p:sp>
        <p:sp>
          <p:nvSpPr>
            <p:cNvPr id="76" name="rc76"/>
            <p:cNvSpPr/>
            <p:nvPr/>
          </p:nvSpPr>
          <p:spPr>
            <a:xfrm>
              <a:off x="7959851" y="3251416"/>
              <a:ext cx="239888" cy="960593"/>
            </a:xfrm>
            <a:prstGeom prst="rect">
              <a:avLst/>
            </a:prstGeom>
            <a:solidFill>
              <a:srgbClr val="80BD41">
                <a:alpha val="100000"/>
              </a:srgbClr>
            </a:solidFill>
          </p:spPr>
          <p:txBody>
            <a:bodyPr/>
            <a:lstStyle/>
            <a:p/>
          </p:txBody>
        </p:sp>
        <p:sp>
          <p:nvSpPr>
            <p:cNvPr id="77" name="rc77"/>
            <p:cNvSpPr/>
            <p:nvPr/>
          </p:nvSpPr>
          <p:spPr>
            <a:xfrm>
              <a:off x="7959851" y="3241614"/>
              <a:ext cx="239888" cy="9801"/>
            </a:xfrm>
            <a:prstGeom prst="rect">
              <a:avLst/>
            </a:prstGeom>
            <a:solidFill>
              <a:srgbClr val="1CABE2">
                <a:alpha val="100000"/>
              </a:srgbClr>
            </a:solidFill>
          </p:spPr>
          <p:txBody>
            <a:bodyPr/>
            <a:lstStyle/>
            <a:p/>
          </p:txBody>
        </p:sp>
        <p:sp>
          <p:nvSpPr>
            <p:cNvPr id="78" name="pl78"/>
            <p:cNvSpPr/>
            <p:nvPr/>
          </p:nvSpPr>
          <p:spPr>
            <a:xfrm>
              <a:off x="1416218" y="2085226"/>
              <a:ext cx="6663577" cy="365205"/>
            </a:xfrm>
            <a:custGeom>
              <a:avLst/>
              <a:pathLst>
                <a:path w="6663577" h="365205">
                  <a:moveTo>
                    <a:pt x="0" y="365205"/>
                  </a:moveTo>
                  <a:lnTo>
                    <a:pt x="266543" y="64447"/>
                  </a:lnTo>
                  <a:lnTo>
                    <a:pt x="533086" y="21482"/>
                  </a:lnTo>
                  <a:lnTo>
                    <a:pt x="799629" y="128895"/>
                  </a:lnTo>
                  <a:lnTo>
                    <a:pt x="1066172" y="21482"/>
                  </a:lnTo>
                  <a:lnTo>
                    <a:pt x="1332715" y="128895"/>
                  </a:lnTo>
                  <a:lnTo>
                    <a:pt x="1599258" y="42965"/>
                  </a:lnTo>
                  <a:lnTo>
                    <a:pt x="1865801" y="42965"/>
                  </a:lnTo>
                  <a:lnTo>
                    <a:pt x="2132344" y="0"/>
                  </a:lnTo>
                  <a:lnTo>
                    <a:pt x="2398888" y="236309"/>
                  </a:lnTo>
                  <a:lnTo>
                    <a:pt x="2665431" y="214826"/>
                  </a:lnTo>
                  <a:lnTo>
                    <a:pt x="2931974" y="64447"/>
                  </a:lnTo>
                  <a:lnTo>
                    <a:pt x="3198517" y="42965"/>
                  </a:lnTo>
                  <a:lnTo>
                    <a:pt x="3465060" y="193343"/>
                  </a:lnTo>
                  <a:lnTo>
                    <a:pt x="3731603" y="214826"/>
                  </a:lnTo>
                  <a:lnTo>
                    <a:pt x="3998146" y="64447"/>
                  </a:lnTo>
                  <a:lnTo>
                    <a:pt x="4264689" y="107413"/>
                  </a:lnTo>
                  <a:lnTo>
                    <a:pt x="4531233" y="64447"/>
                  </a:lnTo>
                  <a:lnTo>
                    <a:pt x="4797776" y="214826"/>
                  </a:lnTo>
                  <a:lnTo>
                    <a:pt x="5064319" y="150378"/>
                  </a:lnTo>
                  <a:lnTo>
                    <a:pt x="5330862" y="85930"/>
                  </a:lnTo>
                  <a:lnTo>
                    <a:pt x="5597405" y="107413"/>
                  </a:lnTo>
                  <a:lnTo>
                    <a:pt x="5863948" y="171861"/>
                  </a:lnTo>
                  <a:lnTo>
                    <a:pt x="6130491" y="107413"/>
                  </a:lnTo>
                  <a:lnTo>
                    <a:pt x="6397034" y="107413"/>
                  </a:lnTo>
                  <a:lnTo>
                    <a:pt x="6663577" y="0"/>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0" name="tx80"/>
            <p:cNvSpPr/>
            <p:nvPr/>
          </p:nvSpPr>
          <p:spPr>
            <a:xfrm>
              <a:off x="268864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9" name="tx89"/>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1310408" y="286553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2643124" y="299786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3975839" y="294885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5308555" y="284593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tx94"/>
            <p:cNvSpPr/>
            <p:nvPr/>
          </p:nvSpPr>
          <p:spPr>
            <a:xfrm>
              <a:off x="6374727" y="280672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5" name="tx95"/>
            <p:cNvSpPr/>
            <p:nvPr/>
          </p:nvSpPr>
          <p:spPr>
            <a:xfrm>
              <a:off x="6641271" y="284103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6" name="tx96"/>
            <p:cNvSpPr/>
            <p:nvPr/>
          </p:nvSpPr>
          <p:spPr>
            <a:xfrm>
              <a:off x="6907814" y="288024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7" name="tx97"/>
            <p:cNvSpPr/>
            <p:nvPr/>
          </p:nvSpPr>
          <p:spPr>
            <a:xfrm>
              <a:off x="7174357" y="291454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8" name="tx98"/>
            <p:cNvSpPr/>
            <p:nvPr/>
          </p:nvSpPr>
          <p:spPr>
            <a:xfrm>
              <a:off x="7440900" y="298316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9" name="tx99"/>
            <p:cNvSpPr/>
            <p:nvPr/>
          </p:nvSpPr>
          <p:spPr>
            <a:xfrm>
              <a:off x="7707443" y="305177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100" name="tx100"/>
            <p:cNvSpPr/>
            <p:nvPr/>
          </p:nvSpPr>
          <p:spPr>
            <a:xfrm>
              <a:off x="7973986" y="310568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101" name="pl101"/>
            <p:cNvSpPr/>
            <p:nvPr/>
          </p:nvSpPr>
          <p:spPr>
            <a:xfrm>
              <a:off x="1416218"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655386" y="36697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a:off x="655386" y="31796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5" name="tx115"/>
            <p:cNvSpPr/>
            <p:nvPr/>
          </p:nvSpPr>
          <p:spPr>
            <a:xfrm>
              <a:off x="655386" y="2689530"/>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16" name="tx116"/>
            <p:cNvSpPr/>
            <p:nvPr/>
          </p:nvSpPr>
          <p:spPr>
            <a:xfrm>
              <a:off x="655386" y="21994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7" name="tx11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9" name="tx11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0" name="tx12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1" name="tx12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2" name="tx122"/>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3" name="tx123"/>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rot="-5400000">
              <a:off x="100707" y="3032464"/>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4" name="tx134"/>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l135"/>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6" name="tx136"/>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7" name="rc137"/>
            <p:cNvSpPr/>
            <p:nvPr/>
          </p:nvSpPr>
          <p:spPr>
            <a:xfrm>
              <a:off x="4433341" y="5080163"/>
              <a:ext cx="201456" cy="201456"/>
            </a:xfrm>
            <a:prstGeom prst="rect">
              <a:avLst/>
            </a:prstGeom>
            <a:solidFill>
              <a:srgbClr val="1CABE2">
                <a:alpha val="100000"/>
              </a:srgbClr>
            </a:solidFill>
          </p:spPr>
          <p:txBody>
            <a:bodyPr/>
            <a:lstStyle/>
            <a:p/>
          </p:txBody>
        </p:sp>
        <p:sp>
          <p:nvSpPr>
            <p:cNvPr id="138" name="rc138"/>
            <p:cNvSpPr/>
            <p:nvPr/>
          </p:nvSpPr>
          <p:spPr>
            <a:xfrm>
              <a:off x="5638429" y="5080163"/>
              <a:ext cx="201456" cy="201456"/>
            </a:xfrm>
            <a:prstGeom prst="rect">
              <a:avLst/>
            </a:prstGeom>
            <a:solidFill>
              <a:srgbClr val="80BD41">
                <a:alpha val="100000"/>
              </a:srgbClr>
            </a:solidFill>
          </p:spPr>
          <p:txBody>
            <a:bodyPr/>
            <a:lstStyle/>
            <a:p/>
          </p:txBody>
        </p:sp>
        <p:sp>
          <p:nvSpPr>
            <p:cNvPr id="139" name="tx139"/>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0" name="tx140"/>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1" name="tx141"/>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2" name="tx142"/>
            <p:cNvSpPr/>
            <p:nvPr/>
          </p:nvSpPr>
          <p:spPr>
            <a:xfrm>
              <a:off x="951100" y="1594448"/>
              <a:ext cx="139800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Tuvalu, 2000-2025</a:t>
              </a:r>
            </a:p>
          </p:txBody>
        </p:sp>
        <p:sp>
          <p:nvSpPr>
            <p:cNvPr id="143" name="pl143"/>
            <p:cNvSpPr/>
            <p:nvPr/>
          </p:nvSpPr>
          <p:spPr>
            <a:xfrm>
              <a:off x="256552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510403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764253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83477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37328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840557"/>
              <a:ext cx="6041644" cy="124062"/>
            </a:xfrm>
            <a:prstGeom prst="rect">
              <a:avLst/>
            </a:prstGeom>
            <a:solidFill>
              <a:srgbClr val="80BD41">
                <a:alpha val="100000"/>
              </a:srgbClr>
            </a:solidFill>
          </p:spPr>
          <p:txBody>
            <a:bodyPr/>
            <a:lstStyle/>
            <a:p/>
          </p:txBody>
        </p:sp>
        <p:sp>
          <p:nvSpPr>
            <p:cNvPr id="153" name="rc153"/>
            <p:cNvSpPr/>
            <p:nvPr/>
          </p:nvSpPr>
          <p:spPr>
            <a:xfrm>
              <a:off x="7337917" y="5840557"/>
              <a:ext cx="533086" cy="124062"/>
            </a:xfrm>
            <a:prstGeom prst="rect">
              <a:avLst/>
            </a:prstGeom>
            <a:solidFill>
              <a:srgbClr val="1CABE2">
                <a:alpha val="100000"/>
              </a:srgbClr>
            </a:solidFill>
          </p:spPr>
          <p:txBody>
            <a:bodyPr/>
            <a:lstStyle/>
            <a:p/>
          </p:txBody>
        </p:sp>
        <p:sp>
          <p:nvSpPr>
            <p:cNvPr id="154" name="rc154"/>
            <p:cNvSpPr/>
            <p:nvPr/>
          </p:nvSpPr>
          <p:spPr>
            <a:xfrm>
              <a:off x="1296273" y="5685479"/>
              <a:ext cx="4975471" cy="124062"/>
            </a:xfrm>
            <a:prstGeom prst="rect">
              <a:avLst/>
            </a:prstGeom>
            <a:solidFill>
              <a:srgbClr val="80BD41">
                <a:alpha val="100000"/>
              </a:srgbClr>
            </a:solidFill>
          </p:spPr>
          <p:txBody>
            <a:bodyPr/>
            <a:lstStyle/>
            <a:p/>
          </p:txBody>
        </p:sp>
        <p:sp>
          <p:nvSpPr>
            <p:cNvPr id="155" name="rc155"/>
            <p:cNvSpPr/>
            <p:nvPr/>
          </p:nvSpPr>
          <p:spPr>
            <a:xfrm>
              <a:off x="6271745" y="5685479"/>
              <a:ext cx="330005" cy="124062"/>
            </a:xfrm>
            <a:prstGeom prst="rect">
              <a:avLst/>
            </a:prstGeom>
            <a:solidFill>
              <a:srgbClr val="1CABE2">
                <a:alpha val="100000"/>
              </a:srgbClr>
            </a:solidFill>
          </p:spPr>
          <p:txBody>
            <a:bodyPr/>
            <a:lstStyle/>
            <a:p/>
          </p:txBody>
        </p:sp>
        <p:sp>
          <p:nvSpPr>
            <p:cNvPr id="156" name="rc156"/>
            <p:cNvSpPr/>
            <p:nvPr/>
          </p:nvSpPr>
          <p:spPr>
            <a:xfrm>
              <a:off x="1296273" y="5530401"/>
              <a:ext cx="4975471" cy="124062"/>
            </a:xfrm>
            <a:prstGeom prst="rect">
              <a:avLst/>
            </a:prstGeom>
            <a:solidFill>
              <a:srgbClr val="80BD41">
                <a:alpha val="100000"/>
              </a:srgbClr>
            </a:solidFill>
          </p:spPr>
          <p:txBody>
            <a:bodyPr/>
            <a:lstStyle/>
            <a:p/>
          </p:txBody>
        </p:sp>
        <p:sp>
          <p:nvSpPr>
            <p:cNvPr id="157" name="rc157"/>
            <p:cNvSpPr/>
            <p:nvPr/>
          </p:nvSpPr>
          <p:spPr>
            <a:xfrm>
              <a:off x="6271745" y="5530401"/>
              <a:ext cx="50770" cy="124062"/>
            </a:xfrm>
            <a:prstGeom prst="rect">
              <a:avLst/>
            </a:prstGeom>
            <a:solidFill>
              <a:srgbClr val="1CABE2">
                <a:alpha val="100000"/>
              </a:srgbClr>
            </a:solidFill>
          </p:spPr>
          <p:txBody>
            <a:bodyPr/>
            <a:lstStyle/>
            <a:p/>
          </p:txBody>
        </p:sp>
        <p:sp>
          <p:nvSpPr>
            <p:cNvPr id="158" name="tx158"/>
            <p:cNvSpPr/>
            <p:nvPr/>
          </p:nvSpPr>
          <p:spPr>
            <a:xfrm>
              <a:off x="8069513"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9" name="tx159"/>
            <p:cNvSpPr/>
            <p:nvPr/>
          </p:nvSpPr>
          <p:spPr>
            <a:xfrm>
              <a:off x="6736797"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0" name="tx160"/>
            <p:cNvSpPr/>
            <p:nvPr/>
          </p:nvSpPr>
          <p:spPr>
            <a:xfrm>
              <a:off x="6443600"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1" name="tx16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4" name="tx164"/>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5" name="tx165"/>
            <p:cNvSpPr/>
            <p:nvPr/>
          </p:nvSpPr>
          <p:spPr>
            <a:xfrm>
              <a:off x="371823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6" name="tx166"/>
            <p:cNvSpPr/>
            <p:nvPr/>
          </p:nvSpPr>
          <p:spPr>
            <a:xfrm>
              <a:off x="625674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7" name="tx167"/>
            <p:cNvSpPr/>
            <p:nvPr/>
          </p:nvSpPr>
          <p:spPr>
            <a:xfrm>
              <a:off x="4386922" y="6219049"/>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8" name="tx16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9" name="tx16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(99%) was higher than in 2019 (92%).
The number of children vaccinated with DTP3 decreased between 2019 and 2025.
The number of surviving infants decreased between 2019 and 2025.
In 2025, fewer children were vaccinated than in 2019.
In 2025, there were fewer surviving infants (target population) than in 2019.</a:t>
            </a:r>
          </a:p>
        </p:txBody>
      </p:sp>
      <p:sp>
        <p:nvSpPr>
          <p:cNvPr id="1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72" name=""/>
          <p:cNvGrpSpPr/>
          <p:nvPr/>
        </p:nvGrpSpPr>
        <p:grpSpPr>
          <a:xfrm>
            <a:off x="292608" y="1005840"/>
            <a:ext cx="8595360" cy="28575"/>
            <a:chOff x="292608" y="1005840"/>
            <a:chExt cx="8595360" cy="28575"/>
          </a:xfrm>
        </p:grpSpPr>
        <p:sp>
          <p:nvSpPr>
            <p:cNvPr id="1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283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611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939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447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775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9102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90806"/>
              <a:ext cx="239888" cy="721203"/>
            </a:xfrm>
            <a:prstGeom prst="rect">
              <a:avLst/>
            </a:prstGeom>
            <a:solidFill>
              <a:srgbClr val="E2231A">
                <a:alpha val="90196"/>
              </a:srgbClr>
            </a:solidFill>
          </p:spPr>
          <p:txBody>
            <a:bodyPr/>
            <a:lstStyle/>
            <a:p/>
          </p:txBody>
        </p:sp>
        <p:sp>
          <p:nvSpPr>
            <p:cNvPr id="24" name="rc24"/>
            <p:cNvSpPr/>
            <p:nvPr/>
          </p:nvSpPr>
          <p:spPr>
            <a:xfrm>
              <a:off x="1562816" y="4181320"/>
              <a:ext cx="239888" cy="30689"/>
            </a:xfrm>
            <a:prstGeom prst="rect">
              <a:avLst/>
            </a:prstGeom>
            <a:solidFill>
              <a:srgbClr val="E2231A">
                <a:alpha val="90196"/>
              </a:srgbClr>
            </a:solidFill>
          </p:spPr>
          <p:txBody>
            <a:bodyPr/>
            <a:lstStyle/>
            <a:p/>
          </p:txBody>
        </p:sp>
        <p:sp>
          <p:nvSpPr>
            <p:cNvPr id="25" name="rc25"/>
            <p:cNvSpPr/>
            <p:nvPr/>
          </p:nvSpPr>
          <p:spPr>
            <a:xfrm>
              <a:off x="1829360" y="4181320"/>
              <a:ext cx="239888" cy="30689"/>
            </a:xfrm>
            <a:prstGeom prst="rect">
              <a:avLst/>
            </a:prstGeom>
            <a:solidFill>
              <a:srgbClr val="E2231A">
                <a:alpha val="90196"/>
              </a:srgbClr>
            </a:solidFill>
          </p:spPr>
          <p:txBody>
            <a:bodyPr/>
            <a:lstStyle/>
            <a:p/>
          </p:txBody>
        </p:sp>
        <p:sp>
          <p:nvSpPr>
            <p:cNvPr id="26" name="rc26"/>
            <p:cNvSpPr/>
            <p:nvPr/>
          </p:nvSpPr>
          <p:spPr>
            <a:xfrm>
              <a:off x="2095903" y="4043217"/>
              <a:ext cx="239888" cy="168792"/>
            </a:xfrm>
            <a:prstGeom prst="rect">
              <a:avLst/>
            </a:prstGeom>
            <a:solidFill>
              <a:srgbClr val="E2231A">
                <a:alpha val="90196"/>
              </a:srgbClr>
            </a:solidFill>
          </p:spPr>
          <p:txBody>
            <a:bodyPr/>
            <a:lstStyle/>
            <a:p/>
          </p:txBody>
        </p:sp>
        <p:sp>
          <p:nvSpPr>
            <p:cNvPr id="27" name="rc27"/>
            <p:cNvSpPr/>
            <p:nvPr/>
          </p:nvSpPr>
          <p:spPr>
            <a:xfrm>
              <a:off x="2362446" y="4104596"/>
              <a:ext cx="239888" cy="107413"/>
            </a:xfrm>
            <a:prstGeom prst="rect">
              <a:avLst/>
            </a:prstGeom>
            <a:solidFill>
              <a:srgbClr val="E2231A">
                <a:alpha val="90196"/>
              </a:srgbClr>
            </a:solidFill>
          </p:spPr>
          <p:txBody>
            <a:bodyPr/>
            <a:lstStyle/>
            <a:p/>
          </p:txBody>
        </p:sp>
        <p:sp>
          <p:nvSpPr>
            <p:cNvPr id="28" name="rc28"/>
            <p:cNvSpPr/>
            <p:nvPr/>
          </p:nvSpPr>
          <p:spPr>
            <a:xfrm>
              <a:off x="2628989" y="2923049"/>
              <a:ext cx="239888" cy="1288959"/>
            </a:xfrm>
            <a:prstGeom prst="rect">
              <a:avLst/>
            </a:prstGeom>
            <a:solidFill>
              <a:srgbClr val="E2231A">
                <a:alpha val="90196"/>
              </a:srgbClr>
            </a:solidFill>
          </p:spPr>
          <p:txBody>
            <a:bodyPr/>
            <a:lstStyle/>
            <a:p/>
          </p:txBody>
        </p:sp>
        <p:sp>
          <p:nvSpPr>
            <p:cNvPr id="29" name="rc29"/>
            <p:cNvSpPr/>
            <p:nvPr/>
          </p:nvSpPr>
          <p:spPr>
            <a:xfrm>
              <a:off x="2895532" y="3674943"/>
              <a:ext cx="239888" cy="537066"/>
            </a:xfrm>
            <a:prstGeom prst="rect">
              <a:avLst/>
            </a:prstGeom>
            <a:solidFill>
              <a:srgbClr val="E2231A">
                <a:alpha val="90196"/>
              </a:srgbClr>
            </a:solidFill>
          </p:spPr>
          <p:txBody>
            <a:bodyPr/>
            <a:lstStyle/>
            <a:p/>
          </p:txBody>
        </p:sp>
        <p:sp>
          <p:nvSpPr>
            <p:cNvPr id="30" name="rc30"/>
            <p:cNvSpPr/>
            <p:nvPr/>
          </p:nvSpPr>
          <p:spPr>
            <a:xfrm>
              <a:off x="3162075" y="4043217"/>
              <a:ext cx="239888" cy="168792"/>
            </a:xfrm>
            <a:prstGeom prst="rect">
              <a:avLst/>
            </a:prstGeom>
            <a:solidFill>
              <a:srgbClr val="E2231A">
                <a:alpha val="90196"/>
              </a:srgbClr>
            </a:solidFill>
          </p:spPr>
          <p:txBody>
            <a:bodyPr/>
            <a:lstStyle/>
            <a:p/>
          </p:txBody>
        </p:sp>
        <p:sp>
          <p:nvSpPr>
            <p:cNvPr id="31" name="rc31"/>
            <p:cNvSpPr/>
            <p:nvPr/>
          </p:nvSpPr>
          <p:spPr>
            <a:xfrm>
              <a:off x="3428618" y="3981838"/>
              <a:ext cx="239888" cy="230171"/>
            </a:xfrm>
            <a:prstGeom prst="rect">
              <a:avLst/>
            </a:prstGeom>
            <a:solidFill>
              <a:srgbClr val="E2231A">
                <a:alpha val="90196"/>
              </a:srgbClr>
            </a:solidFill>
          </p:spPr>
          <p:txBody>
            <a:bodyPr/>
            <a:lstStyle/>
            <a:p/>
          </p:txBody>
        </p:sp>
        <p:sp>
          <p:nvSpPr>
            <p:cNvPr id="32" name="rc32"/>
            <p:cNvSpPr/>
            <p:nvPr/>
          </p:nvSpPr>
          <p:spPr>
            <a:xfrm>
              <a:off x="3695161" y="3874424"/>
              <a:ext cx="239888" cy="337584"/>
            </a:xfrm>
            <a:prstGeom prst="rect">
              <a:avLst/>
            </a:prstGeom>
            <a:solidFill>
              <a:srgbClr val="E2231A">
                <a:alpha val="90196"/>
              </a:srgbClr>
            </a:solidFill>
          </p:spPr>
          <p:txBody>
            <a:bodyPr/>
            <a:lstStyle/>
            <a:p/>
          </p:txBody>
        </p:sp>
        <p:sp>
          <p:nvSpPr>
            <p:cNvPr id="33" name="rc33"/>
            <p:cNvSpPr/>
            <p:nvPr/>
          </p:nvSpPr>
          <p:spPr>
            <a:xfrm>
              <a:off x="3961705" y="3690287"/>
              <a:ext cx="239888" cy="521721"/>
            </a:xfrm>
            <a:prstGeom prst="rect">
              <a:avLst/>
            </a:prstGeom>
            <a:solidFill>
              <a:srgbClr val="E2231A">
                <a:alpha val="90196"/>
              </a:srgbClr>
            </a:solidFill>
          </p:spPr>
          <p:txBody>
            <a:bodyPr/>
            <a:lstStyle/>
            <a:p/>
          </p:txBody>
        </p:sp>
        <p:sp>
          <p:nvSpPr>
            <p:cNvPr id="34" name="rc34"/>
            <p:cNvSpPr/>
            <p:nvPr/>
          </p:nvSpPr>
          <p:spPr>
            <a:xfrm>
              <a:off x="4228248" y="4135285"/>
              <a:ext cx="239888" cy="76723"/>
            </a:xfrm>
            <a:prstGeom prst="rect">
              <a:avLst/>
            </a:prstGeom>
            <a:solidFill>
              <a:srgbClr val="E2231A">
                <a:alpha val="90196"/>
              </a:srgbClr>
            </a:solidFill>
          </p:spPr>
          <p:txBody>
            <a:bodyPr/>
            <a:lstStyle/>
            <a:p/>
          </p:txBody>
        </p:sp>
        <p:sp>
          <p:nvSpPr>
            <p:cNvPr id="35" name="rc35"/>
            <p:cNvSpPr/>
            <p:nvPr/>
          </p:nvSpPr>
          <p:spPr>
            <a:xfrm>
              <a:off x="4494791" y="4135285"/>
              <a:ext cx="239888" cy="76723"/>
            </a:xfrm>
            <a:prstGeom prst="rect">
              <a:avLst/>
            </a:prstGeom>
            <a:solidFill>
              <a:srgbClr val="E2231A">
                <a:alpha val="90196"/>
              </a:srgbClr>
            </a:solidFill>
          </p:spPr>
          <p:txBody>
            <a:bodyPr/>
            <a:lstStyle/>
            <a:p/>
          </p:txBody>
        </p:sp>
        <p:sp>
          <p:nvSpPr>
            <p:cNvPr id="36" name="rc36"/>
            <p:cNvSpPr/>
            <p:nvPr/>
          </p:nvSpPr>
          <p:spPr>
            <a:xfrm>
              <a:off x="4761334" y="4058562"/>
              <a:ext cx="239888" cy="153447"/>
            </a:xfrm>
            <a:prstGeom prst="rect">
              <a:avLst/>
            </a:prstGeom>
            <a:solidFill>
              <a:srgbClr val="E2231A">
                <a:alpha val="90196"/>
              </a:srgbClr>
            </a:solidFill>
          </p:spPr>
          <p:txBody>
            <a:bodyPr/>
            <a:lstStyle/>
            <a:p/>
          </p:txBody>
        </p:sp>
        <p:sp>
          <p:nvSpPr>
            <p:cNvPr id="37" name="rc37"/>
            <p:cNvSpPr/>
            <p:nvPr/>
          </p:nvSpPr>
          <p:spPr>
            <a:xfrm>
              <a:off x="5027877" y="3981838"/>
              <a:ext cx="239888" cy="230171"/>
            </a:xfrm>
            <a:prstGeom prst="rect">
              <a:avLst/>
            </a:prstGeom>
            <a:solidFill>
              <a:srgbClr val="E2231A">
                <a:alpha val="90196"/>
              </a:srgbClr>
            </a:solidFill>
          </p:spPr>
          <p:txBody>
            <a:bodyPr/>
            <a:lstStyle/>
            <a:p/>
          </p:txBody>
        </p:sp>
        <p:sp>
          <p:nvSpPr>
            <p:cNvPr id="38" name="rc38"/>
            <p:cNvSpPr/>
            <p:nvPr/>
          </p:nvSpPr>
          <p:spPr>
            <a:xfrm>
              <a:off x="5294420" y="3981838"/>
              <a:ext cx="239888" cy="230171"/>
            </a:xfrm>
            <a:prstGeom prst="rect">
              <a:avLst/>
            </a:prstGeom>
            <a:solidFill>
              <a:srgbClr val="E2231A">
                <a:alpha val="90196"/>
              </a:srgbClr>
            </a:solidFill>
          </p:spPr>
          <p:txBody>
            <a:bodyPr/>
            <a:lstStyle/>
            <a:p/>
          </p:txBody>
        </p:sp>
        <p:sp>
          <p:nvSpPr>
            <p:cNvPr id="39" name="rc39"/>
            <p:cNvSpPr/>
            <p:nvPr/>
          </p:nvSpPr>
          <p:spPr>
            <a:xfrm>
              <a:off x="5560963" y="4058562"/>
              <a:ext cx="239888" cy="153447"/>
            </a:xfrm>
            <a:prstGeom prst="rect">
              <a:avLst/>
            </a:prstGeom>
            <a:solidFill>
              <a:srgbClr val="E2231A">
                <a:alpha val="90196"/>
              </a:srgbClr>
            </a:solidFill>
          </p:spPr>
          <p:txBody>
            <a:bodyPr/>
            <a:lstStyle/>
            <a:p/>
          </p:txBody>
        </p:sp>
        <p:sp>
          <p:nvSpPr>
            <p:cNvPr id="40" name="rc40"/>
            <p:cNvSpPr/>
            <p:nvPr/>
          </p:nvSpPr>
          <p:spPr>
            <a:xfrm>
              <a:off x="5827506" y="4012527"/>
              <a:ext cx="239888" cy="199481"/>
            </a:xfrm>
            <a:prstGeom prst="rect">
              <a:avLst/>
            </a:prstGeom>
            <a:solidFill>
              <a:srgbClr val="E2231A">
                <a:alpha val="90196"/>
              </a:srgbClr>
            </a:solidFill>
          </p:spPr>
          <p:txBody>
            <a:bodyPr/>
            <a:lstStyle/>
            <a:p/>
          </p:txBody>
        </p:sp>
        <p:sp>
          <p:nvSpPr>
            <p:cNvPr id="41" name="rc41"/>
            <p:cNvSpPr/>
            <p:nvPr/>
          </p:nvSpPr>
          <p:spPr>
            <a:xfrm>
              <a:off x="6094049" y="3720977"/>
              <a:ext cx="239888" cy="491032"/>
            </a:xfrm>
            <a:prstGeom prst="rect">
              <a:avLst/>
            </a:prstGeom>
            <a:solidFill>
              <a:srgbClr val="E2231A">
                <a:alpha val="90196"/>
              </a:srgbClr>
            </a:solidFill>
          </p:spPr>
          <p:txBody>
            <a:bodyPr/>
            <a:lstStyle/>
            <a:p/>
          </p:txBody>
        </p:sp>
        <p:sp>
          <p:nvSpPr>
            <p:cNvPr id="42" name="rc42"/>
            <p:cNvSpPr/>
            <p:nvPr/>
          </p:nvSpPr>
          <p:spPr>
            <a:xfrm>
              <a:off x="6360593" y="4058562"/>
              <a:ext cx="239888" cy="153447"/>
            </a:xfrm>
            <a:prstGeom prst="rect">
              <a:avLst/>
            </a:prstGeom>
            <a:solidFill>
              <a:srgbClr val="E2231A">
                <a:alpha val="90196"/>
              </a:srgbClr>
            </a:solidFill>
          </p:spPr>
          <p:txBody>
            <a:bodyPr/>
            <a:lstStyle/>
            <a:p/>
          </p:txBody>
        </p:sp>
        <p:sp>
          <p:nvSpPr>
            <p:cNvPr id="43" name="rc43"/>
            <p:cNvSpPr/>
            <p:nvPr/>
          </p:nvSpPr>
          <p:spPr>
            <a:xfrm>
              <a:off x="6627136" y="3935804"/>
              <a:ext cx="239888" cy="276205"/>
            </a:xfrm>
            <a:prstGeom prst="rect">
              <a:avLst/>
            </a:prstGeom>
            <a:solidFill>
              <a:srgbClr val="E2231A">
                <a:alpha val="90196"/>
              </a:srgbClr>
            </a:solidFill>
          </p:spPr>
          <p:txBody>
            <a:bodyPr/>
            <a:lstStyle/>
            <a:p/>
          </p:txBody>
        </p:sp>
        <p:sp>
          <p:nvSpPr>
            <p:cNvPr id="44" name="rc44"/>
            <p:cNvSpPr/>
            <p:nvPr/>
          </p:nvSpPr>
          <p:spPr>
            <a:xfrm>
              <a:off x="6893679" y="3951148"/>
              <a:ext cx="239888" cy="260860"/>
            </a:xfrm>
            <a:prstGeom prst="rect">
              <a:avLst/>
            </a:prstGeom>
            <a:solidFill>
              <a:srgbClr val="E2231A">
                <a:alpha val="90196"/>
              </a:srgbClr>
            </a:solidFill>
          </p:spPr>
          <p:txBody>
            <a:bodyPr/>
            <a:lstStyle/>
            <a:p/>
          </p:txBody>
        </p:sp>
        <p:sp>
          <p:nvSpPr>
            <p:cNvPr id="45" name="rc45"/>
            <p:cNvSpPr/>
            <p:nvPr/>
          </p:nvSpPr>
          <p:spPr>
            <a:xfrm>
              <a:off x="7160222" y="3843735"/>
              <a:ext cx="239888" cy="368274"/>
            </a:xfrm>
            <a:prstGeom prst="rect">
              <a:avLst/>
            </a:prstGeom>
            <a:solidFill>
              <a:srgbClr val="E2231A">
                <a:alpha val="90196"/>
              </a:srgbClr>
            </a:solidFill>
          </p:spPr>
          <p:txBody>
            <a:bodyPr/>
            <a:lstStyle/>
            <a:p/>
          </p:txBody>
        </p:sp>
        <p:sp>
          <p:nvSpPr>
            <p:cNvPr id="46" name="rc46"/>
            <p:cNvSpPr/>
            <p:nvPr/>
          </p:nvSpPr>
          <p:spPr>
            <a:xfrm>
              <a:off x="7426765" y="4150630"/>
              <a:ext cx="239888" cy="61379"/>
            </a:xfrm>
            <a:prstGeom prst="rect">
              <a:avLst/>
            </a:prstGeom>
            <a:solidFill>
              <a:srgbClr val="E2231A">
                <a:alpha val="90196"/>
              </a:srgbClr>
            </a:solidFill>
          </p:spPr>
          <p:txBody>
            <a:bodyPr/>
            <a:lstStyle/>
            <a:p/>
          </p:txBody>
        </p:sp>
        <p:sp>
          <p:nvSpPr>
            <p:cNvPr id="47" name="rc47"/>
            <p:cNvSpPr/>
            <p:nvPr/>
          </p:nvSpPr>
          <p:spPr>
            <a:xfrm>
              <a:off x="7693308" y="4119941"/>
              <a:ext cx="239888" cy="92068"/>
            </a:xfrm>
            <a:prstGeom prst="rect">
              <a:avLst/>
            </a:prstGeom>
            <a:solidFill>
              <a:srgbClr val="E2231A">
                <a:alpha val="90196"/>
              </a:srgbClr>
            </a:solidFill>
          </p:spPr>
          <p:txBody>
            <a:bodyPr/>
            <a:lstStyle/>
            <a:p/>
          </p:txBody>
        </p:sp>
        <p:sp>
          <p:nvSpPr>
            <p:cNvPr id="48" name="rc48"/>
            <p:cNvSpPr/>
            <p:nvPr/>
          </p:nvSpPr>
          <p:spPr>
            <a:xfrm>
              <a:off x="7959851" y="4119941"/>
              <a:ext cx="239888" cy="92068"/>
            </a:xfrm>
            <a:prstGeom prst="rect">
              <a:avLst/>
            </a:prstGeom>
            <a:solidFill>
              <a:srgbClr val="E2231A">
                <a:alpha val="90196"/>
              </a:srgbClr>
            </a:solidFill>
          </p:spPr>
          <p:txBody>
            <a:bodyPr/>
            <a:lstStyle/>
            <a:p/>
          </p:txBody>
        </p:sp>
        <p:sp>
          <p:nvSpPr>
            <p:cNvPr id="49" name="rc49"/>
            <p:cNvSpPr/>
            <p:nvPr/>
          </p:nvSpPr>
          <p:spPr>
            <a:xfrm>
              <a:off x="1562816" y="4181320"/>
              <a:ext cx="239888" cy="0"/>
            </a:xfrm>
            <a:prstGeom prst="rect">
              <a:avLst/>
            </a:prstGeom>
            <a:solidFill>
              <a:srgbClr val="B3B3B3">
                <a:alpha val="90196"/>
              </a:srgbClr>
            </a:solidFill>
          </p:spPr>
          <p:txBody>
            <a:bodyPr/>
            <a:lstStyle/>
            <a:p/>
          </p:txBody>
        </p:sp>
        <p:sp>
          <p:nvSpPr>
            <p:cNvPr id="50" name="rc50"/>
            <p:cNvSpPr/>
            <p:nvPr/>
          </p:nvSpPr>
          <p:spPr>
            <a:xfrm>
              <a:off x="1829360" y="4104596"/>
              <a:ext cx="239888" cy="76723"/>
            </a:xfrm>
            <a:prstGeom prst="rect">
              <a:avLst/>
            </a:prstGeom>
            <a:solidFill>
              <a:srgbClr val="B3B3B3">
                <a:alpha val="90196"/>
              </a:srgbClr>
            </a:solidFill>
          </p:spPr>
          <p:txBody>
            <a:bodyPr/>
            <a:lstStyle/>
            <a:p/>
          </p:txBody>
        </p:sp>
        <p:sp>
          <p:nvSpPr>
            <p:cNvPr id="51" name="rc51"/>
            <p:cNvSpPr/>
            <p:nvPr/>
          </p:nvSpPr>
          <p:spPr>
            <a:xfrm>
              <a:off x="2095903" y="3951148"/>
              <a:ext cx="239888" cy="92068"/>
            </a:xfrm>
            <a:prstGeom prst="rect">
              <a:avLst/>
            </a:prstGeom>
            <a:solidFill>
              <a:srgbClr val="B3B3B3">
                <a:alpha val="90196"/>
              </a:srgbClr>
            </a:solidFill>
          </p:spPr>
          <p:txBody>
            <a:bodyPr/>
            <a:lstStyle/>
            <a:p/>
          </p:txBody>
        </p:sp>
        <p:sp>
          <p:nvSpPr>
            <p:cNvPr id="52" name="rc52"/>
            <p:cNvSpPr/>
            <p:nvPr/>
          </p:nvSpPr>
          <p:spPr>
            <a:xfrm>
              <a:off x="2362446" y="3859080"/>
              <a:ext cx="239888" cy="245516"/>
            </a:xfrm>
            <a:prstGeom prst="rect">
              <a:avLst/>
            </a:prstGeom>
            <a:solidFill>
              <a:srgbClr val="B3B3B3">
                <a:alpha val="90196"/>
              </a:srgbClr>
            </a:solidFill>
          </p:spPr>
          <p:txBody>
            <a:bodyPr/>
            <a:lstStyle/>
            <a:p/>
          </p:txBody>
        </p:sp>
        <p:sp>
          <p:nvSpPr>
            <p:cNvPr id="53" name="rc53"/>
            <p:cNvSpPr/>
            <p:nvPr/>
          </p:nvSpPr>
          <p:spPr>
            <a:xfrm>
              <a:off x="2895532" y="3613564"/>
              <a:ext cx="239888" cy="61379"/>
            </a:xfrm>
            <a:prstGeom prst="rect">
              <a:avLst/>
            </a:prstGeom>
            <a:solidFill>
              <a:srgbClr val="B3B3B3">
                <a:alpha val="90196"/>
              </a:srgbClr>
            </a:solidFill>
          </p:spPr>
          <p:txBody>
            <a:bodyPr/>
            <a:lstStyle/>
            <a:p/>
          </p:txBody>
        </p:sp>
        <p:sp>
          <p:nvSpPr>
            <p:cNvPr id="54" name="rc54"/>
            <p:cNvSpPr/>
            <p:nvPr/>
          </p:nvSpPr>
          <p:spPr>
            <a:xfrm>
              <a:off x="3162075" y="3291324"/>
              <a:ext cx="239888" cy="751893"/>
            </a:xfrm>
            <a:prstGeom prst="rect">
              <a:avLst/>
            </a:prstGeom>
            <a:solidFill>
              <a:srgbClr val="B3B3B3">
                <a:alpha val="90196"/>
              </a:srgbClr>
            </a:solidFill>
          </p:spPr>
          <p:txBody>
            <a:bodyPr/>
            <a:lstStyle/>
            <a:p/>
          </p:txBody>
        </p:sp>
        <p:sp>
          <p:nvSpPr>
            <p:cNvPr id="55" name="rc55"/>
            <p:cNvSpPr/>
            <p:nvPr/>
          </p:nvSpPr>
          <p:spPr>
            <a:xfrm>
              <a:off x="3428618" y="3567529"/>
              <a:ext cx="239888" cy="414308"/>
            </a:xfrm>
            <a:prstGeom prst="rect">
              <a:avLst/>
            </a:prstGeom>
            <a:solidFill>
              <a:srgbClr val="B3B3B3">
                <a:alpha val="90196"/>
              </a:srgbClr>
            </a:solidFill>
          </p:spPr>
          <p:txBody>
            <a:bodyPr/>
            <a:lstStyle/>
            <a:p/>
          </p:txBody>
        </p:sp>
        <p:sp>
          <p:nvSpPr>
            <p:cNvPr id="56" name="rc56"/>
            <p:cNvSpPr/>
            <p:nvPr/>
          </p:nvSpPr>
          <p:spPr>
            <a:xfrm>
              <a:off x="3695161" y="3628908"/>
              <a:ext cx="239888" cy="245516"/>
            </a:xfrm>
            <a:prstGeom prst="rect">
              <a:avLst/>
            </a:prstGeom>
            <a:solidFill>
              <a:srgbClr val="B3B3B3">
                <a:alpha val="90196"/>
              </a:srgbClr>
            </a:solidFill>
          </p:spPr>
          <p:txBody>
            <a:bodyPr/>
            <a:lstStyle/>
            <a:p/>
          </p:txBody>
        </p:sp>
        <p:sp>
          <p:nvSpPr>
            <p:cNvPr id="57" name="rc57"/>
            <p:cNvSpPr/>
            <p:nvPr/>
          </p:nvSpPr>
          <p:spPr>
            <a:xfrm>
              <a:off x="4228248" y="3828390"/>
              <a:ext cx="239888" cy="306895"/>
            </a:xfrm>
            <a:prstGeom prst="rect">
              <a:avLst/>
            </a:prstGeom>
            <a:solidFill>
              <a:srgbClr val="B3B3B3">
                <a:alpha val="90196"/>
              </a:srgbClr>
            </a:solidFill>
          </p:spPr>
          <p:txBody>
            <a:bodyPr/>
            <a:lstStyle/>
            <a:p/>
          </p:txBody>
        </p:sp>
        <p:sp>
          <p:nvSpPr>
            <p:cNvPr id="58" name="rc58"/>
            <p:cNvSpPr/>
            <p:nvPr/>
          </p:nvSpPr>
          <p:spPr>
            <a:xfrm>
              <a:off x="4494791" y="3935804"/>
              <a:ext cx="239888" cy="199481"/>
            </a:xfrm>
            <a:prstGeom prst="rect">
              <a:avLst/>
            </a:prstGeom>
            <a:solidFill>
              <a:srgbClr val="B3B3B3">
                <a:alpha val="90196"/>
              </a:srgbClr>
            </a:solidFill>
          </p:spPr>
          <p:txBody>
            <a:bodyPr/>
            <a:lstStyle/>
            <a:p/>
          </p:txBody>
        </p:sp>
        <p:sp>
          <p:nvSpPr>
            <p:cNvPr id="59" name="rc59"/>
            <p:cNvSpPr/>
            <p:nvPr/>
          </p:nvSpPr>
          <p:spPr>
            <a:xfrm>
              <a:off x="4761334" y="3552185"/>
              <a:ext cx="239888" cy="506377"/>
            </a:xfrm>
            <a:prstGeom prst="rect">
              <a:avLst/>
            </a:prstGeom>
            <a:solidFill>
              <a:srgbClr val="B3B3B3">
                <a:alpha val="90196"/>
              </a:srgbClr>
            </a:solidFill>
          </p:spPr>
          <p:txBody>
            <a:bodyPr/>
            <a:lstStyle/>
            <a:p/>
          </p:txBody>
        </p:sp>
        <p:sp>
          <p:nvSpPr>
            <p:cNvPr id="60" name="rc60"/>
            <p:cNvSpPr/>
            <p:nvPr/>
          </p:nvSpPr>
          <p:spPr>
            <a:xfrm>
              <a:off x="5027877" y="3843735"/>
              <a:ext cx="239888" cy="138102"/>
            </a:xfrm>
            <a:prstGeom prst="rect">
              <a:avLst/>
            </a:prstGeom>
            <a:solidFill>
              <a:srgbClr val="B3B3B3">
                <a:alpha val="90196"/>
              </a:srgbClr>
            </a:solidFill>
          </p:spPr>
          <p:txBody>
            <a:bodyPr/>
            <a:lstStyle/>
            <a:p/>
          </p:txBody>
        </p:sp>
        <p:sp>
          <p:nvSpPr>
            <p:cNvPr id="61" name="rc61"/>
            <p:cNvSpPr/>
            <p:nvPr/>
          </p:nvSpPr>
          <p:spPr>
            <a:xfrm>
              <a:off x="5294420" y="3659598"/>
              <a:ext cx="239888" cy="322239"/>
            </a:xfrm>
            <a:prstGeom prst="rect">
              <a:avLst/>
            </a:prstGeom>
            <a:solidFill>
              <a:srgbClr val="B3B3B3">
                <a:alpha val="90196"/>
              </a:srgbClr>
            </a:solidFill>
          </p:spPr>
          <p:txBody>
            <a:bodyPr/>
            <a:lstStyle/>
            <a:p/>
          </p:txBody>
        </p:sp>
        <p:sp>
          <p:nvSpPr>
            <p:cNvPr id="62" name="rc62"/>
            <p:cNvSpPr/>
            <p:nvPr/>
          </p:nvSpPr>
          <p:spPr>
            <a:xfrm>
              <a:off x="5560963" y="3905114"/>
              <a:ext cx="239888" cy="153447"/>
            </a:xfrm>
            <a:prstGeom prst="rect">
              <a:avLst/>
            </a:prstGeom>
            <a:solidFill>
              <a:srgbClr val="B3B3B3">
                <a:alpha val="90196"/>
              </a:srgbClr>
            </a:solidFill>
          </p:spPr>
          <p:txBody>
            <a:bodyPr/>
            <a:lstStyle/>
            <a:p/>
          </p:txBody>
        </p:sp>
        <p:sp>
          <p:nvSpPr>
            <p:cNvPr id="63" name="rc63"/>
            <p:cNvSpPr/>
            <p:nvPr/>
          </p:nvSpPr>
          <p:spPr>
            <a:xfrm>
              <a:off x="5827506" y="3997183"/>
              <a:ext cx="239888" cy="15344"/>
            </a:xfrm>
            <a:prstGeom prst="rect">
              <a:avLst/>
            </a:prstGeom>
            <a:solidFill>
              <a:srgbClr val="B3B3B3">
                <a:alpha val="90196"/>
              </a:srgbClr>
            </a:solidFill>
          </p:spPr>
          <p:txBody>
            <a:bodyPr/>
            <a:lstStyle/>
            <a:p/>
          </p:txBody>
        </p:sp>
        <p:sp>
          <p:nvSpPr>
            <p:cNvPr id="64" name="rc64"/>
            <p:cNvSpPr/>
            <p:nvPr/>
          </p:nvSpPr>
          <p:spPr>
            <a:xfrm>
              <a:off x="6094049" y="3536840"/>
              <a:ext cx="239888" cy="184137"/>
            </a:xfrm>
            <a:prstGeom prst="rect">
              <a:avLst/>
            </a:prstGeom>
            <a:solidFill>
              <a:srgbClr val="B3B3B3">
                <a:alpha val="90196"/>
              </a:srgbClr>
            </a:solidFill>
          </p:spPr>
          <p:txBody>
            <a:bodyPr/>
            <a:lstStyle/>
            <a:p/>
          </p:txBody>
        </p:sp>
        <p:sp>
          <p:nvSpPr>
            <p:cNvPr id="65" name="rc65"/>
            <p:cNvSpPr/>
            <p:nvPr/>
          </p:nvSpPr>
          <p:spPr>
            <a:xfrm>
              <a:off x="6360593" y="3935804"/>
              <a:ext cx="239888" cy="122758"/>
            </a:xfrm>
            <a:prstGeom prst="rect">
              <a:avLst/>
            </a:prstGeom>
            <a:solidFill>
              <a:srgbClr val="B3B3B3">
                <a:alpha val="90196"/>
              </a:srgbClr>
            </a:solidFill>
          </p:spPr>
          <p:txBody>
            <a:bodyPr/>
            <a:lstStyle/>
            <a:p/>
          </p:txBody>
        </p:sp>
        <p:sp>
          <p:nvSpPr>
            <p:cNvPr id="66" name="rc66"/>
            <p:cNvSpPr/>
            <p:nvPr/>
          </p:nvSpPr>
          <p:spPr>
            <a:xfrm>
              <a:off x="6627136" y="3674943"/>
              <a:ext cx="239888" cy="260860"/>
            </a:xfrm>
            <a:prstGeom prst="rect">
              <a:avLst/>
            </a:prstGeom>
            <a:solidFill>
              <a:srgbClr val="B3B3B3">
                <a:alpha val="90196"/>
              </a:srgbClr>
            </a:solidFill>
          </p:spPr>
          <p:txBody>
            <a:bodyPr/>
            <a:lstStyle/>
            <a:p/>
          </p:txBody>
        </p:sp>
        <p:sp>
          <p:nvSpPr>
            <p:cNvPr id="67" name="rc67"/>
            <p:cNvSpPr/>
            <p:nvPr/>
          </p:nvSpPr>
          <p:spPr>
            <a:xfrm>
              <a:off x="6893679" y="3644253"/>
              <a:ext cx="239888" cy="306895"/>
            </a:xfrm>
            <a:prstGeom prst="rect">
              <a:avLst/>
            </a:prstGeom>
            <a:solidFill>
              <a:srgbClr val="B3B3B3">
                <a:alpha val="90196"/>
              </a:srgbClr>
            </a:solidFill>
          </p:spPr>
          <p:txBody>
            <a:bodyPr/>
            <a:lstStyle/>
            <a:p/>
          </p:txBody>
        </p:sp>
        <p:sp>
          <p:nvSpPr>
            <p:cNvPr id="68" name="rc68"/>
            <p:cNvSpPr/>
            <p:nvPr/>
          </p:nvSpPr>
          <p:spPr>
            <a:xfrm>
              <a:off x="7160222" y="3843735"/>
              <a:ext cx="239888" cy="0"/>
            </a:xfrm>
            <a:prstGeom prst="rect">
              <a:avLst/>
            </a:prstGeom>
            <a:solidFill>
              <a:srgbClr val="B3B3B3">
                <a:alpha val="90196"/>
              </a:srgbClr>
            </a:solidFill>
          </p:spPr>
          <p:txBody>
            <a:bodyPr/>
            <a:lstStyle/>
            <a:p/>
          </p:txBody>
        </p:sp>
        <p:sp>
          <p:nvSpPr>
            <p:cNvPr id="69" name="rc69"/>
            <p:cNvSpPr/>
            <p:nvPr/>
          </p:nvSpPr>
          <p:spPr>
            <a:xfrm>
              <a:off x="7426765" y="4150630"/>
              <a:ext cx="239888" cy="0"/>
            </a:xfrm>
            <a:prstGeom prst="rect">
              <a:avLst/>
            </a:prstGeom>
            <a:solidFill>
              <a:srgbClr val="B3B3B3">
                <a:alpha val="90196"/>
              </a:srgbClr>
            </a:solidFill>
          </p:spPr>
          <p:txBody>
            <a:bodyPr/>
            <a:lstStyle/>
            <a:p/>
          </p:txBody>
        </p:sp>
        <p:sp>
          <p:nvSpPr>
            <p:cNvPr id="70" name="rc70"/>
            <p:cNvSpPr/>
            <p:nvPr/>
          </p:nvSpPr>
          <p:spPr>
            <a:xfrm>
              <a:off x="7693308" y="3920459"/>
              <a:ext cx="239888" cy="199481"/>
            </a:xfrm>
            <a:prstGeom prst="rect">
              <a:avLst/>
            </a:prstGeom>
            <a:solidFill>
              <a:srgbClr val="B3B3B3">
                <a:alpha val="90196"/>
              </a:srgbClr>
            </a:solidFill>
          </p:spPr>
          <p:txBody>
            <a:bodyPr/>
            <a:lstStyle/>
            <a:p/>
          </p:txBody>
        </p:sp>
        <p:sp>
          <p:nvSpPr>
            <p:cNvPr id="71" name="rc71"/>
            <p:cNvSpPr/>
            <p:nvPr/>
          </p:nvSpPr>
          <p:spPr>
            <a:xfrm>
              <a:off x="7959851" y="4043217"/>
              <a:ext cx="239888" cy="76723"/>
            </a:xfrm>
            <a:prstGeom prst="rect">
              <a:avLst/>
            </a:prstGeom>
            <a:solidFill>
              <a:srgbClr val="B3B3B3">
                <a:alpha val="90196"/>
              </a:srgbClr>
            </a:solidFill>
          </p:spPr>
          <p:txBody>
            <a:bodyPr/>
            <a:lstStyle/>
            <a:p/>
          </p:txBody>
        </p:sp>
        <p:sp>
          <p:nvSpPr>
            <p:cNvPr id="72" name="pl72"/>
            <p:cNvSpPr/>
            <p:nvPr/>
          </p:nvSpPr>
          <p:spPr>
            <a:xfrm>
              <a:off x="1416218" y="2085226"/>
              <a:ext cx="6663577" cy="794858"/>
            </a:xfrm>
            <a:custGeom>
              <a:avLst/>
              <a:pathLst>
                <a:path w="6663577" h="794858">
                  <a:moveTo>
                    <a:pt x="0" y="386687"/>
                  </a:moveTo>
                  <a:lnTo>
                    <a:pt x="266543" y="0"/>
                  </a:lnTo>
                  <a:lnTo>
                    <a:pt x="533086" y="0"/>
                  </a:lnTo>
                  <a:lnTo>
                    <a:pt x="799629" y="85930"/>
                  </a:lnTo>
                  <a:lnTo>
                    <a:pt x="1066172" y="42965"/>
                  </a:lnTo>
                  <a:lnTo>
                    <a:pt x="1332715" y="794858"/>
                  </a:lnTo>
                  <a:lnTo>
                    <a:pt x="1599258" y="322239"/>
                  </a:lnTo>
                  <a:lnTo>
                    <a:pt x="1865801" y="85930"/>
                  </a:lnTo>
                  <a:lnTo>
                    <a:pt x="2132344" y="128895"/>
                  </a:lnTo>
                  <a:lnTo>
                    <a:pt x="2398888" y="193343"/>
                  </a:lnTo>
                  <a:lnTo>
                    <a:pt x="2665431" y="300757"/>
                  </a:lnTo>
                  <a:lnTo>
                    <a:pt x="2931974" y="21482"/>
                  </a:lnTo>
                  <a:lnTo>
                    <a:pt x="3198517" y="21482"/>
                  </a:lnTo>
                  <a:lnTo>
                    <a:pt x="3465060" y="64447"/>
                  </a:lnTo>
                  <a:lnTo>
                    <a:pt x="3731603" y="107413"/>
                  </a:lnTo>
                  <a:lnTo>
                    <a:pt x="3998146" y="107413"/>
                  </a:lnTo>
                  <a:lnTo>
                    <a:pt x="4264689" y="64447"/>
                  </a:lnTo>
                  <a:lnTo>
                    <a:pt x="4531233" y="85930"/>
                  </a:lnTo>
                  <a:lnTo>
                    <a:pt x="4797776" y="236309"/>
                  </a:lnTo>
                  <a:lnTo>
                    <a:pt x="5064319" y="64447"/>
                  </a:lnTo>
                  <a:lnTo>
                    <a:pt x="5330862" y="128895"/>
                  </a:lnTo>
                  <a:lnTo>
                    <a:pt x="5597405" y="128895"/>
                  </a:lnTo>
                  <a:lnTo>
                    <a:pt x="5863948" y="193343"/>
                  </a:lnTo>
                  <a:lnTo>
                    <a:pt x="6130491" y="21482"/>
                  </a:lnTo>
                  <a:lnTo>
                    <a:pt x="6397034" y="42965"/>
                  </a:lnTo>
                  <a:lnTo>
                    <a:pt x="6663577" y="42965"/>
                  </a:lnTo>
                </a:path>
              </a:pathLst>
            </a:custGeom>
            <a:ln w="27101" cap="flat">
              <a:solidFill>
                <a:srgbClr val="3283FE">
                  <a:alpha val="100000"/>
                </a:srgbClr>
              </a:solidFill>
              <a:prstDash val="solid"/>
              <a:round/>
            </a:ln>
          </p:spPr>
          <p:txBody>
            <a:bodyPr/>
            <a:lstStyle/>
            <a:p/>
          </p:txBody>
        </p:sp>
        <p:sp>
          <p:nvSpPr>
            <p:cNvPr id="73" name="pl73"/>
            <p:cNvSpPr/>
            <p:nvPr/>
          </p:nvSpPr>
          <p:spPr>
            <a:xfrm>
              <a:off x="1682761" y="2085226"/>
              <a:ext cx="6397034" cy="537066"/>
            </a:xfrm>
            <a:custGeom>
              <a:avLst/>
              <a:pathLst>
                <a:path w="6397034" h="537066">
                  <a:moveTo>
                    <a:pt x="0" y="0"/>
                  </a:moveTo>
                  <a:lnTo>
                    <a:pt x="266543" y="42965"/>
                  </a:lnTo>
                  <a:lnTo>
                    <a:pt x="533086" y="128895"/>
                  </a:lnTo>
                  <a:lnTo>
                    <a:pt x="799629" y="193343"/>
                  </a:lnTo>
                  <a:lnTo>
                    <a:pt x="1066172" y="279274"/>
                  </a:lnTo>
                  <a:lnTo>
                    <a:pt x="1332715" y="343722"/>
                  </a:lnTo>
                  <a:lnTo>
                    <a:pt x="1599258" y="537066"/>
                  </a:lnTo>
                  <a:lnTo>
                    <a:pt x="1865801" y="365205"/>
                  </a:lnTo>
                  <a:lnTo>
                    <a:pt x="2132344" y="322239"/>
                  </a:lnTo>
                  <a:lnTo>
                    <a:pt x="2398888" y="257791"/>
                  </a:lnTo>
                  <a:lnTo>
                    <a:pt x="2665431" y="193343"/>
                  </a:lnTo>
                  <a:lnTo>
                    <a:pt x="2931974" y="128895"/>
                  </a:lnTo>
                  <a:lnTo>
                    <a:pt x="3198517" y="322239"/>
                  </a:lnTo>
                  <a:lnTo>
                    <a:pt x="3465060" y="171861"/>
                  </a:lnTo>
                  <a:lnTo>
                    <a:pt x="3731603" y="279274"/>
                  </a:lnTo>
                  <a:lnTo>
                    <a:pt x="3998146" y="150378"/>
                  </a:lnTo>
                  <a:lnTo>
                    <a:pt x="4264689" y="107413"/>
                  </a:lnTo>
                  <a:lnTo>
                    <a:pt x="4531233" y="386687"/>
                  </a:lnTo>
                  <a:lnTo>
                    <a:pt x="4797776" y="150378"/>
                  </a:lnTo>
                  <a:lnTo>
                    <a:pt x="5064319" y="300757"/>
                  </a:lnTo>
                  <a:lnTo>
                    <a:pt x="5330862" y="322239"/>
                  </a:lnTo>
                  <a:lnTo>
                    <a:pt x="5597405" y="214826"/>
                  </a:lnTo>
                  <a:lnTo>
                    <a:pt x="5863948" y="21482"/>
                  </a:lnTo>
                  <a:lnTo>
                    <a:pt x="6130491" y="171861"/>
                  </a:lnTo>
                  <a:lnTo>
                    <a:pt x="6397034" y="85930"/>
                  </a:lnTo>
                </a:path>
              </a:pathLst>
            </a:custGeom>
            <a:ln w="27101" cap="flat">
              <a:solidFill>
                <a:srgbClr val="FFA500">
                  <a:alpha val="100000"/>
                </a:srgbClr>
              </a:solidFill>
              <a:prstDash val="solid"/>
              <a:round/>
            </a:ln>
          </p:spPr>
          <p:txBody>
            <a:bodyPr/>
            <a:lstStyle/>
            <a:p/>
          </p:txBody>
        </p:sp>
        <p:sp>
          <p:nvSpPr>
            <p:cNvPr id="74" name="tx74"/>
            <p:cNvSpPr/>
            <p:nvPr/>
          </p:nvSpPr>
          <p:spPr>
            <a:xfrm>
              <a:off x="1345880"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75" name="tx75"/>
            <p:cNvSpPr/>
            <p:nvPr/>
          </p:nvSpPr>
          <p:spPr>
            <a:xfrm>
              <a:off x="2678595" y="29415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76" name="tx76"/>
            <p:cNvSpPr/>
            <p:nvPr/>
          </p:nvSpPr>
          <p:spPr>
            <a:xfrm>
              <a:off x="2678595"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77" name="tx77"/>
            <p:cNvSpPr/>
            <p:nvPr/>
          </p:nvSpPr>
          <p:spPr>
            <a:xfrm>
              <a:off x="4011311"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78" name="tx78"/>
            <p:cNvSpPr/>
            <p:nvPr/>
          </p:nvSpPr>
          <p:spPr>
            <a:xfrm>
              <a:off x="4011311"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79" name="tx79"/>
            <p:cNvSpPr/>
            <p:nvPr/>
          </p:nvSpPr>
          <p:spPr>
            <a:xfrm>
              <a:off x="5344027"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0" name="tx80"/>
            <p:cNvSpPr/>
            <p:nvPr/>
          </p:nvSpPr>
          <p:spPr>
            <a:xfrm>
              <a:off x="5344027"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81" name="tx81"/>
            <p:cNvSpPr/>
            <p:nvPr/>
          </p:nvSpPr>
          <p:spPr>
            <a:xfrm>
              <a:off x="6410199"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2" name="tx82"/>
            <p:cNvSpPr/>
            <p:nvPr/>
          </p:nvSpPr>
          <p:spPr>
            <a:xfrm>
              <a:off x="6410199"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3" name="tx83"/>
            <p:cNvSpPr/>
            <p:nvPr/>
          </p:nvSpPr>
          <p:spPr>
            <a:xfrm>
              <a:off x="667674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4" name="tx84"/>
            <p:cNvSpPr/>
            <p:nvPr/>
          </p:nvSpPr>
          <p:spPr>
            <a:xfrm>
              <a:off x="6676742"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85" name="tx85"/>
            <p:cNvSpPr/>
            <p:nvPr/>
          </p:nvSpPr>
          <p:spPr>
            <a:xfrm>
              <a:off x="6943285"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6" name="tx86"/>
            <p:cNvSpPr/>
            <p:nvPr/>
          </p:nvSpPr>
          <p:spPr>
            <a:xfrm>
              <a:off x="6943285"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87" name="tx87"/>
            <p:cNvSpPr/>
            <p:nvPr/>
          </p:nvSpPr>
          <p:spPr>
            <a:xfrm>
              <a:off x="720982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88" name="tx88"/>
            <p:cNvSpPr/>
            <p:nvPr/>
          </p:nvSpPr>
          <p:spPr>
            <a:xfrm>
              <a:off x="7209828"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89" name="tx89"/>
            <p:cNvSpPr/>
            <p:nvPr/>
          </p:nvSpPr>
          <p:spPr>
            <a:xfrm>
              <a:off x="7476372"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90" name="tx90"/>
            <p:cNvSpPr/>
            <p:nvPr/>
          </p:nvSpPr>
          <p:spPr>
            <a:xfrm>
              <a:off x="7476372"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91" name="tx91"/>
            <p:cNvSpPr/>
            <p:nvPr/>
          </p:nvSpPr>
          <p:spPr>
            <a:xfrm>
              <a:off x="774291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92" name="tx92"/>
            <p:cNvSpPr/>
            <p:nvPr/>
          </p:nvSpPr>
          <p:spPr>
            <a:xfrm>
              <a:off x="7742915"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93" name="tx93"/>
            <p:cNvSpPr/>
            <p:nvPr/>
          </p:nvSpPr>
          <p:spPr>
            <a:xfrm>
              <a:off x="8009458"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94" name="tx94"/>
            <p:cNvSpPr/>
            <p:nvPr/>
          </p:nvSpPr>
          <p:spPr>
            <a:xfrm>
              <a:off x="8009458"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95" name="tx95"/>
            <p:cNvSpPr/>
            <p:nvPr/>
          </p:nvSpPr>
          <p:spPr>
            <a:xfrm>
              <a:off x="5292277" y="354155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6" name="tx96"/>
            <p:cNvSpPr/>
            <p:nvPr/>
          </p:nvSpPr>
          <p:spPr>
            <a:xfrm>
              <a:off x="6358449" y="381776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7" name="tx97"/>
            <p:cNvSpPr/>
            <p:nvPr/>
          </p:nvSpPr>
          <p:spPr>
            <a:xfrm>
              <a:off x="6624992" y="355690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8" name="tx98"/>
            <p:cNvSpPr/>
            <p:nvPr/>
          </p:nvSpPr>
          <p:spPr>
            <a:xfrm>
              <a:off x="6891535" y="352621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9" name="tx99"/>
            <p:cNvSpPr/>
            <p:nvPr/>
          </p:nvSpPr>
          <p:spPr>
            <a:xfrm>
              <a:off x="7158078" y="372569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0" name="tx100"/>
            <p:cNvSpPr/>
            <p:nvPr/>
          </p:nvSpPr>
          <p:spPr>
            <a:xfrm>
              <a:off x="7424622" y="403259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1" name="tx101"/>
            <p:cNvSpPr/>
            <p:nvPr/>
          </p:nvSpPr>
          <p:spPr>
            <a:xfrm>
              <a:off x="7691165" y="380242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2" name="tx102"/>
            <p:cNvSpPr/>
            <p:nvPr/>
          </p:nvSpPr>
          <p:spPr>
            <a:xfrm>
              <a:off x="7957708" y="392517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3" name="tx10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733081" y="3392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5" name="tx105"/>
            <p:cNvSpPr/>
            <p:nvPr/>
          </p:nvSpPr>
          <p:spPr>
            <a:xfrm>
              <a:off x="655386" y="262541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a:off x="655386" y="18581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07" name="tx10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8" name="tx118"/>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9" name="tx119"/>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0" name="tx120"/>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3" name="tx123"/>
            <p:cNvSpPr/>
            <p:nvPr/>
          </p:nvSpPr>
          <p:spPr>
            <a:xfrm rot="-5400000">
              <a:off x="-479988" y="3018617"/>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24" name="tx124"/>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5" name="pl125"/>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6" name="pl126"/>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7" name="tx127"/>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8" name="tx128"/>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9" name="rc129"/>
            <p:cNvSpPr/>
            <p:nvPr/>
          </p:nvSpPr>
          <p:spPr>
            <a:xfrm>
              <a:off x="4678790" y="5080163"/>
              <a:ext cx="201456" cy="201456"/>
            </a:xfrm>
            <a:prstGeom prst="rect">
              <a:avLst/>
            </a:prstGeom>
            <a:solidFill>
              <a:srgbClr val="E2231A">
                <a:alpha val="90196"/>
              </a:srgbClr>
            </a:solidFill>
          </p:spPr>
          <p:txBody>
            <a:bodyPr/>
            <a:lstStyle/>
            <a:p/>
          </p:txBody>
        </p:sp>
        <p:sp>
          <p:nvSpPr>
            <p:cNvPr id="130" name="rc130"/>
            <p:cNvSpPr/>
            <p:nvPr/>
          </p:nvSpPr>
          <p:spPr>
            <a:xfrm>
              <a:off x="5642950" y="5080163"/>
              <a:ext cx="201456" cy="201456"/>
            </a:xfrm>
            <a:prstGeom prst="rect">
              <a:avLst/>
            </a:prstGeom>
            <a:solidFill>
              <a:srgbClr val="B3B3B3">
                <a:alpha val="90196"/>
              </a:srgbClr>
            </a:solidFill>
          </p:spPr>
          <p:txBody>
            <a:bodyPr/>
            <a:lstStyle/>
            <a:p/>
          </p:txBody>
        </p:sp>
        <p:sp>
          <p:nvSpPr>
            <p:cNvPr id="131" name="tx131"/>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2" name="tx132"/>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3" name="tx133"/>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4" name="tx134"/>
            <p:cNvSpPr/>
            <p:nvPr/>
          </p:nvSpPr>
          <p:spPr>
            <a:xfrm>
              <a:off x="951100" y="1594448"/>
              <a:ext cx="139800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Tuvalu, 2000-2025</a:t>
              </a:r>
            </a:p>
          </p:txBody>
        </p:sp>
        <p:sp>
          <p:nvSpPr>
            <p:cNvPr id="135" name="pl135"/>
            <p:cNvSpPr/>
            <p:nvPr/>
          </p:nvSpPr>
          <p:spPr>
            <a:xfrm>
              <a:off x="22046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402132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58380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765473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11297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9296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674637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296273" y="5840557"/>
              <a:ext cx="3633403" cy="124062"/>
            </a:xfrm>
            <a:prstGeom prst="rect">
              <a:avLst/>
            </a:prstGeom>
            <a:solidFill>
              <a:srgbClr val="E2231A">
                <a:alpha val="90196"/>
              </a:srgbClr>
            </a:solidFill>
          </p:spPr>
          <p:txBody>
            <a:bodyPr/>
            <a:lstStyle/>
            <a:p/>
          </p:txBody>
        </p:sp>
        <p:sp>
          <p:nvSpPr>
            <p:cNvPr id="147" name="rc147"/>
            <p:cNvSpPr/>
            <p:nvPr/>
          </p:nvSpPr>
          <p:spPr>
            <a:xfrm>
              <a:off x="1296273" y="5685479"/>
              <a:ext cx="2180042" cy="124062"/>
            </a:xfrm>
            <a:prstGeom prst="rect">
              <a:avLst/>
            </a:prstGeom>
            <a:solidFill>
              <a:srgbClr val="E2231A">
                <a:alpha val="90196"/>
              </a:srgbClr>
            </a:solidFill>
          </p:spPr>
          <p:txBody>
            <a:bodyPr/>
            <a:lstStyle/>
            <a:p/>
          </p:txBody>
        </p:sp>
        <p:sp>
          <p:nvSpPr>
            <p:cNvPr id="148" name="rc148"/>
            <p:cNvSpPr/>
            <p:nvPr/>
          </p:nvSpPr>
          <p:spPr>
            <a:xfrm>
              <a:off x="1296273" y="5530401"/>
              <a:ext cx="2180042" cy="124062"/>
            </a:xfrm>
            <a:prstGeom prst="rect">
              <a:avLst/>
            </a:prstGeom>
            <a:solidFill>
              <a:srgbClr val="E2231A">
                <a:alpha val="90196"/>
              </a:srgbClr>
            </a:solidFill>
          </p:spPr>
          <p:txBody>
            <a:bodyPr/>
            <a:lstStyle/>
            <a:p/>
          </p:txBody>
        </p:sp>
        <p:sp>
          <p:nvSpPr>
            <p:cNvPr id="149" name="rc149"/>
            <p:cNvSpPr/>
            <p:nvPr/>
          </p:nvSpPr>
          <p:spPr>
            <a:xfrm>
              <a:off x="4929677" y="5840557"/>
              <a:ext cx="2906722" cy="124062"/>
            </a:xfrm>
            <a:prstGeom prst="rect">
              <a:avLst/>
            </a:prstGeom>
            <a:solidFill>
              <a:srgbClr val="B3B3B3">
                <a:alpha val="90196"/>
              </a:srgbClr>
            </a:solidFill>
          </p:spPr>
          <p:txBody>
            <a:bodyPr/>
            <a:lstStyle/>
            <a:p/>
          </p:txBody>
        </p:sp>
        <p:sp>
          <p:nvSpPr>
            <p:cNvPr id="150" name="rc150"/>
            <p:cNvSpPr/>
            <p:nvPr/>
          </p:nvSpPr>
          <p:spPr>
            <a:xfrm>
              <a:off x="3476315" y="5685479"/>
              <a:ext cx="4723424" cy="124062"/>
            </a:xfrm>
            <a:prstGeom prst="rect">
              <a:avLst/>
            </a:prstGeom>
            <a:solidFill>
              <a:srgbClr val="B3B3B3">
                <a:alpha val="90196"/>
              </a:srgbClr>
            </a:solidFill>
          </p:spPr>
          <p:txBody>
            <a:bodyPr/>
            <a:lstStyle/>
            <a:p/>
          </p:txBody>
        </p:sp>
        <p:sp>
          <p:nvSpPr>
            <p:cNvPr id="151" name="rc151"/>
            <p:cNvSpPr/>
            <p:nvPr/>
          </p:nvSpPr>
          <p:spPr>
            <a:xfrm>
              <a:off x="3476315" y="5530401"/>
              <a:ext cx="1816701" cy="124062"/>
            </a:xfrm>
            <a:prstGeom prst="rect">
              <a:avLst/>
            </a:prstGeom>
            <a:solidFill>
              <a:srgbClr val="B3B3B3">
                <a:alpha val="90196"/>
              </a:srgbClr>
            </a:solidFill>
          </p:spPr>
          <p:txBody>
            <a:bodyPr/>
            <a:lstStyle/>
            <a:p/>
          </p:txBody>
        </p:sp>
        <p:sp>
          <p:nvSpPr>
            <p:cNvPr id="152" name="tx152"/>
            <p:cNvSpPr/>
            <p:nvPr/>
          </p:nvSpPr>
          <p:spPr>
            <a:xfrm>
              <a:off x="7966627"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3" name="tx153"/>
            <p:cNvSpPr/>
            <p:nvPr/>
          </p:nvSpPr>
          <p:spPr>
            <a:xfrm>
              <a:off x="8329967"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4" name="tx154"/>
            <p:cNvSpPr/>
            <p:nvPr/>
          </p:nvSpPr>
          <p:spPr>
            <a:xfrm>
              <a:off x="5423244"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5" name="tx15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6" name="tx15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8" name="tx158"/>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9" name="tx159"/>
            <p:cNvSpPr/>
            <p:nvPr/>
          </p:nvSpPr>
          <p:spPr>
            <a:xfrm>
              <a:off x="3074128" y="605792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60" name="tx160"/>
            <p:cNvSpPr/>
            <p:nvPr/>
          </p:nvSpPr>
          <p:spPr>
            <a:xfrm>
              <a:off x="485198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61" name="tx161"/>
            <p:cNvSpPr/>
            <p:nvPr/>
          </p:nvSpPr>
          <p:spPr>
            <a:xfrm>
              <a:off x="6668684"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62" name="tx162"/>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3" name="tx16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4" name="tx16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97%. This is similar to in 2019, where coverage was 96%.
&lt;100 children missed their routine first dose of measles vaccine.
MCV2 is typically administered to children between 18 months and five years old. MCV2 coverage increased to 95% in 2025.</a:t>
            </a:r>
          </a:p>
        </p:txBody>
      </p:sp>
      <p:sp>
        <p:nvSpPr>
          <p:cNvPr id="16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97% in 2025, leaving &lt;100 children without any protection against measles. MCV2 coverage increased to from 91% in 2024 to 95% in 2025</a:t>
            </a:r>
          </a:p>
        </p:txBody>
      </p:sp>
      <p:grpSp xmlns:pic="http://schemas.openxmlformats.org/drawingml/2006/picture">
        <p:nvGrpSpPr>
          <p:cNvPr id="167" name=""/>
          <p:cNvGrpSpPr/>
          <p:nvPr/>
        </p:nvGrpSpPr>
        <p:grpSpPr>
          <a:xfrm>
            <a:off x="292608" y="1097280"/>
            <a:ext cx="8595360" cy="28575"/>
            <a:chOff x="292608" y="1097280"/>
            <a:chExt cx="8595360" cy="28575"/>
          </a:xfrm>
        </p:grpSpPr>
        <p:sp>
          <p:nvSpPr>
            <p:cNvPr id="16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809239"/>
            </a:xfrm>
            <a:custGeom>
              <a:avLst/>
              <a:pathLst>
                <a:path w="3397293" h="809239">
                  <a:moveTo>
                    <a:pt x="0" y="393684"/>
                  </a:moveTo>
                  <a:lnTo>
                    <a:pt x="135891" y="0"/>
                  </a:lnTo>
                  <a:lnTo>
                    <a:pt x="271783" y="0"/>
                  </a:lnTo>
                  <a:lnTo>
                    <a:pt x="407675" y="87485"/>
                  </a:lnTo>
                  <a:lnTo>
                    <a:pt x="543566" y="43742"/>
                  </a:lnTo>
                  <a:lnTo>
                    <a:pt x="679458" y="809239"/>
                  </a:lnTo>
                  <a:lnTo>
                    <a:pt x="815350" y="328070"/>
                  </a:lnTo>
                  <a:lnTo>
                    <a:pt x="951242" y="87485"/>
                  </a:lnTo>
                  <a:lnTo>
                    <a:pt x="1087133" y="131228"/>
                  </a:lnTo>
                  <a:lnTo>
                    <a:pt x="1223025" y="196842"/>
                  </a:lnTo>
                  <a:lnTo>
                    <a:pt x="1358917" y="306198"/>
                  </a:lnTo>
                  <a:lnTo>
                    <a:pt x="1494809" y="21871"/>
                  </a:lnTo>
                  <a:lnTo>
                    <a:pt x="1630700" y="21871"/>
                  </a:lnTo>
                  <a:lnTo>
                    <a:pt x="1766592" y="65614"/>
                  </a:lnTo>
                  <a:lnTo>
                    <a:pt x="1902484" y="109356"/>
                  </a:lnTo>
                  <a:lnTo>
                    <a:pt x="2038375" y="109356"/>
                  </a:lnTo>
                  <a:lnTo>
                    <a:pt x="2174267" y="65614"/>
                  </a:lnTo>
                  <a:lnTo>
                    <a:pt x="2310159" y="87485"/>
                  </a:lnTo>
                  <a:lnTo>
                    <a:pt x="2446051" y="240584"/>
                  </a:lnTo>
                  <a:lnTo>
                    <a:pt x="2581942" y="65614"/>
                  </a:lnTo>
                  <a:lnTo>
                    <a:pt x="2717834" y="131228"/>
                  </a:lnTo>
                  <a:lnTo>
                    <a:pt x="2853726" y="131228"/>
                  </a:lnTo>
                  <a:lnTo>
                    <a:pt x="2989618" y="196842"/>
                  </a:lnTo>
                  <a:lnTo>
                    <a:pt x="3125509" y="21871"/>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809239"/>
            </a:xfrm>
            <a:custGeom>
              <a:avLst/>
              <a:pathLst>
                <a:path w="3397293" h="809239">
                  <a:moveTo>
                    <a:pt x="0" y="393684"/>
                  </a:moveTo>
                  <a:lnTo>
                    <a:pt x="135891" y="0"/>
                  </a:lnTo>
                  <a:lnTo>
                    <a:pt x="271783" y="0"/>
                  </a:lnTo>
                  <a:lnTo>
                    <a:pt x="407675" y="87485"/>
                  </a:lnTo>
                  <a:lnTo>
                    <a:pt x="543566" y="43742"/>
                  </a:lnTo>
                  <a:lnTo>
                    <a:pt x="679458" y="809239"/>
                  </a:lnTo>
                  <a:lnTo>
                    <a:pt x="815350" y="328070"/>
                  </a:lnTo>
                  <a:lnTo>
                    <a:pt x="951242" y="87485"/>
                  </a:lnTo>
                  <a:lnTo>
                    <a:pt x="1087133" y="131228"/>
                  </a:lnTo>
                  <a:lnTo>
                    <a:pt x="1223025" y="196842"/>
                  </a:lnTo>
                  <a:lnTo>
                    <a:pt x="1358917" y="306198"/>
                  </a:lnTo>
                  <a:lnTo>
                    <a:pt x="1494809" y="21871"/>
                  </a:lnTo>
                  <a:lnTo>
                    <a:pt x="1630700" y="21871"/>
                  </a:lnTo>
                  <a:lnTo>
                    <a:pt x="1766592" y="65614"/>
                  </a:lnTo>
                  <a:lnTo>
                    <a:pt x="1902484" y="109356"/>
                  </a:lnTo>
                  <a:lnTo>
                    <a:pt x="2038375" y="109356"/>
                  </a:lnTo>
                  <a:lnTo>
                    <a:pt x="2174267" y="65614"/>
                  </a:lnTo>
                  <a:lnTo>
                    <a:pt x="2310159" y="87485"/>
                  </a:lnTo>
                  <a:lnTo>
                    <a:pt x="2446051" y="240584"/>
                  </a:lnTo>
                  <a:lnTo>
                    <a:pt x="2581942" y="65614"/>
                  </a:lnTo>
                  <a:lnTo>
                    <a:pt x="2717834" y="131228"/>
                  </a:lnTo>
                  <a:lnTo>
                    <a:pt x="2853726" y="131228"/>
                  </a:lnTo>
                  <a:lnTo>
                    <a:pt x="2989618" y="196842"/>
                  </a:lnTo>
                  <a:lnTo>
                    <a:pt x="3125509" y="21871"/>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809239"/>
            </a:xfrm>
            <a:custGeom>
              <a:avLst/>
              <a:pathLst>
                <a:path w="3397293" h="809239">
                  <a:moveTo>
                    <a:pt x="0" y="393684"/>
                  </a:moveTo>
                  <a:lnTo>
                    <a:pt x="135891" y="0"/>
                  </a:lnTo>
                  <a:lnTo>
                    <a:pt x="271783" y="0"/>
                  </a:lnTo>
                  <a:lnTo>
                    <a:pt x="407675" y="87485"/>
                  </a:lnTo>
                  <a:lnTo>
                    <a:pt x="543566" y="43742"/>
                  </a:lnTo>
                  <a:lnTo>
                    <a:pt x="679458" y="809239"/>
                  </a:lnTo>
                  <a:lnTo>
                    <a:pt x="815350" y="328070"/>
                  </a:lnTo>
                  <a:lnTo>
                    <a:pt x="951242" y="87485"/>
                  </a:lnTo>
                  <a:lnTo>
                    <a:pt x="1087133" y="131228"/>
                  </a:lnTo>
                  <a:lnTo>
                    <a:pt x="1223025" y="196842"/>
                  </a:lnTo>
                  <a:lnTo>
                    <a:pt x="1358917" y="306198"/>
                  </a:lnTo>
                  <a:lnTo>
                    <a:pt x="1494809" y="21871"/>
                  </a:lnTo>
                  <a:lnTo>
                    <a:pt x="1630700" y="21871"/>
                  </a:lnTo>
                  <a:lnTo>
                    <a:pt x="1766592" y="65614"/>
                  </a:lnTo>
                  <a:lnTo>
                    <a:pt x="1902484" y="109356"/>
                  </a:lnTo>
                  <a:lnTo>
                    <a:pt x="2038375" y="109356"/>
                  </a:lnTo>
                  <a:lnTo>
                    <a:pt x="2174267" y="65614"/>
                  </a:lnTo>
                  <a:lnTo>
                    <a:pt x="2310159" y="87485"/>
                  </a:lnTo>
                  <a:lnTo>
                    <a:pt x="2446051" y="240584"/>
                  </a:lnTo>
                  <a:lnTo>
                    <a:pt x="2581942" y="65614"/>
                  </a:lnTo>
                  <a:lnTo>
                    <a:pt x="2717834" y="131228"/>
                  </a:lnTo>
                  <a:lnTo>
                    <a:pt x="2853726" y="131228"/>
                  </a:lnTo>
                  <a:lnTo>
                    <a:pt x="2989618" y="196842"/>
                  </a:lnTo>
                  <a:lnTo>
                    <a:pt x="3125509" y="21871"/>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3662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3662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56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03726" y="4990743"/>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Tuvalu</a:t>
              </a:r>
            </a:p>
          </p:txBody>
        </p:sp>
        <p:sp>
          <p:nvSpPr>
            <p:cNvPr id="60" name="tx60"/>
            <p:cNvSpPr/>
            <p:nvPr/>
          </p:nvSpPr>
          <p:spPr>
            <a:xfrm>
              <a:off x="27816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1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95463" y="1403693"/>
              <a:ext cx="244829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Tuvalu, 2000-2025</a:t>
              </a:r>
            </a:p>
          </p:txBody>
        </p:sp>
        <p:sp>
          <p:nvSpPr>
            <p:cNvPr id="63" name="pl63"/>
            <p:cNvSpPr/>
            <p:nvPr/>
          </p:nvSpPr>
          <p:spPr>
            <a:xfrm>
              <a:off x="5267799" y="41085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199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313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427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540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6654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642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756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870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984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9097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51818"/>
              <a:ext cx="3397293" cy="1807876"/>
            </a:xfrm>
            <a:custGeom>
              <a:avLst/>
              <a:pathLst>
                <a:path w="3397293" h="1807876">
                  <a:moveTo>
                    <a:pt x="0" y="879507"/>
                  </a:moveTo>
                  <a:lnTo>
                    <a:pt x="135891" y="0"/>
                  </a:lnTo>
                  <a:lnTo>
                    <a:pt x="271783" y="0"/>
                  </a:lnTo>
                  <a:lnTo>
                    <a:pt x="407675" y="195446"/>
                  </a:lnTo>
                  <a:lnTo>
                    <a:pt x="543566" y="97723"/>
                  </a:lnTo>
                  <a:lnTo>
                    <a:pt x="679458" y="1807876"/>
                  </a:lnTo>
                  <a:lnTo>
                    <a:pt x="815350" y="732922"/>
                  </a:lnTo>
                  <a:lnTo>
                    <a:pt x="951242" y="195446"/>
                  </a:lnTo>
                  <a:lnTo>
                    <a:pt x="1087133" y="293169"/>
                  </a:lnTo>
                  <a:lnTo>
                    <a:pt x="1223025" y="439753"/>
                  </a:lnTo>
                  <a:lnTo>
                    <a:pt x="1358917" y="684061"/>
                  </a:lnTo>
                  <a:lnTo>
                    <a:pt x="1494809" y="48861"/>
                  </a:lnTo>
                  <a:lnTo>
                    <a:pt x="1630700" y="48861"/>
                  </a:lnTo>
                  <a:lnTo>
                    <a:pt x="1766592" y="146584"/>
                  </a:lnTo>
                  <a:lnTo>
                    <a:pt x="1902484" y="244307"/>
                  </a:lnTo>
                  <a:lnTo>
                    <a:pt x="2038375" y="244307"/>
                  </a:lnTo>
                  <a:lnTo>
                    <a:pt x="2174267" y="146584"/>
                  </a:lnTo>
                  <a:lnTo>
                    <a:pt x="2310159" y="195446"/>
                  </a:lnTo>
                  <a:lnTo>
                    <a:pt x="2446051" y="537476"/>
                  </a:lnTo>
                  <a:lnTo>
                    <a:pt x="2581942" y="146584"/>
                  </a:lnTo>
                  <a:lnTo>
                    <a:pt x="2717834" y="293169"/>
                  </a:lnTo>
                  <a:lnTo>
                    <a:pt x="2853726" y="293169"/>
                  </a:lnTo>
                  <a:lnTo>
                    <a:pt x="2989618" y="439753"/>
                  </a:lnTo>
                  <a:lnTo>
                    <a:pt x="3125509" y="48861"/>
                  </a:lnTo>
                  <a:lnTo>
                    <a:pt x="3261401" y="97723"/>
                  </a:lnTo>
                  <a:lnTo>
                    <a:pt x="3397293" y="97723"/>
                  </a:lnTo>
                </a:path>
              </a:pathLst>
            </a:custGeom>
            <a:ln w="27101" cap="flat">
              <a:solidFill>
                <a:srgbClr val="0058AB">
                  <a:alpha val="100000"/>
                </a:srgbClr>
              </a:solidFill>
              <a:prstDash val="solid"/>
              <a:round/>
            </a:ln>
          </p:spPr>
          <p:txBody>
            <a:bodyPr/>
            <a:lstStyle/>
            <a:p/>
          </p:txBody>
        </p:sp>
        <p:sp>
          <p:nvSpPr>
            <p:cNvPr id="82" name="pl82"/>
            <p:cNvSpPr/>
            <p:nvPr/>
          </p:nvSpPr>
          <p:spPr>
            <a:xfrm>
              <a:off x="5437664" y="2398403"/>
              <a:ext cx="3397293" cy="732922"/>
            </a:xfrm>
            <a:custGeom>
              <a:avLst/>
              <a:pathLst>
                <a:path w="3397293" h="732922">
                  <a:moveTo>
                    <a:pt x="0" y="732922"/>
                  </a:moveTo>
                  <a:lnTo>
                    <a:pt x="135891" y="684061"/>
                  </a:lnTo>
                  <a:lnTo>
                    <a:pt x="271783" y="684061"/>
                  </a:lnTo>
                  <a:lnTo>
                    <a:pt x="407675" y="635199"/>
                  </a:lnTo>
                  <a:lnTo>
                    <a:pt x="543566" y="537476"/>
                  </a:lnTo>
                  <a:lnTo>
                    <a:pt x="679458" y="439753"/>
                  </a:lnTo>
                  <a:lnTo>
                    <a:pt x="815350" y="342030"/>
                  </a:lnTo>
                  <a:lnTo>
                    <a:pt x="951242" y="342030"/>
                  </a:lnTo>
                  <a:lnTo>
                    <a:pt x="1087133" y="244307"/>
                  </a:lnTo>
                  <a:lnTo>
                    <a:pt x="1223025" y="146584"/>
                  </a:lnTo>
                  <a:lnTo>
                    <a:pt x="1358917" y="97723"/>
                  </a:lnTo>
                  <a:lnTo>
                    <a:pt x="1494809" y="97723"/>
                  </a:lnTo>
                  <a:lnTo>
                    <a:pt x="1630700" y="97723"/>
                  </a:lnTo>
                  <a:lnTo>
                    <a:pt x="1766592" y="97723"/>
                  </a:lnTo>
                  <a:lnTo>
                    <a:pt x="1902484" y="97723"/>
                  </a:lnTo>
                  <a:lnTo>
                    <a:pt x="2038375" y="97723"/>
                  </a:lnTo>
                  <a:lnTo>
                    <a:pt x="2174267" y="48861"/>
                  </a:lnTo>
                  <a:lnTo>
                    <a:pt x="2310159" y="48861"/>
                  </a:lnTo>
                  <a:lnTo>
                    <a:pt x="2446051" y="0"/>
                  </a:lnTo>
                  <a:lnTo>
                    <a:pt x="2581942" y="0"/>
                  </a:lnTo>
                  <a:lnTo>
                    <a:pt x="2717834" y="146584"/>
                  </a:lnTo>
                  <a:lnTo>
                    <a:pt x="2853726" y="244307"/>
                  </a:lnTo>
                  <a:lnTo>
                    <a:pt x="2989618" y="146584"/>
                  </a:lnTo>
                  <a:lnTo>
                    <a:pt x="3125509" y="146584"/>
                  </a:lnTo>
                  <a:lnTo>
                    <a:pt x="3261401" y="97723"/>
                  </a:lnTo>
                  <a:lnTo>
                    <a:pt x="3397293" y="97723"/>
                  </a:lnTo>
                </a:path>
              </a:pathLst>
            </a:custGeom>
            <a:ln w="27101" cap="flat">
              <a:solidFill>
                <a:srgbClr val="80BD41">
                  <a:alpha val="100000"/>
                </a:srgbClr>
              </a:solidFill>
              <a:prstDash val="solid"/>
              <a:round/>
            </a:ln>
          </p:spPr>
          <p:txBody>
            <a:bodyPr/>
            <a:lstStyle/>
            <a:p/>
          </p:txBody>
        </p:sp>
        <p:sp>
          <p:nvSpPr>
            <p:cNvPr id="83" name="pl83"/>
            <p:cNvSpPr/>
            <p:nvPr/>
          </p:nvSpPr>
          <p:spPr>
            <a:xfrm>
              <a:off x="5437664" y="2349541"/>
              <a:ext cx="3397293" cy="586338"/>
            </a:xfrm>
            <a:custGeom>
              <a:avLst/>
              <a:pathLst>
                <a:path w="3397293" h="586338">
                  <a:moveTo>
                    <a:pt x="0" y="586338"/>
                  </a:moveTo>
                  <a:lnTo>
                    <a:pt x="135891" y="586338"/>
                  </a:lnTo>
                  <a:lnTo>
                    <a:pt x="271783" y="586338"/>
                  </a:lnTo>
                  <a:lnTo>
                    <a:pt x="407675" y="537476"/>
                  </a:lnTo>
                  <a:lnTo>
                    <a:pt x="543566" y="439753"/>
                  </a:lnTo>
                  <a:lnTo>
                    <a:pt x="679458" y="439753"/>
                  </a:lnTo>
                  <a:lnTo>
                    <a:pt x="815350" y="244307"/>
                  </a:lnTo>
                  <a:lnTo>
                    <a:pt x="951242" y="293169"/>
                  </a:lnTo>
                  <a:lnTo>
                    <a:pt x="1087133" y="146584"/>
                  </a:lnTo>
                  <a:lnTo>
                    <a:pt x="1223025" y="97723"/>
                  </a:lnTo>
                  <a:lnTo>
                    <a:pt x="1358917" y="97723"/>
                  </a:lnTo>
                  <a:lnTo>
                    <a:pt x="1494809" y="48861"/>
                  </a:lnTo>
                  <a:lnTo>
                    <a:pt x="1630700" y="48861"/>
                  </a:lnTo>
                  <a:lnTo>
                    <a:pt x="1766592" y="0"/>
                  </a:lnTo>
                  <a:lnTo>
                    <a:pt x="1902484" y="48861"/>
                  </a:lnTo>
                  <a:lnTo>
                    <a:pt x="2038375" y="48861"/>
                  </a:lnTo>
                  <a:lnTo>
                    <a:pt x="2174267" y="0"/>
                  </a:lnTo>
                  <a:lnTo>
                    <a:pt x="2310159" y="0"/>
                  </a:lnTo>
                  <a:lnTo>
                    <a:pt x="2446051" y="0"/>
                  </a:lnTo>
                  <a:lnTo>
                    <a:pt x="2581942" y="48861"/>
                  </a:lnTo>
                  <a:lnTo>
                    <a:pt x="2717834" y="195446"/>
                  </a:lnTo>
                  <a:lnTo>
                    <a:pt x="2853726" y="439753"/>
                  </a:lnTo>
                  <a:lnTo>
                    <a:pt x="2989618" y="146584"/>
                  </a:lnTo>
                  <a:lnTo>
                    <a:pt x="3125509" y="342030"/>
                  </a:lnTo>
                  <a:lnTo>
                    <a:pt x="3261401" y="293169"/>
                  </a:lnTo>
                  <a:lnTo>
                    <a:pt x="3397293" y="29316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39840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51818"/>
              <a:ext cx="3397293" cy="1807876"/>
            </a:xfrm>
            <a:custGeom>
              <a:avLst/>
              <a:pathLst>
                <a:path w="3397293" h="1807876">
                  <a:moveTo>
                    <a:pt x="0" y="879507"/>
                  </a:moveTo>
                  <a:lnTo>
                    <a:pt x="135891" y="0"/>
                  </a:lnTo>
                  <a:lnTo>
                    <a:pt x="271783" y="0"/>
                  </a:lnTo>
                  <a:lnTo>
                    <a:pt x="407675" y="195446"/>
                  </a:lnTo>
                  <a:lnTo>
                    <a:pt x="543566" y="97723"/>
                  </a:lnTo>
                  <a:lnTo>
                    <a:pt x="679458" y="1807876"/>
                  </a:lnTo>
                  <a:lnTo>
                    <a:pt x="815350" y="732922"/>
                  </a:lnTo>
                  <a:lnTo>
                    <a:pt x="951242" y="195446"/>
                  </a:lnTo>
                  <a:lnTo>
                    <a:pt x="1087133" y="293169"/>
                  </a:lnTo>
                  <a:lnTo>
                    <a:pt x="1223025" y="439753"/>
                  </a:lnTo>
                  <a:lnTo>
                    <a:pt x="1358917" y="684061"/>
                  </a:lnTo>
                  <a:lnTo>
                    <a:pt x="1494809" y="48861"/>
                  </a:lnTo>
                  <a:lnTo>
                    <a:pt x="1630700" y="48861"/>
                  </a:lnTo>
                  <a:lnTo>
                    <a:pt x="1766592" y="146584"/>
                  </a:lnTo>
                  <a:lnTo>
                    <a:pt x="1902484" y="244307"/>
                  </a:lnTo>
                  <a:lnTo>
                    <a:pt x="2038375" y="244307"/>
                  </a:lnTo>
                  <a:lnTo>
                    <a:pt x="2174267" y="146584"/>
                  </a:lnTo>
                  <a:lnTo>
                    <a:pt x="2310159" y="195446"/>
                  </a:lnTo>
                  <a:lnTo>
                    <a:pt x="2446051" y="537476"/>
                  </a:lnTo>
                  <a:lnTo>
                    <a:pt x="2581942" y="146584"/>
                  </a:lnTo>
                  <a:lnTo>
                    <a:pt x="2717834" y="293169"/>
                  </a:lnTo>
                  <a:lnTo>
                    <a:pt x="2853726" y="293169"/>
                  </a:lnTo>
                  <a:lnTo>
                    <a:pt x="2989618" y="439753"/>
                  </a:lnTo>
                  <a:lnTo>
                    <a:pt x="3125509" y="48861"/>
                  </a:lnTo>
                  <a:lnTo>
                    <a:pt x="3261401" y="97723"/>
                  </a:lnTo>
                  <a:lnTo>
                    <a:pt x="3397293" y="97723"/>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73640"/>
              <a:ext cx="0" cy="957685"/>
            </a:xfrm>
            <a:custGeom>
              <a:avLst/>
              <a:pathLst>
                <a:path w="0" h="957685">
                  <a:moveTo>
                    <a:pt x="0" y="95768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73640"/>
              <a:ext cx="0" cy="1886054"/>
            </a:xfrm>
            <a:custGeom>
              <a:avLst/>
              <a:pathLst>
                <a:path w="0" h="1886054">
                  <a:moveTo>
                    <a:pt x="0" y="188605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73640"/>
              <a:ext cx="0" cy="762239"/>
            </a:xfrm>
            <a:custGeom>
              <a:avLst/>
              <a:pathLst>
                <a:path w="0" h="762239">
                  <a:moveTo>
                    <a:pt x="0" y="76223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73640"/>
              <a:ext cx="0" cy="322486"/>
            </a:xfrm>
            <a:custGeom>
              <a:avLst/>
              <a:pathLst>
                <a:path w="0" h="322486">
                  <a:moveTo>
                    <a:pt x="0" y="32248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73640"/>
              <a:ext cx="0" cy="224763"/>
            </a:xfrm>
            <a:custGeom>
              <a:avLst/>
              <a:pathLst>
                <a:path w="0" h="224763">
                  <a:moveTo>
                    <a:pt x="0" y="22476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73640"/>
              <a:ext cx="0" cy="175901"/>
            </a:xfrm>
            <a:custGeom>
              <a:avLst/>
              <a:pathLst>
                <a:path w="0" h="175901">
                  <a:moveTo>
                    <a:pt x="0" y="17590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73640"/>
              <a:ext cx="0" cy="175901"/>
            </a:xfrm>
            <a:custGeom>
              <a:avLst/>
              <a:pathLst>
                <a:path w="0" h="175901">
                  <a:moveTo>
                    <a:pt x="0" y="17590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51818"/>
              <a:ext cx="3397293" cy="1807876"/>
            </a:xfrm>
            <a:custGeom>
              <a:avLst/>
              <a:pathLst>
                <a:path w="3397293" h="1807876">
                  <a:moveTo>
                    <a:pt x="0" y="879507"/>
                  </a:moveTo>
                  <a:lnTo>
                    <a:pt x="135891" y="0"/>
                  </a:lnTo>
                  <a:lnTo>
                    <a:pt x="271783" y="0"/>
                  </a:lnTo>
                  <a:lnTo>
                    <a:pt x="407675" y="195446"/>
                  </a:lnTo>
                  <a:lnTo>
                    <a:pt x="543566" y="97723"/>
                  </a:lnTo>
                  <a:lnTo>
                    <a:pt x="679458" y="1807876"/>
                  </a:lnTo>
                  <a:lnTo>
                    <a:pt x="815350" y="732922"/>
                  </a:lnTo>
                  <a:lnTo>
                    <a:pt x="951242" y="195446"/>
                  </a:lnTo>
                  <a:lnTo>
                    <a:pt x="1087133" y="293169"/>
                  </a:lnTo>
                  <a:lnTo>
                    <a:pt x="1223025" y="439753"/>
                  </a:lnTo>
                  <a:lnTo>
                    <a:pt x="1358917" y="684061"/>
                  </a:lnTo>
                  <a:lnTo>
                    <a:pt x="1494809" y="48861"/>
                  </a:lnTo>
                  <a:lnTo>
                    <a:pt x="1630700" y="48861"/>
                  </a:lnTo>
                  <a:lnTo>
                    <a:pt x="1766592" y="146584"/>
                  </a:lnTo>
                  <a:lnTo>
                    <a:pt x="1902484" y="244307"/>
                  </a:lnTo>
                  <a:lnTo>
                    <a:pt x="2038375" y="244307"/>
                  </a:lnTo>
                  <a:lnTo>
                    <a:pt x="2174267" y="146584"/>
                  </a:lnTo>
                  <a:lnTo>
                    <a:pt x="2310159" y="195446"/>
                  </a:lnTo>
                  <a:lnTo>
                    <a:pt x="2446051" y="537476"/>
                  </a:lnTo>
                  <a:lnTo>
                    <a:pt x="2581942" y="146584"/>
                  </a:lnTo>
                  <a:lnTo>
                    <a:pt x="2717834" y="293169"/>
                  </a:lnTo>
                  <a:lnTo>
                    <a:pt x="2853726" y="293169"/>
                  </a:lnTo>
                  <a:lnTo>
                    <a:pt x="2989618" y="439753"/>
                  </a:lnTo>
                  <a:lnTo>
                    <a:pt x="3125509" y="48861"/>
                  </a:lnTo>
                  <a:lnTo>
                    <a:pt x="3261401" y="97723"/>
                  </a:lnTo>
                  <a:lnTo>
                    <a:pt x="3397293" y="97723"/>
                  </a:lnTo>
                </a:path>
              </a:pathLst>
            </a:custGeom>
            <a:ln w="27101" cap="flat">
              <a:solidFill>
                <a:srgbClr val="0058AB">
                  <a:alpha val="100000"/>
                </a:srgbClr>
              </a:solidFill>
              <a:prstDash val="solid"/>
              <a:round/>
            </a:ln>
          </p:spPr>
          <p:txBody>
            <a:bodyPr/>
            <a:lstStyle/>
            <a:p/>
          </p:txBody>
        </p:sp>
        <p:sp>
          <p:nvSpPr>
            <p:cNvPr id="94" name="tx94"/>
            <p:cNvSpPr/>
            <p:nvPr/>
          </p:nvSpPr>
          <p:spPr>
            <a:xfrm>
              <a:off x="5359324" y="211365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5" name="tx95"/>
            <p:cNvSpPr/>
            <p:nvPr/>
          </p:nvSpPr>
          <p:spPr>
            <a:xfrm>
              <a:off x="6038783" y="211360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-34</a:t>
              </a:r>
            </a:p>
          </p:txBody>
        </p:sp>
        <p:sp>
          <p:nvSpPr>
            <p:cNvPr id="96" name="tx96"/>
            <p:cNvSpPr/>
            <p:nvPr/>
          </p:nvSpPr>
          <p:spPr>
            <a:xfrm>
              <a:off x="6718241" y="211497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7" name="tx97"/>
            <p:cNvSpPr/>
            <p:nvPr/>
          </p:nvSpPr>
          <p:spPr>
            <a:xfrm>
              <a:off x="7427845" y="21149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989462" y="21136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1149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804812" y="21149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45700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60364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381206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32351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83490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34628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8576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533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5332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3126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9371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20424" y="4990743"/>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Tuvalu</a:t>
              </a:r>
            </a:p>
          </p:txBody>
        </p:sp>
        <p:sp>
          <p:nvSpPr>
            <p:cNvPr id="121" name="tx121"/>
            <p:cNvSpPr/>
            <p:nvPr/>
          </p:nvSpPr>
          <p:spPr>
            <a:xfrm>
              <a:off x="70983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60818"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2323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0627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89315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7235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1475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9779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8083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6387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7321564" cy="114824"/>
            </a:xfrm>
            <a:prstGeom prst="rect">
              <a:avLst/>
            </a:prstGeom>
            <a:solidFill>
              <a:srgbClr val="E2231A">
                <a:alpha val="80000"/>
              </a:srgbClr>
            </a:solidFill>
          </p:spPr>
          <p:txBody>
            <a:bodyPr/>
            <a:lstStyle/>
            <a:p/>
          </p:txBody>
        </p:sp>
        <p:sp>
          <p:nvSpPr>
            <p:cNvPr id="137" name="rc137"/>
            <p:cNvSpPr/>
            <p:nvPr/>
          </p:nvSpPr>
          <p:spPr>
            <a:xfrm>
              <a:off x="1317178" y="5743865"/>
              <a:ext cx="4392938" cy="114824"/>
            </a:xfrm>
            <a:prstGeom prst="rect">
              <a:avLst/>
            </a:prstGeom>
            <a:solidFill>
              <a:srgbClr val="E2231A">
                <a:alpha val="80000"/>
              </a:srgbClr>
            </a:solidFill>
          </p:spPr>
          <p:txBody>
            <a:bodyPr/>
            <a:lstStyle/>
            <a:p/>
          </p:txBody>
        </p:sp>
        <p:sp>
          <p:nvSpPr>
            <p:cNvPr id="138" name="rc138"/>
            <p:cNvSpPr/>
            <p:nvPr/>
          </p:nvSpPr>
          <p:spPr>
            <a:xfrm>
              <a:off x="1317178" y="5600334"/>
              <a:ext cx="4392938" cy="114824"/>
            </a:xfrm>
            <a:prstGeom prst="rect">
              <a:avLst/>
            </a:prstGeom>
            <a:solidFill>
              <a:srgbClr val="E2231A">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122976" y="610614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43" name="tx143"/>
            <p:cNvSpPr/>
            <p:nvPr/>
          </p:nvSpPr>
          <p:spPr>
            <a:xfrm>
              <a:off x="2953367" y="610614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4" name="tx144"/>
            <p:cNvSpPr/>
            <p:nvPr/>
          </p:nvSpPr>
          <p:spPr>
            <a:xfrm>
              <a:off x="4783759" y="610614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5" name="tx145"/>
            <p:cNvSpPr/>
            <p:nvPr/>
          </p:nvSpPr>
          <p:spPr>
            <a:xfrm>
              <a:off x="6614150" y="6107847"/>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6" name="tx146"/>
            <p:cNvSpPr/>
            <p:nvPr/>
          </p:nvSpPr>
          <p:spPr>
            <a:xfrm>
              <a:off x="8366847" y="6106142"/>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7" name="tx147"/>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Tuvalu (97%) was 13 percentage points higher than the global average (84%) and 8 percentage points higher than the average across all EAPR countries (89%).
National MCV1 coverage was 1 percentage point higher than in 2019 (96%).
The number of unvaccinated children remained approximately the same (&lt;100) as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Tuvalu MCV1 coverage was 97% - this is 1 percentage point higher than in 2019 and higher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Tuvalu ranked number 22 out of 27 countries for lowest MCV1 coverage (based on tied ranks).
Tuvalu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Tuvalu had MCV1 coverage of 97%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530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430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331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231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131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980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880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781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2681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288089"/>
              <a:ext cx="239888" cy="1019932"/>
            </a:xfrm>
            <a:prstGeom prst="rect">
              <a:avLst/>
            </a:prstGeom>
            <a:solidFill>
              <a:srgbClr val="80BD41">
                <a:alpha val="100000"/>
              </a:srgbClr>
            </a:solidFill>
          </p:spPr>
          <p:txBody>
            <a:bodyPr/>
            <a:lstStyle/>
            <a:p/>
          </p:txBody>
        </p:sp>
        <p:sp>
          <p:nvSpPr>
            <p:cNvPr id="27" name="rc27"/>
            <p:cNvSpPr/>
            <p:nvPr/>
          </p:nvSpPr>
          <p:spPr>
            <a:xfrm>
              <a:off x="1296273" y="3048405"/>
              <a:ext cx="239888" cy="239684"/>
            </a:xfrm>
            <a:prstGeom prst="rect">
              <a:avLst/>
            </a:prstGeom>
            <a:solidFill>
              <a:srgbClr val="E2231A">
                <a:alpha val="100000"/>
              </a:srgbClr>
            </a:solidFill>
          </p:spPr>
          <p:txBody>
            <a:bodyPr/>
            <a:lstStyle/>
            <a:p/>
          </p:txBody>
        </p:sp>
        <p:sp>
          <p:nvSpPr>
            <p:cNvPr id="28" name="rc28"/>
            <p:cNvSpPr/>
            <p:nvPr/>
          </p:nvSpPr>
          <p:spPr>
            <a:xfrm>
              <a:off x="1562816" y="3104501"/>
              <a:ext cx="239888" cy="1203520"/>
            </a:xfrm>
            <a:prstGeom prst="rect">
              <a:avLst/>
            </a:prstGeom>
            <a:solidFill>
              <a:srgbClr val="80BD41">
                <a:alpha val="100000"/>
              </a:srgbClr>
            </a:solidFill>
          </p:spPr>
          <p:txBody>
            <a:bodyPr/>
            <a:lstStyle/>
            <a:p/>
          </p:txBody>
        </p:sp>
        <p:sp>
          <p:nvSpPr>
            <p:cNvPr id="29" name="rc29"/>
            <p:cNvSpPr/>
            <p:nvPr/>
          </p:nvSpPr>
          <p:spPr>
            <a:xfrm>
              <a:off x="1562816" y="3094302"/>
              <a:ext cx="239888" cy="10199"/>
            </a:xfrm>
            <a:prstGeom prst="rect">
              <a:avLst/>
            </a:prstGeom>
            <a:solidFill>
              <a:srgbClr val="E2231A">
                <a:alpha val="100000"/>
              </a:srgbClr>
            </a:solidFill>
          </p:spPr>
          <p:txBody>
            <a:bodyPr/>
            <a:lstStyle/>
            <a:p/>
          </p:txBody>
        </p:sp>
        <p:sp>
          <p:nvSpPr>
            <p:cNvPr id="30" name="rc30"/>
            <p:cNvSpPr/>
            <p:nvPr/>
          </p:nvSpPr>
          <p:spPr>
            <a:xfrm>
              <a:off x="1829360" y="3155498"/>
              <a:ext cx="239888" cy="1152523"/>
            </a:xfrm>
            <a:prstGeom prst="rect">
              <a:avLst/>
            </a:prstGeom>
            <a:solidFill>
              <a:srgbClr val="80BD41">
                <a:alpha val="100000"/>
              </a:srgbClr>
            </a:solidFill>
          </p:spPr>
          <p:txBody>
            <a:bodyPr/>
            <a:lstStyle/>
            <a:p/>
          </p:txBody>
        </p:sp>
        <p:sp>
          <p:nvSpPr>
            <p:cNvPr id="31" name="rc31"/>
            <p:cNvSpPr/>
            <p:nvPr/>
          </p:nvSpPr>
          <p:spPr>
            <a:xfrm>
              <a:off x="1829360" y="3145298"/>
              <a:ext cx="239888" cy="10199"/>
            </a:xfrm>
            <a:prstGeom prst="rect">
              <a:avLst/>
            </a:prstGeom>
            <a:solidFill>
              <a:srgbClr val="E2231A">
                <a:alpha val="100000"/>
              </a:srgbClr>
            </a:solidFill>
          </p:spPr>
          <p:txBody>
            <a:bodyPr/>
            <a:lstStyle/>
            <a:p/>
          </p:txBody>
        </p:sp>
        <p:sp>
          <p:nvSpPr>
            <p:cNvPr id="32" name="rc32"/>
            <p:cNvSpPr/>
            <p:nvPr/>
          </p:nvSpPr>
          <p:spPr>
            <a:xfrm>
              <a:off x="2095903" y="3226893"/>
              <a:ext cx="239888" cy="1081128"/>
            </a:xfrm>
            <a:prstGeom prst="rect">
              <a:avLst/>
            </a:prstGeom>
            <a:solidFill>
              <a:srgbClr val="80BD41">
                <a:alpha val="100000"/>
              </a:srgbClr>
            </a:solidFill>
          </p:spPr>
          <p:txBody>
            <a:bodyPr/>
            <a:lstStyle/>
            <a:p/>
          </p:txBody>
        </p:sp>
        <p:sp>
          <p:nvSpPr>
            <p:cNvPr id="33" name="rc33"/>
            <p:cNvSpPr/>
            <p:nvPr/>
          </p:nvSpPr>
          <p:spPr>
            <a:xfrm>
              <a:off x="2095903" y="3170796"/>
              <a:ext cx="239888" cy="56096"/>
            </a:xfrm>
            <a:prstGeom prst="rect">
              <a:avLst/>
            </a:prstGeom>
            <a:solidFill>
              <a:srgbClr val="E2231A">
                <a:alpha val="100000"/>
              </a:srgbClr>
            </a:solidFill>
          </p:spPr>
          <p:txBody>
            <a:bodyPr/>
            <a:lstStyle/>
            <a:p/>
          </p:txBody>
        </p:sp>
        <p:sp>
          <p:nvSpPr>
            <p:cNvPr id="34" name="rc34"/>
            <p:cNvSpPr/>
            <p:nvPr/>
          </p:nvSpPr>
          <p:spPr>
            <a:xfrm>
              <a:off x="2362446" y="3216693"/>
              <a:ext cx="239888" cy="1091327"/>
            </a:xfrm>
            <a:prstGeom prst="rect">
              <a:avLst/>
            </a:prstGeom>
            <a:solidFill>
              <a:srgbClr val="80BD41">
                <a:alpha val="100000"/>
              </a:srgbClr>
            </a:solidFill>
          </p:spPr>
          <p:txBody>
            <a:bodyPr/>
            <a:lstStyle/>
            <a:p/>
          </p:txBody>
        </p:sp>
        <p:sp>
          <p:nvSpPr>
            <p:cNvPr id="35" name="rc35"/>
            <p:cNvSpPr/>
            <p:nvPr/>
          </p:nvSpPr>
          <p:spPr>
            <a:xfrm>
              <a:off x="2362446" y="3180996"/>
              <a:ext cx="239888" cy="35697"/>
            </a:xfrm>
            <a:prstGeom prst="rect">
              <a:avLst/>
            </a:prstGeom>
            <a:solidFill>
              <a:srgbClr val="E2231A">
                <a:alpha val="100000"/>
              </a:srgbClr>
            </a:solidFill>
          </p:spPr>
          <p:txBody>
            <a:bodyPr/>
            <a:lstStyle/>
            <a:p/>
          </p:txBody>
        </p:sp>
        <p:sp>
          <p:nvSpPr>
            <p:cNvPr id="36" name="rc36"/>
            <p:cNvSpPr/>
            <p:nvPr/>
          </p:nvSpPr>
          <p:spPr>
            <a:xfrm>
              <a:off x="2628989" y="3614467"/>
              <a:ext cx="239888" cy="693554"/>
            </a:xfrm>
            <a:prstGeom prst="rect">
              <a:avLst/>
            </a:prstGeom>
            <a:solidFill>
              <a:srgbClr val="80BD41">
                <a:alpha val="100000"/>
              </a:srgbClr>
            </a:solidFill>
          </p:spPr>
          <p:txBody>
            <a:bodyPr/>
            <a:lstStyle/>
            <a:p/>
          </p:txBody>
        </p:sp>
        <p:sp>
          <p:nvSpPr>
            <p:cNvPr id="37" name="rc37"/>
            <p:cNvSpPr/>
            <p:nvPr/>
          </p:nvSpPr>
          <p:spPr>
            <a:xfrm>
              <a:off x="2628989" y="3186095"/>
              <a:ext cx="239888" cy="428371"/>
            </a:xfrm>
            <a:prstGeom prst="rect">
              <a:avLst/>
            </a:prstGeom>
            <a:solidFill>
              <a:srgbClr val="E2231A">
                <a:alpha val="100000"/>
              </a:srgbClr>
            </a:solidFill>
          </p:spPr>
          <p:txBody>
            <a:bodyPr/>
            <a:lstStyle/>
            <a:p/>
          </p:txBody>
        </p:sp>
        <p:sp>
          <p:nvSpPr>
            <p:cNvPr id="38" name="rc38"/>
            <p:cNvSpPr/>
            <p:nvPr/>
          </p:nvSpPr>
          <p:spPr>
            <a:xfrm>
              <a:off x="2895532" y="3364584"/>
              <a:ext cx="239888" cy="943437"/>
            </a:xfrm>
            <a:prstGeom prst="rect">
              <a:avLst/>
            </a:prstGeom>
            <a:solidFill>
              <a:srgbClr val="80BD41">
                <a:alpha val="100000"/>
              </a:srgbClr>
            </a:solidFill>
          </p:spPr>
          <p:txBody>
            <a:bodyPr/>
            <a:lstStyle/>
            <a:p/>
          </p:txBody>
        </p:sp>
        <p:sp>
          <p:nvSpPr>
            <p:cNvPr id="39" name="rc39"/>
            <p:cNvSpPr/>
            <p:nvPr/>
          </p:nvSpPr>
          <p:spPr>
            <a:xfrm>
              <a:off x="2895532" y="3186095"/>
              <a:ext cx="239888" cy="178488"/>
            </a:xfrm>
            <a:prstGeom prst="rect">
              <a:avLst/>
            </a:prstGeom>
            <a:solidFill>
              <a:srgbClr val="E2231A">
                <a:alpha val="100000"/>
              </a:srgbClr>
            </a:solidFill>
          </p:spPr>
          <p:txBody>
            <a:bodyPr/>
            <a:lstStyle/>
            <a:p/>
          </p:txBody>
        </p:sp>
        <p:sp>
          <p:nvSpPr>
            <p:cNvPr id="40" name="rc40"/>
            <p:cNvSpPr/>
            <p:nvPr/>
          </p:nvSpPr>
          <p:spPr>
            <a:xfrm>
              <a:off x="3162075" y="3257491"/>
              <a:ext cx="239888" cy="1050530"/>
            </a:xfrm>
            <a:prstGeom prst="rect">
              <a:avLst/>
            </a:prstGeom>
            <a:solidFill>
              <a:srgbClr val="80BD41">
                <a:alpha val="100000"/>
              </a:srgbClr>
            </a:solidFill>
          </p:spPr>
          <p:txBody>
            <a:bodyPr/>
            <a:lstStyle/>
            <a:p/>
          </p:txBody>
        </p:sp>
        <p:sp>
          <p:nvSpPr>
            <p:cNvPr id="41" name="rc41"/>
            <p:cNvSpPr/>
            <p:nvPr/>
          </p:nvSpPr>
          <p:spPr>
            <a:xfrm>
              <a:off x="3162075" y="3201394"/>
              <a:ext cx="239888" cy="56096"/>
            </a:xfrm>
            <a:prstGeom prst="rect">
              <a:avLst/>
            </a:prstGeom>
            <a:solidFill>
              <a:srgbClr val="E2231A">
                <a:alpha val="100000"/>
              </a:srgbClr>
            </a:solidFill>
          </p:spPr>
          <p:txBody>
            <a:bodyPr/>
            <a:lstStyle/>
            <a:p/>
          </p:txBody>
        </p:sp>
        <p:sp>
          <p:nvSpPr>
            <p:cNvPr id="42" name="rc42"/>
            <p:cNvSpPr/>
            <p:nvPr/>
          </p:nvSpPr>
          <p:spPr>
            <a:xfrm>
              <a:off x="3428618" y="3267690"/>
              <a:ext cx="239888" cy="1040331"/>
            </a:xfrm>
            <a:prstGeom prst="rect">
              <a:avLst/>
            </a:prstGeom>
            <a:solidFill>
              <a:srgbClr val="80BD41">
                <a:alpha val="100000"/>
              </a:srgbClr>
            </a:solidFill>
          </p:spPr>
          <p:txBody>
            <a:bodyPr/>
            <a:lstStyle/>
            <a:p/>
          </p:txBody>
        </p:sp>
        <p:sp>
          <p:nvSpPr>
            <p:cNvPr id="43" name="rc43"/>
            <p:cNvSpPr/>
            <p:nvPr/>
          </p:nvSpPr>
          <p:spPr>
            <a:xfrm>
              <a:off x="3428618" y="3191195"/>
              <a:ext cx="239888" cy="76494"/>
            </a:xfrm>
            <a:prstGeom prst="rect">
              <a:avLst/>
            </a:prstGeom>
            <a:solidFill>
              <a:srgbClr val="E2231A">
                <a:alpha val="100000"/>
              </a:srgbClr>
            </a:solidFill>
          </p:spPr>
          <p:txBody>
            <a:bodyPr/>
            <a:lstStyle/>
            <a:p/>
          </p:txBody>
        </p:sp>
        <p:sp>
          <p:nvSpPr>
            <p:cNvPr id="44" name="rc44"/>
            <p:cNvSpPr/>
            <p:nvPr/>
          </p:nvSpPr>
          <p:spPr>
            <a:xfrm>
              <a:off x="3695161" y="3277889"/>
              <a:ext cx="239888" cy="1030131"/>
            </a:xfrm>
            <a:prstGeom prst="rect">
              <a:avLst/>
            </a:prstGeom>
            <a:solidFill>
              <a:srgbClr val="80BD41">
                <a:alpha val="100000"/>
              </a:srgbClr>
            </a:solidFill>
          </p:spPr>
          <p:txBody>
            <a:bodyPr/>
            <a:lstStyle/>
            <a:p/>
          </p:txBody>
        </p:sp>
        <p:sp>
          <p:nvSpPr>
            <p:cNvPr id="45" name="rc45"/>
            <p:cNvSpPr/>
            <p:nvPr/>
          </p:nvSpPr>
          <p:spPr>
            <a:xfrm>
              <a:off x="3695161" y="3165697"/>
              <a:ext cx="239888" cy="112192"/>
            </a:xfrm>
            <a:prstGeom prst="rect">
              <a:avLst/>
            </a:prstGeom>
            <a:solidFill>
              <a:srgbClr val="E2231A">
                <a:alpha val="100000"/>
              </a:srgbClr>
            </a:solidFill>
          </p:spPr>
          <p:txBody>
            <a:bodyPr/>
            <a:lstStyle/>
            <a:p/>
          </p:txBody>
        </p:sp>
        <p:sp>
          <p:nvSpPr>
            <p:cNvPr id="46" name="rc46"/>
            <p:cNvSpPr/>
            <p:nvPr/>
          </p:nvSpPr>
          <p:spPr>
            <a:xfrm>
              <a:off x="3961705" y="3308487"/>
              <a:ext cx="239888" cy="999533"/>
            </a:xfrm>
            <a:prstGeom prst="rect">
              <a:avLst/>
            </a:prstGeom>
            <a:solidFill>
              <a:srgbClr val="80BD41">
                <a:alpha val="100000"/>
              </a:srgbClr>
            </a:solidFill>
          </p:spPr>
          <p:txBody>
            <a:bodyPr/>
            <a:lstStyle/>
            <a:p/>
          </p:txBody>
        </p:sp>
        <p:sp>
          <p:nvSpPr>
            <p:cNvPr id="47" name="rc47"/>
            <p:cNvSpPr/>
            <p:nvPr/>
          </p:nvSpPr>
          <p:spPr>
            <a:xfrm>
              <a:off x="3961705" y="3135099"/>
              <a:ext cx="239888" cy="173388"/>
            </a:xfrm>
            <a:prstGeom prst="rect">
              <a:avLst/>
            </a:prstGeom>
            <a:solidFill>
              <a:srgbClr val="E2231A">
                <a:alpha val="100000"/>
              </a:srgbClr>
            </a:solidFill>
          </p:spPr>
          <p:txBody>
            <a:bodyPr/>
            <a:lstStyle/>
            <a:p/>
          </p:txBody>
        </p:sp>
        <p:sp>
          <p:nvSpPr>
            <p:cNvPr id="48" name="rc48"/>
            <p:cNvSpPr/>
            <p:nvPr/>
          </p:nvSpPr>
          <p:spPr>
            <a:xfrm>
              <a:off x="4228248" y="3119800"/>
              <a:ext cx="239888" cy="1188221"/>
            </a:xfrm>
            <a:prstGeom prst="rect">
              <a:avLst/>
            </a:prstGeom>
            <a:solidFill>
              <a:srgbClr val="80BD41">
                <a:alpha val="100000"/>
              </a:srgbClr>
            </a:solidFill>
          </p:spPr>
          <p:txBody>
            <a:bodyPr/>
            <a:lstStyle/>
            <a:p/>
          </p:txBody>
        </p:sp>
        <p:sp>
          <p:nvSpPr>
            <p:cNvPr id="49" name="rc49"/>
            <p:cNvSpPr/>
            <p:nvPr/>
          </p:nvSpPr>
          <p:spPr>
            <a:xfrm>
              <a:off x="4228248" y="3094302"/>
              <a:ext cx="239888" cy="25498"/>
            </a:xfrm>
            <a:prstGeom prst="rect">
              <a:avLst/>
            </a:prstGeom>
            <a:solidFill>
              <a:srgbClr val="E2231A">
                <a:alpha val="100000"/>
              </a:srgbClr>
            </a:solidFill>
          </p:spPr>
          <p:txBody>
            <a:bodyPr/>
            <a:lstStyle/>
            <a:p/>
          </p:txBody>
        </p:sp>
        <p:sp>
          <p:nvSpPr>
            <p:cNvPr id="50" name="rc50"/>
            <p:cNvSpPr/>
            <p:nvPr/>
          </p:nvSpPr>
          <p:spPr>
            <a:xfrm>
              <a:off x="4494791" y="3084102"/>
              <a:ext cx="239888" cy="1223918"/>
            </a:xfrm>
            <a:prstGeom prst="rect">
              <a:avLst/>
            </a:prstGeom>
            <a:solidFill>
              <a:srgbClr val="80BD41">
                <a:alpha val="100000"/>
              </a:srgbClr>
            </a:solidFill>
          </p:spPr>
          <p:txBody>
            <a:bodyPr/>
            <a:lstStyle/>
            <a:p/>
          </p:txBody>
        </p:sp>
        <p:sp>
          <p:nvSpPr>
            <p:cNvPr id="51" name="rc51"/>
            <p:cNvSpPr/>
            <p:nvPr/>
          </p:nvSpPr>
          <p:spPr>
            <a:xfrm>
              <a:off x="4494791" y="3058604"/>
              <a:ext cx="239888" cy="25498"/>
            </a:xfrm>
            <a:prstGeom prst="rect">
              <a:avLst/>
            </a:prstGeom>
            <a:solidFill>
              <a:srgbClr val="E2231A">
                <a:alpha val="100000"/>
              </a:srgbClr>
            </a:solidFill>
          </p:spPr>
          <p:txBody>
            <a:bodyPr/>
            <a:lstStyle/>
            <a:p/>
          </p:txBody>
        </p:sp>
        <p:sp>
          <p:nvSpPr>
            <p:cNvPr id="52" name="rc52"/>
            <p:cNvSpPr/>
            <p:nvPr/>
          </p:nvSpPr>
          <p:spPr>
            <a:xfrm>
              <a:off x="4761334" y="3104501"/>
              <a:ext cx="239888" cy="1203520"/>
            </a:xfrm>
            <a:prstGeom prst="rect">
              <a:avLst/>
            </a:prstGeom>
            <a:solidFill>
              <a:srgbClr val="80BD41">
                <a:alpha val="100000"/>
              </a:srgbClr>
            </a:solidFill>
          </p:spPr>
          <p:txBody>
            <a:bodyPr/>
            <a:lstStyle/>
            <a:p/>
          </p:txBody>
        </p:sp>
        <p:sp>
          <p:nvSpPr>
            <p:cNvPr id="53" name="rc53"/>
            <p:cNvSpPr/>
            <p:nvPr/>
          </p:nvSpPr>
          <p:spPr>
            <a:xfrm>
              <a:off x="4761334" y="3053504"/>
              <a:ext cx="239888" cy="50996"/>
            </a:xfrm>
            <a:prstGeom prst="rect">
              <a:avLst/>
            </a:prstGeom>
            <a:solidFill>
              <a:srgbClr val="E2231A">
                <a:alpha val="100000"/>
              </a:srgbClr>
            </a:solidFill>
          </p:spPr>
          <p:txBody>
            <a:bodyPr/>
            <a:lstStyle/>
            <a:p/>
          </p:txBody>
        </p:sp>
        <p:sp>
          <p:nvSpPr>
            <p:cNvPr id="54" name="rc54"/>
            <p:cNvSpPr/>
            <p:nvPr/>
          </p:nvSpPr>
          <p:spPr>
            <a:xfrm>
              <a:off x="5027877" y="3124900"/>
              <a:ext cx="239888" cy="1183121"/>
            </a:xfrm>
            <a:prstGeom prst="rect">
              <a:avLst/>
            </a:prstGeom>
            <a:solidFill>
              <a:srgbClr val="80BD41">
                <a:alpha val="100000"/>
              </a:srgbClr>
            </a:solidFill>
          </p:spPr>
          <p:txBody>
            <a:bodyPr/>
            <a:lstStyle/>
            <a:p/>
          </p:txBody>
        </p:sp>
        <p:sp>
          <p:nvSpPr>
            <p:cNvPr id="55" name="rc55"/>
            <p:cNvSpPr/>
            <p:nvPr/>
          </p:nvSpPr>
          <p:spPr>
            <a:xfrm>
              <a:off x="5027877" y="3048405"/>
              <a:ext cx="239888" cy="76494"/>
            </a:xfrm>
            <a:prstGeom prst="rect">
              <a:avLst/>
            </a:prstGeom>
            <a:solidFill>
              <a:srgbClr val="E2231A">
                <a:alpha val="100000"/>
              </a:srgbClr>
            </a:solidFill>
          </p:spPr>
          <p:txBody>
            <a:bodyPr/>
            <a:lstStyle/>
            <a:p/>
          </p:txBody>
        </p:sp>
        <p:sp>
          <p:nvSpPr>
            <p:cNvPr id="56" name="rc56"/>
            <p:cNvSpPr/>
            <p:nvPr/>
          </p:nvSpPr>
          <p:spPr>
            <a:xfrm>
              <a:off x="5294420" y="3104501"/>
              <a:ext cx="239888" cy="1203520"/>
            </a:xfrm>
            <a:prstGeom prst="rect">
              <a:avLst/>
            </a:prstGeom>
            <a:solidFill>
              <a:srgbClr val="80BD41">
                <a:alpha val="100000"/>
              </a:srgbClr>
            </a:solidFill>
          </p:spPr>
          <p:txBody>
            <a:bodyPr/>
            <a:lstStyle/>
            <a:p/>
          </p:txBody>
        </p:sp>
        <p:sp>
          <p:nvSpPr>
            <p:cNvPr id="57" name="rc57"/>
            <p:cNvSpPr/>
            <p:nvPr/>
          </p:nvSpPr>
          <p:spPr>
            <a:xfrm>
              <a:off x="5294420" y="3028006"/>
              <a:ext cx="239888" cy="76494"/>
            </a:xfrm>
            <a:prstGeom prst="rect">
              <a:avLst/>
            </a:prstGeom>
            <a:solidFill>
              <a:srgbClr val="E2231A">
                <a:alpha val="100000"/>
              </a:srgbClr>
            </a:solidFill>
          </p:spPr>
          <p:txBody>
            <a:bodyPr/>
            <a:lstStyle/>
            <a:p/>
          </p:txBody>
        </p:sp>
        <p:sp>
          <p:nvSpPr>
            <p:cNvPr id="58" name="rc58"/>
            <p:cNvSpPr/>
            <p:nvPr/>
          </p:nvSpPr>
          <p:spPr>
            <a:xfrm>
              <a:off x="5560963" y="3058604"/>
              <a:ext cx="239888" cy="1249417"/>
            </a:xfrm>
            <a:prstGeom prst="rect">
              <a:avLst/>
            </a:prstGeom>
            <a:solidFill>
              <a:srgbClr val="80BD41">
                <a:alpha val="100000"/>
              </a:srgbClr>
            </a:solidFill>
          </p:spPr>
          <p:txBody>
            <a:bodyPr/>
            <a:lstStyle/>
            <a:p/>
          </p:txBody>
        </p:sp>
        <p:sp>
          <p:nvSpPr>
            <p:cNvPr id="59" name="rc59"/>
            <p:cNvSpPr/>
            <p:nvPr/>
          </p:nvSpPr>
          <p:spPr>
            <a:xfrm>
              <a:off x="5560963" y="3007607"/>
              <a:ext cx="239888" cy="50996"/>
            </a:xfrm>
            <a:prstGeom prst="rect">
              <a:avLst/>
            </a:prstGeom>
            <a:solidFill>
              <a:srgbClr val="E2231A">
                <a:alpha val="100000"/>
              </a:srgbClr>
            </a:solidFill>
          </p:spPr>
          <p:txBody>
            <a:bodyPr/>
            <a:lstStyle/>
            <a:p/>
          </p:txBody>
        </p:sp>
        <p:sp>
          <p:nvSpPr>
            <p:cNvPr id="60" name="rc60"/>
            <p:cNvSpPr/>
            <p:nvPr/>
          </p:nvSpPr>
          <p:spPr>
            <a:xfrm>
              <a:off x="5827506" y="3053504"/>
              <a:ext cx="239888" cy="1254516"/>
            </a:xfrm>
            <a:prstGeom prst="rect">
              <a:avLst/>
            </a:prstGeom>
            <a:solidFill>
              <a:srgbClr val="80BD41">
                <a:alpha val="100000"/>
              </a:srgbClr>
            </a:solidFill>
          </p:spPr>
          <p:txBody>
            <a:bodyPr/>
            <a:lstStyle/>
            <a:p/>
          </p:txBody>
        </p:sp>
        <p:sp>
          <p:nvSpPr>
            <p:cNvPr id="61" name="rc61"/>
            <p:cNvSpPr/>
            <p:nvPr/>
          </p:nvSpPr>
          <p:spPr>
            <a:xfrm>
              <a:off x="5827506" y="2987209"/>
              <a:ext cx="239888" cy="66295"/>
            </a:xfrm>
            <a:prstGeom prst="rect">
              <a:avLst/>
            </a:prstGeom>
            <a:solidFill>
              <a:srgbClr val="E2231A">
                <a:alpha val="100000"/>
              </a:srgbClr>
            </a:solidFill>
          </p:spPr>
          <p:txBody>
            <a:bodyPr/>
            <a:lstStyle/>
            <a:p/>
          </p:txBody>
        </p:sp>
        <p:sp>
          <p:nvSpPr>
            <p:cNvPr id="62" name="rc62"/>
            <p:cNvSpPr/>
            <p:nvPr/>
          </p:nvSpPr>
          <p:spPr>
            <a:xfrm>
              <a:off x="6094049" y="3129999"/>
              <a:ext cx="239888" cy="1178021"/>
            </a:xfrm>
            <a:prstGeom prst="rect">
              <a:avLst/>
            </a:prstGeom>
            <a:solidFill>
              <a:srgbClr val="80BD41">
                <a:alpha val="100000"/>
              </a:srgbClr>
            </a:solidFill>
          </p:spPr>
          <p:txBody>
            <a:bodyPr/>
            <a:lstStyle/>
            <a:p/>
          </p:txBody>
        </p:sp>
        <p:sp>
          <p:nvSpPr>
            <p:cNvPr id="63" name="rc63"/>
            <p:cNvSpPr/>
            <p:nvPr/>
          </p:nvSpPr>
          <p:spPr>
            <a:xfrm>
              <a:off x="6094049" y="2966810"/>
              <a:ext cx="239888" cy="163189"/>
            </a:xfrm>
            <a:prstGeom prst="rect">
              <a:avLst/>
            </a:prstGeom>
            <a:solidFill>
              <a:srgbClr val="E2231A">
                <a:alpha val="100000"/>
              </a:srgbClr>
            </a:solidFill>
          </p:spPr>
          <p:txBody>
            <a:bodyPr/>
            <a:lstStyle/>
            <a:p/>
          </p:txBody>
        </p:sp>
        <p:sp>
          <p:nvSpPr>
            <p:cNvPr id="64" name="rc64"/>
            <p:cNvSpPr/>
            <p:nvPr/>
          </p:nvSpPr>
          <p:spPr>
            <a:xfrm>
              <a:off x="6360593" y="3038205"/>
              <a:ext cx="239888" cy="1269815"/>
            </a:xfrm>
            <a:prstGeom prst="rect">
              <a:avLst/>
            </a:prstGeom>
            <a:solidFill>
              <a:srgbClr val="80BD41">
                <a:alpha val="100000"/>
              </a:srgbClr>
            </a:solidFill>
          </p:spPr>
          <p:txBody>
            <a:bodyPr/>
            <a:lstStyle/>
            <a:p/>
          </p:txBody>
        </p:sp>
        <p:sp>
          <p:nvSpPr>
            <p:cNvPr id="65" name="rc65"/>
            <p:cNvSpPr/>
            <p:nvPr/>
          </p:nvSpPr>
          <p:spPr>
            <a:xfrm>
              <a:off x="6360593" y="2987209"/>
              <a:ext cx="239888" cy="50996"/>
            </a:xfrm>
            <a:prstGeom prst="rect">
              <a:avLst/>
            </a:prstGeom>
            <a:solidFill>
              <a:srgbClr val="E2231A">
                <a:alpha val="100000"/>
              </a:srgbClr>
            </a:solidFill>
          </p:spPr>
          <p:txBody>
            <a:bodyPr/>
            <a:lstStyle/>
            <a:p/>
          </p:txBody>
        </p:sp>
        <p:sp>
          <p:nvSpPr>
            <p:cNvPr id="66" name="rc66"/>
            <p:cNvSpPr/>
            <p:nvPr/>
          </p:nvSpPr>
          <p:spPr>
            <a:xfrm>
              <a:off x="6627136" y="3114700"/>
              <a:ext cx="239888" cy="1193320"/>
            </a:xfrm>
            <a:prstGeom prst="rect">
              <a:avLst/>
            </a:prstGeom>
            <a:solidFill>
              <a:srgbClr val="80BD41">
                <a:alpha val="100000"/>
              </a:srgbClr>
            </a:solidFill>
          </p:spPr>
          <p:txBody>
            <a:bodyPr/>
            <a:lstStyle/>
            <a:p/>
          </p:txBody>
        </p:sp>
        <p:sp>
          <p:nvSpPr>
            <p:cNvPr id="67" name="rc67"/>
            <p:cNvSpPr/>
            <p:nvPr/>
          </p:nvSpPr>
          <p:spPr>
            <a:xfrm>
              <a:off x="6627136" y="3022906"/>
              <a:ext cx="239888" cy="91793"/>
            </a:xfrm>
            <a:prstGeom prst="rect">
              <a:avLst/>
            </a:prstGeom>
            <a:solidFill>
              <a:srgbClr val="E2231A">
                <a:alpha val="100000"/>
              </a:srgbClr>
            </a:solidFill>
          </p:spPr>
          <p:txBody>
            <a:bodyPr/>
            <a:lstStyle/>
            <a:p/>
          </p:txBody>
        </p:sp>
        <p:sp>
          <p:nvSpPr>
            <p:cNvPr id="68" name="rc68"/>
            <p:cNvSpPr/>
            <p:nvPr/>
          </p:nvSpPr>
          <p:spPr>
            <a:xfrm>
              <a:off x="6893679" y="3150398"/>
              <a:ext cx="239888" cy="1157623"/>
            </a:xfrm>
            <a:prstGeom prst="rect">
              <a:avLst/>
            </a:prstGeom>
            <a:solidFill>
              <a:srgbClr val="80BD41">
                <a:alpha val="100000"/>
              </a:srgbClr>
            </a:solidFill>
          </p:spPr>
          <p:txBody>
            <a:bodyPr/>
            <a:lstStyle/>
            <a:p/>
          </p:txBody>
        </p:sp>
        <p:sp>
          <p:nvSpPr>
            <p:cNvPr id="69" name="rc69"/>
            <p:cNvSpPr/>
            <p:nvPr/>
          </p:nvSpPr>
          <p:spPr>
            <a:xfrm>
              <a:off x="6893679" y="3063704"/>
              <a:ext cx="239888" cy="86694"/>
            </a:xfrm>
            <a:prstGeom prst="rect">
              <a:avLst/>
            </a:prstGeom>
            <a:solidFill>
              <a:srgbClr val="E2231A">
                <a:alpha val="100000"/>
              </a:srgbClr>
            </a:solidFill>
          </p:spPr>
          <p:txBody>
            <a:bodyPr/>
            <a:lstStyle/>
            <a:p/>
          </p:txBody>
        </p:sp>
        <p:sp>
          <p:nvSpPr>
            <p:cNvPr id="70" name="rc70"/>
            <p:cNvSpPr/>
            <p:nvPr/>
          </p:nvSpPr>
          <p:spPr>
            <a:xfrm>
              <a:off x="7160222" y="3221793"/>
              <a:ext cx="239888" cy="1086228"/>
            </a:xfrm>
            <a:prstGeom prst="rect">
              <a:avLst/>
            </a:prstGeom>
            <a:solidFill>
              <a:srgbClr val="80BD41">
                <a:alpha val="100000"/>
              </a:srgbClr>
            </a:solidFill>
          </p:spPr>
          <p:txBody>
            <a:bodyPr/>
            <a:lstStyle/>
            <a:p/>
          </p:txBody>
        </p:sp>
        <p:sp>
          <p:nvSpPr>
            <p:cNvPr id="71" name="rc71"/>
            <p:cNvSpPr/>
            <p:nvPr/>
          </p:nvSpPr>
          <p:spPr>
            <a:xfrm>
              <a:off x="7160222" y="3099401"/>
              <a:ext cx="239888" cy="122391"/>
            </a:xfrm>
            <a:prstGeom prst="rect">
              <a:avLst/>
            </a:prstGeom>
            <a:solidFill>
              <a:srgbClr val="E2231A">
                <a:alpha val="100000"/>
              </a:srgbClr>
            </a:solidFill>
          </p:spPr>
          <p:txBody>
            <a:bodyPr/>
            <a:lstStyle/>
            <a:p/>
          </p:txBody>
        </p:sp>
        <p:sp>
          <p:nvSpPr>
            <p:cNvPr id="72" name="rc72"/>
            <p:cNvSpPr/>
            <p:nvPr/>
          </p:nvSpPr>
          <p:spPr>
            <a:xfrm>
              <a:off x="7426765" y="3191195"/>
              <a:ext cx="239888" cy="1116826"/>
            </a:xfrm>
            <a:prstGeom prst="rect">
              <a:avLst/>
            </a:prstGeom>
            <a:solidFill>
              <a:srgbClr val="80BD41">
                <a:alpha val="100000"/>
              </a:srgbClr>
            </a:solidFill>
          </p:spPr>
          <p:txBody>
            <a:bodyPr/>
            <a:lstStyle/>
            <a:p/>
          </p:txBody>
        </p:sp>
        <p:sp>
          <p:nvSpPr>
            <p:cNvPr id="73" name="rc73"/>
            <p:cNvSpPr/>
            <p:nvPr/>
          </p:nvSpPr>
          <p:spPr>
            <a:xfrm>
              <a:off x="7426765" y="3170796"/>
              <a:ext cx="239888" cy="20398"/>
            </a:xfrm>
            <a:prstGeom prst="rect">
              <a:avLst/>
            </a:prstGeom>
            <a:solidFill>
              <a:srgbClr val="E2231A">
                <a:alpha val="100000"/>
              </a:srgbClr>
            </a:solidFill>
          </p:spPr>
          <p:txBody>
            <a:bodyPr/>
            <a:lstStyle/>
            <a:p/>
          </p:txBody>
        </p:sp>
        <p:sp>
          <p:nvSpPr>
            <p:cNvPr id="74" name="rc74"/>
            <p:cNvSpPr/>
            <p:nvPr/>
          </p:nvSpPr>
          <p:spPr>
            <a:xfrm>
              <a:off x="7693308" y="3272790"/>
              <a:ext cx="239888" cy="1035231"/>
            </a:xfrm>
            <a:prstGeom prst="rect">
              <a:avLst/>
            </a:prstGeom>
            <a:solidFill>
              <a:srgbClr val="80BD41">
                <a:alpha val="100000"/>
              </a:srgbClr>
            </a:solidFill>
          </p:spPr>
          <p:txBody>
            <a:bodyPr/>
            <a:lstStyle/>
            <a:p/>
          </p:txBody>
        </p:sp>
        <p:sp>
          <p:nvSpPr>
            <p:cNvPr id="75" name="rc75"/>
            <p:cNvSpPr/>
            <p:nvPr/>
          </p:nvSpPr>
          <p:spPr>
            <a:xfrm>
              <a:off x="7693308" y="3242192"/>
              <a:ext cx="239888" cy="30597"/>
            </a:xfrm>
            <a:prstGeom prst="rect">
              <a:avLst/>
            </a:prstGeom>
            <a:solidFill>
              <a:srgbClr val="E2231A">
                <a:alpha val="100000"/>
              </a:srgbClr>
            </a:solidFill>
          </p:spPr>
          <p:txBody>
            <a:bodyPr/>
            <a:lstStyle/>
            <a:p/>
          </p:txBody>
        </p:sp>
        <p:sp>
          <p:nvSpPr>
            <p:cNvPr id="76" name="rc76"/>
            <p:cNvSpPr/>
            <p:nvPr/>
          </p:nvSpPr>
          <p:spPr>
            <a:xfrm>
              <a:off x="7959851" y="3328886"/>
              <a:ext cx="239888" cy="979135"/>
            </a:xfrm>
            <a:prstGeom prst="rect">
              <a:avLst/>
            </a:prstGeom>
            <a:solidFill>
              <a:srgbClr val="80BD41">
                <a:alpha val="100000"/>
              </a:srgbClr>
            </a:solidFill>
          </p:spPr>
          <p:txBody>
            <a:bodyPr/>
            <a:lstStyle/>
            <a:p/>
          </p:txBody>
        </p:sp>
        <p:sp>
          <p:nvSpPr>
            <p:cNvPr id="77" name="rc77"/>
            <p:cNvSpPr/>
            <p:nvPr/>
          </p:nvSpPr>
          <p:spPr>
            <a:xfrm>
              <a:off x="7959851" y="3298288"/>
              <a:ext cx="239888" cy="30597"/>
            </a:xfrm>
            <a:prstGeom prst="rect">
              <a:avLst/>
            </a:prstGeom>
            <a:solidFill>
              <a:srgbClr val="E2231A">
                <a:alpha val="100000"/>
              </a:srgbClr>
            </a:solidFill>
          </p:spPr>
          <p:txBody>
            <a:bodyPr/>
            <a:lstStyle/>
            <a:p/>
          </p:txBody>
        </p:sp>
        <p:sp>
          <p:nvSpPr>
            <p:cNvPr id="78" name="pl78"/>
            <p:cNvSpPr/>
            <p:nvPr/>
          </p:nvSpPr>
          <p:spPr>
            <a:xfrm>
              <a:off x="1416218" y="2095023"/>
              <a:ext cx="6663577" cy="827080"/>
            </a:xfrm>
            <a:custGeom>
              <a:avLst/>
              <a:pathLst>
                <a:path w="6663577" h="827080">
                  <a:moveTo>
                    <a:pt x="0" y="402363"/>
                  </a:moveTo>
                  <a:lnTo>
                    <a:pt x="266543" y="0"/>
                  </a:lnTo>
                  <a:lnTo>
                    <a:pt x="533086" y="0"/>
                  </a:lnTo>
                  <a:lnTo>
                    <a:pt x="799629" y="89414"/>
                  </a:lnTo>
                  <a:lnTo>
                    <a:pt x="1066172" y="44707"/>
                  </a:lnTo>
                  <a:lnTo>
                    <a:pt x="1332715" y="827080"/>
                  </a:lnTo>
                  <a:lnTo>
                    <a:pt x="1599258" y="335302"/>
                  </a:lnTo>
                  <a:lnTo>
                    <a:pt x="1865801" y="89414"/>
                  </a:lnTo>
                  <a:lnTo>
                    <a:pt x="2132344" y="134121"/>
                  </a:lnTo>
                  <a:lnTo>
                    <a:pt x="2398888" y="201181"/>
                  </a:lnTo>
                  <a:lnTo>
                    <a:pt x="2665431" y="312949"/>
                  </a:lnTo>
                  <a:lnTo>
                    <a:pt x="2931974" y="22353"/>
                  </a:lnTo>
                  <a:lnTo>
                    <a:pt x="3198517" y="22353"/>
                  </a:lnTo>
                  <a:lnTo>
                    <a:pt x="3465060" y="67060"/>
                  </a:lnTo>
                  <a:lnTo>
                    <a:pt x="3731603" y="111767"/>
                  </a:lnTo>
                  <a:lnTo>
                    <a:pt x="3998146" y="111767"/>
                  </a:lnTo>
                  <a:lnTo>
                    <a:pt x="4264689" y="67060"/>
                  </a:lnTo>
                  <a:lnTo>
                    <a:pt x="4531233" y="89414"/>
                  </a:lnTo>
                  <a:lnTo>
                    <a:pt x="4797776" y="245888"/>
                  </a:lnTo>
                  <a:lnTo>
                    <a:pt x="5064319" y="67060"/>
                  </a:lnTo>
                  <a:lnTo>
                    <a:pt x="5330862" y="134121"/>
                  </a:lnTo>
                  <a:lnTo>
                    <a:pt x="5597405" y="134121"/>
                  </a:lnTo>
                  <a:lnTo>
                    <a:pt x="5863948" y="201181"/>
                  </a:lnTo>
                  <a:lnTo>
                    <a:pt x="6130491" y="22353"/>
                  </a:lnTo>
                  <a:lnTo>
                    <a:pt x="6397034" y="44707"/>
                  </a:lnTo>
                  <a:lnTo>
                    <a:pt x="6663577" y="44707"/>
                  </a:lnTo>
                </a:path>
              </a:pathLst>
            </a:custGeom>
            <a:ln w="27101" cap="flat">
              <a:solidFill>
                <a:srgbClr val="0058AB">
                  <a:alpha val="100000"/>
                </a:srgbClr>
              </a:solidFill>
              <a:prstDash val="solid"/>
              <a:round/>
            </a:ln>
          </p:spPr>
          <p:txBody>
            <a:bodyPr/>
            <a:lstStyle/>
            <a:p/>
          </p:txBody>
        </p:sp>
        <p:sp>
          <p:nvSpPr>
            <p:cNvPr id="79" name="tx79"/>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1" name="tx81"/>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90" name="tx90"/>
            <p:cNvSpPr/>
            <p:nvPr/>
          </p:nvSpPr>
          <p:spPr>
            <a:xfrm>
              <a:off x="1310408" y="2912478"/>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2643124" y="305016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3975839" y="299917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3" name="tx93"/>
            <p:cNvSpPr/>
            <p:nvPr/>
          </p:nvSpPr>
          <p:spPr>
            <a:xfrm>
              <a:off x="5308555" y="289208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4" name="tx94"/>
            <p:cNvSpPr/>
            <p:nvPr/>
          </p:nvSpPr>
          <p:spPr>
            <a:xfrm>
              <a:off x="6374727" y="285128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5" name="tx95"/>
            <p:cNvSpPr/>
            <p:nvPr/>
          </p:nvSpPr>
          <p:spPr>
            <a:xfrm>
              <a:off x="6641271" y="288698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6" name="tx96"/>
            <p:cNvSpPr/>
            <p:nvPr/>
          </p:nvSpPr>
          <p:spPr>
            <a:xfrm>
              <a:off x="6907814" y="2927777"/>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7" name="tx97"/>
            <p:cNvSpPr/>
            <p:nvPr/>
          </p:nvSpPr>
          <p:spPr>
            <a:xfrm>
              <a:off x="7174357" y="296347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8" name="tx98"/>
            <p:cNvSpPr/>
            <p:nvPr/>
          </p:nvSpPr>
          <p:spPr>
            <a:xfrm>
              <a:off x="7440900" y="303487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9" name="tx99"/>
            <p:cNvSpPr/>
            <p:nvPr/>
          </p:nvSpPr>
          <p:spPr>
            <a:xfrm>
              <a:off x="7707443" y="310626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100" name="tx100"/>
            <p:cNvSpPr/>
            <p:nvPr/>
          </p:nvSpPr>
          <p:spPr>
            <a:xfrm>
              <a:off x="7973986" y="3162362"/>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101" name="pl101"/>
            <p:cNvSpPr/>
            <p:nvPr/>
          </p:nvSpPr>
          <p:spPr>
            <a:xfrm>
              <a:off x="1416218"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2748933"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4081649"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5414365"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74708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01362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28016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2" name="tx11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655386" y="374594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a:off x="655386" y="32359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5" name="tx115"/>
            <p:cNvSpPr/>
            <p:nvPr/>
          </p:nvSpPr>
          <p:spPr>
            <a:xfrm>
              <a:off x="655386" y="2725940"/>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16" name="tx116"/>
            <p:cNvSpPr/>
            <p:nvPr/>
          </p:nvSpPr>
          <p:spPr>
            <a:xfrm>
              <a:off x="655386" y="22160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7" name="tx117"/>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9" name="tx119"/>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0" name="tx120"/>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1" name="tx121"/>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2" name="tx122"/>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3" name="tx123"/>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rot="-5400000">
              <a:off x="100707" y="308275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34" name="tx134"/>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l135"/>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6" name="tx136"/>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7" name="rc137"/>
            <p:cNvSpPr/>
            <p:nvPr/>
          </p:nvSpPr>
          <p:spPr>
            <a:xfrm>
              <a:off x="4448859" y="5180747"/>
              <a:ext cx="201456" cy="201456"/>
            </a:xfrm>
            <a:prstGeom prst="rect">
              <a:avLst/>
            </a:prstGeom>
            <a:solidFill>
              <a:srgbClr val="E2231A">
                <a:alpha val="100000"/>
              </a:srgbClr>
            </a:solidFill>
          </p:spPr>
          <p:txBody>
            <a:bodyPr/>
            <a:lstStyle/>
            <a:p/>
          </p:txBody>
        </p:sp>
        <p:sp>
          <p:nvSpPr>
            <p:cNvPr id="138" name="rc138"/>
            <p:cNvSpPr/>
            <p:nvPr/>
          </p:nvSpPr>
          <p:spPr>
            <a:xfrm>
              <a:off x="5653947" y="5180747"/>
              <a:ext cx="201456" cy="201456"/>
            </a:xfrm>
            <a:prstGeom prst="rect">
              <a:avLst/>
            </a:prstGeom>
            <a:solidFill>
              <a:srgbClr val="80BD41">
                <a:alpha val="100000"/>
              </a:srgbClr>
            </a:solidFill>
          </p:spPr>
          <p:txBody>
            <a:bodyPr/>
            <a:lstStyle/>
            <a:p/>
          </p:txBody>
        </p:sp>
        <p:sp>
          <p:nvSpPr>
            <p:cNvPr id="139" name="tx139"/>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0" name="tx140"/>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1" name="tx141"/>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2" name="tx142"/>
            <p:cNvSpPr/>
            <p:nvPr/>
          </p:nvSpPr>
          <p:spPr>
            <a:xfrm>
              <a:off x="951100" y="1594448"/>
              <a:ext cx="139800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Tuvalu, 2000-2025</a:t>
              </a:r>
            </a:p>
          </p:txBody>
        </p:sp>
        <p:sp>
          <p:nvSpPr>
            <p:cNvPr id="143" name="pl143"/>
            <p:cNvSpPr/>
            <p:nvPr/>
          </p:nvSpPr>
          <p:spPr>
            <a:xfrm>
              <a:off x="256552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51040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76425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83477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37328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954972"/>
              <a:ext cx="6320879" cy="129091"/>
            </a:xfrm>
            <a:prstGeom prst="rect">
              <a:avLst/>
            </a:prstGeom>
            <a:solidFill>
              <a:srgbClr val="80BD41">
                <a:alpha val="100000"/>
              </a:srgbClr>
            </a:solidFill>
          </p:spPr>
          <p:txBody>
            <a:bodyPr/>
            <a:lstStyle/>
            <a:p/>
          </p:txBody>
        </p:sp>
        <p:sp>
          <p:nvSpPr>
            <p:cNvPr id="153" name="rc153"/>
            <p:cNvSpPr/>
            <p:nvPr/>
          </p:nvSpPr>
          <p:spPr>
            <a:xfrm>
              <a:off x="7617153" y="5954972"/>
              <a:ext cx="253850" cy="129091"/>
            </a:xfrm>
            <a:prstGeom prst="rect">
              <a:avLst/>
            </a:prstGeom>
            <a:solidFill>
              <a:srgbClr val="E2231A">
                <a:alpha val="100000"/>
              </a:srgbClr>
            </a:solidFill>
          </p:spPr>
          <p:txBody>
            <a:bodyPr/>
            <a:lstStyle/>
            <a:p/>
          </p:txBody>
        </p:sp>
        <p:sp>
          <p:nvSpPr>
            <p:cNvPr id="154" name="rc154"/>
            <p:cNvSpPr/>
            <p:nvPr/>
          </p:nvSpPr>
          <p:spPr>
            <a:xfrm>
              <a:off x="1296273" y="5793607"/>
              <a:ext cx="5153166" cy="129091"/>
            </a:xfrm>
            <a:prstGeom prst="rect">
              <a:avLst/>
            </a:prstGeom>
            <a:solidFill>
              <a:srgbClr val="80BD41">
                <a:alpha val="100000"/>
              </a:srgbClr>
            </a:solidFill>
          </p:spPr>
          <p:txBody>
            <a:bodyPr/>
            <a:lstStyle/>
            <a:p/>
          </p:txBody>
        </p:sp>
        <p:sp>
          <p:nvSpPr>
            <p:cNvPr id="155" name="rc155"/>
            <p:cNvSpPr/>
            <p:nvPr/>
          </p:nvSpPr>
          <p:spPr>
            <a:xfrm>
              <a:off x="6449440" y="5793607"/>
              <a:ext cx="152310" cy="129091"/>
            </a:xfrm>
            <a:prstGeom prst="rect">
              <a:avLst/>
            </a:prstGeom>
            <a:solidFill>
              <a:srgbClr val="E2231A">
                <a:alpha val="100000"/>
              </a:srgbClr>
            </a:solidFill>
          </p:spPr>
          <p:txBody>
            <a:bodyPr/>
            <a:lstStyle/>
            <a:p/>
          </p:txBody>
        </p:sp>
        <p:sp>
          <p:nvSpPr>
            <p:cNvPr id="156" name="rc156"/>
            <p:cNvSpPr/>
            <p:nvPr/>
          </p:nvSpPr>
          <p:spPr>
            <a:xfrm>
              <a:off x="1296273" y="5632243"/>
              <a:ext cx="4873931" cy="129091"/>
            </a:xfrm>
            <a:prstGeom prst="rect">
              <a:avLst/>
            </a:prstGeom>
            <a:solidFill>
              <a:srgbClr val="80BD41">
                <a:alpha val="100000"/>
              </a:srgbClr>
            </a:solidFill>
          </p:spPr>
          <p:txBody>
            <a:bodyPr/>
            <a:lstStyle/>
            <a:p/>
          </p:txBody>
        </p:sp>
        <p:sp>
          <p:nvSpPr>
            <p:cNvPr id="157" name="rc157"/>
            <p:cNvSpPr/>
            <p:nvPr/>
          </p:nvSpPr>
          <p:spPr>
            <a:xfrm>
              <a:off x="6170205" y="5632243"/>
              <a:ext cx="152310" cy="129091"/>
            </a:xfrm>
            <a:prstGeom prst="rect">
              <a:avLst/>
            </a:prstGeom>
            <a:solidFill>
              <a:srgbClr val="E2231A">
                <a:alpha val="100000"/>
              </a:srgbClr>
            </a:solidFill>
          </p:spPr>
          <p:txBody>
            <a:bodyPr/>
            <a:lstStyle/>
            <a:p/>
          </p:txBody>
        </p:sp>
        <p:sp>
          <p:nvSpPr>
            <p:cNvPr id="158" name="tx158"/>
            <p:cNvSpPr/>
            <p:nvPr/>
          </p:nvSpPr>
          <p:spPr>
            <a:xfrm>
              <a:off x="8069513" y="597638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9" name="tx159"/>
            <p:cNvSpPr/>
            <p:nvPr/>
          </p:nvSpPr>
          <p:spPr>
            <a:xfrm>
              <a:off x="6736797" y="5815017"/>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0" name="tx160"/>
            <p:cNvSpPr/>
            <p:nvPr/>
          </p:nvSpPr>
          <p:spPr>
            <a:xfrm>
              <a:off x="6443600" y="56536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1" name="tx16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4" name="tx16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5" name="tx165"/>
            <p:cNvSpPr/>
            <p:nvPr/>
          </p:nvSpPr>
          <p:spPr>
            <a:xfrm>
              <a:off x="371823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6" name="tx166"/>
            <p:cNvSpPr/>
            <p:nvPr/>
          </p:nvSpPr>
          <p:spPr>
            <a:xfrm>
              <a:off x="625674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7" name="tx167"/>
            <p:cNvSpPr/>
            <p:nvPr/>
          </p:nvSpPr>
          <p:spPr>
            <a:xfrm>
              <a:off x="4386922" y="6339750"/>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8" name="tx16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(97%) was relatively constant within 1% compared to 2019 (96%).
The number of children vaccinated with MCV1 decreased between 2019 and 2025.
The number of surviving infants decreased between 2019 and 2025.
In 2025, fewer children were vaccinated than in 2019.
In 2025, there were fewer surviving infants (target population) than in 2019.</a:t>
            </a:r>
          </a:p>
        </p:txBody>
      </p:sp>
      <p:sp>
        <p:nvSpPr>
          <p:cNvPr id="17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With the number of surviving infants remaining relatively stable in recent years, coverage can be sustained by vaccinating similar numbers of children that are currently being reached, while improving coverage requires further reach.</a:t>
            </a:r>
          </a:p>
        </p:txBody>
      </p:sp>
      <p:grpSp xmlns:pic="http://schemas.openxmlformats.org/drawingml/2006/picture">
        <p:nvGrpSpPr>
          <p:cNvPr id="171" name=""/>
          <p:cNvGrpSpPr/>
          <p:nvPr/>
        </p:nvGrpSpPr>
        <p:grpSpPr>
          <a:xfrm>
            <a:off x="292608" y="1005840"/>
            <a:ext cx="8595360" cy="28575"/>
            <a:chOff x="292608" y="1005840"/>
            <a:chExt cx="8595360" cy="28575"/>
          </a:xfrm>
        </p:grpSpPr>
        <p:sp>
          <p:nvSpPr>
            <p:cNvPr id="17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959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0680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400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61211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88416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43198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70403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9760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2481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4286397"/>
              <a:ext cx="3520101" cy="873538"/>
            </a:xfrm>
            <a:custGeom>
              <a:avLst/>
              <a:pathLst>
                <a:path w="3520101" h="873538">
                  <a:moveTo>
                    <a:pt x="0" y="0"/>
                  </a:moveTo>
                  <a:lnTo>
                    <a:pt x="140804" y="655153"/>
                  </a:lnTo>
                  <a:lnTo>
                    <a:pt x="281608" y="800743"/>
                  </a:lnTo>
                  <a:lnTo>
                    <a:pt x="422412" y="436769"/>
                  </a:lnTo>
                  <a:lnTo>
                    <a:pt x="563216" y="800743"/>
                  </a:lnTo>
                  <a:lnTo>
                    <a:pt x="704020" y="436769"/>
                  </a:lnTo>
                  <a:lnTo>
                    <a:pt x="844824" y="727948"/>
                  </a:lnTo>
                  <a:lnTo>
                    <a:pt x="985628" y="727948"/>
                  </a:lnTo>
                  <a:lnTo>
                    <a:pt x="1126432" y="873538"/>
                  </a:lnTo>
                  <a:lnTo>
                    <a:pt x="1267236" y="72794"/>
                  </a:lnTo>
                  <a:lnTo>
                    <a:pt x="1408040" y="145589"/>
                  </a:lnTo>
                  <a:lnTo>
                    <a:pt x="1548844" y="655153"/>
                  </a:lnTo>
                  <a:lnTo>
                    <a:pt x="1689648" y="727948"/>
                  </a:lnTo>
                  <a:lnTo>
                    <a:pt x="1830452" y="218384"/>
                  </a:lnTo>
                  <a:lnTo>
                    <a:pt x="1971256" y="145589"/>
                  </a:lnTo>
                  <a:lnTo>
                    <a:pt x="2112061" y="655153"/>
                  </a:lnTo>
                  <a:lnTo>
                    <a:pt x="2252865" y="509564"/>
                  </a:lnTo>
                  <a:lnTo>
                    <a:pt x="2393669" y="655153"/>
                  </a:lnTo>
                  <a:lnTo>
                    <a:pt x="2534473" y="145589"/>
                  </a:lnTo>
                  <a:lnTo>
                    <a:pt x="2675277" y="363974"/>
                  </a:lnTo>
                  <a:lnTo>
                    <a:pt x="2816081" y="582359"/>
                  </a:lnTo>
                  <a:lnTo>
                    <a:pt x="2956885" y="509564"/>
                  </a:lnTo>
                  <a:lnTo>
                    <a:pt x="3097689" y="291179"/>
                  </a:lnTo>
                  <a:lnTo>
                    <a:pt x="3238493" y="509564"/>
                  </a:lnTo>
                  <a:lnTo>
                    <a:pt x="3379297" y="509564"/>
                  </a:lnTo>
                  <a:lnTo>
                    <a:pt x="3520101" y="873538"/>
                  </a:lnTo>
                </a:path>
              </a:pathLst>
            </a:custGeom>
            <a:ln w="27101" cap="flat">
              <a:solidFill>
                <a:srgbClr val="0058AB">
                  <a:alpha val="80000"/>
                </a:srgbClr>
              </a:solidFill>
              <a:prstDash val="solid"/>
              <a:round/>
            </a:ln>
          </p:spPr>
          <p:txBody>
            <a:bodyPr/>
            <a:lstStyle/>
            <a:p/>
          </p:txBody>
        </p:sp>
        <p:sp>
          <p:nvSpPr>
            <p:cNvPr id="23" name="pl23"/>
            <p:cNvSpPr/>
            <p:nvPr/>
          </p:nvSpPr>
          <p:spPr>
            <a:xfrm>
              <a:off x="943464" y="4213603"/>
              <a:ext cx="3520101" cy="655153"/>
            </a:xfrm>
            <a:custGeom>
              <a:avLst/>
              <a:pathLst>
                <a:path w="3520101" h="655153">
                  <a:moveTo>
                    <a:pt x="0" y="0"/>
                  </a:moveTo>
                  <a:lnTo>
                    <a:pt x="140804" y="72794"/>
                  </a:lnTo>
                  <a:lnTo>
                    <a:pt x="281608" y="0"/>
                  </a:lnTo>
                  <a:lnTo>
                    <a:pt x="422412" y="145589"/>
                  </a:lnTo>
                  <a:lnTo>
                    <a:pt x="563216" y="218384"/>
                  </a:lnTo>
                  <a:lnTo>
                    <a:pt x="704020" y="145589"/>
                  </a:lnTo>
                  <a:lnTo>
                    <a:pt x="844824" y="218384"/>
                  </a:lnTo>
                  <a:lnTo>
                    <a:pt x="985628" y="218384"/>
                  </a:lnTo>
                  <a:lnTo>
                    <a:pt x="1126432" y="363974"/>
                  </a:lnTo>
                  <a:lnTo>
                    <a:pt x="1267236" y="436769"/>
                  </a:lnTo>
                  <a:lnTo>
                    <a:pt x="1408040" y="509564"/>
                  </a:lnTo>
                  <a:lnTo>
                    <a:pt x="1548844" y="509564"/>
                  </a:lnTo>
                  <a:lnTo>
                    <a:pt x="1689648" y="509564"/>
                  </a:lnTo>
                  <a:lnTo>
                    <a:pt x="1830452" y="509564"/>
                  </a:lnTo>
                  <a:lnTo>
                    <a:pt x="1971256" y="582359"/>
                  </a:lnTo>
                  <a:lnTo>
                    <a:pt x="2112061" y="582359"/>
                  </a:lnTo>
                  <a:lnTo>
                    <a:pt x="2252865" y="582359"/>
                  </a:lnTo>
                  <a:lnTo>
                    <a:pt x="2393669" y="582359"/>
                  </a:lnTo>
                  <a:lnTo>
                    <a:pt x="2534473" y="655153"/>
                  </a:lnTo>
                  <a:lnTo>
                    <a:pt x="2675277" y="655153"/>
                  </a:lnTo>
                  <a:lnTo>
                    <a:pt x="2816081" y="582359"/>
                  </a:lnTo>
                  <a:lnTo>
                    <a:pt x="2956885" y="509564"/>
                  </a:lnTo>
                  <a:lnTo>
                    <a:pt x="3097689" y="509564"/>
                  </a:lnTo>
                  <a:lnTo>
                    <a:pt x="3238493" y="509564"/>
                  </a:lnTo>
                  <a:lnTo>
                    <a:pt x="3379297" y="582359"/>
                  </a:lnTo>
                  <a:lnTo>
                    <a:pt x="3520101" y="582359"/>
                  </a:lnTo>
                </a:path>
              </a:pathLst>
            </a:custGeom>
            <a:ln w="27101" cap="flat">
              <a:solidFill>
                <a:srgbClr val="1CABE2">
                  <a:alpha val="80000"/>
                </a:srgbClr>
              </a:solidFill>
              <a:prstDash val="solid"/>
              <a:round/>
            </a:ln>
          </p:spPr>
          <p:txBody>
            <a:bodyPr/>
            <a:lstStyle/>
            <a:p/>
          </p:txBody>
        </p:sp>
        <p:sp>
          <p:nvSpPr>
            <p:cNvPr id="24" name="pl24"/>
            <p:cNvSpPr/>
            <p:nvPr/>
          </p:nvSpPr>
          <p:spPr>
            <a:xfrm>
              <a:off x="943464" y="4431987"/>
              <a:ext cx="3520101" cy="655153"/>
            </a:xfrm>
            <a:custGeom>
              <a:avLst/>
              <a:pathLst>
                <a:path w="3520101" h="655153">
                  <a:moveTo>
                    <a:pt x="0" y="0"/>
                  </a:moveTo>
                  <a:lnTo>
                    <a:pt x="140804" y="72794"/>
                  </a:lnTo>
                  <a:lnTo>
                    <a:pt x="281608" y="0"/>
                  </a:lnTo>
                  <a:lnTo>
                    <a:pt x="422412" y="72794"/>
                  </a:lnTo>
                  <a:lnTo>
                    <a:pt x="563216" y="145589"/>
                  </a:lnTo>
                  <a:lnTo>
                    <a:pt x="704020" y="145589"/>
                  </a:lnTo>
                  <a:lnTo>
                    <a:pt x="844824" y="218384"/>
                  </a:lnTo>
                  <a:lnTo>
                    <a:pt x="985628" y="291179"/>
                  </a:lnTo>
                  <a:lnTo>
                    <a:pt x="1126432" y="436769"/>
                  </a:lnTo>
                  <a:lnTo>
                    <a:pt x="1267236" y="582359"/>
                  </a:lnTo>
                  <a:lnTo>
                    <a:pt x="1408040" y="582359"/>
                  </a:lnTo>
                  <a:lnTo>
                    <a:pt x="1548844" y="582359"/>
                  </a:lnTo>
                  <a:lnTo>
                    <a:pt x="1689648" y="655153"/>
                  </a:lnTo>
                  <a:lnTo>
                    <a:pt x="1830452" y="509564"/>
                  </a:lnTo>
                  <a:lnTo>
                    <a:pt x="1971256" y="582359"/>
                  </a:lnTo>
                  <a:lnTo>
                    <a:pt x="2112061" y="582359"/>
                  </a:lnTo>
                  <a:lnTo>
                    <a:pt x="2252865" y="582359"/>
                  </a:lnTo>
                  <a:lnTo>
                    <a:pt x="2393669" y="582359"/>
                  </a:lnTo>
                  <a:lnTo>
                    <a:pt x="2534473" y="582359"/>
                  </a:lnTo>
                  <a:lnTo>
                    <a:pt x="2675277" y="582359"/>
                  </a:lnTo>
                  <a:lnTo>
                    <a:pt x="2816081" y="582359"/>
                  </a:lnTo>
                  <a:lnTo>
                    <a:pt x="2956885" y="509564"/>
                  </a:lnTo>
                  <a:lnTo>
                    <a:pt x="3097689" y="582359"/>
                  </a:lnTo>
                  <a:lnTo>
                    <a:pt x="3238493" y="509564"/>
                  </a:lnTo>
                  <a:lnTo>
                    <a:pt x="3379297" y="509564"/>
                  </a:lnTo>
                  <a:lnTo>
                    <a:pt x="3520101" y="582359"/>
                  </a:lnTo>
                </a:path>
              </a:pathLst>
            </a:custGeom>
            <a:ln w="27101" cap="flat">
              <a:solidFill>
                <a:srgbClr val="00833D">
                  <a:alpha val="80000"/>
                </a:srgbClr>
              </a:solidFill>
              <a:prstDash val="solid"/>
              <a:round/>
            </a:ln>
          </p:spPr>
          <p:txBody>
            <a:bodyPr/>
            <a:lstStyle/>
            <a:p/>
          </p:txBody>
        </p:sp>
        <p:sp>
          <p:nvSpPr>
            <p:cNvPr id="25" name="pl25"/>
            <p:cNvSpPr/>
            <p:nvPr/>
          </p:nvSpPr>
          <p:spPr>
            <a:xfrm>
              <a:off x="943464" y="4286397"/>
              <a:ext cx="3520101" cy="873538"/>
            </a:xfrm>
            <a:custGeom>
              <a:avLst/>
              <a:pathLst>
                <a:path w="3520101" h="873538">
                  <a:moveTo>
                    <a:pt x="0" y="0"/>
                  </a:moveTo>
                  <a:lnTo>
                    <a:pt x="140804" y="655153"/>
                  </a:lnTo>
                  <a:lnTo>
                    <a:pt x="281608" y="800743"/>
                  </a:lnTo>
                  <a:lnTo>
                    <a:pt x="422412" y="436769"/>
                  </a:lnTo>
                  <a:lnTo>
                    <a:pt x="563216" y="800743"/>
                  </a:lnTo>
                  <a:lnTo>
                    <a:pt x="704020" y="436769"/>
                  </a:lnTo>
                  <a:lnTo>
                    <a:pt x="844824" y="727948"/>
                  </a:lnTo>
                  <a:lnTo>
                    <a:pt x="985628" y="727948"/>
                  </a:lnTo>
                  <a:lnTo>
                    <a:pt x="1126432" y="873538"/>
                  </a:lnTo>
                  <a:lnTo>
                    <a:pt x="1267236" y="72794"/>
                  </a:lnTo>
                  <a:lnTo>
                    <a:pt x="1408040" y="145589"/>
                  </a:lnTo>
                  <a:lnTo>
                    <a:pt x="1548844" y="655153"/>
                  </a:lnTo>
                  <a:lnTo>
                    <a:pt x="1689648" y="727948"/>
                  </a:lnTo>
                  <a:lnTo>
                    <a:pt x="1830452" y="218384"/>
                  </a:lnTo>
                  <a:lnTo>
                    <a:pt x="1971256" y="145589"/>
                  </a:lnTo>
                  <a:lnTo>
                    <a:pt x="2112061" y="655153"/>
                  </a:lnTo>
                  <a:lnTo>
                    <a:pt x="2252865" y="509564"/>
                  </a:lnTo>
                  <a:lnTo>
                    <a:pt x="2393669" y="655153"/>
                  </a:lnTo>
                  <a:lnTo>
                    <a:pt x="2534473" y="145589"/>
                  </a:lnTo>
                  <a:lnTo>
                    <a:pt x="2675277" y="363974"/>
                  </a:lnTo>
                  <a:lnTo>
                    <a:pt x="2816081" y="582359"/>
                  </a:lnTo>
                  <a:lnTo>
                    <a:pt x="2956885" y="509564"/>
                  </a:lnTo>
                  <a:lnTo>
                    <a:pt x="3097689" y="291179"/>
                  </a:lnTo>
                  <a:lnTo>
                    <a:pt x="3238493" y="509564"/>
                  </a:lnTo>
                  <a:lnTo>
                    <a:pt x="3379297" y="509564"/>
                  </a:lnTo>
                  <a:lnTo>
                    <a:pt x="3520101" y="873538"/>
                  </a:lnTo>
                </a:path>
              </a:pathLst>
            </a:custGeom>
            <a:ln w="43362" cap="flat">
              <a:solidFill>
                <a:srgbClr val="000000">
                  <a:alpha val="100000"/>
                </a:srgbClr>
              </a:solidFill>
              <a:prstDash val="solid"/>
              <a:round/>
            </a:ln>
          </p:spPr>
          <p:txBody>
            <a:bodyPr/>
            <a:lstStyle/>
            <a:p/>
          </p:txBody>
        </p:sp>
        <p:sp>
          <p:nvSpPr>
            <p:cNvPr id="26" name="pl26"/>
            <p:cNvSpPr/>
            <p:nvPr/>
          </p:nvSpPr>
          <p:spPr>
            <a:xfrm>
              <a:off x="943464" y="4286397"/>
              <a:ext cx="3520101" cy="873538"/>
            </a:xfrm>
            <a:custGeom>
              <a:avLst/>
              <a:pathLst>
                <a:path w="3520101" h="873538">
                  <a:moveTo>
                    <a:pt x="0" y="0"/>
                  </a:moveTo>
                  <a:lnTo>
                    <a:pt x="140804" y="655153"/>
                  </a:lnTo>
                  <a:lnTo>
                    <a:pt x="281608" y="800743"/>
                  </a:lnTo>
                  <a:lnTo>
                    <a:pt x="422412" y="436769"/>
                  </a:lnTo>
                  <a:lnTo>
                    <a:pt x="563216" y="800743"/>
                  </a:lnTo>
                  <a:lnTo>
                    <a:pt x="704020" y="436769"/>
                  </a:lnTo>
                  <a:lnTo>
                    <a:pt x="844824" y="727948"/>
                  </a:lnTo>
                  <a:lnTo>
                    <a:pt x="985628" y="727948"/>
                  </a:lnTo>
                  <a:lnTo>
                    <a:pt x="1126432" y="873538"/>
                  </a:lnTo>
                  <a:lnTo>
                    <a:pt x="1267236" y="72794"/>
                  </a:lnTo>
                  <a:lnTo>
                    <a:pt x="1408040" y="145589"/>
                  </a:lnTo>
                  <a:lnTo>
                    <a:pt x="1548844" y="655153"/>
                  </a:lnTo>
                  <a:lnTo>
                    <a:pt x="1689648" y="727948"/>
                  </a:lnTo>
                  <a:lnTo>
                    <a:pt x="1830452" y="218384"/>
                  </a:lnTo>
                  <a:lnTo>
                    <a:pt x="1971256" y="145589"/>
                  </a:lnTo>
                  <a:lnTo>
                    <a:pt x="2112061" y="655153"/>
                  </a:lnTo>
                  <a:lnTo>
                    <a:pt x="2252865" y="509564"/>
                  </a:lnTo>
                  <a:lnTo>
                    <a:pt x="2393669" y="655153"/>
                  </a:lnTo>
                  <a:lnTo>
                    <a:pt x="2534473" y="145589"/>
                  </a:lnTo>
                  <a:lnTo>
                    <a:pt x="2675277" y="363974"/>
                  </a:lnTo>
                  <a:lnTo>
                    <a:pt x="2816081" y="582359"/>
                  </a:lnTo>
                  <a:lnTo>
                    <a:pt x="2956885" y="509564"/>
                  </a:lnTo>
                  <a:lnTo>
                    <a:pt x="3097689" y="291179"/>
                  </a:lnTo>
                  <a:lnTo>
                    <a:pt x="3238493" y="509564"/>
                  </a:lnTo>
                  <a:lnTo>
                    <a:pt x="3379297" y="509564"/>
                  </a:lnTo>
                  <a:lnTo>
                    <a:pt x="3520101" y="873538"/>
                  </a:lnTo>
                </a:path>
              </a:pathLst>
            </a:custGeom>
            <a:ln w="27101" cap="flat">
              <a:solidFill>
                <a:srgbClr val="0058AB">
                  <a:alpha val="100000"/>
                </a:srgbClr>
              </a:solidFill>
              <a:prstDash val="solid"/>
              <a:round/>
            </a:ln>
          </p:spPr>
          <p:txBody>
            <a:bodyPr/>
            <a:lstStyle/>
            <a:p/>
          </p:txBody>
        </p:sp>
        <p:sp>
          <p:nvSpPr>
            <p:cNvPr id="27" name="pl27"/>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4068013"/>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4504782"/>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4213603"/>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4723167"/>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4431987"/>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4577577"/>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941551"/>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56840" y="40014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887193" y="403150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37" name="pg37"/>
            <p:cNvSpPr/>
            <p:nvPr/>
          </p:nvSpPr>
          <p:spPr>
            <a:xfrm>
              <a:off x="1588995" y="44382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44670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9" name="pg39"/>
            <p:cNvSpPr/>
            <p:nvPr/>
          </p:nvSpPr>
          <p:spPr>
            <a:xfrm>
              <a:off x="2264881" y="414703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295234" y="417585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1" name="pg41"/>
            <p:cNvSpPr/>
            <p:nvPr/>
          </p:nvSpPr>
          <p:spPr>
            <a:xfrm>
              <a:off x="2997036" y="465660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468537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3" name="pg43"/>
            <p:cNvSpPr/>
            <p:nvPr/>
          </p:nvSpPr>
          <p:spPr>
            <a:xfrm>
              <a:off x="3560252" y="436542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439671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5" name="pg45"/>
            <p:cNvSpPr/>
            <p:nvPr/>
          </p:nvSpPr>
          <p:spPr>
            <a:xfrm>
              <a:off x="4264273" y="45110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4541117"/>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7" name="pg47"/>
            <p:cNvSpPr/>
            <p:nvPr/>
          </p:nvSpPr>
          <p:spPr>
            <a:xfrm>
              <a:off x="4405077" y="48749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90380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9" name="tx49"/>
            <p:cNvSpPr/>
            <p:nvPr/>
          </p:nvSpPr>
          <p:spPr>
            <a:xfrm>
              <a:off x="4523855" y="475689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9752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1" name="tx51"/>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577692" y="4389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36613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4" name="tx54"/>
            <p:cNvSpPr/>
            <p:nvPr/>
          </p:nvSpPr>
          <p:spPr>
            <a:xfrm>
              <a:off x="577692" y="293339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5" name="tx55"/>
            <p:cNvSpPr/>
            <p:nvPr/>
          </p:nvSpPr>
          <p:spPr>
            <a:xfrm>
              <a:off x="577692" y="22055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62052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62052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39846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6092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87629" y="6120905"/>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Tuvalu</a:t>
              </a:r>
            </a:p>
          </p:txBody>
        </p:sp>
        <p:sp>
          <p:nvSpPr>
            <p:cNvPr id="69" name="tx69"/>
            <p:cNvSpPr/>
            <p:nvPr/>
          </p:nvSpPr>
          <p:spPr>
            <a:xfrm>
              <a:off x="266556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28022"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47959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0680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3400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61211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88416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43198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70403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9760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22481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393730"/>
              <a:ext cx="3520101" cy="2766205"/>
            </a:xfrm>
            <a:custGeom>
              <a:avLst/>
              <a:pathLst>
                <a:path w="3520101" h="2766205">
                  <a:moveTo>
                    <a:pt x="0" y="1819872"/>
                  </a:moveTo>
                  <a:lnTo>
                    <a:pt x="140804" y="2766205"/>
                  </a:lnTo>
                  <a:lnTo>
                    <a:pt x="281608" y="2766205"/>
                  </a:lnTo>
                  <a:lnTo>
                    <a:pt x="422412" y="2475026"/>
                  </a:lnTo>
                  <a:lnTo>
                    <a:pt x="563216" y="2620615"/>
                  </a:lnTo>
                  <a:lnTo>
                    <a:pt x="704020" y="0"/>
                  </a:lnTo>
                  <a:lnTo>
                    <a:pt x="844824" y="1674282"/>
                  </a:lnTo>
                  <a:lnTo>
                    <a:pt x="985628" y="2475026"/>
                  </a:lnTo>
                  <a:lnTo>
                    <a:pt x="1126432" y="2329436"/>
                  </a:lnTo>
                  <a:lnTo>
                    <a:pt x="1267236" y="2111051"/>
                  </a:lnTo>
                  <a:lnTo>
                    <a:pt x="1408040" y="1747077"/>
                  </a:lnTo>
                  <a:lnTo>
                    <a:pt x="1548844" y="2693410"/>
                  </a:lnTo>
                  <a:lnTo>
                    <a:pt x="1689648" y="2693410"/>
                  </a:lnTo>
                  <a:lnTo>
                    <a:pt x="1830452" y="2547821"/>
                  </a:lnTo>
                  <a:lnTo>
                    <a:pt x="1971256" y="2402231"/>
                  </a:lnTo>
                  <a:lnTo>
                    <a:pt x="2112061" y="2402231"/>
                  </a:lnTo>
                  <a:lnTo>
                    <a:pt x="2252865" y="2547821"/>
                  </a:lnTo>
                  <a:lnTo>
                    <a:pt x="2393669" y="2475026"/>
                  </a:lnTo>
                  <a:lnTo>
                    <a:pt x="2534473" y="1965461"/>
                  </a:lnTo>
                  <a:lnTo>
                    <a:pt x="2675277" y="2547821"/>
                  </a:lnTo>
                  <a:lnTo>
                    <a:pt x="2816081" y="2329436"/>
                  </a:lnTo>
                  <a:lnTo>
                    <a:pt x="2956885" y="2329436"/>
                  </a:lnTo>
                  <a:lnTo>
                    <a:pt x="3097689" y="2111051"/>
                  </a:lnTo>
                  <a:lnTo>
                    <a:pt x="3238493" y="2693410"/>
                  </a:lnTo>
                  <a:lnTo>
                    <a:pt x="3379297" y="2620615"/>
                  </a:lnTo>
                  <a:lnTo>
                    <a:pt x="3520101" y="2620615"/>
                  </a:lnTo>
                </a:path>
              </a:pathLst>
            </a:custGeom>
            <a:ln w="27101" cap="flat">
              <a:solidFill>
                <a:srgbClr val="0058AB">
                  <a:alpha val="80000"/>
                </a:srgbClr>
              </a:solidFill>
              <a:prstDash val="solid"/>
              <a:round/>
            </a:ln>
          </p:spPr>
          <p:txBody>
            <a:bodyPr/>
            <a:lstStyle/>
            <a:p/>
          </p:txBody>
        </p:sp>
        <p:sp>
          <p:nvSpPr>
            <p:cNvPr id="90" name="pl90"/>
            <p:cNvSpPr/>
            <p:nvPr/>
          </p:nvSpPr>
          <p:spPr>
            <a:xfrm>
              <a:off x="5308715" y="4140808"/>
              <a:ext cx="3520101" cy="655153"/>
            </a:xfrm>
            <a:custGeom>
              <a:avLst/>
              <a:pathLst>
                <a:path w="3520101" h="655153">
                  <a:moveTo>
                    <a:pt x="0" y="0"/>
                  </a:moveTo>
                  <a:lnTo>
                    <a:pt x="140804" y="72794"/>
                  </a:lnTo>
                  <a:lnTo>
                    <a:pt x="281608" y="72794"/>
                  </a:lnTo>
                  <a:lnTo>
                    <a:pt x="422412" y="145589"/>
                  </a:lnTo>
                  <a:lnTo>
                    <a:pt x="563216" y="218384"/>
                  </a:lnTo>
                  <a:lnTo>
                    <a:pt x="704020" y="218384"/>
                  </a:lnTo>
                  <a:lnTo>
                    <a:pt x="844824" y="291179"/>
                  </a:lnTo>
                  <a:lnTo>
                    <a:pt x="985628" y="363974"/>
                  </a:lnTo>
                  <a:lnTo>
                    <a:pt x="1126432" y="436769"/>
                  </a:lnTo>
                  <a:lnTo>
                    <a:pt x="1267236" y="509564"/>
                  </a:lnTo>
                  <a:lnTo>
                    <a:pt x="1408040" y="582359"/>
                  </a:lnTo>
                  <a:lnTo>
                    <a:pt x="1548844" y="582359"/>
                  </a:lnTo>
                  <a:lnTo>
                    <a:pt x="1689648" y="582359"/>
                  </a:lnTo>
                  <a:lnTo>
                    <a:pt x="1830452" y="582359"/>
                  </a:lnTo>
                  <a:lnTo>
                    <a:pt x="1971256" y="582359"/>
                  </a:lnTo>
                  <a:lnTo>
                    <a:pt x="2112061" y="655153"/>
                  </a:lnTo>
                  <a:lnTo>
                    <a:pt x="2252865" y="582359"/>
                  </a:lnTo>
                  <a:lnTo>
                    <a:pt x="2393669" y="582359"/>
                  </a:lnTo>
                  <a:lnTo>
                    <a:pt x="2534473" y="655153"/>
                  </a:lnTo>
                  <a:lnTo>
                    <a:pt x="2675277" y="655153"/>
                  </a:lnTo>
                  <a:lnTo>
                    <a:pt x="2816081" y="655153"/>
                  </a:lnTo>
                  <a:lnTo>
                    <a:pt x="2956885" y="582359"/>
                  </a:lnTo>
                  <a:lnTo>
                    <a:pt x="3097689" y="509564"/>
                  </a:lnTo>
                  <a:lnTo>
                    <a:pt x="3238493" y="509564"/>
                  </a:lnTo>
                  <a:lnTo>
                    <a:pt x="3379297" y="582359"/>
                  </a:lnTo>
                  <a:lnTo>
                    <a:pt x="3520101" y="582359"/>
                  </a:lnTo>
                </a:path>
              </a:pathLst>
            </a:custGeom>
            <a:ln w="27101" cap="flat">
              <a:solidFill>
                <a:srgbClr val="1CABE2">
                  <a:alpha val="80000"/>
                </a:srgbClr>
              </a:solidFill>
              <a:prstDash val="solid"/>
              <a:round/>
            </a:ln>
          </p:spPr>
          <p:txBody>
            <a:bodyPr/>
            <a:lstStyle/>
            <a:p/>
          </p:txBody>
        </p:sp>
        <p:sp>
          <p:nvSpPr>
            <p:cNvPr id="91" name="pl91"/>
            <p:cNvSpPr/>
            <p:nvPr/>
          </p:nvSpPr>
          <p:spPr>
            <a:xfrm>
              <a:off x="5308715" y="4431987"/>
              <a:ext cx="3520101" cy="727948"/>
            </a:xfrm>
            <a:custGeom>
              <a:avLst/>
              <a:pathLst>
                <a:path w="3520101" h="727948">
                  <a:moveTo>
                    <a:pt x="0" y="0"/>
                  </a:moveTo>
                  <a:lnTo>
                    <a:pt x="140804" y="72794"/>
                  </a:lnTo>
                  <a:lnTo>
                    <a:pt x="281608" y="145589"/>
                  </a:lnTo>
                  <a:lnTo>
                    <a:pt x="422412" y="72794"/>
                  </a:lnTo>
                  <a:lnTo>
                    <a:pt x="563216" y="218384"/>
                  </a:lnTo>
                  <a:lnTo>
                    <a:pt x="704020" y="218384"/>
                  </a:lnTo>
                  <a:lnTo>
                    <a:pt x="844824" y="363974"/>
                  </a:lnTo>
                  <a:lnTo>
                    <a:pt x="985628" y="291179"/>
                  </a:lnTo>
                  <a:lnTo>
                    <a:pt x="1126432" y="436769"/>
                  </a:lnTo>
                  <a:lnTo>
                    <a:pt x="1267236" y="509564"/>
                  </a:lnTo>
                  <a:lnTo>
                    <a:pt x="1408040" y="582359"/>
                  </a:lnTo>
                  <a:lnTo>
                    <a:pt x="1548844" y="582359"/>
                  </a:lnTo>
                  <a:lnTo>
                    <a:pt x="1689648" y="509564"/>
                  </a:lnTo>
                  <a:lnTo>
                    <a:pt x="1830452" y="582359"/>
                  </a:lnTo>
                  <a:lnTo>
                    <a:pt x="1971256" y="582359"/>
                  </a:lnTo>
                  <a:lnTo>
                    <a:pt x="2112061" y="655153"/>
                  </a:lnTo>
                  <a:lnTo>
                    <a:pt x="2252865" y="655153"/>
                  </a:lnTo>
                  <a:lnTo>
                    <a:pt x="2393669" y="655153"/>
                  </a:lnTo>
                  <a:lnTo>
                    <a:pt x="2534473" y="727948"/>
                  </a:lnTo>
                  <a:lnTo>
                    <a:pt x="2675277" y="655153"/>
                  </a:lnTo>
                  <a:lnTo>
                    <a:pt x="2816081" y="582359"/>
                  </a:lnTo>
                  <a:lnTo>
                    <a:pt x="2956885" y="655153"/>
                  </a:lnTo>
                  <a:lnTo>
                    <a:pt x="3097689" y="582359"/>
                  </a:lnTo>
                  <a:lnTo>
                    <a:pt x="3238493" y="509564"/>
                  </a:lnTo>
                  <a:lnTo>
                    <a:pt x="3379297" y="655153"/>
                  </a:lnTo>
                  <a:lnTo>
                    <a:pt x="3520101" y="582359"/>
                  </a:lnTo>
                </a:path>
              </a:pathLst>
            </a:custGeom>
            <a:ln w="27101" cap="flat">
              <a:solidFill>
                <a:srgbClr val="00833D">
                  <a:alpha val="80000"/>
                </a:srgbClr>
              </a:solidFill>
              <a:prstDash val="solid"/>
              <a:round/>
            </a:ln>
          </p:spPr>
          <p:txBody>
            <a:bodyPr/>
            <a:lstStyle/>
            <a:p/>
          </p:txBody>
        </p:sp>
        <p:sp>
          <p:nvSpPr>
            <p:cNvPr id="92" name="pl92"/>
            <p:cNvSpPr/>
            <p:nvPr/>
          </p:nvSpPr>
          <p:spPr>
            <a:xfrm>
              <a:off x="5308715" y="2393730"/>
              <a:ext cx="3520101" cy="2766205"/>
            </a:xfrm>
            <a:custGeom>
              <a:avLst/>
              <a:pathLst>
                <a:path w="3520101" h="2766205">
                  <a:moveTo>
                    <a:pt x="0" y="1819872"/>
                  </a:moveTo>
                  <a:lnTo>
                    <a:pt x="140804" y="2766205"/>
                  </a:lnTo>
                  <a:lnTo>
                    <a:pt x="281608" y="2766205"/>
                  </a:lnTo>
                  <a:lnTo>
                    <a:pt x="422412" y="2475026"/>
                  </a:lnTo>
                  <a:lnTo>
                    <a:pt x="563216" y="2620615"/>
                  </a:lnTo>
                  <a:lnTo>
                    <a:pt x="704020" y="0"/>
                  </a:lnTo>
                  <a:lnTo>
                    <a:pt x="844824" y="1674282"/>
                  </a:lnTo>
                  <a:lnTo>
                    <a:pt x="985628" y="2475026"/>
                  </a:lnTo>
                  <a:lnTo>
                    <a:pt x="1126432" y="2329436"/>
                  </a:lnTo>
                  <a:lnTo>
                    <a:pt x="1267236" y="2111051"/>
                  </a:lnTo>
                  <a:lnTo>
                    <a:pt x="1408040" y="1747077"/>
                  </a:lnTo>
                  <a:lnTo>
                    <a:pt x="1548844" y="2693410"/>
                  </a:lnTo>
                  <a:lnTo>
                    <a:pt x="1689648" y="2693410"/>
                  </a:lnTo>
                  <a:lnTo>
                    <a:pt x="1830452" y="2547821"/>
                  </a:lnTo>
                  <a:lnTo>
                    <a:pt x="1971256" y="2402231"/>
                  </a:lnTo>
                  <a:lnTo>
                    <a:pt x="2112061" y="2402231"/>
                  </a:lnTo>
                  <a:lnTo>
                    <a:pt x="2252865" y="2547821"/>
                  </a:lnTo>
                  <a:lnTo>
                    <a:pt x="2393669" y="2475026"/>
                  </a:lnTo>
                  <a:lnTo>
                    <a:pt x="2534473" y="1965461"/>
                  </a:lnTo>
                  <a:lnTo>
                    <a:pt x="2675277" y="2547821"/>
                  </a:lnTo>
                  <a:lnTo>
                    <a:pt x="2816081" y="2329436"/>
                  </a:lnTo>
                  <a:lnTo>
                    <a:pt x="2956885" y="2329436"/>
                  </a:lnTo>
                  <a:lnTo>
                    <a:pt x="3097689" y="2111051"/>
                  </a:lnTo>
                  <a:lnTo>
                    <a:pt x="3238493" y="2693410"/>
                  </a:lnTo>
                  <a:lnTo>
                    <a:pt x="3379297" y="2620615"/>
                  </a:lnTo>
                  <a:lnTo>
                    <a:pt x="3520101" y="2620615"/>
                  </a:lnTo>
                </a:path>
              </a:pathLst>
            </a:custGeom>
            <a:ln w="43362" cap="flat">
              <a:solidFill>
                <a:srgbClr val="000000">
                  <a:alpha val="100000"/>
                </a:srgbClr>
              </a:solidFill>
              <a:prstDash val="solid"/>
              <a:round/>
            </a:ln>
          </p:spPr>
          <p:txBody>
            <a:bodyPr/>
            <a:lstStyle/>
            <a:p/>
          </p:txBody>
        </p:sp>
        <p:sp>
          <p:nvSpPr>
            <p:cNvPr id="93" name="pl93"/>
            <p:cNvSpPr/>
            <p:nvPr/>
          </p:nvSpPr>
          <p:spPr>
            <a:xfrm>
              <a:off x="5308715" y="2393730"/>
              <a:ext cx="3520101" cy="2766205"/>
            </a:xfrm>
            <a:custGeom>
              <a:avLst/>
              <a:pathLst>
                <a:path w="3520101" h="2766205">
                  <a:moveTo>
                    <a:pt x="0" y="1819872"/>
                  </a:moveTo>
                  <a:lnTo>
                    <a:pt x="140804" y="2766205"/>
                  </a:lnTo>
                  <a:lnTo>
                    <a:pt x="281608" y="2766205"/>
                  </a:lnTo>
                  <a:lnTo>
                    <a:pt x="422412" y="2475026"/>
                  </a:lnTo>
                  <a:lnTo>
                    <a:pt x="563216" y="2620615"/>
                  </a:lnTo>
                  <a:lnTo>
                    <a:pt x="704020" y="0"/>
                  </a:lnTo>
                  <a:lnTo>
                    <a:pt x="844824" y="1674282"/>
                  </a:lnTo>
                  <a:lnTo>
                    <a:pt x="985628" y="2475026"/>
                  </a:lnTo>
                  <a:lnTo>
                    <a:pt x="1126432" y="2329436"/>
                  </a:lnTo>
                  <a:lnTo>
                    <a:pt x="1267236" y="2111051"/>
                  </a:lnTo>
                  <a:lnTo>
                    <a:pt x="1408040" y="1747077"/>
                  </a:lnTo>
                  <a:lnTo>
                    <a:pt x="1548844" y="2693410"/>
                  </a:lnTo>
                  <a:lnTo>
                    <a:pt x="1689648" y="2693410"/>
                  </a:lnTo>
                  <a:lnTo>
                    <a:pt x="1830452" y="2547821"/>
                  </a:lnTo>
                  <a:lnTo>
                    <a:pt x="1971256" y="2402231"/>
                  </a:lnTo>
                  <a:lnTo>
                    <a:pt x="2112061" y="2402231"/>
                  </a:lnTo>
                  <a:lnTo>
                    <a:pt x="2252865" y="2547821"/>
                  </a:lnTo>
                  <a:lnTo>
                    <a:pt x="2393669" y="2475026"/>
                  </a:lnTo>
                  <a:lnTo>
                    <a:pt x="2534473" y="1965461"/>
                  </a:lnTo>
                  <a:lnTo>
                    <a:pt x="2675277" y="2547821"/>
                  </a:lnTo>
                  <a:lnTo>
                    <a:pt x="2816081" y="2329436"/>
                  </a:lnTo>
                  <a:lnTo>
                    <a:pt x="2956885" y="2329436"/>
                  </a:lnTo>
                  <a:lnTo>
                    <a:pt x="3097689" y="2111051"/>
                  </a:lnTo>
                  <a:lnTo>
                    <a:pt x="3238493" y="2693410"/>
                  </a:lnTo>
                  <a:lnTo>
                    <a:pt x="3379297" y="2620615"/>
                  </a:lnTo>
                  <a:lnTo>
                    <a:pt x="3520101" y="2620615"/>
                  </a:lnTo>
                </a:path>
              </a:pathLst>
            </a:custGeom>
            <a:ln w="27101" cap="flat">
              <a:solidFill>
                <a:srgbClr val="0058AB">
                  <a:alpha val="100000"/>
                </a:srgbClr>
              </a:solidFill>
              <a:prstDash val="solid"/>
              <a:round/>
            </a:ln>
          </p:spPr>
          <p:txBody>
            <a:bodyPr/>
            <a:lstStyle/>
            <a:p/>
          </p:txBody>
        </p:sp>
        <p:sp>
          <p:nvSpPr>
            <p:cNvPr id="94" name="pl94"/>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995218"/>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2175346"/>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3922423"/>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4577577"/>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4723167"/>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4795962"/>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795962"/>
              <a:ext cx="0" cy="218384"/>
            </a:xfrm>
            <a:custGeom>
              <a:avLst/>
              <a:pathLst>
                <a:path w="0" h="218384">
                  <a:moveTo>
                    <a:pt x="0" y="218384"/>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392865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395742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4" name="pg104"/>
            <p:cNvSpPr/>
            <p:nvPr/>
          </p:nvSpPr>
          <p:spPr>
            <a:xfrm>
              <a:off x="5926111" y="21087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56465" y="2137552"/>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38</a:t>
              </a:r>
            </a:p>
          </p:txBody>
        </p:sp>
        <p:sp>
          <p:nvSpPr>
            <p:cNvPr id="106" name="pg106"/>
            <p:cNvSpPr/>
            <p:nvPr/>
          </p:nvSpPr>
          <p:spPr>
            <a:xfrm>
              <a:off x="6630131" y="385585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60485" y="388591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08" name="pg108"/>
            <p:cNvSpPr/>
            <p:nvPr/>
          </p:nvSpPr>
          <p:spPr>
            <a:xfrm>
              <a:off x="7362287" y="45110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92640" y="4541117"/>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0" name="pg110"/>
            <p:cNvSpPr/>
            <p:nvPr/>
          </p:nvSpPr>
          <p:spPr>
            <a:xfrm>
              <a:off x="7925503" y="465660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55857" y="468537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2" name="pg112"/>
            <p:cNvSpPr/>
            <p:nvPr/>
          </p:nvSpPr>
          <p:spPr>
            <a:xfrm>
              <a:off x="8629524" y="47293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9877" y="475945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4" name="pg114"/>
            <p:cNvSpPr/>
            <p:nvPr/>
          </p:nvSpPr>
          <p:spPr>
            <a:xfrm>
              <a:off x="8770328" y="47293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75945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6" name="tx116"/>
            <p:cNvSpPr/>
            <p:nvPr/>
          </p:nvSpPr>
          <p:spPr>
            <a:xfrm>
              <a:off x="8889106" y="46827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9752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8" name="tx118"/>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4942943" y="4389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0" name="tx120"/>
            <p:cNvSpPr/>
            <p:nvPr/>
          </p:nvSpPr>
          <p:spPr>
            <a:xfrm>
              <a:off x="4942943" y="36613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a:off x="4942943" y="293339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2" name="tx122"/>
            <p:cNvSpPr/>
            <p:nvPr/>
          </p:nvSpPr>
          <p:spPr>
            <a:xfrm>
              <a:off x="4942943" y="22055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8578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8578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6371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2617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252880" y="6120905"/>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Tuvalu</a:t>
              </a:r>
            </a:p>
          </p:txBody>
        </p:sp>
        <p:sp>
          <p:nvSpPr>
            <p:cNvPr id="136" name="tx136"/>
            <p:cNvSpPr/>
            <p:nvPr/>
          </p:nvSpPr>
          <p:spPr>
            <a:xfrm>
              <a:off x="703081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793273"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2%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Tuvalu DTP drop-out was lower than the global rate, while DTP-MCV drop-out was lower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(2%) in Tuvalu, indicating very good ability to deliver the primary series early on, but good ability to provide the full course of vaccines in infacy.</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0"/>
            </a:xfrm>
            <a:custGeom>
              <a:avLst/>
              <a:pathLst>
                <a:path w="2135265"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0"/>
            </a:xfrm>
            <a:custGeom>
              <a:avLst/>
              <a:pathLst>
                <a:path w="854106"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6608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2831676"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29170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3223926"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7" name="tx87"/>
            <p:cNvSpPr/>
            <p:nvPr/>
          </p:nvSpPr>
          <p:spPr>
            <a:xfrm>
              <a:off x="262464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849727" y="4570000"/>
              <a:ext cx="341642" cy="339393"/>
            </a:xfrm>
            <a:custGeom>
              <a:avLst/>
              <a:pathLst>
                <a:path w="341642" h="339393">
                  <a:moveTo>
                    <a:pt x="0" y="339393"/>
                  </a:moveTo>
                  <a:lnTo>
                    <a:pt x="85410" y="84848"/>
                  </a:lnTo>
                  <a:lnTo>
                    <a:pt x="170821" y="42424"/>
                  </a:lnTo>
                  <a:lnTo>
                    <a:pt x="256231" y="42424"/>
                  </a:lnTo>
                  <a:lnTo>
                    <a:pt x="341642" y="0"/>
                  </a:lnTo>
                </a:path>
              </a:pathLst>
            </a:custGeom>
            <a:ln w="27101" cap="flat">
              <a:solidFill>
                <a:srgbClr val="1CABE2">
                  <a:alpha val="100000"/>
                </a:srgbClr>
              </a:solidFill>
              <a:prstDash val="solid"/>
              <a:round/>
            </a:ln>
          </p:spPr>
          <p:txBody>
            <a:bodyPr/>
            <a:lstStyle/>
            <a:p/>
          </p:txBody>
        </p:sp>
        <p:sp>
          <p:nvSpPr>
            <p:cNvPr id="109" name="pt109"/>
            <p:cNvSpPr/>
            <p:nvPr/>
          </p:nvSpPr>
          <p:spPr>
            <a:xfrm>
              <a:off x="2831676"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917087" y="46367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3002498"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3087908"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3173319"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tx114"/>
            <p:cNvSpPr/>
            <p:nvPr/>
          </p:nvSpPr>
          <p:spPr>
            <a:xfrm>
              <a:off x="2697797" y="48171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15" name="tx115"/>
            <p:cNvSpPr/>
            <p:nvPr/>
          </p:nvSpPr>
          <p:spPr>
            <a:xfrm>
              <a:off x="3223926" y="44777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16" name="tx116"/>
            <p:cNvSpPr/>
            <p:nvPr/>
          </p:nvSpPr>
          <p:spPr>
            <a:xfrm>
              <a:off x="3051698" y="44712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17" name="pl117"/>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8" name="pl118"/>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4" name="pl124"/>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850292" y="1947768"/>
              <a:ext cx="2135265" cy="50909"/>
            </a:xfrm>
            <a:custGeom>
              <a:avLst/>
              <a:pathLst>
                <a:path w="2135265" h="50909">
                  <a:moveTo>
                    <a:pt x="0" y="50909"/>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37" name="pt137"/>
            <p:cNvSpPr/>
            <p:nvPr/>
          </p:nvSpPr>
          <p:spPr>
            <a:xfrm>
              <a:off x="383224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369632"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6" name="pt156"/>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6258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88209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96750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tx163"/>
            <p:cNvSpPr/>
            <p:nvPr/>
          </p:nvSpPr>
          <p:spPr>
            <a:xfrm>
              <a:off x="3698362"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64" name="tx164"/>
            <p:cNvSpPr/>
            <p:nvPr/>
          </p:nvSpPr>
          <p:spPr>
            <a:xfrm>
              <a:off x="6018113"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5" name="tx165"/>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6" name="tx166"/>
            <p:cNvSpPr/>
            <p:nvPr/>
          </p:nvSpPr>
          <p:spPr>
            <a:xfrm>
              <a:off x="584588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7" name="pl167"/>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8" name="pl168"/>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4" name="pl174"/>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3850292" y="3258884"/>
              <a:ext cx="2135265" cy="313938"/>
            </a:xfrm>
            <a:custGeom>
              <a:avLst/>
              <a:pathLst>
                <a:path w="2135265" h="313938">
                  <a:moveTo>
                    <a:pt x="0" y="152727"/>
                  </a:moveTo>
                  <a:lnTo>
                    <a:pt x="85410" y="0"/>
                  </a:lnTo>
                  <a:lnTo>
                    <a:pt x="170821" y="0"/>
                  </a:lnTo>
                  <a:lnTo>
                    <a:pt x="256231" y="33939"/>
                  </a:lnTo>
                  <a:lnTo>
                    <a:pt x="341642" y="16969"/>
                  </a:lnTo>
                  <a:lnTo>
                    <a:pt x="427053" y="313938"/>
                  </a:lnTo>
                  <a:lnTo>
                    <a:pt x="512463" y="127272"/>
                  </a:lnTo>
                  <a:lnTo>
                    <a:pt x="597874" y="33939"/>
                  </a:lnTo>
                  <a:lnTo>
                    <a:pt x="683284" y="50909"/>
                  </a:lnTo>
                  <a:lnTo>
                    <a:pt x="768695" y="76363"/>
                  </a:lnTo>
                  <a:lnTo>
                    <a:pt x="854106" y="118787"/>
                  </a:lnTo>
                  <a:lnTo>
                    <a:pt x="939516" y="8484"/>
                  </a:lnTo>
                  <a:lnTo>
                    <a:pt x="1024927" y="8484"/>
                  </a:lnTo>
                  <a:lnTo>
                    <a:pt x="1110337" y="25454"/>
                  </a:lnTo>
                  <a:lnTo>
                    <a:pt x="1195748" y="42424"/>
                  </a:lnTo>
                  <a:lnTo>
                    <a:pt x="1281159" y="42424"/>
                  </a:lnTo>
                  <a:lnTo>
                    <a:pt x="1366569" y="25454"/>
                  </a:lnTo>
                  <a:lnTo>
                    <a:pt x="1451980" y="33939"/>
                  </a:lnTo>
                  <a:lnTo>
                    <a:pt x="1537390" y="93333"/>
                  </a:lnTo>
                  <a:lnTo>
                    <a:pt x="1622801" y="25454"/>
                  </a:lnTo>
                  <a:lnTo>
                    <a:pt x="1708212" y="50909"/>
                  </a:lnTo>
                  <a:lnTo>
                    <a:pt x="1793622" y="50909"/>
                  </a:lnTo>
                  <a:lnTo>
                    <a:pt x="1879033" y="76363"/>
                  </a:lnTo>
                  <a:lnTo>
                    <a:pt x="1964443" y="8484"/>
                  </a:lnTo>
                  <a:lnTo>
                    <a:pt x="2049854" y="16969"/>
                  </a:lnTo>
                  <a:lnTo>
                    <a:pt x="2135265" y="16969"/>
                  </a:lnTo>
                </a:path>
              </a:pathLst>
            </a:custGeom>
            <a:ln w="27101" cap="flat">
              <a:solidFill>
                <a:srgbClr val="1CABE2">
                  <a:alpha val="100000"/>
                </a:srgbClr>
              </a:solidFill>
              <a:prstDash val="solid"/>
              <a:round/>
            </a:ln>
          </p:spPr>
          <p:txBody>
            <a:bodyPr/>
            <a:lstStyle/>
            <a:p/>
          </p:txBody>
        </p:sp>
        <p:sp>
          <p:nvSpPr>
            <p:cNvPr id="187" name="pt187"/>
            <p:cNvSpPr/>
            <p:nvPr/>
          </p:nvSpPr>
          <p:spPr>
            <a:xfrm>
              <a:off x="3832241"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391765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00306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08847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17388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259294"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344705"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43011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51552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600936"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686347" y="33596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8" name="pt198"/>
            <p:cNvSpPr/>
            <p:nvPr/>
          </p:nvSpPr>
          <p:spPr>
            <a:xfrm>
              <a:off x="477175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85716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94257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02798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113400"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19881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28422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369632" y="33341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6" name="pt206"/>
            <p:cNvSpPr/>
            <p:nvPr/>
          </p:nvSpPr>
          <p:spPr>
            <a:xfrm>
              <a:off x="5455042" y="3266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7" name="pt207"/>
            <p:cNvSpPr/>
            <p:nvPr/>
          </p:nvSpPr>
          <p:spPr>
            <a:xfrm>
              <a:off x="554045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62586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71127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79668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88209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96750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tx213"/>
            <p:cNvSpPr/>
            <p:nvPr/>
          </p:nvSpPr>
          <p:spPr>
            <a:xfrm>
              <a:off x="3698362" y="33193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14" name="tx214"/>
            <p:cNvSpPr/>
            <p:nvPr/>
          </p:nvSpPr>
          <p:spPr>
            <a:xfrm>
              <a:off x="6018113"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5" name="tx215"/>
            <p:cNvSpPr/>
            <p:nvPr/>
          </p:nvSpPr>
          <p:spPr>
            <a:xfrm>
              <a:off x="5418832"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16" name="tx216"/>
            <p:cNvSpPr/>
            <p:nvPr/>
          </p:nvSpPr>
          <p:spPr>
            <a:xfrm>
              <a:off x="5845885"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7" name="pl217"/>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8" name="pl218"/>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6644479" y="1947768"/>
              <a:ext cx="2135265" cy="144242"/>
            </a:xfrm>
            <a:custGeom>
              <a:avLst/>
              <a:pathLst>
                <a:path w="2135265" h="144242">
                  <a:moveTo>
                    <a:pt x="0" y="144242"/>
                  </a:moveTo>
                  <a:lnTo>
                    <a:pt x="85410" y="25454"/>
                  </a:lnTo>
                  <a:lnTo>
                    <a:pt x="170821" y="8484"/>
                  </a:lnTo>
                  <a:lnTo>
                    <a:pt x="256231" y="50909"/>
                  </a:lnTo>
                  <a:lnTo>
                    <a:pt x="341642" y="8484"/>
                  </a:lnTo>
                  <a:lnTo>
                    <a:pt x="427053" y="50909"/>
                  </a:lnTo>
                  <a:lnTo>
                    <a:pt x="512463" y="16969"/>
                  </a:lnTo>
                  <a:lnTo>
                    <a:pt x="597874" y="16969"/>
                  </a:lnTo>
                  <a:lnTo>
                    <a:pt x="683284" y="0"/>
                  </a:lnTo>
                  <a:lnTo>
                    <a:pt x="768695" y="93333"/>
                  </a:lnTo>
                  <a:lnTo>
                    <a:pt x="854106" y="84848"/>
                  </a:lnTo>
                  <a:lnTo>
                    <a:pt x="939516" y="25454"/>
                  </a:lnTo>
                  <a:lnTo>
                    <a:pt x="1024927" y="16969"/>
                  </a:lnTo>
                  <a:lnTo>
                    <a:pt x="1110337" y="76363"/>
                  </a:lnTo>
                  <a:lnTo>
                    <a:pt x="1195748" y="84848"/>
                  </a:lnTo>
                  <a:lnTo>
                    <a:pt x="1281159" y="25454"/>
                  </a:lnTo>
                  <a:lnTo>
                    <a:pt x="1366569" y="42424"/>
                  </a:lnTo>
                  <a:lnTo>
                    <a:pt x="1451980" y="25454"/>
                  </a:lnTo>
                  <a:lnTo>
                    <a:pt x="1537390" y="84848"/>
                  </a:lnTo>
                  <a:lnTo>
                    <a:pt x="1622801" y="59393"/>
                  </a:lnTo>
                  <a:lnTo>
                    <a:pt x="1708212" y="33939"/>
                  </a:lnTo>
                  <a:lnTo>
                    <a:pt x="1793622" y="42424"/>
                  </a:lnTo>
                  <a:lnTo>
                    <a:pt x="1879033" y="67878"/>
                  </a:lnTo>
                  <a:lnTo>
                    <a:pt x="1964443" y="42424"/>
                  </a:lnTo>
                  <a:lnTo>
                    <a:pt x="2049854" y="42424"/>
                  </a:lnTo>
                  <a:lnTo>
                    <a:pt x="2135265" y="0"/>
                  </a:lnTo>
                </a:path>
              </a:pathLst>
            </a:custGeom>
            <a:ln w="27101" cap="flat">
              <a:solidFill>
                <a:srgbClr val="1CABE2">
                  <a:alpha val="100000"/>
                </a:srgbClr>
              </a:solidFill>
              <a:prstDash val="solid"/>
              <a:round/>
            </a:ln>
          </p:spPr>
          <p:txBody>
            <a:bodyPr/>
            <a:lstStyle/>
            <a:p/>
          </p:txBody>
        </p:sp>
        <p:sp>
          <p:nvSpPr>
            <p:cNvPr id="237" name="pt237"/>
            <p:cNvSpPr/>
            <p:nvPr/>
          </p:nvSpPr>
          <p:spPr>
            <a:xfrm>
              <a:off x="6626428"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671183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679724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688266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696807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05348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13889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22430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3097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39512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48053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56594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65135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73676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822177"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90758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99299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07840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163819"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6" name="pt256"/>
            <p:cNvSpPr/>
            <p:nvPr/>
          </p:nvSpPr>
          <p:spPr>
            <a:xfrm>
              <a:off x="8249230"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33464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42005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50546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59087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67628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76169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tx263"/>
            <p:cNvSpPr/>
            <p:nvPr/>
          </p:nvSpPr>
          <p:spPr>
            <a:xfrm>
              <a:off x="6492549" y="1999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64" name="tx264"/>
            <p:cNvSpPr/>
            <p:nvPr/>
          </p:nvSpPr>
          <p:spPr>
            <a:xfrm>
              <a:off x="8812300"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5" name="tx265"/>
            <p:cNvSpPr/>
            <p:nvPr/>
          </p:nvSpPr>
          <p:spPr>
            <a:xfrm>
              <a:off x="8213020"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66" name="tx266"/>
            <p:cNvSpPr/>
            <p:nvPr/>
          </p:nvSpPr>
          <p:spPr>
            <a:xfrm>
              <a:off x="8640073"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67" name="pl267"/>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6729889" y="3258884"/>
              <a:ext cx="2049854" cy="212120"/>
            </a:xfrm>
            <a:custGeom>
              <a:avLst/>
              <a:pathLst>
                <a:path w="2049854" h="212120">
                  <a:moveTo>
                    <a:pt x="0" y="0"/>
                  </a:moveTo>
                  <a:lnTo>
                    <a:pt x="85410" y="16969"/>
                  </a:lnTo>
                  <a:lnTo>
                    <a:pt x="170821" y="50909"/>
                  </a:lnTo>
                  <a:lnTo>
                    <a:pt x="256231" y="76363"/>
                  </a:lnTo>
                  <a:lnTo>
                    <a:pt x="341642" y="110302"/>
                  </a:lnTo>
                  <a:lnTo>
                    <a:pt x="427053" y="135757"/>
                  </a:lnTo>
                  <a:lnTo>
                    <a:pt x="512463" y="212120"/>
                  </a:lnTo>
                  <a:lnTo>
                    <a:pt x="597874" y="144242"/>
                  </a:lnTo>
                  <a:lnTo>
                    <a:pt x="683284" y="127272"/>
                  </a:lnTo>
                  <a:lnTo>
                    <a:pt x="768695" y="101818"/>
                  </a:lnTo>
                  <a:lnTo>
                    <a:pt x="854106" y="76363"/>
                  </a:lnTo>
                  <a:lnTo>
                    <a:pt x="939516" y="50909"/>
                  </a:lnTo>
                  <a:lnTo>
                    <a:pt x="1024927" y="127272"/>
                  </a:lnTo>
                  <a:lnTo>
                    <a:pt x="1110337" y="67878"/>
                  </a:lnTo>
                  <a:lnTo>
                    <a:pt x="1195748" y="110302"/>
                  </a:lnTo>
                  <a:lnTo>
                    <a:pt x="1281159" y="59393"/>
                  </a:lnTo>
                  <a:lnTo>
                    <a:pt x="1366569" y="42424"/>
                  </a:lnTo>
                  <a:lnTo>
                    <a:pt x="1451980" y="152727"/>
                  </a:lnTo>
                  <a:lnTo>
                    <a:pt x="1537390" y="59393"/>
                  </a:lnTo>
                  <a:lnTo>
                    <a:pt x="1622801" y="118787"/>
                  </a:lnTo>
                  <a:lnTo>
                    <a:pt x="1708212" y="127272"/>
                  </a:lnTo>
                  <a:lnTo>
                    <a:pt x="1793622" y="84848"/>
                  </a:lnTo>
                  <a:lnTo>
                    <a:pt x="1879033" y="8484"/>
                  </a:lnTo>
                  <a:lnTo>
                    <a:pt x="1964443" y="67878"/>
                  </a:lnTo>
                  <a:lnTo>
                    <a:pt x="2049854" y="33939"/>
                  </a:lnTo>
                </a:path>
              </a:pathLst>
            </a:custGeom>
            <a:ln w="27101" cap="flat">
              <a:solidFill>
                <a:srgbClr val="1CABE2">
                  <a:alpha val="100000"/>
                </a:srgbClr>
              </a:solidFill>
              <a:prstDash val="solid"/>
              <a:round/>
            </a:ln>
          </p:spPr>
          <p:txBody>
            <a:bodyPr/>
            <a:lstStyle/>
            <a:p/>
          </p:txBody>
        </p:sp>
        <p:sp>
          <p:nvSpPr>
            <p:cNvPr id="287" name="pt287"/>
            <p:cNvSpPr/>
            <p:nvPr/>
          </p:nvSpPr>
          <p:spPr>
            <a:xfrm>
              <a:off x="671183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679724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688266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696807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05348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13889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224302"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309713"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395124"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480534" y="3342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7" name="pt297"/>
            <p:cNvSpPr/>
            <p:nvPr/>
          </p:nvSpPr>
          <p:spPr>
            <a:xfrm>
              <a:off x="7565945"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65135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736766"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822177"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907587"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99299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07840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163819" y="339356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5" name="pt305"/>
            <p:cNvSpPr/>
            <p:nvPr/>
          </p:nvSpPr>
          <p:spPr>
            <a:xfrm>
              <a:off x="8249230" y="330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6" name="pt306"/>
            <p:cNvSpPr/>
            <p:nvPr/>
          </p:nvSpPr>
          <p:spPr>
            <a:xfrm>
              <a:off x="8334640"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420051"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505461"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59087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67628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76169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tx312"/>
            <p:cNvSpPr/>
            <p:nvPr/>
          </p:nvSpPr>
          <p:spPr>
            <a:xfrm>
              <a:off x="6577959"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13" name="tx313"/>
            <p:cNvSpPr/>
            <p:nvPr/>
          </p:nvSpPr>
          <p:spPr>
            <a:xfrm>
              <a:off x="8812300"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14" name="tx314"/>
            <p:cNvSpPr/>
            <p:nvPr/>
          </p:nvSpPr>
          <p:spPr>
            <a:xfrm>
              <a:off x="8213020"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315" name="tx315"/>
            <p:cNvSpPr/>
            <p:nvPr/>
          </p:nvSpPr>
          <p:spPr>
            <a:xfrm>
              <a:off x="8640073" y="318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316" name="tx316"/>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7" name="tx317"/>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8" name="tx318"/>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9" name="tx319"/>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0" name="tx320"/>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1" name="tx321"/>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2" name="tx322"/>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3" name="tx323"/>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4" name="tx324"/>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5" name="tx325"/>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6" name="tx326"/>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7" name="tx327"/>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8" name="tx328"/>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9" name="tx329"/>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0" name="tx330"/>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1" name="tx331"/>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2" name="tx332"/>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3" name="tx333"/>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4" name="tx334"/>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5" name="tx335"/>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6" name="tx336"/>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7" name="tx337"/>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8" name="tx338"/>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9" name="tx339"/>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0" name="tx340"/>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1" name="tx341"/>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2" name="tx342"/>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3" name="tx343"/>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4" name="tx344"/>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5" name="tx345"/>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6" name="tx346"/>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7" name="tx347"/>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8" name="tx348"/>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9" name="tx349"/>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0" name="tx350"/>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1" name="tx351"/>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2" name="tx352"/>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3" name="tx353"/>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4" name="tx354"/>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5" name="tx355"/>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6" name="tx356"/>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7" name="tx357"/>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8" name="tx358"/>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9" name="tx359"/>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0" name="tx360"/>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1" name="tx361"/>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2" name="tx362"/>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3" name="pt363"/>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4" name="pt364"/>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5" name="tx365"/>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6" name="tx366"/>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7" name="tx367"/>
            <p:cNvSpPr/>
            <p:nvPr/>
          </p:nvSpPr>
          <p:spPr>
            <a:xfrm>
              <a:off x="2425098" y="1330710"/>
              <a:ext cx="49856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Tuvalu, 2000-2025</a:t>
              </a:r>
            </a:p>
          </p:txBody>
        </p:sp>
        <p:sp>
          <p:nvSpPr>
            <p:cNvPr id="368" name="tx368"/>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9" name="tx369"/>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(95%), followed by MCV1 (97%).
Compared to 2019, coverage of 3 vaccines remained constant (BCG, DTP1 and IPV1) and 3 vaccines increased (DTP3, MCV1 and MCV2).
Compared to 2024, coverage of 4 vaccines remained constant (BCG, DTP1, IPV1 and MCV1) and 3 vaccines increased (DTP3, MCV2 and ROTAC).</a:t>
            </a:r>
          </a:p>
        </p:txBody>
      </p:sp>
      <p:sp>
        <p:nvSpPr>
          <p:cNvPr id="3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Tuvalu had its lowest coverage in MCV2 (95%), while most other routine vaccines clustered around 97-99%; 3 antigens increased since 2019, and 4 antigens remained constant since 2024.</a:t>
            </a:r>
          </a:p>
        </p:txBody>
      </p:sp>
      <p:grpSp xmlns:pic="http://schemas.openxmlformats.org/drawingml/2006/picture">
        <p:nvGrpSpPr>
          <p:cNvPr id="372" name=""/>
          <p:cNvGrpSpPr/>
          <p:nvPr/>
        </p:nvGrpSpPr>
        <p:grpSpPr>
          <a:xfrm>
            <a:off x="292608" y="1097280"/>
            <a:ext cx="8595360" cy="28575"/>
            <a:chOff x="292608" y="1097280"/>
            <a:chExt cx="8595360" cy="28575"/>
          </a:xfrm>
        </p:grpSpPr>
        <p:sp>
          <p:nvSpPr>
            <p:cNvPr id="37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806643"/>
            </a:xfrm>
            <a:custGeom>
              <a:avLst/>
              <a:pathLst>
                <a:path w="6518190" h="806643">
                  <a:moveTo>
                    <a:pt x="0" y="806643"/>
                  </a:moveTo>
                  <a:lnTo>
                    <a:pt x="260727" y="142348"/>
                  </a:lnTo>
                  <a:lnTo>
                    <a:pt x="521455" y="47449"/>
                  </a:lnTo>
                  <a:lnTo>
                    <a:pt x="782182" y="284697"/>
                  </a:lnTo>
                  <a:lnTo>
                    <a:pt x="1042910" y="47449"/>
                  </a:lnTo>
                  <a:lnTo>
                    <a:pt x="1303638" y="284697"/>
                  </a:lnTo>
                  <a:lnTo>
                    <a:pt x="1564365" y="94899"/>
                  </a:lnTo>
                  <a:lnTo>
                    <a:pt x="1825093" y="94899"/>
                  </a:lnTo>
                  <a:lnTo>
                    <a:pt x="2085820" y="0"/>
                  </a:lnTo>
                  <a:lnTo>
                    <a:pt x="2346548" y="521945"/>
                  </a:lnTo>
                  <a:lnTo>
                    <a:pt x="2607276" y="474496"/>
                  </a:lnTo>
                  <a:lnTo>
                    <a:pt x="2868003" y="142348"/>
                  </a:lnTo>
                  <a:lnTo>
                    <a:pt x="3128731" y="94899"/>
                  </a:lnTo>
                  <a:lnTo>
                    <a:pt x="3389458" y="427046"/>
                  </a:lnTo>
                  <a:lnTo>
                    <a:pt x="3650186" y="474496"/>
                  </a:lnTo>
                  <a:lnTo>
                    <a:pt x="3910914" y="142348"/>
                  </a:lnTo>
                  <a:lnTo>
                    <a:pt x="4171641" y="237248"/>
                  </a:lnTo>
                  <a:lnTo>
                    <a:pt x="4432369" y="142348"/>
                  </a:lnTo>
                  <a:lnTo>
                    <a:pt x="4693096" y="474496"/>
                  </a:lnTo>
                  <a:lnTo>
                    <a:pt x="4953824" y="332147"/>
                  </a:lnTo>
                  <a:lnTo>
                    <a:pt x="5214552" y="189798"/>
                  </a:lnTo>
                  <a:lnTo>
                    <a:pt x="5475279" y="237248"/>
                  </a:lnTo>
                  <a:lnTo>
                    <a:pt x="5736007" y="379596"/>
                  </a:lnTo>
                  <a:lnTo>
                    <a:pt x="5996734" y="237248"/>
                  </a:lnTo>
                  <a:lnTo>
                    <a:pt x="6257462" y="237248"/>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948992"/>
            </a:xfrm>
            <a:custGeom>
              <a:avLst/>
              <a:pathLst>
                <a:path w="6518190" h="948992">
                  <a:moveTo>
                    <a:pt x="0" y="854093"/>
                  </a:moveTo>
                  <a:lnTo>
                    <a:pt x="260727" y="0"/>
                  </a:lnTo>
                  <a:lnTo>
                    <a:pt x="521455" y="0"/>
                  </a:lnTo>
                  <a:lnTo>
                    <a:pt x="782182" y="189798"/>
                  </a:lnTo>
                  <a:lnTo>
                    <a:pt x="1042910" y="47449"/>
                  </a:lnTo>
                  <a:lnTo>
                    <a:pt x="1303638" y="948992"/>
                  </a:lnTo>
                  <a:lnTo>
                    <a:pt x="1564365" y="94899"/>
                  </a:lnTo>
                  <a:lnTo>
                    <a:pt x="1825093" y="94899"/>
                  </a:lnTo>
                  <a:lnTo>
                    <a:pt x="2085820" y="0"/>
                  </a:lnTo>
                  <a:lnTo>
                    <a:pt x="2346548" y="379596"/>
                  </a:lnTo>
                  <a:lnTo>
                    <a:pt x="2607276" y="474496"/>
                  </a:lnTo>
                  <a:lnTo>
                    <a:pt x="2868003" y="142348"/>
                  </a:lnTo>
                  <a:lnTo>
                    <a:pt x="3128731" y="94899"/>
                  </a:lnTo>
                  <a:lnTo>
                    <a:pt x="3389458" y="427046"/>
                  </a:lnTo>
                  <a:lnTo>
                    <a:pt x="3650186" y="474496"/>
                  </a:lnTo>
                  <a:lnTo>
                    <a:pt x="3910914" y="142348"/>
                  </a:lnTo>
                  <a:lnTo>
                    <a:pt x="4171641" y="237248"/>
                  </a:lnTo>
                  <a:lnTo>
                    <a:pt x="4432369" y="142348"/>
                  </a:lnTo>
                  <a:lnTo>
                    <a:pt x="4693096" y="474496"/>
                  </a:lnTo>
                  <a:lnTo>
                    <a:pt x="4953824" y="332147"/>
                  </a:lnTo>
                  <a:lnTo>
                    <a:pt x="5214552" y="284697"/>
                  </a:lnTo>
                  <a:lnTo>
                    <a:pt x="5475279" y="237248"/>
                  </a:lnTo>
                  <a:lnTo>
                    <a:pt x="5736007" y="379596"/>
                  </a:lnTo>
                  <a:lnTo>
                    <a:pt x="5996734" y="237248"/>
                  </a:lnTo>
                  <a:lnTo>
                    <a:pt x="6257462" y="237248"/>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3481803" y="930799"/>
              <a:ext cx="4171641" cy="711744"/>
            </a:xfrm>
            <a:custGeom>
              <a:avLst/>
              <a:pathLst>
                <a:path w="4171641" h="711744">
                  <a:moveTo>
                    <a:pt x="0" y="711744"/>
                  </a:moveTo>
                  <a:lnTo>
                    <a:pt x="260727" y="474496"/>
                  </a:lnTo>
                  <a:lnTo>
                    <a:pt x="521455" y="142348"/>
                  </a:lnTo>
                  <a:lnTo>
                    <a:pt x="782182" y="94899"/>
                  </a:lnTo>
                  <a:lnTo>
                    <a:pt x="1042910" y="427046"/>
                  </a:lnTo>
                  <a:lnTo>
                    <a:pt x="1303638" y="474496"/>
                  </a:lnTo>
                  <a:lnTo>
                    <a:pt x="1564365" y="142348"/>
                  </a:lnTo>
                  <a:lnTo>
                    <a:pt x="1825093" y="237248"/>
                  </a:lnTo>
                  <a:lnTo>
                    <a:pt x="2085820" y="142348"/>
                  </a:lnTo>
                  <a:lnTo>
                    <a:pt x="2346548" y="474496"/>
                  </a:lnTo>
                  <a:lnTo>
                    <a:pt x="2607276" y="332147"/>
                  </a:lnTo>
                  <a:lnTo>
                    <a:pt x="2868003" y="284697"/>
                  </a:lnTo>
                  <a:lnTo>
                    <a:pt x="3128731" y="237248"/>
                  </a:lnTo>
                  <a:lnTo>
                    <a:pt x="3389458" y="379596"/>
                  </a:lnTo>
                  <a:lnTo>
                    <a:pt x="3650186" y="237248"/>
                  </a:lnTo>
                  <a:lnTo>
                    <a:pt x="3910914" y="237248"/>
                  </a:lnTo>
                  <a:lnTo>
                    <a:pt x="4171641" y="0"/>
                  </a:lnTo>
                </a:path>
              </a:pathLst>
            </a:custGeom>
            <a:ln w="27101" cap="flat">
              <a:solidFill>
                <a:srgbClr val="EE00EE">
                  <a:alpha val="100000"/>
                </a:srgbClr>
              </a:solidFill>
              <a:prstDash val="solid"/>
              <a:round/>
            </a:ln>
          </p:spPr>
          <p:txBody>
            <a:bodyPr/>
            <a:lstStyle/>
            <a:p/>
          </p:txBody>
        </p:sp>
        <p:sp>
          <p:nvSpPr>
            <p:cNvPr id="41" name="pl41"/>
            <p:cNvSpPr/>
            <p:nvPr/>
          </p:nvSpPr>
          <p:spPr>
            <a:xfrm>
              <a:off x="6610535" y="1642543"/>
              <a:ext cx="1042910" cy="2704627"/>
            </a:xfrm>
            <a:custGeom>
              <a:avLst/>
              <a:pathLst>
                <a:path w="1042910" h="2704627">
                  <a:moveTo>
                    <a:pt x="0" y="2704627"/>
                  </a:moveTo>
                  <a:lnTo>
                    <a:pt x="260727" y="189798"/>
                  </a:lnTo>
                  <a:lnTo>
                    <a:pt x="521455" y="0"/>
                  </a:lnTo>
                  <a:lnTo>
                    <a:pt x="782182" y="664294"/>
                  </a:lnTo>
                  <a:lnTo>
                    <a:pt x="1042910" y="284697"/>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0"/>
            </a:xfrm>
            <a:custGeom>
              <a:avLst/>
              <a:pathLst>
                <a:path w="2607276"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1025698"/>
              <a:ext cx="1042910" cy="474496"/>
            </a:xfrm>
            <a:custGeom>
              <a:avLst/>
              <a:pathLst>
                <a:path w="1042910" h="474496">
                  <a:moveTo>
                    <a:pt x="0" y="474496"/>
                  </a:moveTo>
                  <a:lnTo>
                    <a:pt x="260727" y="332147"/>
                  </a:lnTo>
                  <a:lnTo>
                    <a:pt x="521455" y="142348"/>
                  </a:lnTo>
                  <a:lnTo>
                    <a:pt x="782182" y="142348"/>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1755635"/>
            </a:xfrm>
            <a:custGeom>
              <a:avLst/>
              <a:pathLst>
                <a:path w="6518190" h="1755635">
                  <a:moveTo>
                    <a:pt x="0" y="854093"/>
                  </a:moveTo>
                  <a:lnTo>
                    <a:pt x="260727" y="0"/>
                  </a:lnTo>
                  <a:lnTo>
                    <a:pt x="521455" y="0"/>
                  </a:lnTo>
                  <a:lnTo>
                    <a:pt x="782182" y="189798"/>
                  </a:lnTo>
                  <a:lnTo>
                    <a:pt x="1042910" y="94899"/>
                  </a:lnTo>
                  <a:lnTo>
                    <a:pt x="1303638" y="1755635"/>
                  </a:lnTo>
                  <a:lnTo>
                    <a:pt x="1564365" y="711744"/>
                  </a:lnTo>
                  <a:lnTo>
                    <a:pt x="1825093" y="189798"/>
                  </a:lnTo>
                  <a:lnTo>
                    <a:pt x="2085820" y="284697"/>
                  </a:lnTo>
                  <a:lnTo>
                    <a:pt x="2346548" y="427046"/>
                  </a:lnTo>
                  <a:lnTo>
                    <a:pt x="2607276" y="664294"/>
                  </a:lnTo>
                  <a:lnTo>
                    <a:pt x="2868003" y="47449"/>
                  </a:lnTo>
                  <a:lnTo>
                    <a:pt x="3128731" y="47449"/>
                  </a:lnTo>
                  <a:lnTo>
                    <a:pt x="3389458" y="142348"/>
                  </a:lnTo>
                  <a:lnTo>
                    <a:pt x="3650186" y="237248"/>
                  </a:lnTo>
                  <a:lnTo>
                    <a:pt x="3910914" y="237248"/>
                  </a:lnTo>
                  <a:lnTo>
                    <a:pt x="4171641" y="142348"/>
                  </a:lnTo>
                  <a:lnTo>
                    <a:pt x="4432369" y="189798"/>
                  </a:lnTo>
                  <a:lnTo>
                    <a:pt x="4693096" y="521945"/>
                  </a:lnTo>
                  <a:lnTo>
                    <a:pt x="4953824" y="142348"/>
                  </a:lnTo>
                  <a:lnTo>
                    <a:pt x="5214552" y="284697"/>
                  </a:lnTo>
                  <a:lnTo>
                    <a:pt x="5475279" y="284697"/>
                  </a:lnTo>
                  <a:lnTo>
                    <a:pt x="5736007" y="427046"/>
                  </a:lnTo>
                  <a:lnTo>
                    <a:pt x="5996734" y="47449"/>
                  </a:lnTo>
                  <a:lnTo>
                    <a:pt x="6257462" y="94899"/>
                  </a:lnTo>
                  <a:lnTo>
                    <a:pt x="6518190" y="94899"/>
                  </a:lnTo>
                </a:path>
              </a:pathLst>
            </a:custGeom>
            <a:ln w="27101" cap="flat">
              <a:solidFill>
                <a:srgbClr val="FFC20E">
                  <a:alpha val="100000"/>
                </a:srgbClr>
              </a:solidFill>
              <a:prstDash val="solid"/>
              <a:round/>
            </a:ln>
          </p:spPr>
          <p:txBody>
            <a:bodyPr/>
            <a:lstStyle/>
            <a:p/>
          </p:txBody>
        </p:sp>
        <p:sp>
          <p:nvSpPr>
            <p:cNvPr id="45" name="pl45"/>
            <p:cNvSpPr/>
            <p:nvPr/>
          </p:nvSpPr>
          <p:spPr>
            <a:xfrm>
              <a:off x="1395982" y="930799"/>
              <a:ext cx="6257462" cy="1186240"/>
            </a:xfrm>
            <a:custGeom>
              <a:avLst/>
              <a:pathLst>
                <a:path w="6257462" h="1186240">
                  <a:moveTo>
                    <a:pt x="0" y="0"/>
                  </a:moveTo>
                  <a:lnTo>
                    <a:pt x="260727" y="94899"/>
                  </a:lnTo>
                  <a:lnTo>
                    <a:pt x="521455" y="284697"/>
                  </a:lnTo>
                  <a:lnTo>
                    <a:pt x="782182" y="427046"/>
                  </a:lnTo>
                  <a:lnTo>
                    <a:pt x="1042910" y="616844"/>
                  </a:lnTo>
                  <a:lnTo>
                    <a:pt x="1303638" y="759193"/>
                  </a:lnTo>
                  <a:lnTo>
                    <a:pt x="1564365" y="1186240"/>
                  </a:lnTo>
                  <a:lnTo>
                    <a:pt x="1825093" y="806643"/>
                  </a:lnTo>
                  <a:lnTo>
                    <a:pt x="2085820" y="711744"/>
                  </a:lnTo>
                  <a:lnTo>
                    <a:pt x="2346548" y="569395"/>
                  </a:lnTo>
                  <a:lnTo>
                    <a:pt x="2607276" y="427046"/>
                  </a:lnTo>
                  <a:lnTo>
                    <a:pt x="2868003" y="284697"/>
                  </a:lnTo>
                  <a:lnTo>
                    <a:pt x="3128731" y="711744"/>
                  </a:lnTo>
                  <a:lnTo>
                    <a:pt x="3389458" y="379596"/>
                  </a:lnTo>
                  <a:lnTo>
                    <a:pt x="3650186" y="616844"/>
                  </a:lnTo>
                  <a:lnTo>
                    <a:pt x="3910914" y="332147"/>
                  </a:lnTo>
                  <a:lnTo>
                    <a:pt x="4171641" y="237248"/>
                  </a:lnTo>
                  <a:lnTo>
                    <a:pt x="4432369" y="854093"/>
                  </a:lnTo>
                  <a:lnTo>
                    <a:pt x="4693096" y="332147"/>
                  </a:lnTo>
                  <a:lnTo>
                    <a:pt x="4953824" y="664294"/>
                  </a:lnTo>
                  <a:lnTo>
                    <a:pt x="5214552" y="711744"/>
                  </a:lnTo>
                  <a:lnTo>
                    <a:pt x="5475279" y="474496"/>
                  </a:lnTo>
                  <a:lnTo>
                    <a:pt x="5736007" y="47449"/>
                  </a:lnTo>
                  <a:lnTo>
                    <a:pt x="5996734" y="379596"/>
                  </a:lnTo>
                  <a:lnTo>
                    <a:pt x="6257462" y="189798"/>
                  </a:lnTo>
                </a:path>
              </a:pathLst>
            </a:custGeom>
            <a:ln w="27101" cap="flat">
              <a:solidFill>
                <a:srgbClr val="008B00">
                  <a:alpha val="100000"/>
                </a:srgbClr>
              </a:solidFill>
              <a:prstDash val="solid"/>
              <a:round/>
            </a:ln>
          </p:spPr>
          <p:txBody>
            <a:bodyPr/>
            <a:lstStyle/>
            <a:p/>
          </p:txBody>
        </p:sp>
        <p:sp>
          <p:nvSpPr>
            <p:cNvPr id="46" name="pl46"/>
            <p:cNvSpPr/>
            <p:nvPr/>
          </p:nvSpPr>
          <p:spPr>
            <a:xfrm>
              <a:off x="6871262" y="978248"/>
              <a:ext cx="782182" cy="711744"/>
            </a:xfrm>
            <a:custGeom>
              <a:avLst/>
              <a:pathLst>
                <a:path w="782182" h="711744">
                  <a:moveTo>
                    <a:pt x="0" y="711744"/>
                  </a:moveTo>
                  <a:lnTo>
                    <a:pt x="260727" y="0"/>
                  </a:lnTo>
                  <a:lnTo>
                    <a:pt x="521455" y="47449"/>
                  </a:lnTo>
                  <a:lnTo>
                    <a:pt x="782182" y="47449"/>
                  </a:lnTo>
                </a:path>
              </a:pathLst>
            </a:custGeom>
            <a:ln w="27101" cap="flat">
              <a:solidFill>
                <a:srgbClr val="9A32CD">
                  <a:alpha val="100000"/>
                </a:srgbClr>
              </a:solidFill>
              <a:prstDash val="solid"/>
              <a:round/>
            </a:ln>
          </p:spPr>
          <p:txBody>
            <a:bodyPr/>
            <a:lstStyle/>
            <a:p/>
          </p:txBody>
        </p:sp>
        <p:sp>
          <p:nvSpPr>
            <p:cNvPr id="47" name="pl47"/>
            <p:cNvSpPr/>
            <p:nvPr/>
          </p:nvSpPr>
          <p:spPr>
            <a:xfrm>
              <a:off x="6610535" y="930799"/>
              <a:ext cx="1042910" cy="1897984"/>
            </a:xfrm>
            <a:custGeom>
              <a:avLst/>
              <a:pathLst>
                <a:path w="1042910" h="1897984">
                  <a:moveTo>
                    <a:pt x="0" y="1897984"/>
                  </a:moveTo>
                  <a:lnTo>
                    <a:pt x="260727" y="474496"/>
                  </a:lnTo>
                  <a:lnTo>
                    <a:pt x="521455" y="237248"/>
                  </a:lnTo>
                  <a:lnTo>
                    <a:pt x="782182" y="237248"/>
                  </a:lnTo>
                  <a:lnTo>
                    <a:pt x="1042910" y="0"/>
                  </a:lnTo>
                </a:path>
              </a:pathLst>
            </a:custGeom>
            <a:ln w="27101" cap="flat">
              <a:solidFill>
                <a:srgbClr val="836FFF">
                  <a:alpha val="100000"/>
                </a:srgbClr>
              </a:solidFill>
              <a:prstDash val="solid"/>
              <a:round/>
            </a:ln>
          </p:spPr>
          <p:txBody>
            <a:bodyPr/>
            <a:lstStyle/>
            <a:p/>
          </p:txBody>
        </p:sp>
        <p:sp>
          <p:nvSpPr>
            <p:cNvPr id="48" name="pl48"/>
            <p:cNvSpPr/>
            <p:nvPr/>
          </p:nvSpPr>
          <p:spPr>
            <a:xfrm>
              <a:off x="2438893" y="978248"/>
              <a:ext cx="5214552" cy="1708186"/>
            </a:xfrm>
            <a:custGeom>
              <a:avLst/>
              <a:pathLst>
                <a:path w="5214552" h="1708186">
                  <a:moveTo>
                    <a:pt x="0" y="1708186"/>
                  </a:moveTo>
                  <a:lnTo>
                    <a:pt x="260727" y="664294"/>
                  </a:lnTo>
                  <a:lnTo>
                    <a:pt x="521455" y="142348"/>
                  </a:lnTo>
                  <a:lnTo>
                    <a:pt x="782182" y="237248"/>
                  </a:lnTo>
                  <a:lnTo>
                    <a:pt x="1042910" y="379596"/>
                  </a:lnTo>
                  <a:lnTo>
                    <a:pt x="1303638" y="616844"/>
                  </a:lnTo>
                  <a:lnTo>
                    <a:pt x="1564365" y="0"/>
                  </a:lnTo>
                  <a:lnTo>
                    <a:pt x="1825093" y="0"/>
                  </a:lnTo>
                  <a:lnTo>
                    <a:pt x="2085820" y="94899"/>
                  </a:lnTo>
                  <a:lnTo>
                    <a:pt x="2346548" y="189798"/>
                  </a:lnTo>
                  <a:lnTo>
                    <a:pt x="2607276" y="189798"/>
                  </a:lnTo>
                  <a:lnTo>
                    <a:pt x="2868003" y="94899"/>
                  </a:lnTo>
                  <a:lnTo>
                    <a:pt x="3128731" y="142348"/>
                  </a:lnTo>
                  <a:lnTo>
                    <a:pt x="3389458" y="474496"/>
                  </a:lnTo>
                  <a:lnTo>
                    <a:pt x="3650186" y="94899"/>
                  </a:lnTo>
                  <a:lnTo>
                    <a:pt x="3910914" y="237248"/>
                  </a:lnTo>
                  <a:lnTo>
                    <a:pt x="4171641" y="237248"/>
                  </a:lnTo>
                  <a:lnTo>
                    <a:pt x="4432369" y="379596"/>
                  </a:lnTo>
                  <a:lnTo>
                    <a:pt x="4693096" y="0"/>
                  </a:lnTo>
                  <a:lnTo>
                    <a:pt x="4953824" y="47449"/>
                  </a:lnTo>
                  <a:lnTo>
                    <a:pt x="5214552" y="47449"/>
                  </a:lnTo>
                </a:path>
              </a:pathLst>
            </a:custGeom>
            <a:ln w="27101" cap="flat">
              <a:solidFill>
                <a:srgbClr val="FB9A99">
                  <a:alpha val="100000"/>
                </a:srgbClr>
              </a:solidFill>
              <a:prstDash val="solid"/>
              <a:round/>
            </a:ln>
          </p:spPr>
          <p:txBody>
            <a:bodyPr/>
            <a:lstStyle/>
            <a:p/>
          </p:txBody>
        </p:sp>
        <p:sp>
          <p:nvSpPr>
            <p:cNvPr id="49" name="pl49"/>
            <p:cNvSpPr/>
            <p:nvPr/>
          </p:nvSpPr>
          <p:spPr>
            <a:xfrm>
              <a:off x="7661772" y="940913"/>
              <a:ext cx="721173" cy="875978"/>
            </a:xfrm>
            <a:custGeom>
              <a:avLst/>
              <a:pathLst>
                <a:path w="721173" h="875978">
                  <a:moveTo>
                    <a:pt x="721173" y="875978"/>
                  </a:moveTo>
                  <a:lnTo>
                    <a:pt x="0" y="0"/>
                  </a:lnTo>
                </a:path>
              </a:pathLst>
            </a:custGeom>
          </p:spPr>
          <p:txBody>
            <a:bodyPr/>
            <a:lstStyle/>
            <a:p/>
          </p:txBody>
        </p:sp>
        <p:sp>
          <p:nvSpPr>
            <p:cNvPr id="50" name="pl50"/>
            <p:cNvSpPr/>
            <p:nvPr/>
          </p:nvSpPr>
          <p:spPr>
            <a:xfrm>
              <a:off x="7667277" y="938164"/>
              <a:ext cx="661306" cy="352124"/>
            </a:xfrm>
            <a:custGeom>
              <a:avLst/>
              <a:pathLst>
                <a:path w="661306" h="352124">
                  <a:moveTo>
                    <a:pt x="661306" y="352124"/>
                  </a:moveTo>
                  <a:lnTo>
                    <a:pt x="0" y="0"/>
                  </a:lnTo>
                </a:path>
              </a:pathLst>
            </a:custGeom>
          </p:spPr>
          <p:txBody>
            <a:bodyPr/>
            <a:lstStyle/>
            <a:p/>
          </p:txBody>
        </p:sp>
        <p:sp>
          <p:nvSpPr>
            <p:cNvPr id="51" name="pl51"/>
            <p:cNvSpPr/>
            <p:nvPr/>
          </p:nvSpPr>
          <p:spPr>
            <a:xfrm>
              <a:off x="7671204" y="933119"/>
              <a:ext cx="765890" cy="100082"/>
            </a:xfrm>
            <a:custGeom>
              <a:avLst/>
              <a:pathLst>
                <a:path w="765890" h="100082">
                  <a:moveTo>
                    <a:pt x="765890" y="100082"/>
                  </a:moveTo>
                  <a:lnTo>
                    <a:pt x="0" y="0"/>
                  </a:lnTo>
                </a:path>
              </a:pathLst>
            </a:custGeom>
          </p:spPr>
          <p:txBody>
            <a:bodyPr/>
            <a:lstStyle/>
            <a:p/>
          </p:txBody>
        </p:sp>
        <p:sp>
          <p:nvSpPr>
            <p:cNvPr id="52" name="pl52"/>
            <p:cNvSpPr/>
            <p:nvPr/>
          </p:nvSpPr>
          <p:spPr>
            <a:xfrm>
              <a:off x="7664589" y="939781"/>
              <a:ext cx="760436" cy="612916"/>
            </a:xfrm>
            <a:custGeom>
              <a:avLst/>
              <a:pathLst>
                <a:path w="760436" h="612916">
                  <a:moveTo>
                    <a:pt x="760436" y="612916"/>
                  </a:moveTo>
                  <a:lnTo>
                    <a:pt x="0" y="0"/>
                  </a:lnTo>
                </a:path>
              </a:pathLst>
            </a:custGeom>
          </p:spPr>
          <p:txBody>
            <a:bodyPr/>
            <a:lstStyle/>
            <a:p/>
          </p:txBody>
        </p:sp>
        <p:sp>
          <p:nvSpPr>
            <p:cNvPr id="53" name="pl53"/>
            <p:cNvSpPr/>
            <p:nvPr/>
          </p:nvSpPr>
          <p:spPr>
            <a:xfrm>
              <a:off x="7670602" y="780128"/>
              <a:ext cx="682171" cy="146974"/>
            </a:xfrm>
            <a:custGeom>
              <a:avLst/>
              <a:pathLst>
                <a:path w="682171" h="146974">
                  <a:moveTo>
                    <a:pt x="682171" y="0"/>
                  </a:moveTo>
                  <a:lnTo>
                    <a:pt x="0" y="146974"/>
                  </a:lnTo>
                </a:path>
              </a:pathLst>
            </a:custGeom>
          </p:spPr>
          <p:txBody>
            <a:bodyPr/>
            <a:lstStyle/>
            <a:p/>
          </p:txBody>
        </p:sp>
        <p:sp>
          <p:nvSpPr>
            <p:cNvPr id="54" name="pl54"/>
            <p:cNvSpPr/>
            <p:nvPr/>
          </p:nvSpPr>
          <p:spPr>
            <a:xfrm>
              <a:off x="7660892" y="1036078"/>
              <a:ext cx="746136" cy="1039987"/>
            </a:xfrm>
            <a:custGeom>
              <a:avLst/>
              <a:pathLst>
                <a:path w="746136" h="1039987">
                  <a:moveTo>
                    <a:pt x="746136" y="1039987"/>
                  </a:moveTo>
                  <a:lnTo>
                    <a:pt x="0" y="0"/>
                  </a:lnTo>
                </a:path>
              </a:pathLst>
            </a:custGeom>
          </p:spPr>
          <p:txBody>
            <a:bodyPr/>
            <a:lstStyle/>
            <a:p/>
          </p:txBody>
        </p:sp>
        <p:sp>
          <p:nvSpPr>
            <p:cNvPr id="55" name="pl55"/>
            <p:cNvSpPr/>
            <p:nvPr/>
          </p:nvSpPr>
          <p:spPr>
            <a:xfrm>
              <a:off x="7659702" y="1036383"/>
              <a:ext cx="1022920" cy="1746961"/>
            </a:xfrm>
            <a:custGeom>
              <a:avLst/>
              <a:pathLst>
                <a:path w="1022920" h="1746961">
                  <a:moveTo>
                    <a:pt x="1022920" y="1746961"/>
                  </a:moveTo>
                  <a:lnTo>
                    <a:pt x="0" y="0"/>
                  </a:lnTo>
                </a:path>
              </a:pathLst>
            </a:custGeom>
          </p:spPr>
          <p:txBody>
            <a:bodyPr/>
            <a:lstStyle/>
            <a:p/>
          </p:txBody>
        </p:sp>
        <p:sp>
          <p:nvSpPr>
            <p:cNvPr id="56" name="pl56"/>
            <p:cNvSpPr/>
            <p:nvPr/>
          </p:nvSpPr>
          <p:spPr>
            <a:xfrm>
              <a:off x="7660677" y="1036138"/>
              <a:ext cx="1031211" cy="1488753"/>
            </a:xfrm>
            <a:custGeom>
              <a:avLst/>
              <a:pathLst>
                <a:path w="1031211" h="1488753">
                  <a:moveTo>
                    <a:pt x="1031211" y="1488753"/>
                  </a:moveTo>
                  <a:lnTo>
                    <a:pt x="0" y="0"/>
                  </a:lnTo>
                </a:path>
              </a:pathLst>
            </a:custGeom>
          </p:spPr>
          <p:txBody>
            <a:bodyPr/>
            <a:lstStyle/>
            <a:p/>
          </p:txBody>
        </p:sp>
        <p:sp>
          <p:nvSpPr>
            <p:cNvPr id="57" name="pl57"/>
            <p:cNvSpPr/>
            <p:nvPr/>
          </p:nvSpPr>
          <p:spPr>
            <a:xfrm>
              <a:off x="7658748" y="1036585"/>
              <a:ext cx="633683" cy="1301017"/>
            </a:xfrm>
            <a:custGeom>
              <a:avLst/>
              <a:pathLst>
                <a:path w="633683" h="1301017">
                  <a:moveTo>
                    <a:pt x="633683" y="1301017"/>
                  </a:moveTo>
                  <a:lnTo>
                    <a:pt x="0" y="0"/>
                  </a:lnTo>
                </a:path>
              </a:pathLst>
            </a:custGeom>
          </p:spPr>
          <p:txBody>
            <a:bodyPr/>
            <a:lstStyle/>
            <a:p/>
          </p:txBody>
        </p:sp>
        <p:sp>
          <p:nvSpPr>
            <p:cNvPr id="58" name="pl58"/>
            <p:cNvSpPr/>
            <p:nvPr/>
          </p:nvSpPr>
          <p:spPr>
            <a:xfrm>
              <a:off x="7659223" y="1131388"/>
              <a:ext cx="1025089" cy="1914461"/>
            </a:xfrm>
            <a:custGeom>
              <a:avLst/>
              <a:pathLst>
                <a:path w="1025089" h="1914461">
                  <a:moveTo>
                    <a:pt x="1025089" y="1914461"/>
                  </a:moveTo>
                  <a:lnTo>
                    <a:pt x="0" y="0"/>
                  </a:lnTo>
                </a:path>
              </a:pathLst>
            </a:custGeom>
          </p:spPr>
          <p:txBody>
            <a:bodyPr/>
            <a:lstStyle/>
            <a:p/>
          </p:txBody>
        </p:sp>
        <p:sp>
          <p:nvSpPr>
            <p:cNvPr id="59" name="pl59"/>
            <p:cNvSpPr/>
            <p:nvPr/>
          </p:nvSpPr>
          <p:spPr>
            <a:xfrm>
              <a:off x="7661197" y="1937533"/>
              <a:ext cx="1028516" cy="1365618"/>
            </a:xfrm>
            <a:custGeom>
              <a:avLst/>
              <a:pathLst>
                <a:path w="1028516" h="1365618">
                  <a:moveTo>
                    <a:pt x="1028516" y="1365618"/>
                  </a:moveTo>
                  <a:lnTo>
                    <a:pt x="0" y="0"/>
                  </a:lnTo>
                </a:path>
              </a:pathLst>
            </a:custGeom>
          </p:spPr>
          <p:txBody>
            <a:bodyPr/>
            <a:lstStyle/>
            <a:p/>
          </p:txBody>
        </p:sp>
        <p:sp>
          <p:nvSpPr>
            <p:cNvPr id="60" name="pg60"/>
            <p:cNvSpPr/>
            <p:nvPr/>
          </p:nvSpPr>
          <p:spPr>
            <a:xfrm>
              <a:off x="8314365" y="173864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178018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62" name="pg62"/>
            <p:cNvSpPr/>
            <p:nvPr/>
          </p:nvSpPr>
          <p:spPr>
            <a:xfrm>
              <a:off x="8260004" y="121350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123636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4" name="pg64"/>
            <p:cNvSpPr/>
            <p:nvPr/>
          </p:nvSpPr>
          <p:spPr>
            <a:xfrm>
              <a:off x="8368515" y="95045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99199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6" name="pg66"/>
            <p:cNvSpPr/>
            <p:nvPr/>
          </p:nvSpPr>
          <p:spPr>
            <a:xfrm>
              <a:off x="8356446" y="147511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7" name="tx67"/>
            <p:cNvSpPr/>
            <p:nvPr/>
          </p:nvSpPr>
          <p:spPr>
            <a:xfrm>
              <a:off x="8379306" y="151665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8" name="pg68"/>
            <p:cNvSpPr/>
            <p:nvPr/>
          </p:nvSpPr>
          <p:spPr>
            <a:xfrm>
              <a:off x="8284194" y="69182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9" name="tx69"/>
            <p:cNvSpPr/>
            <p:nvPr/>
          </p:nvSpPr>
          <p:spPr>
            <a:xfrm>
              <a:off x="8307054" y="73335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99%</a:t>
              </a:r>
            </a:p>
          </p:txBody>
        </p:sp>
        <p:sp>
          <p:nvSpPr>
            <p:cNvPr id="70" name="pg70"/>
            <p:cNvSpPr/>
            <p:nvPr/>
          </p:nvSpPr>
          <p:spPr>
            <a:xfrm>
              <a:off x="8338449" y="1997141"/>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1" name="tx71"/>
            <p:cNvSpPr/>
            <p:nvPr/>
          </p:nvSpPr>
          <p:spPr>
            <a:xfrm>
              <a:off x="8361309" y="2038679"/>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97%</a:t>
              </a:r>
            </a:p>
          </p:txBody>
        </p:sp>
        <p:sp>
          <p:nvSpPr>
            <p:cNvPr id="72" name="pg72"/>
            <p:cNvSpPr/>
            <p:nvPr/>
          </p:nvSpPr>
          <p:spPr>
            <a:xfrm>
              <a:off x="8290281" y="278334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82488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97%</a:t>
              </a:r>
            </a:p>
          </p:txBody>
        </p:sp>
        <p:sp>
          <p:nvSpPr>
            <p:cNvPr id="74" name="pg74"/>
            <p:cNvSpPr/>
            <p:nvPr/>
          </p:nvSpPr>
          <p:spPr>
            <a:xfrm>
              <a:off x="8314365" y="252489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5" name="tx75"/>
            <p:cNvSpPr/>
            <p:nvPr/>
          </p:nvSpPr>
          <p:spPr>
            <a:xfrm>
              <a:off x="8337225" y="256643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97%</a:t>
              </a:r>
            </a:p>
          </p:txBody>
        </p:sp>
        <p:sp>
          <p:nvSpPr>
            <p:cNvPr id="76" name="pg76"/>
            <p:cNvSpPr/>
            <p:nvPr/>
          </p:nvSpPr>
          <p:spPr>
            <a:xfrm>
              <a:off x="8223851" y="225803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7" name="tx77"/>
            <p:cNvSpPr/>
            <p:nvPr/>
          </p:nvSpPr>
          <p:spPr>
            <a:xfrm>
              <a:off x="8246711" y="229957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97%</a:t>
              </a:r>
            </a:p>
          </p:txBody>
        </p:sp>
        <p:sp>
          <p:nvSpPr>
            <p:cNvPr id="78" name="pg78"/>
            <p:cNvSpPr/>
            <p:nvPr/>
          </p:nvSpPr>
          <p:spPr>
            <a:xfrm>
              <a:off x="8290281" y="304585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8738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95%</a:t>
              </a:r>
            </a:p>
          </p:txBody>
        </p:sp>
        <p:sp>
          <p:nvSpPr>
            <p:cNvPr id="80" name="pg80"/>
            <p:cNvSpPr/>
            <p:nvPr/>
          </p:nvSpPr>
          <p:spPr>
            <a:xfrm>
              <a:off x="8314365" y="330315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4469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78%</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92599" y="401416"/>
              <a:ext cx="28464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Tuvalu,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(78%), followed by MCV2 (95%).
Coverage of 6 vaccines increased (DTP3, HEPB3, HIB3, MCV1, MCV2 and RUBELLA) and 1 vaccine was the same (IPV1) compared to respective coverage in 2019.
Coverage of 7 vaccines increased (DTP3, HEPB3, HIB3, HPVC, IPVC, MCV2 and ROTAC) and 3 vaccines were the same (IPV1, MCV1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641112" y="93221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0" name="pl20"/>
            <p:cNvSpPr/>
            <p:nvPr/>
          </p:nvSpPr>
          <p:spPr>
            <a:xfrm>
              <a:off x="8641112" y="1385547"/>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063381" y="1838878"/>
              <a:ext cx="577731" cy="0"/>
            </a:xfrm>
            <a:custGeom>
              <a:avLst/>
              <a:pathLst>
                <a:path w="577731" h="0">
                  <a:moveTo>
                    <a:pt x="0" y="0"/>
                  </a:moveTo>
                  <a:lnTo>
                    <a:pt x="72216" y="0"/>
                  </a:lnTo>
                  <a:lnTo>
                    <a:pt x="216649" y="0"/>
                  </a:lnTo>
                  <a:lnTo>
                    <a:pt x="216649" y="0"/>
                  </a:lnTo>
                  <a:lnTo>
                    <a:pt x="216649" y="0"/>
                  </a:lnTo>
                  <a:lnTo>
                    <a:pt x="288865" y="0"/>
                  </a:lnTo>
                  <a:lnTo>
                    <a:pt x="577731" y="0"/>
                  </a:lnTo>
                </a:path>
              </a:pathLst>
            </a:custGeom>
            <a:ln w="116535" cap="flat">
              <a:solidFill>
                <a:srgbClr val="E8E8E8">
                  <a:alpha val="100000"/>
                </a:srgbClr>
              </a:solidFill>
              <a:prstDash val="solid"/>
              <a:round/>
            </a:ln>
          </p:spPr>
          <p:txBody>
            <a:bodyPr/>
            <a:lstStyle/>
            <a:p/>
          </p:txBody>
        </p:sp>
        <p:sp>
          <p:nvSpPr>
            <p:cNvPr id="22" name="pl22"/>
            <p:cNvSpPr/>
            <p:nvPr/>
          </p:nvSpPr>
          <p:spPr>
            <a:xfrm>
              <a:off x="8063381" y="2292210"/>
              <a:ext cx="577731" cy="0"/>
            </a:xfrm>
            <a:custGeom>
              <a:avLst/>
              <a:pathLst>
                <a:path w="577731" h="0">
                  <a:moveTo>
                    <a:pt x="0" y="0"/>
                  </a:moveTo>
                  <a:lnTo>
                    <a:pt x="72216" y="0"/>
                  </a:lnTo>
                  <a:lnTo>
                    <a:pt x="144432" y="0"/>
                  </a:lnTo>
                  <a:lnTo>
                    <a:pt x="216649" y="0"/>
                  </a:lnTo>
                  <a:lnTo>
                    <a:pt x="216649" y="0"/>
                  </a:lnTo>
                  <a:lnTo>
                    <a:pt x="216649" y="0"/>
                  </a:lnTo>
                  <a:lnTo>
                    <a:pt x="577731" y="0"/>
                  </a:lnTo>
                </a:path>
              </a:pathLst>
            </a:custGeom>
            <a:ln w="116535" cap="flat">
              <a:solidFill>
                <a:srgbClr val="E8E8E8">
                  <a:alpha val="100000"/>
                </a:srgbClr>
              </a:solidFill>
              <a:prstDash val="solid"/>
              <a:round/>
            </a:ln>
          </p:spPr>
          <p:txBody>
            <a:bodyPr/>
            <a:lstStyle/>
            <a:p/>
          </p:txBody>
        </p:sp>
        <p:sp>
          <p:nvSpPr>
            <p:cNvPr id="23" name="pl23"/>
            <p:cNvSpPr/>
            <p:nvPr/>
          </p:nvSpPr>
          <p:spPr>
            <a:xfrm>
              <a:off x="8568896" y="2745541"/>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063381" y="3198872"/>
              <a:ext cx="577731" cy="0"/>
            </a:xfrm>
            <a:custGeom>
              <a:avLst/>
              <a:pathLst>
                <a:path w="577731" h="0">
                  <a:moveTo>
                    <a:pt x="0" y="0"/>
                  </a:moveTo>
                  <a:lnTo>
                    <a:pt x="72216" y="0"/>
                  </a:lnTo>
                  <a:lnTo>
                    <a:pt x="144432" y="0"/>
                  </a:lnTo>
                  <a:lnTo>
                    <a:pt x="216649" y="0"/>
                  </a:lnTo>
                  <a:lnTo>
                    <a:pt x="216649" y="0"/>
                  </a:lnTo>
                  <a:lnTo>
                    <a:pt x="216649" y="0"/>
                  </a:lnTo>
                  <a:lnTo>
                    <a:pt x="577731" y="0"/>
                  </a:lnTo>
                </a:path>
              </a:pathLst>
            </a:custGeom>
            <a:ln w="116535" cap="flat">
              <a:solidFill>
                <a:srgbClr val="E8E8E8">
                  <a:alpha val="100000"/>
                </a:srgbClr>
              </a:solidFill>
              <a:prstDash val="solid"/>
              <a:round/>
            </a:ln>
          </p:spPr>
          <p:txBody>
            <a:bodyPr/>
            <a:lstStyle/>
            <a:p/>
          </p:txBody>
        </p:sp>
        <p:sp>
          <p:nvSpPr>
            <p:cNvPr id="25" name="pl25"/>
            <p:cNvSpPr/>
            <p:nvPr/>
          </p:nvSpPr>
          <p:spPr>
            <a:xfrm>
              <a:off x="8641112" y="3652203"/>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7991164" y="4105534"/>
              <a:ext cx="577731" cy="0"/>
            </a:xfrm>
            <a:custGeom>
              <a:avLst/>
              <a:pathLst>
                <a:path w="577731" h="0">
                  <a:moveTo>
                    <a:pt x="0" y="0"/>
                  </a:moveTo>
                  <a:lnTo>
                    <a:pt x="216649" y="0"/>
                  </a:lnTo>
                  <a:lnTo>
                    <a:pt x="216649" y="0"/>
                  </a:lnTo>
                  <a:lnTo>
                    <a:pt x="433298"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7" name="pl27"/>
            <p:cNvSpPr/>
            <p:nvPr/>
          </p:nvSpPr>
          <p:spPr>
            <a:xfrm>
              <a:off x="7557866" y="4558865"/>
              <a:ext cx="1011029" cy="0"/>
            </a:xfrm>
            <a:custGeom>
              <a:avLst/>
              <a:pathLst>
                <a:path w="1011029" h="0">
                  <a:moveTo>
                    <a:pt x="0" y="0"/>
                  </a:moveTo>
                  <a:lnTo>
                    <a:pt x="72216" y="0"/>
                  </a:lnTo>
                  <a:lnTo>
                    <a:pt x="361082" y="0"/>
                  </a:lnTo>
                  <a:lnTo>
                    <a:pt x="505514" y="0"/>
                  </a:lnTo>
                  <a:lnTo>
                    <a:pt x="577731" y="0"/>
                  </a:lnTo>
                  <a:lnTo>
                    <a:pt x="794380" y="0"/>
                  </a:lnTo>
                  <a:lnTo>
                    <a:pt x="1011029" y="0"/>
                  </a:lnTo>
                </a:path>
              </a:pathLst>
            </a:custGeom>
            <a:ln w="116535" cap="flat">
              <a:solidFill>
                <a:srgbClr val="E8E8E8">
                  <a:alpha val="100000"/>
                </a:srgbClr>
              </a:solidFill>
              <a:prstDash val="solid"/>
              <a:round/>
            </a:ln>
          </p:spPr>
          <p:txBody>
            <a:bodyPr/>
            <a:lstStyle/>
            <a:p/>
          </p:txBody>
        </p:sp>
        <p:sp>
          <p:nvSpPr>
            <p:cNvPr id="28" name="pl28"/>
            <p:cNvSpPr/>
            <p:nvPr/>
          </p:nvSpPr>
          <p:spPr>
            <a:xfrm>
              <a:off x="7991164" y="5012197"/>
              <a:ext cx="577731" cy="0"/>
            </a:xfrm>
            <a:custGeom>
              <a:avLst/>
              <a:pathLst>
                <a:path w="577731" h="0">
                  <a:moveTo>
                    <a:pt x="0" y="0"/>
                  </a:moveTo>
                  <a:lnTo>
                    <a:pt x="216649" y="0"/>
                  </a:lnTo>
                  <a:lnTo>
                    <a:pt x="216649" y="0"/>
                  </a:lnTo>
                  <a:lnTo>
                    <a:pt x="433298"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888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05888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05888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8666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13109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2558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55336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1444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05888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8666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78344"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78344"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072830"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217262"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072830"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217262"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06128"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072830"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217262"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8344"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433912"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433912"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72830"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000613"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289479"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361695"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433912"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433912"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1310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Tuvalu,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In 2024, 1 vaccine had lower coverage than in 2019.
In 2025, 0 vaccines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3954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5562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59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43617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95438" y="2708531"/>
              <a:ext cx="5040733" cy="382761"/>
            </a:xfrm>
            <a:custGeom>
              <a:avLst/>
              <a:pathLst>
                <a:path w="5040733" h="382761">
                  <a:moveTo>
                    <a:pt x="0" y="136700"/>
                  </a:moveTo>
                  <a:lnTo>
                    <a:pt x="1260183" y="109360"/>
                  </a:lnTo>
                  <a:lnTo>
                    <a:pt x="2520366" y="0"/>
                  </a:lnTo>
                  <a:lnTo>
                    <a:pt x="3780550" y="382761"/>
                  </a:lnTo>
                  <a:lnTo>
                    <a:pt x="5040733" y="164040"/>
                  </a:lnTo>
                </a:path>
              </a:pathLst>
            </a:custGeom>
            <a:ln w="29811" cap="flat">
              <a:solidFill>
                <a:srgbClr val="FF0000">
                  <a:alpha val="100000"/>
                </a:srgbClr>
              </a:solidFill>
              <a:prstDash val="solid"/>
              <a:round/>
            </a:ln>
          </p:spPr>
          <p:txBody>
            <a:bodyPr/>
            <a:lstStyle/>
            <a:p/>
          </p:txBody>
        </p:sp>
        <p:sp>
          <p:nvSpPr>
            <p:cNvPr id="23" name="pl23"/>
            <p:cNvSpPr/>
            <p:nvPr/>
          </p:nvSpPr>
          <p:spPr>
            <a:xfrm>
              <a:off x="2395438" y="2708531"/>
              <a:ext cx="5040733" cy="1558384"/>
            </a:xfrm>
            <a:custGeom>
              <a:avLst/>
              <a:pathLst>
                <a:path w="5040733" h="1558384">
                  <a:moveTo>
                    <a:pt x="0" y="1558384"/>
                  </a:moveTo>
                  <a:lnTo>
                    <a:pt x="1260183" y="109360"/>
                  </a:lnTo>
                  <a:lnTo>
                    <a:pt x="2520366" y="0"/>
                  </a:lnTo>
                  <a:lnTo>
                    <a:pt x="3780550" y="382761"/>
                  </a:lnTo>
                  <a:lnTo>
                    <a:pt x="5040733" y="164040"/>
                  </a:lnTo>
                </a:path>
              </a:pathLst>
            </a:custGeom>
            <a:ln w="29811" cap="flat">
              <a:solidFill>
                <a:srgbClr val="0058AB">
                  <a:alpha val="100000"/>
                </a:srgbClr>
              </a:solidFill>
              <a:prstDash val="solid"/>
              <a:round/>
            </a:ln>
          </p:spPr>
          <p:txBody>
            <a:bodyPr/>
            <a:lstStyle/>
            <a:p/>
          </p:txBody>
        </p:sp>
        <p:sp>
          <p:nvSpPr>
            <p:cNvPr id="24" name="pt24"/>
            <p:cNvSpPr/>
            <p:nvPr/>
          </p:nvSpPr>
          <p:spPr>
            <a:xfrm>
              <a:off x="2370612"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630796"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4890979"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6151163"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7411346"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370612" y="42420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3630796" y="27930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pt31"/>
            <p:cNvSpPr/>
            <p:nvPr/>
          </p:nvSpPr>
          <p:spPr>
            <a:xfrm>
              <a:off x="4890979" y="26837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6151163"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7411346" y="28477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tx34"/>
            <p:cNvSpPr/>
            <p:nvPr/>
          </p:nvSpPr>
          <p:spPr>
            <a:xfrm>
              <a:off x="2395438" y="433775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27</a:t>
              </a:r>
            </a:p>
          </p:txBody>
        </p:sp>
        <p:sp>
          <p:nvSpPr>
            <p:cNvPr id="35" name="tx35"/>
            <p:cNvSpPr/>
            <p:nvPr/>
          </p:nvSpPr>
          <p:spPr>
            <a:xfrm>
              <a:off x="3655622" y="28875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36" name="tx36"/>
            <p:cNvSpPr/>
            <p:nvPr/>
          </p:nvSpPr>
          <p:spPr>
            <a:xfrm>
              <a:off x="4915805" y="27781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37" name="tx37"/>
            <p:cNvSpPr/>
            <p:nvPr/>
          </p:nvSpPr>
          <p:spPr>
            <a:xfrm>
              <a:off x="6175989"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38" name="tx38"/>
            <p:cNvSpPr/>
            <p:nvPr/>
          </p:nvSpPr>
          <p:spPr>
            <a:xfrm>
              <a:off x="7436172" y="29421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39" name="tx39"/>
            <p:cNvSpPr/>
            <p:nvPr/>
          </p:nvSpPr>
          <p:spPr>
            <a:xfrm>
              <a:off x="2395438"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40" name="tx40"/>
            <p:cNvSpPr/>
            <p:nvPr/>
          </p:nvSpPr>
          <p:spPr>
            <a:xfrm>
              <a:off x="3655622"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41" name="tx41"/>
            <p:cNvSpPr/>
            <p:nvPr/>
          </p:nvSpPr>
          <p:spPr>
            <a:xfrm>
              <a:off x="4915805"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42" name="tx42"/>
            <p:cNvSpPr/>
            <p:nvPr/>
          </p:nvSpPr>
          <p:spPr>
            <a:xfrm>
              <a:off x="6175989"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43" name="tx43"/>
            <p:cNvSpPr/>
            <p:nvPr/>
          </p:nvSpPr>
          <p:spPr>
            <a:xfrm>
              <a:off x="7436172"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44" name="pl44"/>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5" name="tx45"/>
            <p:cNvSpPr/>
            <p:nvPr/>
          </p:nvSpPr>
          <p:spPr>
            <a:xfrm>
              <a:off x="3328726"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46" name="tx46"/>
            <p:cNvSpPr/>
            <p:nvPr/>
          </p:nvSpPr>
          <p:spPr>
            <a:xfrm>
              <a:off x="3195059"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47" name="rc47"/>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48" name="tx48"/>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9" name="tx49"/>
            <p:cNvSpPr/>
            <p:nvPr/>
          </p:nvSpPr>
          <p:spPr>
            <a:xfrm rot="-5400000">
              <a:off x="226743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0" name="tx50"/>
            <p:cNvSpPr/>
            <p:nvPr/>
          </p:nvSpPr>
          <p:spPr>
            <a:xfrm rot="-5400000">
              <a:off x="35276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1" name="tx51"/>
            <p:cNvSpPr/>
            <p:nvPr/>
          </p:nvSpPr>
          <p:spPr>
            <a:xfrm rot="-5400000">
              <a:off x="478777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2" name="tx52"/>
            <p:cNvSpPr/>
            <p:nvPr/>
          </p:nvSpPr>
          <p:spPr>
            <a:xfrm rot="-5400000">
              <a:off x="60479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3" name="tx53"/>
            <p:cNvSpPr/>
            <p:nvPr/>
          </p:nvSpPr>
          <p:spPr>
            <a:xfrm rot="-5400000">
              <a:off x="73081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54" name="tx5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5" name="tx5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 name="tx5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 name="tx5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 name="tx5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 name="tx5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0" name="tx6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1" name="pl6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2" name="pl6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3" name="tx6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4" name="tx6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5" name="tx65"/>
            <p:cNvSpPr/>
            <p:nvPr/>
          </p:nvSpPr>
          <p:spPr>
            <a:xfrm>
              <a:off x="757200" y="1330710"/>
              <a:ext cx="53110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Tuvalu, 2021-2025</a:t>
              </a:r>
            </a:p>
          </p:txBody>
        </p:sp>
        <p:sp>
          <p:nvSpPr>
            <p:cNvPr id="66" name="tx6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7" name="tx6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Tuvalu was 2021.
In 2025, first dose (HPV1) programme coverage among girls was 78%. In 2025, last dose (HPVc) programme coverage among girls was 78%.</a:t>
            </a:r>
          </a:p>
        </p:txBody>
      </p:sp>
      <p:sp>
        <p:nvSpPr>
          <p:cNvPr id="6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78%, following switch to single dose in 2022.</a:t>
            </a:r>
          </a:p>
        </p:txBody>
      </p:sp>
      <p:grpSp xmlns:pic="http://schemas.openxmlformats.org/drawingml/2006/picture">
        <p:nvGrpSpPr>
          <p:cNvPr id="70" name=""/>
          <p:cNvGrpSpPr/>
          <p:nvPr/>
        </p:nvGrpSpPr>
        <p:grpSpPr>
          <a:xfrm>
            <a:off x="292608" y="1005840"/>
            <a:ext cx="8595360" cy="28575"/>
            <a:chOff x="292608" y="1005840"/>
            <a:chExt cx="8595360" cy="28575"/>
          </a:xfrm>
        </p:grpSpPr>
        <p:sp>
          <p:nvSpPr>
            <p:cNvPr id="7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511595"/>
            </a:xfrm>
            <a:custGeom>
              <a:avLst/>
              <a:pathLst>
                <a:path w="6481656" h="511595">
                  <a:moveTo>
                    <a:pt x="0" y="511595"/>
                  </a:moveTo>
                  <a:lnTo>
                    <a:pt x="259266" y="90281"/>
                  </a:lnTo>
                  <a:lnTo>
                    <a:pt x="518532" y="30093"/>
                  </a:lnTo>
                  <a:lnTo>
                    <a:pt x="777798" y="180563"/>
                  </a:lnTo>
                  <a:lnTo>
                    <a:pt x="1037065" y="30093"/>
                  </a:lnTo>
                  <a:lnTo>
                    <a:pt x="1296331" y="180563"/>
                  </a:lnTo>
                  <a:lnTo>
                    <a:pt x="1555597" y="60187"/>
                  </a:lnTo>
                  <a:lnTo>
                    <a:pt x="1814863" y="60187"/>
                  </a:lnTo>
                  <a:lnTo>
                    <a:pt x="2074130" y="0"/>
                  </a:lnTo>
                  <a:lnTo>
                    <a:pt x="2333396" y="331032"/>
                  </a:lnTo>
                  <a:lnTo>
                    <a:pt x="2592662" y="300938"/>
                  </a:lnTo>
                  <a:lnTo>
                    <a:pt x="2851928" y="90281"/>
                  </a:lnTo>
                  <a:lnTo>
                    <a:pt x="3111195" y="60187"/>
                  </a:lnTo>
                  <a:lnTo>
                    <a:pt x="3370461" y="270844"/>
                  </a:lnTo>
                  <a:lnTo>
                    <a:pt x="3629727" y="300938"/>
                  </a:lnTo>
                  <a:lnTo>
                    <a:pt x="3888994" y="90281"/>
                  </a:lnTo>
                  <a:lnTo>
                    <a:pt x="4148260" y="150469"/>
                  </a:lnTo>
                  <a:lnTo>
                    <a:pt x="4407526" y="90281"/>
                  </a:lnTo>
                  <a:lnTo>
                    <a:pt x="4666792" y="300938"/>
                  </a:lnTo>
                  <a:lnTo>
                    <a:pt x="4926059" y="210657"/>
                  </a:lnTo>
                  <a:lnTo>
                    <a:pt x="5185325" y="120375"/>
                  </a:lnTo>
                  <a:lnTo>
                    <a:pt x="5444591" y="150469"/>
                  </a:lnTo>
                  <a:lnTo>
                    <a:pt x="5703857" y="240750"/>
                  </a:lnTo>
                  <a:lnTo>
                    <a:pt x="5963124" y="150469"/>
                  </a:lnTo>
                  <a:lnTo>
                    <a:pt x="6222390" y="150469"/>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1698285" y="2135571"/>
              <a:ext cx="6222390" cy="752346"/>
            </a:xfrm>
            <a:custGeom>
              <a:avLst/>
              <a:pathLst>
                <a:path w="6222390" h="752346">
                  <a:moveTo>
                    <a:pt x="0" y="0"/>
                  </a:moveTo>
                  <a:lnTo>
                    <a:pt x="259266" y="60187"/>
                  </a:lnTo>
                  <a:lnTo>
                    <a:pt x="518532" y="180563"/>
                  </a:lnTo>
                  <a:lnTo>
                    <a:pt x="777798" y="270844"/>
                  </a:lnTo>
                  <a:lnTo>
                    <a:pt x="1037065" y="391220"/>
                  </a:lnTo>
                  <a:lnTo>
                    <a:pt x="1296331" y="481501"/>
                  </a:lnTo>
                  <a:lnTo>
                    <a:pt x="1555597" y="752346"/>
                  </a:lnTo>
                  <a:lnTo>
                    <a:pt x="1814863" y="511595"/>
                  </a:lnTo>
                  <a:lnTo>
                    <a:pt x="2074130" y="451408"/>
                  </a:lnTo>
                  <a:lnTo>
                    <a:pt x="2333396" y="361126"/>
                  </a:lnTo>
                  <a:lnTo>
                    <a:pt x="2592662" y="270844"/>
                  </a:lnTo>
                  <a:lnTo>
                    <a:pt x="2851928" y="180563"/>
                  </a:lnTo>
                  <a:lnTo>
                    <a:pt x="3111195" y="451408"/>
                  </a:lnTo>
                  <a:lnTo>
                    <a:pt x="3370461" y="240750"/>
                  </a:lnTo>
                  <a:lnTo>
                    <a:pt x="3629727" y="391220"/>
                  </a:lnTo>
                  <a:lnTo>
                    <a:pt x="3888994" y="210657"/>
                  </a:lnTo>
                  <a:lnTo>
                    <a:pt x="4148260" y="150469"/>
                  </a:lnTo>
                  <a:lnTo>
                    <a:pt x="4407526" y="541689"/>
                  </a:lnTo>
                  <a:lnTo>
                    <a:pt x="4666792" y="210657"/>
                  </a:lnTo>
                  <a:lnTo>
                    <a:pt x="4926059" y="421314"/>
                  </a:lnTo>
                  <a:lnTo>
                    <a:pt x="5185325" y="451408"/>
                  </a:lnTo>
                  <a:lnTo>
                    <a:pt x="5444591" y="300938"/>
                  </a:lnTo>
                  <a:lnTo>
                    <a:pt x="5703857" y="30093"/>
                  </a:lnTo>
                  <a:lnTo>
                    <a:pt x="5963124" y="240750"/>
                  </a:lnTo>
                  <a:lnTo>
                    <a:pt x="6222390" y="120375"/>
                  </a:lnTo>
                </a:path>
              </a:pathLst>
            </a:custGeom>
            <a:ln w="27101" cap="flat">
              <a:solidFill>
                <a:srgbClr val="7CAE00">
                  <a:alpha val="100000"/>
                </a:srgbClr>
              </a:solidFill>
              <a:prstDash val="solid"/>
              <a:round/>
            </a:ln>
          </p:spPr>
          <p:txBody>
            <a:bodyPr/>
            <a:lstStyle/>
            <a:p/>
          </p:txBody>
        </p:sp>
        <p:sp>
          <p:nvSpPr>
            <p:cNvPr id="29" name="pl29"/>
            <p:cNvSpPr/>
            <p:nvPr/>
          </p:nvSpPr>
          <p:spPr>
            <a:xfrm>
              <a:off x="7142877" y="2165665"/>
              <a:ext cx="777798" cy="451408"/>
            </a:xfrm>
            <a:custGeom>
              <a:avLst/>
              <a:pathLst>
                <a:path w="777798" h="451408">
                  <a:moveTo>
                    <a:pt x="0" y="451408"/>
                  </a:moveTo>
                  <a:lnTo>
                    <a:pt x="259266" y="0"/>
                  </a:lnTo>
                  <a:lnTo>
                    <a:pt x="518532" y="30093"/>
                  </a:lnTo>
                  <a:lnTo>
                    <a:pt x="777798" y="30093"/>
                  </a:lnTo>
                </a:path>
              </a:pathLst>
            </a:custGeom>
            <a:ln w="27101" cap="flat">
              <a:solidFill>
                <a:srgbClr val="00BFC4">
                  <a:alpha val="100000"/>
                </a:srgbClr>
              </a:solidFill>
              <a:prstDash val="solid"/>
              <a:round/>
            </a:ln>
          </p:spPr>
          <p:txBody>
            <a:bodyPr/>
            <a:lstStyle/>
            <a:p/>
          </p:txBody>
        </p:sp>
        <p:sp>
          <p:nvSpPr>
            <p:cNvPr id="30" name="pl30"/>
            <p:cNvSpPr/>
            <p:nvPr/>
          </p:nvSpPr>
          <p:spPr>
            <a:xfrm>
              <a:off x="6883610" y="2586979"/>
              <a:ext cx="1037065" cy="1715350"/>
            </a:xfrm>
            <a:custGeom>
              <a:avLst/>
              <a:pathLst>
                <a:path w="1037065" h="1715350">
                  <a:moveTo>
                    <a:pt x="0" y="1715350"/>
                  </a:moveTo>
                  <a:lnTo>
                    <a:pt x="259266" y="120375"/>
                  </a:lnTo>
                  <a:lnTo>
                    <a:pt x="518532" y="0"/>
                  </a:lnTo>
                  <a:lnTo>
                    <a:pt x="777798" y="421314"/>
                  </a:lnTo>
                  <a:lnTo>
                    <a:pt x="1037065" y="180563"/>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2175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573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7291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6087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659909" y="209719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7104500" y="257869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845234" y="426395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8725" y="2095509"/>
              <a:ext cx="241216" cy="37272"/>
            </a:xfrm>
            <a:custGeom>
              <a:avLst/>
              <a:pathLst>
                <a:path w="241216" h="37272">
                  <a:moveTo>
                    <a:pt x="241216" y="0"/>
                  </a:moveTo>
                  <a:lnTo>
                    <a:pt x="0" y="37272"/>
                  </a:lnTo>
                </a:path>
              </a:pathLst>
            </a:custGeom>
          </p:spPr>
          <p:txBody>
            <a:bodyPr/>
            <a:lstStyle/>
            <a:p/>
          </p:txBody>
        </p:sp>
        <p:sp>
          <p:nvSpPr>
            <p:cNvPr id="41" name="pl41"/>
            <p:cNvSpPr/>
            <p:nvPr/>
          </p:nvSpPr>
          <p:spPr>
            <a:xfrm>
              <a:off x="7932350" y="2201934"/>
              <a:ext cx="247592" cy="130971"/>
            </a:xfrm>
            <a:custGeom>
              <a:avLst/>
              <a:pathLst>
                <a:path w="247592" h="130971">
                  <a:moveTo>
                    <a:pt x="247592" y="130971"/>
                  </a:moveTo>
                  <a:lnTo>
                    <a:pt x="0" y="0"/>
                  </a:lnTo>
                </a:path>
              </a:pathLst>
            </a:custGeom>
          </p:spPr>
          <p:txBody>
            <a:bodyPr/>
            <a:lstStyle/>
            <a:p/>
          </p:txBody>
        </p:sp>
        <p:sp>
          <p:nvSpPr>
            <p:cNvPr id="42" name="pl42"/>
            <p:cNvSpPr/>
            <p:nvPr/>
          </p:nvSpPr>
          <p:spPr>
            <a:xfrm>
              <a:off x="7932708" y="2262011"/>
              <a:ext cx="561510" cy="283016"/>
            </a:xfrm>
            <a:custGeom>
              <a:avLst/>
              <a:pathLst>
                <a:path w="561510" h="283016">
                  <a:moveTo>
                    <a:pt x="561510" y="283016"/>
                  </a:moveTo>
                  <a:lnTo>
                    <a:pt x="0" y="0"/>
                  </a:lnTo>
                </a:path>
              </a:pathLst>
            </a:custGeom>
          </p:spPr>
          <p:txBody>
            <a:bodyPr/>
            <a:lstStyle/>
            <a:p/>
          </p:txBody>
        </p:sp>
        <p:sp>
          <p:nvSpPr>
            <p:cNvPr id="43" name="pl43"/>
            <p:cNvSpPr/>
            <p:nvPr/>
          </p:nvSpPr>
          <p:spPr>
            <a:xfrm>
              <a:off x="7933738" y="2773255"/>
              <a:ext cx="246203" cy="107675"/>
            </a:xfrm>
            <a:custGeom>
              <a:avLst/>
              <a:pathLst>
                <a:path w="246203" h="107675">
                  <a:moveTo>
                    <a:pt x="246203" y="107675"/>
                  </a:moveTo>
                  <a:lnTo>
                    <a:pt x="0" y="0"/>
                  </a:lnTo>
                </a:path>
              </a:pathLst>
            </a:custGeom>
          </p:spPr>
          <p:txBody>
            <a:bodyPr/>
            <a:lstStyle/>
            <a:p/>
          </p:txBody>
        </p:sp>
        <p:sp>
          <p:nvSpPr>
            <p:cNvPr id="44" name="pg44"/>
            <p:cNvSpPr/>
            <p:nvPr/>
          </p:nvSpPr>
          <p:spPr>
            <a:xfrm>
              <a:off x="8111362" y="200115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4199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6" name="pg46"/>
            <p:cNvSpPr/>
            <p:nvPr/>
          </p:nvSpPr>
          <p:spPr>
            <a:xfrm>
              <a:off x="8111362" y="227335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1419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97%</a:t>
              </a:r>
            </a:p>
          </p:txBody>
        </p:sp>
        <p:sp>
          <p:nvSpPr>
            <p:cNvPr id="48" name="pg48"/>
            <p:cNvSpPr/>
            <p:nvPr/>
          </p:nvSpPr>
          <p:spPr>
            <a:xfrm>
              <a:off x="8111362" y="254502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58586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95%</a:t>
              </a:r>
            </a:p>
          </p:txBody>
        </p:sp>
        <p:sp>
          <p:nvSpPr>
            <p:cNvPr id="50" name="pg50"/>
            <p:cNvSpPr/>
            <p:nvPr/>
          </p:nvSpPr>
          <p:spPr>
            <a:xfrm>
              <a:off x="8111362" y="282122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86206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78%</a:t>
              </a:r>
            </a:p>
          </p:txBody>
        </p:sp>
        <p:sp>
          <p:nvSpPr>
            <p:cNvPr id="52" name="pg52"/>
            <p:cNvSpPr/>
            <p:nvPr/>
          </p:nvSpPr>
          <p:spPr>
            <a:xfrm>
              <a:off x="1503490" y="248367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9210" y="25274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82</a:t>
              </a:r>
            </a:p>
          </p:txBody>
        </p:sp>
        <p:sp>
          <p:nvSpPr>
            <p:cNvPr id="54" name="pg54"/>
            <p:cNvSpPr/>
            <p:nvPr/>
          </p:nvSpPr>
          <p:spPr>
            <a:xfrm>
              <a:off x="1762338" y="200156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808058" y="20453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99</a:t>
              </a:r>
            </a:p>
          </p:txBody>
        </p:sp>
        <p:sp>
          <p:nvSpPr>
            <p:cNvPr id="56" name="pg56"/>
            <p:cNvSpPr/>
            <p:nvPr/>
          </p:nvSpPr>
          <p:spPr>
            <a:xfrm>
              <a:off x="6847410" y="259756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6893130" y="264131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83</a:t>
              </a:r>
            </a:p>
          </p:txBody>
        </p:sp>
        <p:sp>
          <p:nvSpPr>
            <p:cNvPr id="58" name="pg58"/>
            <p:cNvSpPr/>
            <p:nvPr/>
          </p:nvSpPr>
          <p:spPr>
            <a:xfrm>
              <a:off x="6948569" y="413922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994289" y="418457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27</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40109" y="1705910"/>
              <a:ext cx="139800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Tuvalu,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Tuvalu has all 4 of the  SDG vaccines.
In 2025, Tuvalu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Tuvalu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increased 5 percentage points from 94% in 2024 to 99% in 2025.
• There were there were approximately the same number of zero-dose children in 2025. This leaves &lt;100 children without vaccination, vulnerable to vaccine-preventable diseases and a further &lt;100 with incomplete protection.
• Tuvalu accounted for &lt;0.1% of zero-dose children in East Asia and the Pacific (EAPR) and &lt;0.1% of zero-dose children globally.
• MCV1 coverage remained constant at 97% between 2024 and 2025. There were &lt;100 children who missed out on the first measles vaccination.
• MCV2 coverage increased 4 percentage points from 91% in 2024 to 95% in 2025.
• Last dose coverage of HPV vaccination (HPVc) among girls increased from 70% to 78%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Tuvalu,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Tuvalu.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P7TF5XRZ5TZD-1674051314-8173</_dlc_DocId>
    <_dlc_DocIdUrl xmlns="5ce71423-0d49-4a04-8822-86064e799dcd">
      <Url>https://unicef.sharepoint.com/teams/DAPM-DataComm/_layouts/15/DocIdRedir.aspx?ID=P7TF5XRZ5TZD-1674051314-8173</Url>
      <Description>P7TF5XRZ5TZD-1674051314-8173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BF77A309-8D3F-43C1-A032-2E0F72024788}"/>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2026-07-11T00:18:22Z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efe07752-c8f0-46d5-8801-057088f0e7dd</vt:lpwstr>
  </property>
</Properties>
</file>